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7" r:id="rId1"/>
  </p:sldMasterIdLst>
  <p:notesMasterIdLst>
    <p:notesMasterId r:id="rId16"/>
  </p:notesMasterIdLst>
  <p:sldIdLst>
    <p:sldId id="257" r:id="rId2"/>
    <p:sldId id="276" r:id="rId3"/>
    <p:sldId id="258" r:id="rId4"/>
    <p:sldId id="260" r:id="rId5"/>
    <p:sldId id="259" r:id="rId6"/>
    <p:sldId id="256" r:id="rId7"/>
    <p:sldId id="265" r:id="rId8"/>
    <p:sldId id="279" r:id="rId9"/>
    <p:sldId id="278" r:id="rId10"/>
    <p:sldId id="280" r:id="rId11"/>
    <p:sldId id="281" r:id="rId12"/>
    <p:sldId id="263" r:id="rId13"/>
    <p:sldId id="282" r:id="rId14"/>
    <p:sldId id="274" r:id="rId15"/>
  </p:sldIdLst>
  <p:sldSz cx="12192000" cy="6858000"/>
  <p:notesSz cx="6858000" cy="9144000"/>
  <p:embeddedFontLst>
    <p:embeddedFont>
      <p:font typeface="Didact Gothic" panose="020B0604020202020204" charset="0"/>
      <p:regular r:id="rId17"/>
    </p:embeddedFont>
    <p:embeddedFont>
      <p:font typeface="Century Schoolbook" panose="02040604050505020304" pitchFamily="18" charset="0"/>
      <p:regular r:id="rId18"/>
      <p:bold r:id="rId19"/>
      <p:italic r:id="rId20"/>
      <p:boldItalic r:id="rId21"/>
    </p:embeddedFont>
    <p:embeddedFont>
      <p:font typeface="Calibri" panose="020F0502020204030204" pitchFamily="34" charset="0"/>
      <p:regular r:id="rId22"/>
      <p:bold r:id="rId23"/>
      <p:italic r:id="rId24"/>
      <p:boldItalic r:id="rId25"/>
    </p:embeddedFont>
    <p:embeddedFont>
      <p:font typeface="Barlow Condensed" panose="020B0604020202020204" charset="0"/>
      <p:regular r:id="rId26"/>
      <p:bold r:id="rId27"/>
      <p:italic r:id="rId28"/>
      <p:boldItalic r:id="rId29"/>
    </p:embeddedFont>
    <p:embeddedFont>
      <p:font typeface="Homemade Apple" panose="020B0604020202020204" charset="0"/>
      <p:regular r:id="rId30"/>
    </p:embeddedFont>
    <p:embeddedFont>
      <p:font typeface="Impact" panose="020B0806030902050204" pitchFamily="34" charset="0"/>
      <p:regular r:id="rId31"/>
    </p:embeddedFont>
    <p:embeddedFont>
      <p:font typeface="Poppins" panose="020B0604020202020204" charset="0"/>
      <p:regular r:id="rId32"/>
      <p:bold r:id="rId33"/>
      <p:italic r:id="rId34"/>
      <p:boldItalic r:id="rId35"/>
    </p:embeddedFont>
    <p:embeddedFont>
      <p:font typeface="Century" panose="02040604050505020304" pitchFamily="18" charset="0"/>
      <p:regular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83">
          <p15:clr>
            <a:srgbClr val="A4A3A4"/>
          </p15:clr>
        </p15:guide>
        <p15:guide id="2" orient="horz" pos="216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8AB227-9B2C-4896-8352-588250785C97}" v="72" dt="2021-10-27T11:06:15.824"/>
    <p1510:client id="{612CFE59-D057-490F-9B5A-245C7B6797BA}" v="60" dt="2021-10-29T14:35:07.596"/>
    <p1510:client id="{C082FABE-80A1-4540-A291-03912A6D400F}" v="1002" dt="2021-10-26T22:51:30.8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80" y="36"/>
      </p:cViewPr>
      <p:guideLst>
        <p:guide pos="483"/>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font" Target="fonts/font1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font" Target="fonts/font20.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63dec364cc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3" name="Google Shape;223;g63dec364cc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63dec36752_0_1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63dec36752_0_1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3554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63dec36752_0_1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63dec36752_0_1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145564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63dec36752_0_3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63dec36752_0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63dec36752_0_3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63dec36752_0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7616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p:cNvGrpSpPr/>
        <p:nvPr/>
      </p:nvGrpSpPr>
      <p:grpSpPr>
        <a:xfrm>
          <a:off x="0" y="0"/>
          <a:ext cx="0" cy="0"/>
          <a:chOff x="0" y="0"/>
          <a:chExt cx="0" cy="0"/>
        </a:xfrm>
      </p:grpSpPr>
      <p:sp>
        <p:nvSpPr>
          <p:cNvPr id="718" name="Google Shape;718;g63dec36752_0_7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9" name="Google Shape;719;g63dec36752_0_7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3"/>
        <p:cNvGrpSpPr/>
        <p:nvPr/>
      </p:nvGrpSpPr>
      <p:grpSpPr>
        <a:xfrm>
          <a:off x="0" y="0"/>
          <a:ext cx="0" cy="0"/>
          <a:chOff x="0" y="0"/>
          <a:chExt cx="0" cy="0"/>
        </a:xfrm>
      </p:grpSpPr>
      <p:sp>
        <p:nvSpPr>
          <p:cNvPr id="1024" name="Google Shape;1024;g6eea5b924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5" name="Google Shape;1025;g6eea5b924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63dec36752_0_2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63dec36752_0_2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63dec36752_0_3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63dec36752_0_3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5" name="Google Shape;23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63dec36752_0_1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63dec36752_0_1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63dec36752_0_1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63dec36752_0_1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4708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63dec36752_0_1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63dec36752_0_1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34838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hyperlink" Target="https://www.pinterest.com/slidesmania/" TargetMode="External"/><Relationship Id="rId13"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hyperlink" Target="https://www.instagram.com/slidesmania/" TargetMode="External"/><Relationship Id="rId2" Type="http://schemas.openxmlformats.org/officeDocument/2006/relationships/hyperlink" Target="https://slidesmania.com/" TargetMode="External"/><Relationship Id="rId1" Type="http://schemas.openxmlformats.org/officeDocument/2006/relationships/slideMaster" Target="../slideMasters/slideMaster1.xml"/><Relationship Id="rId6" Type="http://schemas.openxmlformats.org/officeDocument/2006/relationships/hyperlink" Target="https://twitter.com/SlidesManiaSM/"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www.linkedin.com/company/slidesmania/" TargetMode="External"/><Relationship Id="rId4" Type="http://schemas.openxmlformats.org/officeDocument/2006/relationships/hyperlink" Target="https://www.facebook.com/SlidesManiaSM/" TargetMode="External"/><Relationship Id="rId9" Type="http://schemas.openxmlformats.org/officeDocument/2006/relationships/image" Target="../media/image4.png"/><Relationship Id="rId14" Type="http://schemas.openxmlformats.org/officeDocument/2006/relationships/hyperlink" Target="https://slidesmania.com/questions-powerpoint-google-slides/can-i-use-these-templates/" TargetMode="Externa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7429" y="-7354"/>
            <a:ext cx="759000" cy="68655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 name="Google Shape;11;p2"/>
          <p:cNvSpPr/>
          <p:nvPr/>
        </p:nvSpPr>
        <p:spPr>
          <a:xfrm>
            <a:off x="-24217" y="15"/>
            <a:ext cx="796517" cy="1078254"/>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2" name="Google Shape;12;p2"/>
          <p:cNvSpPr/>
          <p:nvPr/>
        </p:nvSpPr>
        <p:spPr>
          <a:xfrm>
            <a:off x="-9504" y="992211"/>
            <a:ext cx="787485" cy="874973"/>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 name="Google Shape;13;p2"/>
          <p:cNvSpPr/>
          <p:nvPr/>
        </p:nvSpPr>
        <p:spPr>
          <a:xfrm>
            <a:off x="-7613" y="2043382"/>
            <a:ext cx="795521" cy="814144"/>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 name="Google Shape;14;p2"/>
          <p:cNvSpPr/>
          <p:nvPr/>
        </p:nvSpPr>
        <p:spPr>
          <a:xfrm>
            <a:off x="-24217" y="2885386"/>
            <a:ext cx="804873" cy="1049835"/>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 name="Google Shape;15;p2"/>
          <p:cNvSpPr/>
          <p:nvPr/>
        </p:nvSpPr>
        <p:spPr>
          <a:xfrm>
            <a:off x="-16165" y="3685230"/>
            <a:ext cx="800797" cy="1307183"/>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6" name="Google Shape;16;p2"/>
          <p:cNvSpPr/>
          <p:nvPr/>
        </p:nvSpPr>
        <p:spPr>
          <a:xfrm>
            <a:off x="764878" y="553059"/>
            <a:ext cx="9903600" cy="530700"/>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 name="Google Shape;17;p2"/>
          <p:cNvSpPr/>
          <p:nvPr/>
        </p:nvSpPr>
        <p:spPr>
          <a:xfrm>
            <a:off x="774065" y="1321133"/>
            <a:ext cx="8117700" cy="546000"/>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8" name="Google Shape;18;p2"/>
          <p:cNvSpPr/>
          <p:nvPr/>
        </p:nvSpPr>
        <p:spPr>
          <a:xfrm>
            <a:off x="764878" y="2104500"/>
            <a:ext cx="6401700" cy="546000"/>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9" name="Google Shape;19;p2"/>
          <p:cNvSpPr/>
          <p:nvPr/>
        </p:nvSpPr>
        <p:spPr>
          <a:xfrm>
            <a:off x="774066" y="2887866"/>
            <a:ext cx="4588500" cy="546000"/>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 name="Google Shape;20;p2"/>
          <p:cNvSpPr/>
          <p:nvPr/>
        </p:nvSpPr>
        <p:spPr>
          <a:xfrm>
            <a:off x="775841" y="3685955"/>
            <a:ext cx="2875500" cy="546000"/>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1" name="Google Shape;21;p2"/>
          <p:cNvSpPr/>
          <p:nvPr/>
        </p:nvSpPr>
        <p:spPr>
          <a:xfrm rot="5400000">
            <a:off x="3518942" y="3814381"/>
            <a:ext cx="548400" cy="290100"/>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2" name="Google Shape;22;p2"/>
          <p:cNvSpPr/>
          <p:nvPr/>
        </p:nvSpPr>
        <p:spPr>
          <a:xfrm rot="5400000">
            <a:off x="5230265" y="3013335"/>
            <a:ext cx="546000" cy="290100"/>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3" name="Google Shape;23;p2"/>
          <p:cNvSpPr/>
          <p:nvPr/>
        </p:nvSpPr>
        <p:spPr>
          <a:xfrm rot="5400000">
            <a:off x="7032560" y="2229305"/>
            <a:ext cx="546000" cy="290100"/>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4" name="Google Shape;24;p2"/>
          <p:cNvSpPr/>
          <p:nvPr/>
        </p:nvSpPr>
        <p:spPr>
          <a:xfrm rot="5400000">
            <a:off x="8760860" y="1452545"/>
            <a:ext cx="545400" cy="290100"/>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5" name="Google Shape;25;p2"/>
          <p:cNvSpPr/>
          <p:nvPr/>
        </p:nvSpPr>
        <p:spPr>
          <a:xfrm rot="5400000">
            <a:off x="10545710" y="671167"/>
            <a:ext cx="525300" cy="290100"/>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6" name="Google Shape;26;p2"/>
          <p:cNvSpPr txBox="1">
            <a:spLocks noGrp="1"/>
          </p:cNvSpPr>
          <p:nvPr>
            <p:ph type="ctrTitle"/>
          </p:nvPr>
        </p:nvSpPr>
        <p:spPr>
          <a:xfrm>
            <a:off x="5385075" y="2271150"/>
            <a:ext cx="6381300" cy="2387700"/>
          </a:xfrm>
          <a:prstGeom prst="rect">
            <a:avLst/>
          </a:prstGeom>
          <a:noFill/>
          <a:ln>
            <a:noFill/>
          </a:ln>
        </p:spPr>
        <p:txBody>
          <a:bodyPr spcFirstLastPara="1" wrap="square" lIns="91425" tIns="45700" rIns="91425" bIns="45700" anchor="b" anchorCtr="0">
            <a:noAutofit/>
          </a:bodyPr>
          <a:lstStyle>
            <a:lvl1pPr lvl="0" algn="r">
              <a:lnSpc>
                <a:spcPct val="90000"/>
              </a:lnSpc>
              <a:spcBef>
                <a:spcPts val="0"/>
              </a:spcBef>
              <a:spcAft>
                <a:spcPts val="0"/>
              </a:spcAft>
              <a:buClr>
                <a:schemeClr val="dk1"/>
              </a:buClr>
              <a:buSzPts val="6000"/>
              <a:buFont typeface="Calibri"/>
              <a:buNone/>
              <a:defRPr sz="6000"/>
            </a:lvl1pPr>
            <a:lvl2pPr lvl="1" algn="r">
              <a:spcBef>
                <a:spcPts val="0"/>
              </a:spcBef>
              <a:spcAft>
                <a:spcPts val="0"/>
              </a:spcAft>
              <a:buSzPts val="4800"/>
              <a:buNone/>
              <a:defRPr/>
            </a:lvl2pPr>
            <a:lvl3pPr lvl="2" algn="r">
              <a:spcBef>
                <a:spcPts val="0"/>
              </a:spcBef>
              <a:spcAft>
                <a:spcPts val="0"/>
              </a:spcAft>
              <a:buSzPts val="4800"/>
              <a:buNone/>
              <a:defRPr/>
            </a:lvl3pPr>
            <a:lvl4pPr lvl="3" algn="r">
              <a:spcBef>
                <a:spcPts val="0"/>
              </a:spcBef>
              <a:spcAft>
                <a:spcPts val="0"/>
              </a:spcAft>
              <a:buSzPts val="4800"/>
              <a:buNone/>
              <a:defRPr/>
            </a:lvl4pPr>
            <a:lvl5pPr lvl="4" algn="r">
              <a:spcBef>
                <a:spcPts val="0"/>
              </a:spcBef>
              <a:spcAft>
                <a:spcPts val="0"/>
              </a:spcAft>
              <a:buSzPts val="4800"/>
              <a:buNone/>
              <a:defRPr/>
            </a:lvl5pPr>
            <a:lvl6pPr lvl="5" algn="r">
              <a:spcBef>
                <a:spcPts val="0"/>
              </a:spcBef>
              <a:spcAft>
                <a:spcPts val="0"/>
              </a:spcAft>
              <a:buSzPts val="4800"/>
              <a:buNone/>
              <a:defRPr/>
            </a:lvl6pPr>
            <a:lvl7pPr lvl="6" algn="r">
              <a:spcBef>
                <a:spcPts val="0"/>
              </a:spcBef>
              <a:spcAft>
                <a:spcPts val="0"/>
              </a:spcAft>
              <a:buSzPts val="4800"/>
              <a:buNone/>
              <a:defRPr/>
            </a:lvl7pPr>
            <a:lvl8pPr lvl="7" algn="r">
              <a:spcBef>
                <a:spcPts val="0"/>
              </a:spcBef>
              <a:spcAft>
                <a:spcPts val="0"/>
              </a:spcAft>
              <a:buSzPts val="4800"/>
              <a:buNone/>
              <a:defRPr/>
            </a:lvl8pPr>
            <a:lvl9pPr lvl="8" algn="r">
              <a:spcBef>
                <a:spcPts val="0"/>
              </a:spcBef>
              <a:spcAft>
                <a:spcPts val="0"/>
              </a:spcAft>
              <a:buSzPts val="4800"/>
              <a:buNone/>
              <a:defRPr/>
            </a:lvl9pPr>
          </a:lstStyle>
          <a:p>
            <a:endParaRPr/>
          </a:p>
        </p:txBody>
      </p:sp>
      <p:sp>
        <p:nvSpPr>
          <p:cNvPr id="27" name="Google Shape;27;p2"/>
          <p:cNvSpPr txBox="1">
            <a:spLocks noGrp="1"/>
          </p:cNvSpPr>
          <p:nvPr>
            <p:ph type="subTitle" idx="1"/>
          </p:nvPr>
        </p:nvSpPr>
        <p:spPr>
          <a:xfrm>
            <a:off x="4954900" y="4750805"/>
            <a:ext cx="6811500" cy="1655700"/>
          </a:xfrm>
          <a:prstGeom prst="rect">
            <a:avLst/>
          </a:prstGeom>
          <a:noFill/>
          <a:ln>
            <a:noFill/>
          </a:ln>
        </p:spPr>
        <p:txBody>
          <a:bodyPr spcFirstLastPara="1" wrap="square" lIns="91425" tIns="45700" rIns="91425" bIns="45700" anchor="t" anchorCtr="0">
            <a:noAutofit/>
          </a:bodyPr>
          <a:lstStyle>
            <a:lvl1pPr lvl="0" algn="r">
              <a:lnSpc>
                <a:spcPct val="90000"/>
              </a:lnSpc>
              <a:spcBef>
                <a:spcPts val="1000"/>
              </a:spcBef>
              <a:spcAft>
                <a:spcPts val="0"/>
              </a:spcAft>
              <a:buClr>
                <a:schemeClr val="dk1"/>
              </a:buClr>
              <a:buSzPts val="2400"/>
              <a:buNone/>
              <a:defRPr sz="2400"/>
            </a:lvl1pPr>
            <a:lvl2pPr lvl="1" algn="r">
              <a:lnSpc>
                <a:spcPct val="90000"/>
              </a:lnSpc>
              <a:spcBef>
                <a:spcPts val="500"/>
              </a:spcBef>
              <a:spcAft>
                <a:spcPts val="0"/>
              </a:spcAft>
              <a:buClr>
                <a:schemeClr val="dk1"/>
              </a:buClr>
              <a:buSzPts val="2000"/>
              <a:buNone/>
              <a:defRPr sz="2000"/>
            </a:lvl2pPr>
            <a:lvl3pPr lvl="2" algn="r">
              <a:lnSpc>
                <a:spcPct val="90000"/>
              </a:lnSpc>
              <a:spcBef>
                <a:spcPts val="500"/>
              </a:spcBef>
              <a:spcAft>
                <a:spcPts val="0"/>
              </a:spcAft>
              <a:buClr>
                <a:schemeClr val="dk1"/>
              </a:buClr>
              <a:buSzPts val="1800"/>
              <a:buNone/>
              <a:defRPr sz="1800"/>
            </a:lvl3pPr>
            <a:lvl4pPr lvl="3" algn="r">
              <a:lnSpc>
                <a:spcPct val="90000"/>
              </a:lnSpc>
              <a:spcBef>
                <a:spcPts val="500"/>
              </a:spcBef>
              <a:spcAft>
                <a:spcPts val="0"/>
              </a:spcAft>
              <a:buClr>
                <a:schemeClr val="dk1"/>
              </a:buClr>
              <a:buSzPts val="1600"/>
              <a:buNone/>
              <a:defRPr sz="1600"/>
            </a:lvl4pPr>
            <a:lvl5pPr lvl="4" algn="r">
              <a:lnSpc>
                <a:spcPct val="90000"/>
              </a:lnSpc>
              <a:spcBef>
                <a:spcPts val="500"/>
              </a:spcBef>
              <a:spcAft>
                <a:spcPts val="0"/>
              </a:spcAft>
              <a:buClr>
                <a:schemeClr val="dk1"/>
              </a:buClr>
              <a:buSzPts val="1600"/>
              <a:buNone/>
              <a:defRPr sz="1600"/>
            </a:lvl5pPr>
            <a:lvl6pPr lvl="5" algn="r">
              <a:lnSpc>
                <a:spcPct val="90000"/>
              </a:lnSpc>
              <a:spcBef>
                <a:spcPts val="500"/>
              </a:spcBef>
              <a:spcAft>
                <a:spcPts val="0"/>
              </a:spcAft>
              <a:buClr>
                <a:schemeClr val="dk1"/>
              </a:buClr>
              <a:buSzPts val="1600"/>
              <a:buNone/>
              <a:defRPr sz="1600"/>
            </a:lvl6pPr>
            <a:lvl7pPr lvl="6" algn="r">
              <a:lnSpc>
                <a:spcPct val="90000"/>
              </a:lnSpc>
              <a:spcBef>
                <a:spcPts val="500"/>
              </a:spcBef>
              <a:spcAft>
                <a:spcPts val="0"/>
              </a:spcAft>
              <a:buClr>
                <a:schemeClr val="dk1"/>
              </a:buClr>
              <a:buSzPts val="1600"/>
              <a:buNone/>
              <a:defRPr sz="1600"/>
            </a:lvl7pPr>
            <a:lvl8pPr lvl="7" algn="r">
              <a:lnSpc>
                <a:spcPct val="90000"/>
              </a:lnSpc>
              <a:spcBef>
                <a:spcPts val="500"/>
              </a:spcBef>
              <a:spcAft>
                <a:spcPts val="0"/>
              </a:spcAft>
              <a:buClr>
                <a:schemeClr val="dk1"/>
              </a:buClr>
              <a:buSzPts val="1600"/>
              <a:buNone/>
              <a:defRPr sz="1600"/>
            </a:lvl8pPr>
            <a:lvl9pPr lvl="8" algn="r">
              <a:lnSpc>
                <a:spcPct val="90000"/>
              </a:lnSpc>
              <a:spcBef>
                <a:spcPts val="500"/>
              </a:spcBef>
              <a:spcAft>
                <a:spcPts val="0"/>
              </a:spcAft>
              <a:buClr>
                <a:schemeClr val="dk1"/>
              </a:buClr>
              <a:buSzPts val="1600"/>
              <a:buNone/>
              <a:defRPr sz="1600"/>
            </a:lvl9pPr>
          </a:lstStyle>
          <a:p>
            <a:endParaRPr/>
          </a:p>
        </p:txBody>
      </p:sp>
      <p:sp>
        <p:nvSpPr>
          <p:cNvPr id="28" name="Google Shape;28;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29" name="Google Shape;29;p2"/>
          <p:cNvSpPr txBox="1"/>
          <p:nvPr/>
        </p:nvSpPr>
        <p:spPr>
          <a:xfrm rot="5400000">
            <a:off x="-691975" y="6369425"/>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1200">
                <a:latin typeface="Barlow Condensed"/>
                <a:ea typeface="Barlow Condensed"/>
                <a:cs typeface="Barlow Condensed"/>
                <a:sym typeface="Barlow Condensed"/>
              </a:rPr>
              <a:t>SLIDESMANIA.COM</a:t>
            </a:r>
            <a:endParaRPr sz="1200">
              <a:latin typeface="Barlow Condensed"/>
              <a:ea typeface="Barlow Condensed"/>
              <a:cs typeface="Barlow Condensed"/>
              <a:sym typeface="Barlow Condense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ext" type="obj">
  <p:cSld name="OBJECT">
    <p:spTree>
      <p:nvGrpSpPr>
        <p:cNvPr id="1" name="Shape 30"/>
        <p:cNvGrpSpPr/>
        <p:nvPr/>
      </p:nvGrpSpPr>
      <p:grpSpPr>
        <a:xfrm>
          <a:off x="0" y="0"/>
          <a:ext cx="0" cy="0"/>
          <a:chOff x="0" y="0"/>
          <a:chExt cx="0" cy="0"/>
        </a:xfrm>
      </p:grpSpPr>
      <p:sp>
        <p:nvSpPr>
          <p:cNvPr id="31" name="Google Shape;31;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4800"/>
              <a:buNone/>
              <a:defRPr/>
            </a:lvl2pPr>
            <a:lvl3pPr lvl="2">
              <a:spcBef>
                <a:spcPts val="0"/>
              </a:spcBef>
              <a:spcAft>
                <a:spcPts val="0"/>
              </a:spcAft>
              <a:buSzPts val="4800"/>
              <a:buNone/>
              <a:defRPr/>
            </a:lvl3pPr>
            <a:lvl4pPr lvl="3">
              <a:spcBef>
                <a:spcPts val="0"/>
              </a:spcBef>
              <a:spcAft>
                <a:spcPts val="0"/>
              </a:spcAft>
              <a:buSzPts val="4800"/>
              <a:buNone/>
              <a:defRPr/>
            </a:lvl4pPr>
            <a:lvl5pPr lvl="4">
              <a:spcBef>
                <a:spcPts val="0"/>
              </a:spcBef>
              <a:spcAft>
                <a:spcPts val="0"/>
              </a:spcAft>
              <a:buSzPts val="4800"/>
              <a:buNone/>
              <a:defRPr/>
            </a:lvl5pPr>
            <a:lvl6pPr lvl="5">
              <a:spcBef>
                <a:spcPts val="0"/>
              </a:spcBef>
              <a:spcAft>
                <a:spcPts val="0"/>
              </a:spcAft>
              <a:buSzPts val="4800"/>
              <a:buNone/>
              <a:defRPr/>
            </a:lvl6pPr>
            <a:lvl7pPr lvl="6">
              <a:spcBef>
                <a:spcPts val="0"/>
              </a:spcBef>
              <a:spcAft>
                <a:spcPts val="0"/>
              </a:spcAft>
              <a:buSzPts val="4800"/>
              <a:buNone/>
              <a:defRPr/>
            </a:lvl7pPr>
            <a:lvl8pPr lvl="7">
              <a:spcBef>
                <a:spcPts val="0"/>
              </a:spcBef>
              <a:spcAft>
                <a:spcPts val="0"/>
              </a:spcAft>
              <a:buSzPts val="4800"/>
              <a:buNone/>
              <a:defRPr/>
            </a:lvl8pPr>
            <a:lvl9pPr lvl="8">
              <a:spcBef>
                <a:spcPts val="0"/>
              </a:spcBef>
              <a:spcAft>
                <a:spcPts val="0"/>
              </a:spcAft>
              <a:buSzPts val="4800"/>
              <a:buNone/>
              <a:defRPr/>
            </a:lvl9pPr>
          </a:lstStyle>
          <a:p>
            <a:endParaRPr/>
          </a:p>
        </p:txBody>
      </p:sp>
      <p:sp>
        <p:nvSpPr>
          <p:cNvPr id="32" name="Google Shape;32;p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33" name="Google Shape;33;p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34" name="Google Shape;34;p3"/>
          <p:cNvSpPr/>
          <p:nvPr/>
        </p:nvSpPr>
        <p:spPr>
          <a:xfrm rot="-5400000">
            <a:off x="5791800" y="454275"/>
            <a:ext cx="611100" cy="121947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5" name="Google Shape;35;p3"/>
          <p:cNvSpPr/>
          <p:nvPr/>
        </p:nvSpPr>
        <p:spPr>
          <a:xfrm rot="-5400000">
            <a:off x="290824" y="5978564"/>
            <a:ext cx="633470" cy="1200025"/>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36" name="Google Shape;36;p3"/>
          <p:cNvSpPr/>
          <p:nvPr/>
        </p:nvSpPr>
        <p:spPr>
          <a:xfrm rot="-5400000">
            <a:off x="1285125" y="6083963"/>
            <a:ext cx="626287" cy="973008"/>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37" name="Google Shape;37;p3"/>
          <p:cNvSpPr/>
          <p:nvPr/>
        </p:nvSpPr>
        <p:spPr>
          <a:xfrm rot="-5400000">
            <a:off x="2418426" y="6112618"/>
            <a:ext cx="632678" cy="906299"/>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38" name="Google Shape;38;p3"/>
          <p:cNvSpPr/>
          <p:nvPr/>
        </p:nvSpPr>
        <p:spPr>
          <a:xfrm rot="-5400000">
            <a:off x="3482691" y="5991189"/>
            <a:ext cx="640116" cy="1168129"/>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39" name="Google Shape;39;p3"/>
          <p:cNvSpPr/>
          <p:nvPr/>
        </p:nvSpPr>
        <p:spPr>
          <a:xfrm rot="-5400000">
            <a:off x="4518654" y="5842215"/>
            <a:ext cx="636874" cy="1456512"/>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0" name="Google Shape;40;p3"/>
          <p:cNvSpPr/>
          <p:nvPr/>
        </p:nvSpPr>
        <p:spPr>
          <a:xfrm rot="-5400000">
            <a:off x="248736" y="5303087"/>
            <a:ext cx="1338967" cy="590378"/>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1" name="Google Shape;41;p3"/>
          <p:cNvSpPr/>
          <p:nvPr/>
        </p:nvSpPr>
        <p:spPr>
          <a:xfrm rot="-5400000">
            <a:off x="1232739" y="5408022"/>
            <a:ext cx="1097514" cy="607347"/>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2" name="Google Shape;42;p3"/>
          <p:cNvSpPr/>
          <p:nvPr/>
        </p:nvSpPr>
        <p:spPr>
          <a:xfrm rot="-5400000">
            <a:off x="2220625" y="5531403"/>
            <a:ext cx="865366" cy="607347"/>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3" name="Google Shape;43;p3"/>
          <p:cNvSpPr/>
          <p:nvPr/>
        </p:nvSpPr>
        <p:spPr>
          <a:xfrm rot="-5400000">
            <a:off x="3214951" y="5646611"/>
            <a:ext cx="620334" cy="607347"/>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4" name="Google Shape;44;p3"/>
          <p:cNvSpPr/>
          <p:nvPr/>
        </p:nvSpPr>
        <p:spPr>
          <a:xfrm rot="-5400000">
            <a:off x="4218983" y="5761036"/>
            <a:ext cx="388663" cy="607347"/>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5" name="Google Shape;45;p3"/>
          <p:cNvSpPr/>
          <p:nvPr/>
        </p:nvSpPr>
        <p:spPr>
          <a:xfrm>
            <a:off x="4105249" y="5641283"/>
            <a:ext cx="610176" cy="230717"/>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6" name="Google Shape;46;p3"/>
          <p:cNvSpPr/>
          <p:nvPr/>
        </p:nvSpPr>
        <p:spPr>
          <a:xfrm>
            <a:off x="3218684" y="5414204"/>
            <a:ext cx="607819" cy="230717"/>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7" name="Google Shape;47;p3"/>
          <p:cNvSpPr/>
          <p:nvPr/>
        </p:nvSpPr>
        <p:spPr>
          <a:xfrm>
            <a:off x="2346134" y="5176568"/>
            <a:ext cx="607347" cy="230717"/>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8" name="Google Shape;48;p3"/>
          <p:cNvSpPr/>
          <p:nvPr/>
        </p:nvSpPr>
        <p:spPr>
          <a:xfrm>
            <a:off x="1482009" y="4936069"/>
            <a:ext cx="606876" cy="230717"/>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49" name="Google Shape;49;p3"/>
          <p:cNvSpPr/>
          <p:nvPr/>
        </p:nvSpPr>
        <p:spPr>
          <a:xfrm>
            <a:off x="623031" y="4701297"/>
            <a:ext cx="584486" cy="230717"/>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50" name="Google Shape;50;p3"/>
          <p:cNvSpPr txBox="1"/>
          <p:nvPr/>
        </p:nvSpPr>
        <p:spPr>
          <a:xfrm rot="5400000">
            <a:off x="-691975" y="6369425"/>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1200">
                <a:latin typeface="Barlow Condensed"/>
                <a:ea typeface="Barlow Condensed"/>
                <a:cs typeface="Barlow Condensed"/>
                <a:sym typeface="Barlow Condensed"/>
              </a:rPr>
              <a:t>SLIDESMANIA.COM</a:t>
            </a:r>
            <a:endParaRPr sz="1200">
              <a:latin typeface="Barlow Condensed"/>
              <a:ea typeface="Barlow Condensed"/>
              <a:cs typeface="Barlow Condensed"/>
              <a:sym typeface="Barlow Condense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ig title" type="secHead">
  <p:cSld name="SECTION_HEADER">
    <p:spTree>
      <p:nvGrpSpPr>
        <p:cNvPr id="1" name="Shape 51"/>
        <p:cNvGrpSpPr/>
        <p:nvPr/>
      </p:nvGrpSpPr>
      <p:grpSpPr>
        <a:xfrm>
          <a:off x="0" y="0"/>
          <a:ext cx="0" cy="0"/>
          <a:chOff x="0" y="0"/>
          <a:chExt cx="0" cy="0"/>
        </a:xfrm>
      </p:grpSpPr>
      <p:sp>
        <p:nvSpPr>
          <p:cNvPr id="52" name="Google Shape;52;p4"/>
          <p:cNvSpPr/>
          <p:nvPr/>
        </p:nvSpPr>
        <p:spPr>
          <a:xfrm>
            <a:off x="-7425" y="-7350"/>
            <a:ext cx="759000" cy="68580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 name="Google Shape;53;p4"/>
          <p:cNvSpPr/>
          <p:nvPr/>
        </p:nvSpPr>
        <p:spPr>
          <a:xfrm>
            <a:off x="-24223" y="214"/>
            <a:ext cx="796517" cy="1173446"/>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54" name="Google Shape;54;p4"/>
          <p:cNvSpPr/>
          <p:nvPr/>
        </p:nvSpPr>
        <p:spPr>
          <a:xfrm>
            <a:off x="-9510" y="1079975"/>
            <a:ext cx="787485" cy="951458"/>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55" name="Google Shape;55;p4"/>
          <p:cNvSpPr/>
          <p:nvPr/>
        </p:nvSpPr>
        <p:spPr>
          <a:xfrm>
            <a:off x="-7619" y="2223916"/>
            <a:ext cx="795521" cy="886225"/>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56" name="Google Shape;56;p4"/>
          <p:cNvSpPr/>
          <p:nvPr/>
        </p:nvSpPr>
        <p:spPr>
          <a:xfrm>
            <a:off x="-24223" y="3140230"/>
            <a:ext cx="804873" cy="1142256"/>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57" name="Google Shape;57;p4"/>
          <p:cNvSpPr/>
          <p:nvPr/>
        </p:nvSpPr>
        <p:spPr>
          <a:xfrm>
            <a:off x="-16172" y="4010664"/>
            <a:ext cx="800797" cy="1424252"/>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58" name="Google Shape;58;p4"/>
          <p:cNvSpPr/>
          <p:nvPr/>
        </p:nvSpPr>
        <p:spPr>
          <a:xfrm>
            <a:off x="764853" y="602066"/>
            <a:ext cx="1683600" cy="577302"/>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59" name="Google Shape;59;p4"/>
          <p:cNvSpPr/>
          <p:nvPr/>
        </p:nvSpPr>
        <p:spPr>
          <a:xfrm>
            <a:off x="774040" y="1437926"/>
            <a:ext cx="1380000" cy="593895"/>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0" name="Google Shape;60;p4"/>
          <p:cNvSpPr/>
          <p:nvPr/>
        </p:nvSpPr>
        <p:spPr>
          <a:xfrm>
            <a:off x="764853" y="2290428"/>
            <a:ext cx="1088100" cy="593895"/>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1" name="Google Shape;61;p4"/>
          <p:cNvSpPr/>
          <p:nvPr/>
        </p:nvSpPr>
        <p:spPr>
          <a:xfrm>
            <a:off x="774041" y="3142929"/>
            <a:ext cx="780000" cy="593895"/>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2" name="Google Shape;62;p4"/>
          <p:cNvSpPr/>
          <p:nvPr/>
        </p:nvSpPr>
        <p:spPr>
          <a:xfrm>
            <a:off x="775815" y="4011453"/>
            <a:ext cx="488700" cy="593895"/>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3" name="Google Shape;63;p4"/>
          <p:cNvSpPr/>
          <p:nvPr/>
        </p:nvSpPr>
        <p:spPr>
          <a:xfrm rot="5400000">
            <a:off x="1111456" y="4163945"/>
            <a:ext cx="596661" cy="290100"/>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4" name="Google Shape;64;p4"/>
          <p:cNvSpPr/>
          <p:nvPr/>
        </p:nvSpPr>
        <p:spPr>
          <a:xfrm rot="5400000">
            <a:off x="1395875" y="3292357"/>
            <a:ext cx="594356" cy="290100"/>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5" name="Google Shape;65;p4"/>
          <p:cNvSpPr/>
          <p:nvPr/>
        </p:nvSpPr>
        <p:spPr>
          <a:xfrm rot="5400000">
            <a:off x="1694905" y="2438903"/>
            <a:ext cx="593895" cy="290100"/>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6" name="Google Shape;66;p4"/>
          <p:cNvSpPr/>
          <p:nvPr/>
        </p:nvSpPr>
        <p:spPr>
          <a:xfrm rot="5400000">
            <a:off x="1997536" y="1593687"/>
            <a:ext cx="593435" cy="290100"/>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7" name="Google Shape;67;p4"/>
          <p:cNvSpPr/>
          <p:nvPr/>
        </p:nvSpPr>
        <p:spPr>
          <a:xfrm rot="5400000">
            <a:off x="2303683" y="742787"/>
            <a:ext cx="571541" cy="290100"/>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68" name="Google Shape;68;p4"/>
          <p:cNvSpPr/>
          <p:nvPr/>
        </p:nvSpPr>
        <p:spPr>
          <a:xfrm flipH="1">
            <a:off x="11450925" y="-750"/>
            <a:ext cx="759000" cy="68580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9" name="Google Shape;69;p4"/>
          <p:cNvSpPr/>
          <p:nvPr/>
        </p:nvSpPr>
        <p:spPr>
          <a:xfrm rot="10800000">
            <a:off x="11430213" y="5763303"/>
            <a:ext cx="796517" cy="1095542"/>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0" name="Google Shape;70;p4"/>
          <p:cNvSpPr/>
          <p:nvPr/>
        </p:nvSpPr>
        <p:spPr>
          <a:xfrm rot="10800000">
            <a:off x="11424532" y="4962478"/>
            <a:ext cx="787485" cy="888291"/>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1" name="Google Shape;71;p4"/>
          <p:cNvSpPr/>
          <p:nvPr/>
        </p:nvSpPr>
        <p:spPr>
          <a:xfrm rot="10800000">
            <a:off x="11414604" y="3955383"/>
            <a:ext cx="795521" cy="827390"/>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2" name="Google Shape;72;p4"/>
          <p:cNvSpPr/>
          <p:nvPr/>
        </p:nvSpPr>
        <p:spPr>
          <a:xfrm rot="10800000">
            <a:off x="11421856" y="2860869"/>
            <a:ext cx="804873" cy="1066423"/>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3" name="Google Shape;73;p4"/>
          <p:cNvSpPr/>
          <p:nvPr/>
        </p:nvSpPr>
        <p:spPr>
          <a:xfrm rot="10800000">
            <a:off x="11417881" y="1784947"/>
            <a:ext cx="800797" cy="1329698"/>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4" name="Google Shape;74;p4"/>
          <p:cNvSpPr/>
          <p:nvPr/>
        </p:nvSpPr>
        <p:spPr>
          <a:xfrm rot="10800000">
            <a:off x="9754053" y="5757974"/>
            <a:ext cx="1683600" cy="538976"/>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5" name="Google Shape;75;p4"/>
          <p:cNvSpPr/>
          <p:nvPr/>
        </p:nvSpPr>
        <p:spPr>
          <a:xfrm rot="10800000">
            <a:off x="10048466" y="4962115"/>
            <a:ext cx="1380000" cy="554467"/>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6" name="Google Shape;76;p4"/>
          <p:cNvSpPr/>
          <p:nvPr/>
        </p:nvSpPr>
        <p:spPr>
          <a:xfrm rot="10800000">
            <a:off x="10349553" y="4166209"/>
            <a:ext cx="1088100" cy="554467"/>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7" name="Google Shape;77;p4"/>
          <p:cNvSpPr/>
          <p:nvPr/>
        </p:nvSpPr>
        <p:spPr>
          <a:xfrm rot="10800000">
            <a:off x="10648465" y="3370305"/>
            <a:ext cx="780000" cy="554467"/>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8" name="Google Shape;78;p4"/>
          <p:cNvSpPr/>
          <p:nvPr/>
        </p:nvSpPr>
        <p:spPr>
          <a:xfrm rot="10800000">
            <a:off x="10937991" y="2559442"/>
            <a:ext cx="488700" cy="554467"/>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79" name="Google Shape;79;p4"/>
          <p:cNvSpPr/>
          <p:nvPr/>
        </p:nvSpPr>
        <p:spPr>
          <a:xfrm rot="-5400000">
            <a:off x="10517655" y="2691070"/>
            <a:ext cx="557049" cy="290100"/>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80" name="Google Shape;80;p4"/>
          <p:cNvSpPr/>
          <p:nvPr/>
        </p:nvSpPr>
        <p:spPr>
          <a:xfrm rot="-5400000">
            <a:off x="10232005" y="3504794"/>
            <a:ext cx="554898" cy="290100"/>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81" name="Google Shape;81;p4"/>
          <p:cNvSpPr/>
          <p:nvPr/>
        </p:nvSpPr>
        <p:spPr>
          <a:xfrm rot="-5400000">
            <a:off x="9933420" y="4301589"/>
            <a:ext cx="554467" cy="290100"/>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82" name="Google Shape;82;p4"/>
          <p:cNvSpPr/>
          <p:nvPr/>
        </p:nvSpPr>
        <p:spPr>
          <a:xfrm rot="-5400000">
            <a:off x="9631235" y="5090691"/>
            <a:ext cx="554037" cy="290100"/>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83" name="Google Shape;83;p4"/>
          <p:cNvSpPr/>
          <p:nvPr/>
        </p:nvSpPr>
        <p:spPr>
          <a:xfrm rot="-5400000">
            <a:off x="9346255" y="5885101"/>
            <a:ext cx="533597" cy="290100"/>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84" name="Google Shape;84;p4"/>
          <p:cNvSpPr txBox="1">
            <a:spLocks noGrp="1"/>
          </p:cNvSpPr>
          <p:nvPr>
            <p:ph type="title"/>
          </p:nvPr>
        </p:nvSpPr>
        <p:spPr>
          <a:xfrm>
            <a:off x="2406425" y="1262100"/>
            <a:ext cx="7361400" cy="4417500"/>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4800"/>
              <a:buNone/>
              <a:defRPr/>
            </a:lvl2pPr>
            <a:lvl3pPr lvl="2">
              <a:spcBef>
                <a:spcPts val="0"/>
              </a:spcBef>
              <a:spcAft>
                <a:spcPts val="0"/>
              </a:spcAft>
              <a:buSzPts val="4800"/>
              <a:buNone/>
              <a:defRPr/>
            </a:lvl3pPr>
            <a:lvl4pPr lvl="3">
              <a:spcBef>
                <a:spcPts val="0"/>
              </a:spcBef>
              <a:spcAft>
                <a:spcPts val="0"/>
              </a:spcAft>
              <a:buSzPts val="4800"/>
              <a:buNone/>
              <a:defRPr/>
            </a:lvl4pPr>
            <a:lvl5pPr lvl="4">
              <a:spcBef>
                <a:spcPts val="0"/>
              </a:spcBef>
              <a:spcAft>
                <a:spcPts val="0"/>
              </a:spcAft>
              <a:buSzPts val="4800"/>
              <a:buNone/>
              <a:defRPr/>
            </a:lvl5pPr>
            <a:lvl6pPr lvl="5">
              <a:spcBef>
                <a:spcPts val="0"/>
              </a:spcBef>
              <a:spcAft>
                <a:spcPts val="0"/>
              </a:spcAft>
              <a:buSzPts val="4800"/>
              <a:buNone/>
              <a:defRPr/>
            </a:lvl6pPr>
            <a:lvl7pPr lvl="6">
              <a:spcBef>
                <a:spcPts val="0"/>
              </a:spcBef>
              <a:spcAft>
                <a:spcPts val="0"/>
              </a:spcAft>
              <a:buSzPts val="4800"/>
              <a:buNone/>
              <a:defRPr/>
            </a:lvl7pPr>
            <a:lvl8pPr lvl="7">
              <a:spcBef>
                <a:spcPts val="0"/>
              </a:spcBef>
              <a:spcAft>
                <a:spcPts val="0"/>
              </a:spcAft>
              <a:buSzPts val="4800"/>
              <a:buNone/>
              <a:defRPr/>
            </a:lvl8pPr>
            <a:lvl9pPr lvl="8">
              <a:spcBef>
                <a:spcPts val="0"/>
              </a:spcBef>
              <a:spcAft>
                <a:spcPts val="0"/>
              </a:spcAft>
              <a:buSzPts val="4800"/>
              <a:buNone/>
              <a:defRPr/>
            </a:lvl9pPr>
          </a:lstStyle>
          <a:p>
            <a:endParaRPr/>
          </a:p>
        </p:txBody>
      </p:sp>
      <p:sp>
        <p:nvSpPr>
          <p:cNvPr id="85" name="Google Shape;85;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86" name="Google Shape;86;p4"/>
          <p:cNvSpPr txBox="1"/>
          <p:nvPr/>
        </p:nvSpPr>
        <p:spPr>
          <a:xfrm rot="5400000">
            <a:off x="-691975" y="6369425"/>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1200">
                <a:latin typeface="Barlow Condensed"/>
                <a:ea typeface="Barlow Condensed"/>
                <a:cs typeface="Barlow Condensed"/>
                <a:sym typeface="Barlow Condensed"/>
              </a:rPr>
              <a:t>SLIDESMANIA.COM</a:t>
            </a:r>
            <a:endParaRPr sz="1200">
              <a:latin typeface="Barlow Condensed"/>
              <a:ea typeface="Barlow Condensed"/>
              <a:cs typeface="Barlow Condensed"/>
              <a:sym typeface="Barlow Condense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meline">
  <p:cSld name="CUSTOM">
    <p:spTree>
      <p:nvGrpSpPr>
        <p:cNvPr id="1" name="Shape 87"/>
        <p:cNvGrpSpPr/>
        <p:nvPr/>
      </p:nvGrpSpPr>
      <p:grpSpPr>
        <a:xfrm>
          <a:off x="0" y="0"/>
          <a:ext cx="0" cy="0"/>
          <a:chOff x="0" y="0"/>
          <a:chExt cx="0" cy="0"/>
        </a:xfrm>
      </p:grpSpPr>
      <p:sp>
        <p:nvSpPr>
          <p:cNvPr id="88" name="Google Shape;88;p5"/>
          <p:cNvSpPr/>
          <p:nvPr/>
        </p:nvSpPr>
        <p:spPr>
          <a:xfrm rot="-5400000">
            <a:off x="5791800" y="454275"/>
            <a:ext cx="611100" cy="121947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9" name="Google Shape;89;p5"/>
          <p:cNvSpPr/>
          <p:nvPr/>
        </p:nvSpPr>
        <p:spPr>
          <a:xfrm rot="-5400000">
            <a:off x="671907" y="5979219"/>
            <a:ext cx="632731" cy="1199453"/>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0" name="Google Shape;90;p5"/>
          <p:cNvSpPr/>
          <p:nvPr/>
        </p:nvSpPr>
        <p:spPr>
          <a:xfrm rot="-5400000">
            <a:off x="3038343" y="6084075"/>
            <a:ext cx="625556" cy="973514"/>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1" name="Google Shape;91;p5"/>
          <p:cNvSpPr/>
          <p:nvPr/>
        </p:nvSpPr>
        <p:spPr>
          <a:xfrm rot="-5400000">
            <a:off x="5695173" y="6113208"/>
            <a:ext cx="631940" cy="905856"/>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2" name="Google Shape;92;p5"/>
          <p:cNvSpPr/>
          <p:nvPr/>
        </p:nvSpPr>
        <p:spPr>
          <a:xfrm rot="-5400000">
            <a:off x="8217174" y="5984553"/>
            <a:ext cx="639369" cy="1168299"/>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3" name="Google Shape;93;p5"/>
          <p:cNvSpPr/>
          <p:nvPr/>
        </p:nvSpPr>
        <p:spPr>
          <a:xfrm rot="-5400000">
            <a:off x="10775048" y="5846689"/>
            <a:ext cx="636131" cy="1455608"/>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4" name="Google Shape;94;p5"/>
          <p:cNvSpPr/>
          <p:nvPr/>
        </p:nvSpPr>
        <p:spPr>
          <a:xfrm rot="-5400000">
            <a:off x="629781" y="5303109"/>
            <a:ext cx="1338900" cy="590400"/>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5" name="Google Shape;95;p5"/>
          <p:cNvSpPr/>
          <p:nvPr/>
        </p:nvSpPr>
        <p:spPr>
          <a:xfrm rot="-5400000">
            <a:off x="2985323" y="5408153"/>
            <a:ext cx="1097400" cy="607200"/>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6" name="Google Shape;96;p5"/>
          <p:cNvSpPr/>
          <p:nvPr/>
        </p:nvSpPr>
        <p:spPr>
          <a:xfrm rot="-5400000">
            <a:off x="5497084" y="5531409"/>
            <a:ext cx="865500" cy="607200"/>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7" name="Google Shape;97;p5"/>
          <p:cNvSpPr/>
          <p:nvPr/>
        </p:nvSpPr>
        <p:spPr>
          <a:xfrm rot="-5400000">
            <a:off x="7948870" y="5639727"/>
            <a:ext cx="620400" cy="607200"/>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8" name="Google Shape;98;p5"/>
          <p:cNvSpPr/>
          <p:nvPr/>
        </p:nvSpPr>
        <p:spPr>
          <a:xfrm rot="-5400000">
            <a:off x="10475316" y="5764691"/>
            <a:ext cx="388800" cy="607200"/>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99" name="Google Shape;99;p5"/>
          <p:cNvSpPr/>
          <p:nvPr/>
        </p:nvSpPr>
        <p:spPr>
          <a:xfrm>
            <a:off x="10361724" y="5644933"/>
            <a:ext cx="610200" cy="230700"/>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00" name="Google Shape;100;p5"/>
          <p:cNvSpPr/>
          <p:nvPr/>
        </p:nvSpPr>
        <p:spPr>
          <a:xfrm>
            <a:off x="7952709" y="5407279"/>
            <a:ext cx="607800" cy="230700"/>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01" name="Google Shape;101;p5"/>
          <p:cNvSpPr/>
          <p:nvPr/>
        </p:nvSpPr>
        <p:spPr>
          <a:xfrm>
            <a:off x="5622734" y="5176568"/>
            <a:ext cx="607200" cy="230700"/>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02" name="Google Shape;102;p5"/>
          <p:cNvSpPr/>
          <p:nvPr/>
        </p:nvSpPr>
        <p:spPr>
          <a:xfrm>
            <a:off x="3234609" y="4936069"/>
            <a:ext cx="606900" cy="230700"/>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03" name="Google Shape;103;p5"/>
          <p:cNvSpPr/>
          <p:nvPr/>
        </p:nvSpPr>
        <p:spPr>
          <a:xfrm>
            <a:off x="1004031" y="4701297"/>
            <a:ext cx="584400" cy="230700"/>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04" name="Google Shape;104;p5"/>
          <p:cNvSpPr txBox="1">
            <a:spLocks noGrp="1"/>
          </p:cNvSpPr>
          <p:nvPr>
            <p:ph type="title"/>
          </p:nvPr>
        </p:nvSpPr>
        <p:spPr>
          <a:xfrm>
            <a:off x="527275" y="277675"/>
            <a:ext cx="11346300" cy="933900"/>
          </a:xfrm>
          <a:prstGeom prst="rect">
            <a:avLst/>
          </a:prstGeom>
        </p:spPr>
        <p:txBody>
          <a:bodyPr spcFirstLastPara="1" wrap="square" lIns="91425" tIns="45700" rIns="91425" bIns="45700" anchor="t" anchorCtr="0">
            <a:noAutofit/>
          </a:bodyPr>
          <a:lstStyle>
            <a:lvl1pPr lvl="0">
              <a:spcBef>
                <a:spcPts val="0"/>
              </a:spcBef>
              <a:spcAft>
                <a:spcPts val="0"/>
              </a:spcAft>
              <a:buNone/>
              <a:defRPr/>
            </a:lvl1pPr>
            <a:lvl2pPr lvl="1">
              <a:spcBef>
                <a:spcPts val="0"/>
              </a:spcBef>
              <a:spcAft>
                <a:spcPts val="0"/>
              </a:spcAft>
              <a:buNone/>
              <a:defRPr>
                <a:latin typeface="Didact Gothic"/>
                <a:ea typeface="Didact Gothic"/>
                <a:cs typeface="Didact Gothic"/>
                <a:sym typeface="Didact Gothic"/>
              </a:defRPr>
            </a:lvl2pPr>
            <a:lvl3pPr lvl="2">
              <a:spcBef>
                <a:spcPts val="0"/>
              </a:spcBef>
              <a:spcAft>
                <a:spcPts val="0"/>
              </a:spcAft>
              <a:buNone/>
              <a:defRPr>
                <a:latin typeface="Didact Gothic"/>
                <a:ea typeface="Didact Gothic"/>
                <a:cs typeface="Didact Gothic"/>
                <a:sym typeface="Didact Gothic"/>
              </a:defRPr>
            </a:lvl3pPr>
            <a:lvl4pPr lvl="3">
              <a:spcBef>
                <a:spcPts val="0"/>
              </a:spcBef>
              <a:spcAft>
                <a:spcPts val="0"/>
              </a:spcAft>
              <a:buNone/>
              <a:defRPr>
                <a:latin typeface="Didact Gothic"/>
                <a:ea typeface="Didact Gothic"/>
                <a:cs typeface="Didact Gothic"/>
                <a:sym typeface="Didact Gothic"/>
              </a:defRPr>
            </a:lvl4pPr>
            <a:lvl5pPr lvl="4">
              <a:spcBef>
                <a:spcPts val="0"/>
              </a:spcBef>
              <a:spcAft>
                <a:spcPts val="0"/>
              </a:spcAft>
              <a:buNone/>
              <a:defRPr>
                <a:latin typeface="Didact Gothic"/>
                <a:ea typeface="Didact Gothic"/>
                <a:cs typeface="Didact Gothic"/>
                <a:sym typeface="Didact Gothic"/>
              </a:defRPr>
            </a:lvl5pPr>
            <a:lvl6pPr lvl="5">
              <a:spcBef>
                <a:spcPts val="0"/>
              </a:spcBef>
              <a:spcAft>
                <a:spcPts val="0"/>
              </a:spcAft>
              <a:buNone/>
              <a:defRPr>
                <a:latin typeface="Didact Gothic"/>
                <a:ea typeface="Didact Gothic"/>
                <a:cs typeface="Didact Gothic"/>
                <a:sym typeface="Didact Gothic"/>
              </a:defRPr>
            </a:lvl6pPr>
            <a:lvl7pPr lvl="6">
              <a:spcBef>
                <a:spcPts val="0"/>
              </a:spcBef>
              <a:spcAft>
                <a:spcPts val="0"/>
              </a:spcAft>
              <a:buNone/>
              <a:defRPr>
                <a:latin typeface="Didact Gothic"/>
                <a:ea typeface="Didact Gothic"/>
                <a:cs typeface="Didact Gothic"/>
                <a:sym typeface="Didact Gothic"/>
              </a:defRPr>
            </a:lvl7pPr>
            <a:lvl8pPr lvl="7">
              <a:spcBef>
                <a:spcPts val="0"/>
              </a:spcBef>
              <a:spcAft>
                <a:spcPts val="0"/>
              </a:spcAft>
              <a:buNone/>
              <a:defRPr>
                <a:latin typeface="Didact Gothic"/>
                <a:ea typeface="Didact Gothic"/>
                <a:cs typeface="Didact Gothic"/>
                <a:sym typeface="Didact Gothic"/>
              </a:defRPr>
            </a:lvl8pPr>
            <a:lvl9pPr lvl="8">
              <a:spcBef>
                <a:spcPts val="0"/>
              </a:spcBef>
              <a:spcAft>
                <a:spcPts val="0"/>
              </a:spcAft>
              <a:buNone/>
              <a:defRPr>
                <a:latin typeface="Didact Gothic"/>
                <a:ea typeface="Didact Gothic"/>
                <a:cs typeface="Didact Gothic"/>
                <a:sym typeface="Didact Gothic"/>
              </a:defRPr>
            </a:lvl9pPr>
          </a:lstStyle>
          <a:p>
            <a:endParaRPr/>
          </a:p>
        </p:txBody>
      </p:sp>
      <p:sp>
        <p:nvSpPr>
          <p:cNvPr id="105" name="Google Shape;105;p5"/>
          <p:cNvSpPr txBox="1"/>
          <p:nvPr/>
        </p:nvSpPr>
        <p:spPr>
          <a:xfrm rot="5400000">
            <a:off x="-691975" y="6369425"/>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1200">
                <a:latin typeface="Barlow Condensed"/>
                <a:ea typeface="Barlow Condensed"/>
                <a:cs typeface="Barlow Condensed"/>
                <a:sym typeface="Barlow Condensed"/>
              </a:rPr>
              <a:t>SLIDESMANIA.COM</a:t>
            </a:r>
            <a:endParaRPr sz="1200">
              <a:latin typeface="Barlow Condensed"/>
              <a:ea typeface="Barlow Condensed"/>
              <a:cs typeface="Barlow Condensed"/>
              <a:sym typeface="Barlow Condense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type="twoObj">
  <p:cSld name="TWO_OBJECTS">
    <p:spTree>
      <p:nvGrpSpPr>
        <p:cNvPr id="1" name="Shape 106"/>
        <p:cNvGrpSpPr/>
        <p:nvPr/>
      </p:nvGrpSpPr>
      <p:grpSpPr>
        <a:xfrm>
          <a:off x="0" y="0"/>
          <a:ext cx="0" cy="0"/>
          <a:chOff x="0" y="0"/>
          <a:chExt cx="0" cy="0"/>
        </a:xfrm>
      </p:grpSpPr>
      <p:sp>
        <p:nvSpPr>
          <p:cNvPr id="107" name="Google Shape;107;p6"/>
          <p:cNvSpPr/>
          <p:nvPr/>
        </p:nvSpPr>
        <p:spPr>
          <a:xfrm flipH="1">
            <a:off x="11450925" y="-750"/>
            <a:ext cx="759000" cy="68580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8" name="Google Shape;108;p6"/>
          <p:cNvSpPr/>
          <p:nvPr/>
        </p:nvSpPr>
        <p:spPr>
          <a:xfrm flipH="1">
            <a:off x="11430213" y="1784947"/>
            <a:ext cx="796517" cy="1095542"/>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09" name="Google Shape;109;p6"/>
          <p:cNvSpPr/>
          <p:nvPr/>
        </p:nvSpPr>
        <p:spPr>
          <a:xfrm flipH="1">
            <a:off x="11424532" y="2793024"/>
            <a:ext cx="787485" cy="888291"/>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0" name="Google Shape;110;p6"/>
          <p:cNvSpPr/>
          <p:nvPr/>
        </p:nvSpPr>
        <p:spPr>
          <a:xfrm flipH="1">
            <a:off x="11414604" y="3861020"/>
            <a:ext cx="795521" cy="827390"/>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1" name="Google Shape;111;p6"/>
          <p:cNvSpPr/>
          <p:nvPr/>
        </p:nvSpPr>
        <p:spPr>
          <a:xfrm flipH="1">
            <a:off x="11421856" y="4716501"/>
            <a:ext cx="804873" cy="1066423"/>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2" name="Google Shape;112;p6"/>
          <p:cNvSpPr/>
          <p:nvPr/>
        </p:nvSpPr>
        <p:spPr>
          <a:xfrm flipH="1">
            <a:off x="11417881" y="5529148"/>
            <a:ext cx="800797" cy="1329698"/>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3" name="Google Shape;113;p6"/>
          <p:cNvSpPr/>
          <p:nvPr/>
        </p:nvSpPr>
        <p:spPr>
          <a:xfrm flipH="1">
            <a:off x="9754053" y="2346843"/>
            <a:ext cx="1683600" cy="538976"/>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4" name="Google Shape;114;p6"/>
          <p:cNvSpPr/>
          <p:nvPr/>
        </p:nvSpPr>
        <p:spPr>
          <a:xfrm flipH="1">
            <a:off x="10048466" y="3127211"/>
            <a:ext cx="1380000" cy="554467"/>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5" name="Google Shape;115;p6"/>
          <p:cNvSpPr/>
          <p:nvPr/>
        </p:nvSpPr>
        <p:spPr>
          <a:xfrm flipH="1">
            <a:off x="10349553" y="3923116"/>
            <a:ext cx="1088100" cy="554467"/>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6" name="Google Shape;116;p6"/>
          <p:cNvSpPr/>
          <p:nvPr/>
        </p:nvSpPr>
        <p:spPr>
          <a:xfrm flipH="1">
            <a:off x="10648465" y="4719021"/>
            <a:ext cx="780000" cy="554467"/>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7" name="Google Shape;117;p6"/>
          <p:cNvSpPr/>
          <p:nvPr/>
        </p:nvSpPr>
        <p:spPr>
          <a:xfrm flipH="1">
            <a:off x="10937991" y="5529884"/>
            <a:ext cx="488700" cy="554467"/>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8" name="Google Shape;118;p6"/>
          <p:cNvSpPr/>
          <p:nvPr/>
        </p:nvSpPr>
        <p:spPr>
          <a:xfrm rot="-5400000" flipH="1">
            <a:off x="10517655" y="5662622"/>
            <a:ext cx="557049" cy="290100"/>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19" name="Google Shape;119;p6"/>
          <p:cNvSpPr/>
          <p:nvPr/>
        </p:nvSpPr>
        <p:spPr>
          <a:xfrm rot="-5400000" flipH="1">
            <a:off x="10232005" y="4848899"/>
            <a:ext cx="554898" cy="290100"/>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20" name="Google Shape;120;p6"/>
          <p:cNvSpPr/>
          <p:nvPr/>
        </p:nvSpPr>
        <p:spPr>
          <a:xfrm rot="-5400000" flipH="1">
            <a:off x="9933420" y="4052104"/>
            <a:ext cx="554467" cy="290100"/>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21" name="Google Shape;121;p6"/>
          <p:cNvSpPr/>
          <p:nvPr/>
        </p:nvSpPr>
        <p:spPr>
          <a:xfrm rot="-5400000" flipH="1">
            <a:off x="9631235" y="3263001"/>
            <a:ext cx="554037" cy="290100"/>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22" name="Google Shape;122;p6"/>
          <p:cNvSpPr/>
          <p:nvPr/>
        </p:nvSpPr>
        <p:spPr>
          <a:xfrm rot="-5400000" flipH="1">
            <a:off x="9346255" y="2468592"/>
            <a:ext cx="533597" cy="290100"/>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23" name="Google Shape;123;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4800"/>
              <a:buNone/>
              <a:defRPr/>
            </a:lvl2pPr>
            <a:lvl3pPr lvl="2">
              <a:spcBef>
                <a:spcPts val="0"/>
              </a:spcBef>
              <a:spcAft>
                <a:spcPts val="0"/>
              </a:spcAft>
              <a:buSzPts val="4800"/>
              <a:buNone/>
              <a:defRPr/>
            </a:lvl3pPr>
            <a:lvl4pPr lvl="3">
              <a:spcBef>
                <a:spcPts val="0"/>
              </a:spcBef>
              <a:spcAft>
                <a:spcPts val="0"/>
              </a:spcAft>
              <a:buSzPts val="4800"/>
              <a:buNone/>
              <a:defRPr/>
            </a:lvl4pPr>
            <a:lvl5pPr lvl="4">
              <a:spcBef>
                <a:spcPts val="0"/>
              </a:spcBef>
              <a:spcAft>
                <a:spcPts val="0"/>
              </a:spcAft>
              <a:buSzPts val="4800"/>
              <a:buNone/>
              <a:defRPr/>
            </a:lvl5pPr>
            <a:lvl6pPr lvl="5">
              <a:spcBef>
                <a:spcPts val="0"/>
              </a:spcBef>
              <a:spcAft>
                <a:spcPts val="0"/>
              </a:spcAft>
              <a:buSzPts val="4800"/>
              <a:buNone/>
              <a:defRPr/>
            </a:lvl6pPr>
            <a:lvl7pPr lvl="6">
              <a:spcBef>
                <a:spcPts val="0"/>
              </a:spcBef>
              <a:spcAft>
                <a:spcPts val="0"/>
              </a:spcAft>
              <a:buSzPts val="4800"/>
              <a:buNone/>
              <a:defRPr/>
            </a:lvl7pPr>
            <a:lvl8pPr lvl="7">
              <a:spcBef>
                <a:spcPts val="0"/>
              </a:spcBef>
              <a:spcAft>
                <a:spcPts val="0"/>
              </a:spcAft>
              <a:buSzPts val="4800"/>
              <a:buNone/>
              <a:defRPr/>
            </a:lvl8pPr>
            <a:lvl9pPr lvl="8">
              <a:spcBef>
                <a:spcPts val="0"/>
              </a:spcBef>
              <a:spcAft>
                <a:spcPts val="0"/>
              </a:spcAft>
              <a:buSzPts val="4800"/>
              <a:buNone/>
              <a:defRPr/>
            </a:lvl9pPr>
          </a:lstStyle>
          <a:p>
            <a:endParaRPr/>
          </a:p>
        </p:txBody>
      </p:sp>
      <p:sp>
        <p:nvSpPr>
          <p:cNvPr id="124" name="Google Shape;124;p6"/>
          <p:cNvSpPr txBox="1">
            <a:spLocks noGrp="1"/>
          </p:cNvSpPr>
          <p:nvPr>
            <p:ph type="body" idx="1"/>
          </p:nvPr>
        </p:nvSpPr>
        <p:spPr>
          <a:xfrm>
            <a:off x="838200" y="1825625"/>
            <a:ext cx="4252500" cy="43515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5" name="Google Shape;125;p6"/>
          <p:cNvSpPr txBox="1">
            <a:spLocks noGrp="1"/>
          </p:cNvSpPr>
          <p:nvPr>
            <p:ph type="body" idx="2"/>
          </p:nvPr>
        </p:nvSpPr>
        <p:spPr>
          <a:xfrm>
            <a:off x="5215635" y="1825625"/>
            <a:ext cx="4252500" cy="43515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127" name="Google Shape;127;p6"/>
          <p:cNvSpPr txBox="1"/>
          <p:nvPr/>
        </p:nvSpPr>
        <p:spPr>
          <a:xfrm rot="5400000">
            <a:off x="-691975" y="6369425"/>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1200">
                <a:latin typeface="Barlow Condensed"/>
                <a:ea typeface="Barlow Condensed"/>
                <a:cs typeface="Barlow Condensed"/>
                <a:sym typeface="Barlow Condensed"/>
              </a:rPr>
              <a:t>SLIDESMANIA.COM</a:t>
            </a:r>
            <a:endParaRPr sz="1200">
              <a:latin typeface="Barlow Condensed"/>
              <a:ea typeface="Barlow Condensed"/>
              <a:cs typeface="Barlow Condensed"/>
              <a:sym typeface="Barlow Condense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type="twoTxTwoObj">
  <p:cSld name="TWO_OBJECTS_WITH_TEXT">
    <p:spTree>
      <p:nvGrpSpPr>
        <p:cNvPr id="1" name="Shape 128"/>
        <p:cNvGrpSpPr/>
        <p:nvPr/>
      </p:nvGrpSpPr>
      <p:grpSpPr>
        <a:xfrm>
          <a:off x="0" y="0"/>
          <a:ext cx="0" cy="0"/>
          <a:chOff x="0" y="0"/>
          <a:chExt cx="0" cy="0"/>
        </a:xfrm>
      </p:grpSpPr>
      <p:sp>
        <p:nvSpPr>
          <p:cNvPr id="129" name="Google Shape;129;p7"/>
          <p:cNvSpPr/>
          <p:nvPr/>
        </p:nvSpPr>
        <p:spPr>
          <a:xfrm rot="-5400000">
            <a:off x="5700750" y="545325"/>
            <a:ext cx="611100" cy="120126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0" name="Google Shape;130;p7"/>
          <p:cNvSpPr/>
          <p:nvPr/>
        </p:nvSpPr>
        <p:spPr>
          <a:xfrm rot="-5400000">
            <a:off x="290824" y="5978564"/>
            <a:ext cx="633470" cy="1200025"/>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1" name="Google Shape;131;p7"/>
          <p:cNvSpPr/>
          <p:nvPr/>
        </p:nvSpPr>
        <p:spPr>
          <a:xfrm rot="-5400000">
            <a:off x="1285125" y="6083963"/>
            <a:ext cx="626287" cy="973008"/>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2" name="Google Shape;132;p7"/>
          <p:cNvSpPr/>
          <p:nvPr/>
        </p:nvSpPr>
        <p:spPr>
          <a:xfrm rot="-5400000">
            <a:off x="2418426" y="6112618"/>
            <a:ext cx="632678" cy="906299"/>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3" name="Google Shape;133;p7"/>
          <p:cNvSpPr/>
          <p:nvPr/>
        </p:nvSpPr>
        <p:spPr>
          <a:xfrm rot="-5400000">
            <a:off x="3482691" y="5991189"/>
            <a:ext cx="640116" cy="1168129"/>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4" name="Google Shape;134;p7"/>
          <p:cNvSpPr/>
          <p:nvPr/>
        </p:nvSpPr>
        <p:spPr>
          <a:xfrm rot="-5400000">
            <a:off x="4518654" y="5842215"/>
            <a:ext cx="636874" cy="1456512"/>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5" name="Google Shape;135;p7"/>
          <p:cNvSpPr/>
          <p:nvPr/>
        </p:nvSpPr>
        <p:spPr>
          <a:xfrm rot="-5400000">
            <a:off x="248736" y="5303087"/>
            <a:ext cx="1338967" cy="590378"/>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6" name="Google Shape;136;p7"/>
          <p:cNvSpPr/>
          <p:nvPr/>
        </p:nvSpPr>
        <p:spPr>
          <a:xfrm rot="-5400000">
            <a:off x="1232739" y="5408022"/>
            <a:ext cx="1097514" cy="607347"/>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7" name="Google Shape;137;p7"/>
          <p:cNvSpPr/>
          <p:nvPr/>
        </p:nvSpPr>
        <p:spPr>
          <a:xfrm rot="-5400000">
            <a:off x="2220625" y="5531403"/>
            <a:ext cx="865366" cy="607347"/>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8" name="Google Shape;138;p7"/>
          <p:cNvSpPr/>
          <p:nvPr/>
        </p:nvSpPr>
        <p:spPr>
          <a:xfrm rot="-5400000">
            <a:off x="3214951" y="5646611"/>
            <a:ext cx="620334" cy="607347"/>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39" name="Google Shape;139;p7"/>
          <p:cNvSpPr/>
          <p:nvPr/>
        </p:nvSpPr>
        <p:spPr>
          <a:xfrm rot="-5400000">
            <a:off x="4218983" y="5761036"/>
            <a:ext cx="388663" cy="607347"/>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0" name="Google Shape;140;p7"/>
          <p:cNvSpPr/>
          <p:nvPr/>
        </p:nvSpPr>
        <p:spPr>
          <a:xfrm>
            <a:off x="4105249" y="5641283"/>
            <a:ext cx="610176" cy="230717"/>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1" name="Google Shape;141;p7"/>
          <p:cNvSpPr/>
          <p:nvPr/>
        </p:nvSpPr>
        <p:spPr>
          <a:xfrm>
            <a:off x="3218684" y="5414204"/>
            <a:ext cx="607819" cy="230717"/>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2" name="Google Shape;142;p7"/>
          <p:cNvSpPr/>
          <p:nvPr/>
        </p:nvSpPr>
        <p:spPr>
          <a:xfrm>
            <a:off x="2346134" y="5176568"/>
            <a:ext cx="607347" cy="230717"/>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3" name="Google Shape;143;p7"/>
          <p:cNvSpPr/>
          <p:nvPr/>
        </p:nvSpPr>
        <p:spPr>
          <a:xfrm>
            <a:off x="1482009" y="4936069"/>
            <a:ext cx="606876" cy="230717"/>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4" name="Google Shape;144;p7"/>
          <p:cNvSpPr/>
          <p:nvPr/>
        </p:nvSpPr>
        <p:spPr>
          <a:xfrm>
            <a:off x="623031" y="4701297"/>
            <a:ext cx="584486" cy="230717"/>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5" name="Google Shape;145;p7"/>
          <p:cNvSpPr/>
          <p:nvPr/>
        </p:nvSpPr>
        <p:spPr>
          <a:xfrm flipH="1">
            <a:off x="11609644" y="-21"/>
            <a:ext cx="600574" cy="1095542"/>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6" name="Google Shape;146;p7"/>
          <p:cNvSpPr/>
          <p:nvPr/>
        </p:nvSpPr>
        <p:spPr>
          <a:xfrm flipH="1">
            <a:off x="11605361" y="1008056"/>
            <a:ext cx="593764" cy="888291"/>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7" name="Google Shape;147;p7"/>
          <p:cNvSpPr/>
          <p:nvPr/>
        </p:nvSpPr>
        <p:spPr>
          <a:xfrm flipH="1">
            <a:off x="11597876" y="2076052"/>
            <a:ext cx="599823" cy="827390"/>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8" name="Google Shape;148;p7"/>
          <p:cNvSpPr/>
          <p:nvPr/>
        </p:nvSpPr>
        <p:spPr>
          <a:xfrm flipH="1">
            <a:off x="11603344" y="2931533"/>
            <a:ext cx="606874" cy="1066423"/>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49" name="Google Shape;149;p7"/>
          <p:cNvSpPr/>
          <p:nvPr/>
        </p:nvSpPr>
        <p:spPr>
          <a:xfrm flipH="1">
            <a:off x="11600346" y="3744180"/>
            <a:ext cx="603801" cy="1329698"/>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0" name="Google Shape;150;p7"/>
          <p:cNvSpPr/>
          <p:nvPr/>
        </p:nvSpPr>
        <p:spPr>
          <a:xfrm flipH="1">
            <a:off x="10345820" y="561875"/>
            <a:ext cx="1269434" cy="538976"/>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1" name="Google Shape;151;p7"/>
          <p:cNvSpPr/>
          <p:nvPr/>
        </p:nvSpPr>
        <p:spPr>
          <a:xfrm flipH="1">
            <a:off x="10567808" y="1342243"/>
            <a:ext cx="1040520" cy="554467"/>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2" name="Google Shape;152;p7"/>
          <p:cNvSpPr/>
          <p:nvPr/>
        </p:nvSpPr>
        <p:spPr>
          <a:xfrm flipH="1">
            <a:off x="10794827" y="2138148"/>
            <a:ext cx="820427" cy="554467"/>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3" name="Google Shape;153;p7"/>
          <p:cNvSpPr/>
          <p:nvPr/>
        </p:nvSpPr>
        <p:spPr>
          <a:xfrm flipH="1">
            <a:off x="11020207" y="2934053"/>
            <a:ext cx="588120" cy="554467"/>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4" name="Google Shape;154;p7"/>
          <p:cNvSpPr/>
          <p:nvPr/>
        </p:nvSpPr>
        <p:spPr>
          <a:xfrm flipH="1">
            <a:off x="11238510" y="3744916"/>
            <a:ext cx="368480" cy="554467"/>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5" name="Google Shape;155;p7"/>
          <p:cNvSpPr/>
          <p:nvPr/>
        </p:nvSpPr>
        <p:spPr>
          <a:xfrm rot="-5400000" flipH="1">
            <a:off x="10853059" y="3913337"/>
            <a:ext cx="557049" cy="218735"/>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6" name="Google Shape;156;p7"/>
          <p:cNvSpPr/>
          <p:nvPr/>
        </p:nvSpPr>
        <p:spPr>
          <a:xfrm rot="-5400000" flipH="1">
            <a:off x="10637943" y="3099613"/>
            <a:ext cx="554898" cy="218735"/>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7" name="Google Shape;157;p7"/>
          <p:cNvSpPr/>
          <p:nvPr/>
        </p:nvSpPr>
        <p:spPr>
          <a:xfrm rot="-5400000" flipH="1">
            <a:off x="10412863" y="2302818"/>
            <a:ext cx="554467" cy="218735"/>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8" name="Google Shape;158;p7"/>
          <p:cNvSpPr/>
          <p:nvPr/>
        </p:nvSpPr>
        <p:spPr>
          <a:xfrm rot="-5400000" flipH="1">
            <a:off x="10185069" y="1513716"/>
            <a:ext cx="554037" cy="218735"/>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59" name="Google Shape;159;p7"/>
          <p:cNvSpPr/>
          <p:nvPr/>
        </p:nvSpPr>
        <p:spPr>
          <a:xfrm rot="-5400000" flipH="1">
            <a:off x="9972708" y="719306"/>
            <a:ext cx="533597" cy="218735"/>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60" name="Google Shape;160;p7"/>
          <p:cNvSpPr txBox="1">
            <a:spLocks noGrp="1"/>
          </p:cNvSpPr>
          <p:nvPr>
            <p:ph type="title"/>
          </p:nvPr>
        </p:nvSpPr>
        <p:spPr>
          <a:xfrm>
            <a:off x="839799" y="365125"/>
            <a:ext cx="92904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4800"/>
              <a:buNone/>
              <a:defRPr/>
            </a:lvl2pPr>
            <a:lvl3pPr lvl="2">
              <a:spcBef>
                <a:spcPts val="0"/>
              </a:spcBef>
              <a:spcAft>
                <a:spcPts val="0"/>
              </a:spcAft>
              <a:buSzPts val="4800"/>
              <a:buNone/>
              <a:defRPr/>
            </a:lvl3pPr>
            <a:lvl4pPr lvl="3">
              <a:spcBef>
                <a:spcPts val="0"/>
              </a:spcBef>
              <a:spcAft>
                <a:spcPts val="0"/>
              </a:spcAft>
              <a:buSzPts val="4800"/>
              <a:buNone/>
              <a:defRPr/>
            </a:lvl4pPr>
            <a:lvl5pPr lvl="4">
              <a:spcBef>
                <a:spcPts val="0"/>
              </a:spcBef>
              <a:spcAft>
                <a:spcPts val="0"/>
              </a:spcAft>
              <a:buSzPts val="4800"/>
              <a:buNone/>
              <a:defRPr/>
            </a:lvl5pPr>
            <a:lvl6pPr lvl="5">
              <a:spcBef>
                <a:spcPts val="0"/>
              </a:spcBef>
              <a:spcAft>
                <a:spcPts val="0"/>
              </a:spcAft>
              <a:buSzPts val="4800"/>
              <a:buNone/>
              <a:defRPr/>
            </a:lvl6pPr>
            <a:lvl7pPr lvl="6">
              <a:spcBef>
                <a:spcPts val="0"/>
              </a:spcBef>
              <a:spcAft>
                <a:spcPts val="0"/>
              </a:spcAft>
              <a:buSzPts val="4800"/>
              <a:buNone/>
              <a:defRPr/>
            </a:lvl7pPr>
            <a:lvl8pPr lvl="7">
              <a:spcBef>
                <a:spcPts val="0"/>
              </a:spcBef>
              <a:spcAft>
                <a:spcPts val="0"/>
              </a:spcAft>
              <a:buSzPts val="4800"/>
              <a:buNone/>
              <a:defRPr/>
            </a:lvl8pPr>
            <a:lvl9pPr lvl="8">
              <a:spcBef>
                <a:spcPts val="0"/>
              </a:spcBef>
              <a:spcAft>
                <a:spcPts val="0"/>
              </a:spcAft>
              <a:buSzPts val="4800"/>
              <a:buNone/>
              <a:defRPr/>
            </a:lvl9pPr>
          </a:lstStyle>
          <a:p>
            <a:endParaRPr/>
          </a:p>
        </p:txBody>
      </p:sp>
      <p:sp>
        <p:nvSpPr>
          <p:cNvPr id="161" name="Google Shape;161;p7"/>
          <p:cNvSpPr txBox="1">
            <a:spLocks noGrp="1"/>
          </p:cNvSpPr>
          <p:nvPr>
            <p:ph type="body" idx="1"/>
          </p:nvPr>
        </p:nvSpPr>
        <p:spPr>
          <a:xfrm>
            <a:off x="4972238" y="1823525"/>
            <a:ext cx="51579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2" name="Google Shape;162;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163" name="Google Shape;163;p7"/>
          <p:cNvSpPr txBox="1"/>
          <p:nvPr/>
        </p:nvSpPr>
        <p:spPr>
          <a:xfrm rot="5400000">
            <a:off x="-691975" y="6369425"/>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1200">
                <a:latin typeface="Barlow Condensed"/>
                <a:ea typeface="Barlow Condensed"/>
                <a:cs typeface="Barlow Condensed"/>
                <a:sym typeface="Barlow Condensed"/>
              </a:rPr>
              <a:t>SLIDESMANIA.COM</a:t>
            </a:r>
            <a:endParaRPr sz="1200">
              <a:latin typeface="Barlow Condensed"/>
              <a:ea typeface="Barlow Condensed"/>
              <a:cs typeface="Barlow Condensed"/>
              <a:sym typeface="Barlow Condense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Title" type="titleOnly">
  <p:cSld name="TITLE_ONLY">
    <p:spTree>
      <p:nvGrpSpPr>
        <p:cNvPr id="1" name="Shape 164"/>
        <p:cNvGrpSpPr/>
        <p:nvPr/>
      </p:nvGrpSpPr>
      <p:grpSpPr>
        <a:xfrm>
          <a:off x="0" y="0"/>
          <a:ext cx="0" cy="0"/>
          <a:chOff x="0" y="0"/>
          <a:chExt cx="0" cy="0"/>
        </a:xfrm>
      </p:grpSpPr>
      <p:sp>
        <p:nvSpPr>
          <p:cNvPr id="165" name="Google Shape;165;p8"/>
          <p:cNvSpPr/>
          <p:nvPr/>
        </p:nvSpPr>
        <p:spPr>
          <a:xfrm>
            <a:off x="-10175" y="-3750"/>
            <a:ext cx="920700" cy="68655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6" name="Google Shape;166;p8"/>
          <p:cNvSpPr/>
          <p:nvPr/>
        </p:nvSpPr>
        <p:spPr>
          <a:xfrm>
            <a:off x="11346426" y="-7500"/>
            <a:ext cx="897300" cy="68655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7" name="Google Shape;167;p8"/>
          <p:cNvSpPr/>
          <p:nvPr/>
        </p:nvSpPr>
        <p:spPr>
          <a:xfrm flipH="1">
            <a:off x="11333460" y="-456631"/>
            <a:ext cx="910305" cy="1755298"/>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68" name="Google Shape;168;p8"/>
          <p:cNvSpPr/>
          <p:nvPr/>
        </p:nvSpPr>
        <p:spPr>
          <a:xfrm flipH="1">
            <a:off x="11326952" y="1158762"/>
            <a:ext cx="899983" cy="1423743"/>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69" name="Google Shape;169;p8"/>
          <p:cNvSpPr/>
          <p:nvPr/>
        </p:nvSpPr>
        <p:spPr>
          <a:xfrm flipH="1">
            <a:off x="11315604" y="2870173"/>
            <a:ext cx="909167" cy="1325800"/>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0" name="Google Shape;170;p8"/>
          <p:cNvSpPr/>
          <p:nvPr/>
        </p:nvSpPr>
        <p:spPr>
          <a:xfrm flipH="1">
            <a:off x="11323910" y="4241040"/>
            <a:ext cx="919855" cy="1709556"/>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1" name="Google Shape;171;p8"/>
          <p:cNvSpPr/>
          <p:nvPr/>
        </p:nvSpPr>
        <p:spPr>
          <a:xfrm flipH="1">
            <a:off x="11319358" y="5543267"/>
            <a:ext cx="915197" cy="2127427"/>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2" name="Google Shape;172;p8"/>
          <p:cNvSpPr/>
          <p:nvPr/>
        </p:nvSpPr>
        <p:spPr>
          <a:xfrm flipH="1">
            <a:off x="921825" y="443775"/>
            <a:ext cx="10419300" cy="864000"/>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3" name="Google Shape;173;p8"/>
          <p:cNvSpPr/>
          <p:nvPr/>
        </p:nvSpPr>
        <p:spPr>
          <a:xfrm flipH="1">
            <a:off x="912162" y="1694266"/>
            <a:ext cx="10419300" cy="888900"/>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4" name="Google Shape;174;p8"/>
          <p:cNvSpPr/>
          <p:nvPr/>
        </p:nvSpPr>
        <p:spPr>
          <a:xfrm flipH="1">
            <a:off x="12519" y="2969687"/>
            <a:ext cx="11328600" cy="888900"/>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5" name="Google Shape;175;p8"/>
          <p:cNvSpPr/>
          <p:nvPr/>
        </p:nvSpPr>
        <p:spPr>
          <a:xfrm flipH="1">
            <a:off x="912166" y="4245065"/>
            <a:ext cx="10419300" cy="888900"/>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6" name="Google Shape;176;p8"/>
          <p:cNvSpPr/>
          <p:nvPr/>
        </p:nvSpPr>
        <p:spPr>
          <a:xfrm flipH="1">
            <a:off x="910290" y="5544450"/>
            <a:ext cx="10419300" cy="888900"/>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7" name="Google Shape;177;p8"/>
          <p:cNvSpPr/>
          <p:nvPr/>
        </p:nvSpPr>
        <p:spPr>
          <a:xfrm>
            <a:off x="-21353" y="-454525"/>
            <a:ext cx="967199" cy="1755298"/>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8" name="Google Shape;178;p8"/>
          <p:cNvSpPr/>
          <p:nvPr/>
        </p:nvSpPr>
        <p:spPr>
          <a:xfrm>
            <a:off x="-41885" y="1160868"/>
            <a:ext cx="956232" cy="1423743"/>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79" name="Google Shape;179;p8"/>
          <p:cNvSpPr/>
          <p:nvPr/>
        </p:nvSpPr>
        <p:spPr>
          <a:xfrm>
            <a:off x="-39586" y="2872279"/>
            <a:ext cx="965990" cy="1325800"/>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80" name="Google Shape;180;p8"/>
          <p:cNvSpPr/>
          <p:nvPr/>
        </p:nvSpPr>
        <p:spPr>
          <a:xfrm>
            <a:off x="-59775" y="4243146"/>
            <a:ext cx="977346" cy="1709556"/>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81" name="Google Shape;181;p8"/>
          <p:cNvSpPr/>
          <p:nvPr/>
        </p:nvSpPr>
        <p:spPr>
          <a:xfrm>
            <a:off x="-49985" y="5545373"/>
            <a:ext cx="972397" cy="2127427"/>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82" name="Google Shape;182;p8"/>
          <p:cNvSpPr txBox="1">
            <a:spLocks noGrp="1"/>
          </p:cNvSpPr>
          <p:nvPr>
            <p:ph type="title"/>
          </p:nvPr>
        </p:nvSpPr>
        <p:spPr>
          <a:xfrm>
            <a:off x="1625325" y="1694275"/>
            <a:ext cx="9054600" cy="3851100"/>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dk1"/>
              </a:buClr>
              <a:buSzPts val="9600"/>
              <a:buNone/>
              <a:defRPr sz="9600">
                <a:highlight>
                  <a:srgbClr val="FFFFFF"/>
                </a:highlight>
              </a:defRPr>
            </a:lvl1pPr>
            <a:lvl2pPr lvl="1" algn="ctr">
              <a:spcBef>
                <a:spcPts val="0"/>
              </a:spcBef>
              <a:spcAft>
                <a:spcPts val="0"/>
              </a:spcAft>
              <a:buSzPts val="9600"/>
              <a:buNone/>
              <a:defRPr sz="9600">
                <a:highlight>
                  <a:srgbClr val="FFFFFF"/>
                </a:highlight>
              </a:defRPr>
            </a:lvl2pPr>
            <a:lvl3pPr lvl="2" algn="ctr">
              <a:spcBef>
                <a:spcPts val="0"/>
              </a:spcBef>
              <a:spcAft>
                <a:spcPts val="0"/>
              </a:spcAft>
              <a:buSzPts val="9600"/>
              <a:buNone/>
              <a:defRPr sz="9600">
                <a:highlight>
                  <a:srgbClr val="FFFFFF"/>
                </a:highlight>
              </a:defRPr>
            </a:lvl3pPr>
            <a:lvl4pPr lvl="3" algn="ctr">
              <a:spcBef>
                <a:spcPts val="0"/>
              </a:spcBef>
              <a:spcAft>
                <a:spcPts val="0"/>
              </a:spcAft>
              <a:buSzPts val="9600"/>
              <a:buNone/>
              <a:defRPr sz="9600">
                <a:highlight>
                  <a:srgbClr val="FFFFFF"/>
                </a:highlight>
              </a:defRPr>
            </a:lvl4pPr>
            <a:lvl5pPr lvl="4" algn="ctr">
              <a:spcBef>
                <a:spcPts val="0"/>
              </a:spcBef>
              <a:spcAft>
                <a:spcPts val="0"/>
              </a:spcAft>
              <a:buSzPts val="9600"/>
              <a:buNone/>
              <a:defRPr sz="9600">
                <a:highlight>
                  <a:srgbClr val="FFFFFF"/>
                </a:highlight>
              </a:defRPr>
            </a:lvl5pPr>
            <a:lvl6pPr lvl="5" algn="ctr">
              <a:spcBef>
                <a:spcPts val="0"/>
              </a:spcBef>
              <a:spcAft>
                <a:spcPts val="0"/>
              </a:spcAft>
              <a:buSzPts val="9600"/>
              <a:buNone/>
              <a:defRPr sz="9600">
                <a:highlight>
                  <a:srgbClr val="FFFFFF"/>
                </a:highlight>
              </a:defRPr>
            </a:lvl6pPr>
            <a:lvl7pPr lvl="6" algn="ctr">
              <a:spcBef>
                <a:spcPts val="0"/>
              </a:spcBef>
              <a:spcAft>
                <a:spcPts val="0"/>
              </a:spcAft>
              <a:buSzPts val="9600"/>
              <a:buNone/>
              <a:defRPr sz="9600">
                <a:highlight>
                  <a:srgbClr val="FFFFFF"/>
                </a:highlight>
              </a:defRPr>
            </a:lvl7pPr>
            <a:lvl8pPr lvl="7" algn="ctr">
              <a:spcBef>
                <a:spcPts val="0"/>
              </a:spcBef>
              <a:spcAft>
                <a:spcPts val="0"/>
              </a:spcAft>
              <a:buSzPts val="9600"/>
              <a:buNone/>
              <a:defRPr sz="9600">
                <a:highlight>
                  <a:srgbClr val="FFFFFF"/>
                </a:highlight>
              </a:defRPr>
            </a:lvl8pPr>
            <a:lvl9pPr lvl="8" algn="ctr">
              <a:spcBef>
                <a:spcPts val="0"/>
              </a:spcBef>
              <a:spcAft>
                <a:spcPts val="0"/>
              </a:spcAft>
              <a:buSzPts val="9600"/>
              <a:buNone/>
              <a:defRPr sz="9600">
                <a:highlight>
                  <a:srgbClr val="FFFFFF"/>
                </a:highlight>
              </a:defRPr>
            </a:lvl9pPr>
          </a:lstStyle>
          <a:p>
            <a:endParaRPr/>
          </a:p>
        </p:txBody>
      </p:sp>
      <p:sp>
        <p:nvSpPr>
          <p:cNvPr id="183" name="Google Shape;18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184" name="Google Shape;184;p8"/>
          <p:cNvSpPr txBox="1"/>
          <p:nvPr/>
        </p:nvSpPr>
        <p:spPr>
          <a:xfrm rot="5400000">
            <a:off x="-691975" y="6369425"/>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1200">
                <a:latin typeface="Barlow Condensed"/>
                <a:ea typeface="Barlow Condensed"/>
                <a:cs typeface="Barlow Condensed"/>
                <a:sym typeface="Barlow Condensed"/>
              </a:rPr>
              <a:t>SLIDESMANIA.COM</a:t>
            </a:r>
            <a:endParaRPr sz="1200">
              <a:latin typeface="Barlow Condensed"/>
              <a:ea typeface="Barlow Condensed"/>
              <a:cs typeface="Barlow Condensed"/>
              <a:sym typeface="Barlow Condense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lidesMania">
  <p:cSld name="CUSTOM_1">
    <p:spTree>
      <p:nvGrpSpPr>
        <p:cNvPr id="1" name="Shape 185"/>
        <p:cNvGrpSpPr/>
        <p:nvPr/>
      </p:nvGrpSpPr>
      <p:grpSpPr>
        <a:xfrm>
          <a:off x="0" y="0"/>
          <a:ext cx="0" cy="0"/>
          <a:chOff x="0" y="0"/>
          <a:chExt cx="0" cy="0"/>
        </a:xfrm>
      </p:grpSpPr>
      <p:pic>
        <p:nvPicPr>
          <p:cNvPr id="186" name="Google Shape;186;p9">
            <a:hlinkClick r:id="rId2"/>
          </p:cNvPr>
          <p:cNvPicPr preferRelativeResize="0"/>
          <p:nvPr/>
        </p:nvPicPr>
        <p:blipFill rotWithShape="1">
          <a:blip r:embed="rId3">
            <a:alphaModFix/>
          </a:blip>
          <a:srcRect/>
          <a:stretch/>
        </p:blipFill>
        <p:spPr>
          <a:xfrm>
            <a:off x="478202" y="248325"/>
            <a:ext cx="5170408" cy="2287844"/>
          </a:xfrm>
          <a:prstGeom prst="rect">
            <a:avLst/>
          </a:prstGeom>
          <a:noFill/>
          <a:ln>
            <a:noFill/>
          </a:ln>
        </p:spPr>
      </p:pic>
      <p:cxnSp>
        <p:nvCxnSpPr>
          <p:cNvPr id="187" name="Google Shape;187;p9"/>
          <p:cNvCxnSpPr/>
          <p:nvPr/>
        </p:nvCxnSpPr>
        <p:spPr>
          <a:xfrm>
            <a:off x="10404856" y="5055841"/>
            <a:ext cx="1498500" cy="0"/>
          </a:xfrm>
          <a:prstGeom prst="straightConnector1">
            <a:avLst/>
          </a:prstGeom>
          <a:noFill/>
          <a:ln w="38100" cap="flat" cmpd="sng">
            <a:solidFill>
              <a:srgbClr val="FFCB25"/>
            </a:solidFill>
            <a:prstDash val="solid"/>
            <a:round/>
            <a:headEnd type="none" w="med" len="med"/>
            <a:tailEnd type="none" w="med" len="med"/>
          </a:ln>
        </p:spPr>
      </p:cxnSp>
      <p:pic>
        <p:nvPicPr>
          <p:cNvPr id="188" name="Google Shape;188;p9">
            <a:hlinkClick r:id="rId4"/>
          </p:cNvPr>
          <p:cNvPicPr preferRelativeResize="0"/>
          <p:nvPr/>
        </p:nvPicPr>
        <p:blipFill>
          <a:blip r:embed="rId5">
            <a:alphaModFix/>
          </a:blip>
          <a:stretch>
            <a:fillRect/>
          </a:stretch>
        </p:blipFill>
        <p:spPr>
          <a:xfrm>
            <a:off x="8258048" y="5274064"/>
            <a:ext cx="722885" cy="662916"/>
          </a:xfrm>
          <a:prstGeom prst="rect">
            <a:avLst/>
          </a:prstGeom>
          <a:noFill/>
          <a:ln>
            <a:noFill/>
          </a:ln>
        </p:spPr>
      </p:pic>
      <p:pic>
        <p:nvPicPr>
          <p:cNvPr id="189" name="Google Shape;189;p9">
            <a:hlinkClick r:id="rId6"/>
          </p:cNvPr>
          <p:cNvPicPr preferRelativeResize="0"/>
          <p:nvPr/>
        </p:nvPicPr>
        <p:blipFill>
          <a:blip r:embed="rId7">
            <a:alphaModFix/>
          </a:blip>
          <a:stretch>
            <a:fillRect/>
          </a:stretch>
        </p:blipFill>
        <p:spPr>
          <a:xfrm>
            <a:off x="8980935" y="5278733"/>
            <a:ext cx="718251" cy="653579"/>
          </a:xfrm>
          <a:prstGeom prst="rect">
            <a:avLst/>
          </a:prstGeom>
          <a:noFill/>
          <a:ln>
            <a:noFill/>
          </a:ln>
        </p:spPr>
      </p:pic>
      <p:pic>
        <p:nvPicPr>
          <p:cNvPr id="190" name="Google Shape;190;p9">
            <a:hlinkClick r:id="rId8"/>
          </p:cNvPr>
          <p:cNvPicPr preferRelativeResize="0"/>
          <p:nvPr/>
        </p:nvPicPr>
        <p:blipFill>
          <a:blip r:embed="rId9">
            <a:alphaModFix/>
          </a:blip>
          <a:stretch>
            <a:fillRect/>
          </a:stretch>
        </p:blipFill>
        <p:spPr>
          <a:xfrm>
            <a:off x="9738656" y="5281067"/>
            <a:ext cx="620939" cy="648911"/>
          </a:xfrm>
          <a:prstGeom prst="rect">
            <a:avLst/>
          </a:prstGeom>
          <a:noFill/>
          <a:ln>
            <a:noFill/>
          </a:ln>
        </p:spPr>
      </p:pic>
      <p:pic>
        <p:nvPicPr>
          <p:cNvPr id="191" name="Google Shape;191;p9">
            <a:hlinkClick r:id="rId10"/>
          </p:cNvPr>
          <p:cNvPicPr preferRelativeResize="0"/>
          <p:nvPr/>
        </p:nvPicPr>
        <p:blipFill>
          <a:blip r:embed="rId11">
            <a:alphaModFix/>
          </a:blip>
          <a:stretch>
            <a:fillRect/>
          </a:stretch>
        </p:blipFill>
        <p:spPr>
          <a:xfrm>
            <a:off x="10400385" y="5248387"/>
            <a:ext cx="810928" cy="714269"/>
          </a:xfrm>
          <a:prstGeom prst="rect">
            <a:avLst/>
          </a:prstGeom>
          <a:noFill/>
          <a:ln>
            <a:noFill/>
          </a:ln>
        </p:spPr>
      </p:pic>
      <p:pic>
        <p:nvPicPr>
          <p:cNvPr id="192" name="Google Shape;192;p9">
            <a:hlinkClick r:id="rId12"/>
          </p:cNvPr>
          <p:cNvPicPr preferRelativeResize="0"/>
          <p:nvPr/>
        </p:nvPicPr>
        <p:blipFill>
          <a:blip r:embed="rId13">
            <a:alphaModFix/>
          </a:blip>
          <a:stretch>
            <a:fillRect/>
          </a:stretch>
        </p:blipFill>
        <p:spPr>
          <a:xfrm>
            <a:off x="11211310" y="5292738"/>
            <a:ext cx="708983" cy="625569"/>
          </a:xfrm>
          <a:prstGeom prst="rect">
            <a:avLst/>
          </a:prstGeom>
          <a:noFill/>
          <a:ln>
            <a:noFill/>
          </a:ln>
        </p:spPr>
      </p:pic>
      <p:sp>
        <p:nvSpPr>
          <p:cNvPr id="193" name="Google Shape;193;p9"/>
          <p:cNvSpPr txBox="1"/>
          <p:nvPr/>
        </p:nvSpPr>
        <p:spPr>
          <a:xfrm>
            <a:off x="7008627" y="4145952"/>
            <a:ext cx="4981500" cy="1055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ES" sz="3000" b="1">
                <a:solidFill>
                  <a:srgbClr val="252525"/>
                </a:solidFill>
                <a:latin typeface="Homemade Apple"/>
                <a:ea typeface="Homemade Apple"/>
                <a:cs typeface="Homemade Apple"/>
                <a:sym typeface="Homemade Apple"/>
              </a:rPr>
              <a:t>Sharing is caring!</a:t>
            </a:r>
            <a:endParaRPr sz="3000" b="1">
              <a:solidFill>
                <a:srgbClr val="252525"/>
              </a:solidFill>
              <a:latin typeface="Homemade Apple"/>
              <a:ea typeface="Homemade Apple"/>
              <a:cs typeface="Homemade Apple"/>
              <a:sym typeface="Homemade Apple"/>
            </a:endParaRPr>
          </a:p>
        </p:txBody>
      </p:sp>
      <p:sp>
        <p:nvSpPr>
          <p:cNvPr id="194" name="Google Shape;194;p9"/>
          <p:cNvSpPr txBox="1"/>
          <p:nvPr/>
        </p:nvSpPr>
        <p:spPr>
          <a:xfrm>
            <a:off x="463500" y="2858061"/>
            <a:ext cx="8956500" cy="2442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3600" b="1">
                <a:solidFill>
                  <a:srgbClr val="3F3F3F"/>
                </a:solidFill>
                <a:latin typeface="Poppins"/>
                <a:ea typeface="Poppins"/>
                <a:cs typeface="Poppins"/>
                <a:sym typeface="Poppins"/>
              </a:rPr>
              <a:t>Free </a:t>
            </a:r>
            <a:r>
              <a:rPr lang="es-ES" sz="3600">
                <a:solidFill>
                  <a:srgbClr val="3F3F3F"/>
                </a:solidFill>
                <a:latin typeface="Poppins"/>
                <a:ea typeface="Poppins"/>
                <a:cs typeface="Poppins"/>
                <a:sym typeface="Poppins"/>
              </a:rPr>
              <a:t>themes and templates for </a:t>
            </a:r>
            <a:r>
              <a:rPr lang="es-ES" sz="3600" b="1">
                <a:solidFill>
                  <a:srgbClr val="3F3F3F"/>
                </a:solidFill>
                <a:latin typeface="Poppins"/>
                <a:ea typeface="Poppins"/>
                <a:cs typeface="Poppins"/>
                <a:sym typeface="Poppins"/>
              </a:rPr>
              <a:t>Google Slides</a:t>
            </a:r>
            <a:r>
              <a:rPr lang="es-ES" sz="3600">
                <a:solidFill>
                  <a:srgbClr val="3F3F3F"/>
                </a:solidFill>
                <a:latin typeface="Poppins"/>
                <a:ea typeface="Poppins"/>
                <a:cs typeface="Poppins"/>
                <a:sym typeface="Poppins"/>
              </a:rPr>
              <a:t> or </a:t>
            </a:r>
            <a:r>
              <a:rPr lang="es-ES" sz="3600" b="1">
                <a:solidFill>
                  <a:srgbClr val="3F3F3F"/>
                </a:solidFill>
                <a:latin typeface="Poppins"/>
                <a:ea typeface="Poppins"/>
                <a:cs typeface="Poppins"/>
                <a:sym typeface="Poppins"/>
              </a:rPr>
              <a:t>PowerPoint</a:t>
            </a: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endParaRPr sz="3600" b="1">
              <a:solidFill>
                <a:srgbClr val="3F3F3F"/>
              </a:solidFill>
              <a:latin typeface="Poppins"/>
              <a:ea typeface="Poppins"/>
              <a:cs typeface="Poppins"/>
              <a:sym typeface="Poppins"/>
            </a:endParaRPr>
          </a:p>
          <a:p>
            <a:pPr marL="0" marR="0" lvl="0" indent="0" algn="l" rtl="0">
              <a:spcBef>
                <a:spcPts val="0"/>
              </a:spcBef>
              <a:spcAft>
                <a:spcPts val="0"/>
              </a:spcAft>
              <a:buNone/>
            </a:pPr>
            <a:r>
              <a:rPr lang="es-ES" sz="3000" b="1">
                <a:solidFill>
                  <a:srgbClr val="FFCB25"/>
                </a:solidFill>
                <a:latin typeface="Poppins"/>
                <a:ea typeface="Poppins"/>
                <a:cs typeface="Poppins"/>
                <a:sym typeface="Poppins"/>
              </a:rPr>
              <a:t>NOT to be sold as is or modified!</a:t>
            </a:r>
            <a:endParaRPr sz="3000" b="1">
              <a:solidFill>
                <a:srgbClr val="FFCB25"/>
              </a:solidFill>
              <a:latin typeface="Poppins"/>
              <a:ea typeface="Poppins"/>
              <a:cs typeface="Poppins"/>
              <a:sym typeface="Poppins"/>
            </a:endParaRPr>
          </a:p>
          <a:p>
            <a:pPr marL="0" lvl="0" indent="0" algn="l" rtl="0">
              <a:spcBef>
                <a:spcPts val="0"/>
              </a:spcBef>
              <a:spcAft>
                <a:spcPts val="0"/>
              </a:spcAft>
              <a:buNone/>
            </a:pPr>
            <a:r>
              <a:rPr lang="es-ES" sz="2700">
                <a:solidFill>
                  <a:srgbClr val="3F3F3F"/>
                </a:solidFill>
                <a:latin typeface="Poppins"/>
                <a:ea typeface="Poppins"/>
                <a:cs typeface="Poppins"/>
                <a:sym typeface="Poppins"/>
              </a:rPr>
              <a:t>Read </a:t>
            </a:r>
            <a:r>
              <a:rPr lang="es-ES" sz="2700" u="sng">
                <a:solidFill>
                  <a:srgbClr val="3F3F3F"/>
                </a:solidFill>
                <a:latin typeface="Poppins"/>
                <a:ea typeface="Poppins"/>
                <a:cs typeface="Poppins"/>
                <a:sym typeface="Poppins"/>
                <a:hlinkClick r:id="rId14">
                  <a:extLst>
                    <a:ext uri="{A12FA001-AC4F-418D-AE19-62706E023703}">
                      <ahyp:hlinkClr xmlns:ahyp="http://schemas.microsoft.com/office/drawing/2018/hyperlinkcolor" xmlns="" val="tx"/>
                    </a:ext>
                  </a:extLst>
                </a:hlinkClick>
              </a:rPr>
              <a:t>FAQ</a:t>
            </a:r>
            <a:r>
              <a:rPr lang="es-ES" sz="4400" b="1">
                <a:solidFill>
                  <a:srgbClr val="FFCB25"/>
                </a:solidFill>
                <a:latin typeface="Poppins"/>
                <a:ea typeface="Poppins"/>
                <a:cs typeface="Poppins"/>
                <a:sym typeface="Poppins"/>
              </a:rPr>
              <a:t> </a:t>
            </a:r>
            <a:r>
              <a:rPr lang="es-ES" sz="2700">
                <a:solidFill>
                  <a:srgbClr val="3F3F3F"/>
                </a:solidFill>
                <a:latin typeface="Poppins"/>
                <a:ea typeface="Poppins"/>
                <a:cs typeface="Poppins"/>
                <a:sym typeface="Poppins"/>
              </a:rPr>
              <a:t>on slidesmania.com</a:t>
            </a:r>
            <a:endParaRPr sz="2700">
              <a:solidFill>
                <a:srgbClr val="3F3F3F"/>
              </a:solidFill>
              <a:latin typeface="Poppins"/>
              <a:ea typeface="Poppins"/>
              <a:cs typeface="Poppins"/>
              <a:sym typeface="Poppin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type="objTx">
  <p:cSld name="OBJECT_WITH_CAPTION_TEXT">
    <p:spTree>
      <p:nvGrpSpPr>
        <p:cNvPr id="1" name="Shape 195"/>
        <p:cNvGrpSpPr/>
        <p:nvPr/>
      </p:nvGrpSpPr>
      <p:grpSpPr>
        <a:xfrm>
          <a:off x="0" y="0"/>
          <a:ext cx="0" cy="0"/>
          <a:chOff x="0" y="0"/>
          <a:chExt cx="0" cy="0"/>
        </a:xfrm>
      </p:grpSpPr>
      <p:sp>
        <p:nvSpPr>
          <p:cNvPr id="196" name="Google Shape;196;p10"/>
          <p:cNvSpPr/>
          <p:nvPr/>
        </p:nvSpPr>
        <p:spPr>
          <a:xfrm>
            <a:off x="-7425" y="-7350"/>
            <a:ext cx="759000" cy="6858000"/>
          </a:xfrm>
          <a:prstGeom prst="rect">
            <a:avLst/>
          </a:prstGeom>
          <a:solidFill>
            <a:srgbClr val="F3F3F3"/>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000000"/>
              </a:buClr>
              <a:buFont typeface="Arial"/>
              <a:buNone/>
            </a:pPr>
            <a:endParaRPr sz="1800" b="0" i="0" u="none" strike="noStrike" cap="none">
              <a:solidFill>
                <a:schemeClr val="lt1"/>
              </a:solidFill>
              <a:latin typeface="Calibri"/>
              <a:ea typeface="Calibri"/>
              <a:cs typeface="Calibri"/>
              <a:sym typeface="Calibri"/>
            </a:endParaRPr>
          </a:p>
        </p:txBody>
      </p:sp>
      <p:sp>
        <p:nvSpPr>
          <p:cNvPr id="197" name="Google Shape;197;p10"/>
          <p:cNvSpPr/>
          <p:nvPr/>
        </p:nvSpPr>
        <p:spPr>
          <a:xfrm>
            <a:off x="-24223" y="214"/>
            <a:ext cx="796517" cy="1173446"/>
          </a:xfrm>
          <a:custGeom>
            <a:avLst/>
            <a:gdLst/>
            <a:ahLst/>
            <a:cxnLst/>
            <a:rect l="l" t="t" r="r" b="b"/>
            <a:pathLst>
              <a:path w="689625" h="835856" extrusionOk="0">
                <a:moveTo>
                  <a:pt x="0" y="0"/>
                </a:moveTo>
                <a:lnTo>
                  <a:pt x="689625" y="431745"/>
                </a:lnTo>
                <a:lnTo>
                  <a:pt x="681706" y="835856"/>
                </a:lnTo>
                <a:lnTo>
                  <a:pt x="1560" y="578681"/>
                </a:lnTo>
                <a:lnTo>
                  <a:pt x="0" y="0"/>
                </a:lnTo>
                <a:close/>
              </a:path>
            </a:pathLst>
          </a:custGeom>
          <a:solidFill>
            <a:srgbClr val="566C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98" name="Google Shape;198;p10"/>
          <p:cNvSpPr/>
          <p:nvPr/>
        </p:nvSpPr>
        <p:spPr>
          <a:xfrm>
            <a:off x="-9510" y="1079975"/>
            <a:ext cx="787485" cy="951458"/>
          </a:xfrm>
          <a:custGeom>
            <a:avLst/>
            <a:gdLst/>
            <a:ahLst/>
            <a:cxnLst/>
            <a:rect l="l" t="t" r="r" b="b"/>
            <a:pathLst>
              <a:path w="681805" h="679591" extrusionOk="0">
                <a:moveTo>
                  <a:pt x="408" y="0"/>
                </a:moveTo>
                <a:lnTo>
                  <a:pt x="681747" y="257175"/>
                </a:lnTo>
                <a:cubicBezTo>
                  <a:pt x="681244" y="396099"/>
                  <a:pt x="682151" y="540667"/>
                  <a:pt x="681648" y="679591"/>
                </a:cubicBezTo>
                <a:lnTo>
                  <a:pt x="408" y="626845"/>
                </a:lnTo>
                <a:cubicBezTo>
                  <a:pt x="1819" y="417897"/>
                  <a:pt x="-1003" y="208948"/>
                  <a:pt x="408" y="0"/>
                </a:cubicBezTo>
                <a:close/>
              </a:path>
            </a:pathLst>
          </a:custGeom>
          <a:solidFill>
            <a:srgbClr val="7EB1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199" name="Google Shape;199;p10"/>
          <p:cNvSpPr/>
          <p:nvPr/>
        </p:nvSpPr>
        <p:spPr>
          <a:xfrm>
            <a:off x="-7619" y="2223916"/>
            <a:ext cx="795521" cy="886225"/>
          </a:xfrm>
          <a:custGeom>
            <a:avLst/>
            <a:gdLst/>
            <a:ahLst/>
            <a:cxnLst/>
            <a:rect l="l" t="t" r="r" b="b"/>
            <a:pathLst>
              <a:path w="688763" h="643592" extrusionOk="0">
                <a:moveTo>
                  <a:pt x="0" y="0"/>
                </a:moveTo>
                <a:lnTo>
                  <a:pt x="686803" y="50745"/>
                </a:lnTo>
                <a:cubicBezTo>
                  <a:pt x="684634" y="311978"/>
                  <a:pt x="683876" y="56745"/>
                  <a:pt x="688763" y="473200"/>
                </a:cubicBezTo>
                <a:lnTo>
                  <a:pt x="149" y="643592"/>
                </a:lnTo>
                <a:cubicBezTo>
                  <a:pt x="99" y="429061"/>
                  <a:pt x="50" y="214531"/>
                  <a:pt x="0" y="0"/>
                </a:cubicBezTo>
                <a:close/>
              </a:path>
            </a:pathLst>
          </a:custGeom>
          <a:solidFill>
            <a:srgbClr val="9A69B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0" name="Google Shape;200;p10"/>
          <p:cNvSpPr/>
          <p:nvPr/>
        </p:nvSpPr>
        <p:spPr>
          <a:xfrm>
            <a:off x="-24223" y="3140230"/>
            <a:ext cx="804873" cy="1142256"/>
          </a:xfrm>
          <a:custGeom>
            <a:avLst/>
            <a:gdLst/>
            <a:ahLst/>
            <a:cxnLst/>
            <a:rect l="l" t="t" r="r" b="b"/>
            <a:pathLst>
              <a:path w="696860" h="816992" extrusionOk="0">
                <a:moveTo>
                  <a:pt x="2821" y="173214"/>
                </a:moveTo>
                <a:lnTo>
                  <a:pt x="696860" y="0"/>
                </a:lnTo>
                <a:cubicBezTo>
                  <a:pt x="696357" y="138924"/>
                  <a:pt x="693031" y="287725"/>
                  <a:pt x="692528" y="426649"/>
                </a:cubicBezTo>
                <a:lnTo>
                  <a:pt x="0" y="816992"/>
                </a:lnTo>
                <a:cubicBezTo>
                  <a:pt x="1411" y="608044"/>
                  <a:pt x="1410" y="382162"/>
                  <a:pt x="2821" y="173214"/>
                </a:cubicBezTo>
                <a:close/>
              </a:path>
            </a:pathLst>
          </a:custGeom>
          <a:solidFill>
            <a:srgbClr val="65215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1" name="Google Shape;201;p10"/>
          <p:cNvSpPr/>
          <p:nvPr/>
        </p:nvSpPr>
        <p:spPr>
          <a:xfrm>
            <a:off x="-16172" y="4010664"/>
            <a:ext cx="800797" cy="1424252"/>
          </a:xfrm>
          <a:custGeom>
            <a:avLst/>
            <a:gdLst/>
            <a:ahLst/>
            <a:cxnLst/>
            <a:rect l="l" t="t" r="r" b="b"/>
            <a:pathLst>
              <a:path w="693331" h="1041580" extrusionOk="0">
                <a:moveTo>
                  <a:pt x="0" y="388110"/>
                </a:moveTo>
                <a:lnTo>
                  <a:pt x="688214" y="0"/>
                </a:lnTo>
                <a:cubicBezTo>
                  <a:pt x="686045" y="407989"/>
                  <a:pt x="695164" y="27165"/>
                  <a:pt x="692995" y="435154"/>
                </a:cubicBezTo>
                <a:lnTo>
                  <a:pt x="149" y="1041580"/>
                </a:lnTo>
                <a:cubicBezTo>
                  <a:pt x="99" y="823757"/>
                  <a:pt x="50" y="605933"/>
                  <a:pt x="0" y="388110"/>
                </a:cubicBezTo>
                <a:close/>
              </a:path>
            </a:pathLst>
          </a:custGeom>
          <a:solidFill>
            <a:srgbClr val="2509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2" name="Google Shape;202;p10"/>
          <p:cNvSpPr/>
          <p:nvPr/>
        </p:nvSpPr>
        <p:spPr>
          <a:xfrm>
            <a:off x="764853" y="602066"/>
            <a:ext cx="1683600" cy="577302"/>
          </a:xfrm>
          <a:prstGeom prst="rect">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3" name="Google Shape;203;p10"/>
          <p:cNvSpPr/>
          <p:nvPr/>
        </p:nvSpPr>
        <p:spPr>
          <a:xfrm>
            <a:off x="774040" y="1437926"/>
            <a:ext cx="1380000" cy="593895"/>
          </a:xfrm>
          <a:prstGeom prst="rect">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4" name="Google Shape;204;p10"/>
          <p:cNvSpPr/>
          <p:nvPr/>
        </p:nvSpPr>
        <p:spPr>
          <a:xfrm>
            <a:off x="764853" y="2290428"/>
            <a:ext cx="1088100" cy="593895"/>
          </a:xfrm>
          <a:prstGeom prst="rect">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5" name="Google Shape;205;p10"/>
          <p:cNvSpPr/>
          <p:nvPr/>
        </p:nvSpPr>
        <p:spPr>
          <a:xfrm>
            <a:off x="774041" y="3142929"/>
            <a:ext cx="780000" cy="593895"/>
          </a:xfrm>
          <a:prstGeom prst="rect">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6" name="Google Shape;206;p10"/>
          <p:cNvSpPr/>
          <p:nvPr/>
        </p:nvSpPr>
        <p:spPr>
          <a:xfrm>
            <a:off x="775815" y="4011453"/>
            <a:ext cx="488700" cy="593895"/>
          </a:xfrm>
          <a:prstGeom prst="rect">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7" name="Google Shape;207;p10"/>
          <p:cNvSpPr/>
          <p:nvPr/>
        </p:nvSpPr>
        <p:spPr>
          <a:xfrm rot="5400000">
            <a:off x="1106720" y="4163945"/>
            <a:ext cx="596661" cy="290100"/>
          </a:xfrm>
          <a:prstGeom prst="triangle">
            <a:avLst>
              <a:gd name="adj" fmla="val 50000"/>
            </a:avLst>
          </a:prstGeom>
          <a:solidFill>
            <a:srgbClr val="3F0F4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8" name="Google Shape;208;p10"/>
          <p:cNvSpPr/>
          <p:nvPr/>
        </p:nvSpPr>
        <p:spPr>
          <a:xfrm rot="5400000">
            <a:off x="1395875" y="3292357"/>
            <a:ext cx="594356" cy="290100"/>
          </a:xfrm>
          <a:prstGeom prst="triangle">
            <a:avLst>
              <a:gd name="adj" fmla="val 50000"/>
            </a:avLst>
          </a:prstGeom>
          <a:solidFill>
            <a:srgbClr val="882C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09" name="Google Shape;209;p10"/>
          <p:cNvSpPr/>
          <p:nvPr/>
        </p:nvSpPr>
        <p:spPr>
          <a:xfrm rot="5400000">
            <a:off x="1694905" y="2438903"/>
            <a:ext cx="593895" cy="290100"/>
          </a:xfrm>
          <a:prstGeom prst="triangle">
            <a:avLst>
              <a:gd name="adj" fmla="val 50000"/>
            </a:avLst>
          </a:prstGeom>
          <a:solidFill>
            <a:srgbClr val="B28CC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10" name="Google Shape;210;p10"/>
          <p:cNvSpPr/>
          <p:nvPr/>
        </p:nvSpPr>
        <p:spPr>
          <a:xfrm rot="5400000">
            <a:off x="1997536" y="1593687"/>
            <a:ext cx="593435" cy="290100"/>
          </a:xfrm>
          <a:prstGeom prst="triangle">
            <a:avLst>
              <a:gd name="adj" fmla="val 50000"/>
            </a:avLst>
          </a:prstGeom>
          <a:solidFill>
            <a:srgbClr val="A7CBF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11" name="Google Shape;211;p10"/>
          <p:cNvSpPr/>
          <p:nvPr/>
        </p:nvSpPr>
        <p:spPr>
          <a:xfrm rot="5400000">
            <a:off x="2303683" y="742787"/>
            <a:ext cx="571541" cy="290100"/>
          </a:xfrm>
          <a:prstGeom prst="triangle">
            <a:avLst>
              <a:gd name="adj" fmla="val 50000"/>
            </a:avLst>
          </a:prstGeom>
          <a:solidFill>
            <a:srgbClr val="7083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a:solidFill>
                <a:srgbClr val="FFFFFF"/>
              </a:solidFill>
              <a:latin typeface="Calibri"/>
              <a:ea typeface="Calibri"/>
              <a:cs typeface="Calibri"/>
              <a:sym typeface="Calibri"/>
            </a:endParaRPr>
          </a:p>
        </p:txBody>
      </p:sp>
      <p:sp>
        <p:nvSpPr>
          <p:cNvPr id="212" name="Google Shape;212;p10"/>
          <p:cNvSpPr txBox="1">
            <a:spLocks noGrp="1"/>
          </p:cNvSpPr>
          <p:nvPr>
            <p:ph type="title"/>
          </p:nvPr>
        </p:nvSpPr>
        <p:spPr>
          <a:xfrm>
            <a:off x="2810300" y="457200"/>
            <a:ext cx="8545200" cy="1600200"/>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dk1"/>
              </a:buClr>
              <a:buSzPts val="4800"/>
              <a:buFont typeface="Calibri"/>
              <a:buNone/>
              <a:defRPr/>
            </a:lvl1pPr>
            <a:lvl2pPr lvl="1" algn="r">
              <a:spcBef>
                <a:spcPts val="0"/>
              </a:spcBef>
              <a:spcAft>
                <a:spcPts val="0"/>
              </a:spcAft>
              <a:buSzPts val="4800"/>
              <a:buNone/>
              <a:defRPr/>
            </a:lvl2pPr>
            <a:lvl3pPr lvl="2" algn="r">
              <a:spcBef>
                <a:spcPts val="0"/>
              </a:spcBef>
              <a:spcAft>
                <a:spcPts val="0"/>
              </a:spcAft>
              <a:buSzPts val="4800"/>
              <a:buNone/>
              <a:defRPr/>
            </a:lvl3pPr>
            <a:lvl4pPr lvl="3" algn="r">
              <a:spcBef>
                <a:spcPts val="0"/>
              </a:spcBef>
              <a:spcAft>
                <a:spcPts val="0"/>
              </a:spcAft>
              <a:buSzPts val="4800"/>
              <a:buNone/>
              <a:defRPr/>
            </a:lvl4pPr>
            <a:lvl5pPr lvl="4" algn="r">
              <a:spcBef>
                <a:spcPts val="0"/>
              </a:spcBef>
              <a:spcAft>
                <a:spcPts val="0"/>
              </a:spcAft>
              <a:buSzPts val="4800"/>
              <a:buNone/>
              <a:defRPr/>
            </a:lvl5pPr>
            <a:lvl6pPr lvl="5" algn="r">
              <a:spcBef>
                <a:spcPts val="0"/>
              </a:spcBef>
              <a:spcAft>
                <a:spcPts val="0"/>
              </a:spcAft>
              <a:buSzPts val="4800"/>
              <a:buNone/>
              <a:defRPr/>
            </a:lvl6pPr>
            <a:lvl7pPr lvl="6" algn="r">
              <a:spcBef>
                <a:spcPts val="0"/>
              </a:spcBef>
              <a:spcAft>
                <a:spcPts val="0"/>
              </a:spcAft>
              <a:buSzPts val="4800"/>
              <a:buNone/>
              <a:defRPr/>
            </a:lvl7pPr>
            <a:lvl8pPr lvl="7" algn="r">
              <a:spcBef>
                <a:spcPts val="0"/>
              </a:spcBef>
              <a:spcAft>
                <a:spcPts val="0"/>
              </a:spcAft>
              <a:buSzPts val="4800"/>
              <a:buNone/>
              <a:defRPr/>
            </a:lvl8pPr>
            <a:lvl9pPr lvl="8" algn="r">
              <a:spcBef>
                <a:spcPts val="0"/>
              </a:spcBef>
              <a:spcAft>
                <a:spcPts val="0"/>
              </a:spcAft>
              <a:buSzPts val="4800"/>
              <a:buNone/>
              <a:defRPr/>
            </a:lvl9pPr>
          </a:lstStyle>
          <a:p>
            <a:endParaRPr/>
          </a:p>
        </p:txBody>
      </p:sp>
      <p:sp>
        <p:nvSpPr>
          <p:cNvPr id="213" name="Google Shape;213;p10"/>
          <p:cNvSpPr txBox="1">
            <a:spLocks noGrp="1"/>
          </p:cNvSpPr>
          <p:nvPr>
            <p:ph type="body" idx="1"/>
          </p:nvPr>
        </p:nvSpPr>
        <p:spPr>
          <a:xfrm>
            <a:off x="2810300" y="2176350"/>
            <a:ext cx="8545200" cy="36846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214" name="Google Shape;21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a:t>
            </a:fld>
            <a:endParaRPr/>
          </a:p>
        </p:txBody>
      </p:sp>
      <p:sp>
        <p:nvSpPr>
          <p:cNvPr id="215" name="Google Shape;215;p10"/>
          <p:cNvSpPr txBox="1"/>
          <p:nvPr/>
        </p:nvSpPr>
        <p:spPr>
          <a:xfrm rot="5400000">
            <a:off x="-691975" y="6369425"/>
            <a:ext cx="1579800" cy="37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1200">
                <a:latin typeface="Barlow Condensed"/>
                <a:ea typeface="Barlow Condensed"/>
                <a:cs typeface="Barlow Condensed"/>
                <a:sym typeface="Barlow Condensed"/>
              </a:rPr>
              <a:t>SLIDESMANIA.COM</a:t>
            </a:r>
            <a:endParaRPr sz="1200">
              <a:latin typeface="Barlow Condensed"/>
              <a:ea typeface="Barlow Condensed"/>
              <a:cs typeface="Barlow Condensed"/>
              <a:sym typeface="Barlow Condense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800"/>
              <a:buFont typeface="Impact"/>
              <a:buNone/>
              <a:defRPr sz="4800" i="0" u="none" strike="noStrike" cap="none">
                <a:solidFill>
                  <a:schemeClr val="dk1"/>
                </a:solidFill>
                <a:latin typeface="Impact"/>
                <a:ea typeface="Impact"/>
                <a:cs typeface="Impact"/>
                <a:sym typeface="Impact"/>
              </a:defRPr>
            </a:lvl1pPr>
            <a:lvl2pPr lvl="1">
              <a:spcBef>
                <a:spcPts val="0"/>
              </a:spcBef>
              <a:spcAft>
                <a:spcPts val="0"/>
              </a:spcAft>
              <a:buSzPts val="4800"/>
              <a:buFont typeface="Impact"/>
              <a:buNone/>
              <a:defRPr sz="4800">
                <a:latin typeface="Impact"/>
                <a:ea typeface="Impact"/>
                <a:cs typeface="Impact"/>
                <a:sym typeface="Impact"/>
              </a:defRPr>
            </a:lvl2pPr>
            <a:lvl3pPr lvl="2">
              <a:spcBef>
                <a:spcPts val="0"/>
              </a:spcBef>
              <a:spcAft>
                <a:spcPts val="0"/>
              </a:spcAft>
              <a:buSzPts val="4800"/>
              <a:buFont typeface="Impact"/>
              <a:buNone/>
              <a:defRPr sz="4800">
                <a:latin typeface="Impact"/>
                <a:ea typeface="Impact"/>
                <a:cs typeface="Impact"/>
                <a:sym typeface="Impact"/>
              </a:defRPr>
            </a:lvl3pPr>
            <a:lvl4pPr lvl="3">
              <a:spcBef>
                <a:spcPts val="0"/>
              </a:spcBef>
              <a:spcAft>
                <a:spcPts val="0"/>
              </a:spcAft>
              <a:buSzPts val="4800"/>
              <a:buFont typeface="Impact"/>
              <a:buNone/>
              <a:defRPr sz="4800">
                <a:latin typeface="Impact"/>
                <a:ea typeface="Impact"/>
                <a:cs typeface="Impact"/>
                <a:sym typeface="Impact"/>
              </a:defRPr>
            </a:lvl4pPr>
            <a:lvl5pPr lvl="4">
              <a:spcBef>
                <a:spcPts val="0"/>
              </a:spcBef>
              <a:spcAft>
                <a:spcPts val="0"/>
              </a:spcAft>
              <a:buSzPts val="4800"/>
              <a:buFont typeface="Impact"/>
              <a:buNone/>
              <a:defRPr sz="4800">
                <a:latin typeface="Impact"/>
                <a:ea typeface="Impact"/>
                <a:cs typeface="Impact"/>
                <a:sym typeface="Impact"/>
              </a:defRPr>
            </a:lvl5pPr>
            <a:lvl6pPr lvl="5">
              <a:spcBef>
                <a:spcPts val="0"/>
              </a:spcBef>
              <a:spcAft>
                <a:spcPts val="0"/>
              </a:spcAft>
              <a:buSzPts val="4800"/>
              <a:buFont typeface="Impact"/>
              <a:buNone/>
              <a:defRPr sz="4800">
                <a:latin typeface="Impact"/>
                <a:ea typeface="Impact"/>
                <a:cs typeface="Impact"/>
                <a:sym typeface="Impact"/>
              </a:defRPr>
            </a:lvl6pPr>
            <a:lvl7pPr lvl="6">
              <a:spcBef>
                <a:spcPts val="0"/>
              </a:spcBef>
              <a:spcAft>
                <a:spcPts val="0"/>
              </a:spcAft>
              <a:buSzPts val="4800"/>
              <a:buFont typeface="Impact"/>
              <a:buNone/>
              <a:defRPr sz="4800">
                <a:latin typeface="Impact"/>
                <a:ea typeface="Impact"/>
                <a:cs typeface="Impact"/>
                <a:sym typeface="Impact"/>
              </a:defRPr>
            </a:lvl7pPr>
            <a:lvl8pPr lvl="7">
              <a:spcBef>
                <a:spcPts val="0"/>
              </a:spcBef>
              <a:spcAft>
                <a:spcPts val="0"/>
              </a:spcAft>
              <a:buSzPts val="4800"/>
              <a:buFont typeface="Impact"/>
              <a:buNone/>
              <a:defRPr sz="4800">
                <a:latin typeface="Impact"/>
                <a:ea typeface="Impact"/>
                <a:cs typeface="Impact"/>
                <a:sym typeface="Impact"/>
              </a:defRPr>
            </a:lvl8pPr>
            <a:lvl9pPr lvl="8">
              <a:spcBef>
                <a:spcPts val="0"/>
              </a:spcBef>
              <a:spcAft>
                <a:spcPts val="0"/>
              </a:spcAft>
              <a:buSzPts val="4800"/>
              <a:buFont typeface="Impact"/>
              <a:buNone/>
              <a:defRPr sz="4800">
                <a:latin typeface="Impact"/>
                <a:ea typeface="Impact"/>
                <a:cs typeface="Impact"/>
                <a:sym typeface="Impact"/>
              </a:defRPr>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381000" algn="l" rtl="0">
              <a:lnSpc>
                <a:spcPct val="90000"/>
              </a:lnSpc>
              <a:spcBef>
                <a:spcPts val="10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1pPr>
            <a:lvl2pPr marL="914400" marR="0" lvl="1" indent="-381000" algn="l" rtl="0">
              <a:lnSpc>
                <a:spcPct val="90000"/>
              </a:lnSpc>
              <a:spcBef>
                <a:spcPts val="5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2pPr>
            <a:lvl3pPr marL="1371600" marR="0" lvl="2" indent="-381000" algn="l" rtl="0">
              <a:lnSpc>
                <a:spcPct val="90000"/>
              </a:lnSpc>
              <a:spcBef>
                <a:spcPts val="5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3pPr>
            <a:lvl4pPr marL="1828800" marR="0" lvl="3" indent="-381000" algn="l" rtl="0">
              <a:lnSpc>
                <a:spcPct val="90000"/>
              </a:lnSpc>
              <a:spcBef>
                <a:spcPts val="5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4pPr>
            <a:lvl5pPr marL="2286000" marR="0" lvl="4" indent="-381000" algn="l" rtl="0">
              <a:lnSpc>
                <a:spcPct val="90000"/>
              </a:lnSpc>
              <a:spcBef>
                <a:spcPts val="5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5pPr>
            <a:lvl6pPr marL="2743200" marR="0" lvl="5" indent="-381000" algn="l" rtl="0">
              <a:lnSpc>
                <a:spcPct val="90000"/>
              </a:lnSpc>
              <a:spcBef>
                <a:spcPts val="5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6pPr>
            <a:lvl7pPr marL="3200400" marR="0" lvl="6" indent="-381000" algn="l" rtl="0">
              <a:lnSpc>
                <a:spcPct val="90000"/>
              </a:lnSpc>
              <a:spcBef>
                <a:spcPts val="5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7pPr>
            <a:lvl8pPr marL="3657600" marR="0" lvl="7" indent="-381000" algn="l" rtl="0">
              <a:lnSpc>
                <a:spcPct val="90000"/>
              </a:lnSpc>
              <a:spcBef>
                <a:spcPts val="5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8pPr>
            <a:lvl9pPr marL="4114800" marR="0" lvl="8" indent="-381000" algn="l" rtl="0">
              <a:lnSpc>
                <a:spcPct val="90000"/>
              </a:lnSpc>
              <a:spcBef>
                <a:spcPts val="500"/>
              </a:spcBef>
              <a:spcAft>
                <a:spcPts val="0"/>
              </a:spcAft>
              <a:buClr>
                <a:schemeClr val="dk1"/>
              </a:buClr>
              <a:buSzPts val="2400"/>
              <a:buFont typeface="Didact Gothic"/>
              <a:buChar char="•"/>
              <a:defRPr sz="2400" i="0" u="none" strike="noStrike" cap="none">
                <a:solidFill>
                  <a:schemeClr val="dk1"/>
                </a:solidFill>
                <a:latin typeface="Didact Gothic"/>
                <a:ea typeface="Didact Gothic"/>
                <a:cs typeface="Didact Gothic"/>
                <a:sym typeface="Didact Gothic"/>
              </a:defRPr>
            </a:lvl9pPr>
          </a:lstStyle>
          <a:p>
            <a:endParaRPr/>
          </a:p>
        </p:txBody>
      </p:sp>
      <p:sp>
        <p:nvSpPr>
          <p:cNvPr id="8" name="Google Shape;8;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mail:fatemaalzahraa_3212@limu.eduly"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choolofpoliticalscience.com/evolution-of-public-administration/"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mpa.unc.edu/search/node/The%20evolution%20from%20public%20administration%20to%20a%20new%20public%20management" TargetMode="External"/><Relationship Id="rId5" Type="http://schemas.openxmlformats.org/officeDocument/2006/relationships/hyperlink" Target="https://www.bartleby.com/essay/The-Classical-Public-Administrative-Theory-PKQK78W3PT8X" TargetMode="External"/><Relationship Id="rId4" Type="http://schemas.openxmlformats.org/officeDocument/2006/relationships/hyperlink" Target="https://theanswersplanet.com/what-is-the-definition-of-public-management/"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2"/>
          <p:cNvSpPr txBox="1">
            <a:spLocks noGrp="1"/>
          </p:cNvSpPr>
          <p:nvPr>
            <p:ph type="title"/>
          </p:nvPr>
        </p:nvSpPr>
        <p:spPr>
          <a:xfrm>
            <a:off x="1598441" y="2361939"/>
            <a:ext cx="8549001" cy="1845867"/>
          </a:xfrm>
          <a:prstGeom prst="rect">
            <a:avLst/>
          </a:prstGeom>
        </p:spPr>
        <p:txBody>
          <a:bodyPr spcFirstLastPara="1" wrap="square" lIns="91425" tIns="45700" rIns="91425" bIns="45700" anchor="ctr" anchorCtr="0">
            <a:noAutofit/>
          </a:bodyPr>
          <a:lstStyle/>
          <a:p>
            <a:pPr algn="ctr"/>
            <a:r>
              <a:rPr lang="en-US" sz="4400" dirty="0"/>
              <a:t>The Evolution From Public Administration to a New Public Management.</a:t>
            </a:r>
            <a:endParaRPr lang="en-US" sz="4400" dirty="0"/>
          </a:p>
        </p:txBody>
      </p:sp>
      <p:sp>
        <p:nvSpPr>
          <p:cNvPr id="226" name="Google Shape;226;p12"/>
          <p:cNvSpPr txBox="1">
            <a:spLocks noGrp="1"/>
          </p:cNvSpPr>
          <p:nvPr>
            <p:ph type="body" idx="1"/>
          </p:nvPr>
        </p:nvSpPr>
        <p:spPr>
          <a:xfrm>
            <a:off x="3049825" y="5451348"/>
            <a:ext cx="10515600" cy="1835100"/>
          </a:xfrm>
          <a:prstGeom prst="rect">
            <a:avLst/>
          </a:prstGeom>
        </p:spPr>
        <p:txBody>
          <a:bodyPr spcFirstLastPara="1" wrap="square" lIns="91425" tIns="45700" rIns="91425" bIns="45700" anchor="t" anchorCtr="0">
            <a:noAutofit/>
          </a:bodyPr>
          <a:lstStyle/>
          <a:p>
            <a:pPr algn="ctr">
              <a:buNone/>
            </a:pPr>
            <a:r>
              <a:rPr lang="es-ES" i="1" dirty="0"/>
              <a:t>ID.3212    </a:t>
            </a:r>
            <a:r>
              <a:rPr lang="es-ES" i="1" dirty="0">
                <a:hlinkClick r:id="rId3"/>
              </a:rPr>
              <a:t>E-mail:fatemaalzahraa_3212@limu.eduly</a:t>
            </a:r>
            <a:endParaRPr lang="en-US"/>
          </a:p>
          <a:p>
            <a:pPr marL="0" lvl="0" indent="0" algn="l">
              <a:lnSpc>
                <a:spcPct val="100000"/>
              </a:lnSpc>
              <a:spcBef>
                <a:spcPts val="1000"/>
              </a:spcBef>
              <a:spcAft>
                <a:spcPts val="0"/>
              </a:spcAft>
              <a:buNone/>
            </a:pPr>
            <a:endParaRPr lang="es-ES" dirty="0"/>
          </a:p>
        </p:txBody>
      </p:sp>
      <p:pic>
        <p:nvPicPr>
          <p:cNvPr id="2" name="Picture 2" descr="Logo, company name&#10;&#10;Description automatically generated">
            <a:extLst>
              <a:ext uri="{FF2B5EF4-FFF2-40B4-BE49-F238E27FC236}">
                <a16:creationId xmlns:a16="http://schemas.microsoft.com/office/drawing/2014/main" id="{60F68775-8C76-4D9B-AF6E-1F523FC2B8BD}"/>
              </a:ext>
            </a:extLst>
          </p:cNvPr>
          <p:cNvPicPr>
            <a:picLocks noChangeAspect="1"/>
          </p:cNvPicPr>
          <p:nvPr/>
        </p:nvPicPr>
        <p:blipFill>
          <a:blip r:embed="rId4"/>
          <a:stretch>
            <a:fillRect/>
          </a:stretch>
        </p:blipFill>
        <p:spPr>
          <a:xfrm>
            <a:off x="290057" y="204873"/>
            <a:ext cx="1400175" cy="1219200"/>
          </a:xfrm>
          <a:prstGeom prst="rect">
            <a:avLst/>
          </a:prstGeom>
        </p:spPr>
      </p:pic>
      <p:pic>
        <p:nvPicPr>
          <p:cNvPr id="3" name="Picture 3" descr="Logo&#10;&#10;Description automatically generated">
            <a:extLst>
              <a:ext uri="{FF2B5EF4-FFF2-40B4-BE49-F238E27FC236}">
                <a16:creationId xmlns:a16="http://schemas.microsoft.com/office/drawing/2014/main" id="{2545E752-F0D0-4BD7-B0CF-88ED2B6B3655}"/>
              </a:ext>
            </a:extLst>
          </p:cNvPr>
          <p:cNvPicPr>
            <a:picLocks noChangeAspect="1"/>
          </p:cNvPicPr>
          <p:nvPr/>
        </p:nvPicPr>
        <p:blipFill>
          <a:blip r:embed="rId5"/>
          <a:stretch>
            <a:fillRect/>
          </a:stretch>
        </p:blipFill>
        <p:spPr>
          <a:xfrm>
            <a:off x="10460503" y="64194"/>
            <a:ext cx="1409700" cy="1400175"/>
          </a:xfrm>
          <a:prstGeom prst="rect">
            <a:avLst/>
          </a:prstGeom>
        </p:spPr>
      </p:pic>
      <p:sp>
        <p:nvSpPr>
          <p:cNvPr id="4" name="TextBox 3">
            <a:extLst>
              <a:ext uri="{FF2B5EF4-FFF2-40B4-BE49-F238E27FC236}">
                <a16:creationId xmlns:a16="http://schemas.microsoft.com/office/drawing/2014/main" id="{81F4AF77-AAB1-4158-8119-1D34ADFDFC32}"/>
              </a:ext>
            </a:extLst>
          </p:cNvPr>
          <p:cNvSpPr txBox="1"/>
          <p:nvPr/>
        </p:nvSpPr>
        <p:spPr>
          <a:xfrm>
            <a:off x="4058691" y="4374024"/>
            <a:ext cx="442233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i="1" dirty="0">
                <a:latin typeface="Century"/>
              </a:rPr>
              <a:t>By: </a:t>
            </a:r>
            <a:r>
              <a:rPr lang="en-US" sz="1800" i="1" dirty="0" err="1">
                <a:latin typeface="Century"/>
              </a:rPr>
              <a:t>fatima</a:t>
            </a:r>
            <a:r>
              <a:rPr lang="en-US" sz="1800" i="1" dirty="0">
                <a:latin typeface="Century"/>
              </a:rPr>
              <a:t> </a:t>
            </a:r>
            <a:r>
              <a:rPr lang="en-US" sz="1800" i="1" dirty="0" err="1">
                <a:latin typeface="Century"/>
              </a:rPr>
              <a:t>alzahraa</a:t>
            </a:r>
            <a:r>
              <a:rPr lang="en-US" sz="1800" i="1" dirty="0">
                <a:latin typeface="Century"/>
              </a:rPr>
              <a:t> </a:t>
            </a:r>
            <a:r>
              <a:rPr lang="en-US" sz="1800" i="1" dirty="0" err="1">
                <a:latin typeface="Century"/>
              </a:rPr>
              <a:t>agneaber</a:t>
            </a:r>
            <a:endParaRPr lang="en-US" sz="1800" dirty="0" err="1">
              <a:latin typeface="Century"/>
            </a:endParaRPr>
          </a:p>
          <a:p>
            <a:pPr algn="l"/>
            <a:endParaRPr lang="en-US" dirty="0"/>
          </a:p>
        </p:txBody>
      </p:sp>
      <p:sp>
        <p:nvSpPr>
          <p:cNvPr id="5" name="TextBox 4">
            <a:extLst>
              <a:ext uri="{FF2B5EF4-FFF2-40B4-BE49-F238E27FC236}">
                <a16:creationId xmlns:a16="http://schemas.microsoft.com/office/drawing/2014/main" id="{15176EFB-2F98-41C9-B48E-A2E03A649C32}"/>
              </a:ext>
            </a:extLst>
          </p:cNvPr>
          <p:cNvSpPr txBox="1"/>
          <p:nvPr/>
        </p:nvSpPr>
        <p:spPr>
          <a:xfrm>
            <a:off x="11865298" y="654955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1</a:t>
            </a:r>
          </a:p>
        </p:txBody>
      </p:sp>
      <p:sp>
        <p:nvSpPr>
          <p:cNvPr id="6" name="TextBox 5"/>
          <p:cNvSpPr txBox="1"/>
          <p:nvPr/>
        </p:nvSpPr>
        <p:spPr>
          <a:xfrm>
            <a:off x="2060716" y="702898"/>
            <a:ext cx="8029303" cy="1200329"/>
          </a:xfrm>
          <a:prstGeom prst="rect">
            <a:avLst/>
          </a:prstGeom>
          <a:noFill/>
        </p:spPr>
        <p:txBody>
          <a:bodyPr wrap="square" rtlCol="0">
            <a:spAutoFit/>
          </a:bodyPr>
          <a:lstStyle/>
          <a:p>
            <a:pPr algn="ctr"/>
            <a:r>
              <a:rPr lang="en-US" sz="2400" dirty="0"/>
              <a:t>Libyan International Medical University </a:t>
            </a:r>
            <a:br>
              <a:rPr lang="en-US" sz="2400" dirty="0"/>
            </a:br>
            <a:r>
              <a:rPr lang="en-US" sz="2400" dirty="0"/>
              <a:t>Faculty of Business </a:t>
            </a:r>
            <a:r>
              <a:rPr lang="en-US" sz="2400" dirty="0" smtClean="0"/>
              <a:t>Administration</a:t>
            </a:r>
            <a:endParaRPr lang="en-US" sz="2400" dirty="0"/>
          </a:p>
          <a:p>
            <a:pPr algn="ct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4" name="Google Shape;274;p20"/>
          <p:cNvSpPr txBox="1">
            <a:spLocks noGrp="1"/>
          </p:cNvSpPr>
          <p:nvPr>
            <p:ph type="body" idx="4294967295"/>
          </p:nvPr>
        </p:nvSpPr>
        <p:spPr>
          <a:xfrm>
            <a:off x="562867" y="1094881"/>
            <a:ext cx="9596437" cy="3530600"/>
          </a:xfrm>
          <a:prstGeom prst="rect">
            <a:avLst/>
          </a:prstGeom>
        </p:spPr>
        <p:txBody>
          <a:bodyPr spcFirstLastPara="1" wrap="square" lIns="91425" tIns="45700" rIns="91425" bIns="45700" anchor="ctr" anchorCtr="0">
            <a:noAutofit/>
          </a:bodyPr>
          <a:lstStyle/>
          <a:p>
            <a:pPr marL="0" indent="0">
              <a:buNone/>
            </a:pPr>
            <a:r>
              <a:rPr lang="es-ES" sz="4000" dirty="0"/>
              <a:t>NPM </a:t>
            </a:r>
            <a:r>
              <a:rPr lang="es-ES" sz="4000" dirty="0" err="1"/>
              <a:t>succed</a:t>
            </a:r>
            <a:r>
              <a:rPr lang="es-ES" sz="4000" dirty="0"/>
              <a:t> in </a:t>
            </a:r>
            <a:r>
              <a:rPr lang="es-ES" sz="4000" dirty="0" err="1"/>
              <a:t>accomplishing</a:t>
            </a:r>
            <a:r>
              <a:rPr lang="es-ES" sz="4000" dirty="0"/>
              <a:t> </a:t>
            </a:r>
            <a:r>
              <a:rPr lang="es-ES" sz="4000" dirty="0" err="1"/>
              <a:t>multiple</a:t>
            </a:r>
            <a:r>
              <a:rPr lang="es-ES" sz="4000" dirty="0"/>
              <a:t> </a:t>
            </a:r>
            <a:r>
              <a:rPr lang="es-ES" sz="4000" dirty="0" err="1"/>
              <a:t>goals</a:t>
            </a:r>
            <a:r>
              <a:rPr lang="es-ES" sz="4000" dirty="0"/>
              <a:t> </a:t>
            </a:r>
            <a:r>
              <a:rPr lang="es-ES" sz="4000" dirty="0" err="1"/>
              <a:t>among</a:t>
            </a:r>
            <a:r>
              <a:rPr lang="es-ES" sz="4000" dirty="0"/>
              <a:t> </a:t>
            </a:r>
            <a:r>
              <a:rPr lang="es-ES" sz="4000" dirty="0" err="1"/>
              <a:t>them</a:t>
            </a:r>
            <a:r>
              <a:rPr lang="es-ES" sz="4000" dirty="0"/>
              <a:t> </a:t>
            </a:r>
            <a:r>
              <a:rPr lang="es-ES" sz="4000" dirty="0" err="1"/>
              <a:t>increasing</a:t>
            </a:r>
            <a:r>
              <a:rPr lang="es-ES" sz="4000" dirty="0"/>
              <a:t> </a:t>
            </a:r>
            <a:r>
              <a:rPr lang="es-ES" sz="4000" dirty="0" err="1"/>
              <a:t>goverment</a:t>
            </a:r>
            <a:r>
              <a:rPr lang="es-ES" sz="4000" dirty="0"/>
              <a:t> </a:t>
            </a:r>
            <a:r>
              <a:rPr lang="es-ES" sz="4000" dirty="0" err="1"/>
              <a:t>efficiency</a:t>
            </a:r>
            <a:r>
              <a:rPr lang="es-ES" sz="4000" dirty="0"/>
              <a:t> </a:t>
            </a:r>
            <a:r>
              <a:rPr lang="es-ES" sz="4000" dirty="0" err="1"/>
              <a:t>improving</a:t>
            </a:r>
            <a:r>
              <a:rPr lang="es-ES" sz="4000" dirty="0"/>
              <a:t> </a:t>
            </a:r>
            <a:r>
              <a:rPr lang="es-ES" sz="4000" dirty="0" err="1"/>
              <a:t>services</a:t>
            </a:r>
            <a:r>
              <a:rPr lang="es-ES" sz="4000" dirty="0"/>
              <a:t> </a:t>
            </a:r>
            <a:r>
              <a:rPr lang="es-ES" sz="4000" dirty="0" err="1"/>
              <a:t>acces</a:t>
            </a:r>
            <a:r>
              <a:rPr lang="es-ES" sz="4000" dirty="0"/>
              <a:t> and </a:t>
            </a:r>
            <a:r>
              <a:rPr lang="es-ES" sz="4000" dirty="0" err="1"/>
              <a:t>delivery</a:t>
            </a:r>
            <a:r>
              <a:rPr lang="es-ES" sz="4000" dirty="0"/>
              <a:t> </a:t>
            </a:r>
            <a:r>
              <a:rPr lang="es-ES" sz="4000" dirty="0" err="1"/>
              <a:t>to</a:t>
            </a:r>
            <a:r>
              <a:rPr lang="es-ES" sz="4000" dirty="0"/>
              <a:t> </a:t>
            </a:r>
            <a:r>
              <a:rPr lang="es-ES" sz="4000" dirty="0" err="1"/>
              <a:t>citizens</a:t>
            </a:r>
            <a:r>
              <a:rPr lang="es-ES" sz="4000" dirty="0"/>
              <a:t> and </a:t>
            </a:r>
            <a:r>
              <a:rPr lang="es-ES" sz="4000" dirty="0" err="1"/>
              <a:t>downsizing</a:t>
            </a:r>
            <a:r>
              <a:rPr lang="es-ES" sz="4000" dirty="0"/>
              <a:t> </a:t>
            </a:r>
            <a:r>
              <a:rPr lang="es-ES" sz="4000" dirty="0" err="1"/>
              <a:t>goverment</a:t>
            </a:r>
            <a:r>
              <a:rPr lang="es-ES" sz="4000" dirty="0"/>
              <a:t> </a:t>
            </a:r>
            <a:r>
              <a:rPr lang="es-ES" sz="4000" dirty="0" err="1"/>
              <a:t>while</a:t>
            </a:r>
            <a:r>
              <a:rPr lang="es-ES" sz="4000" dirty="0"/>
              <a:t> </a:t>
            </a:r>
            <a:r>
              <a:rPr lang="es-ES" sz="4000" dirty="0" err="1"/>
              <a:t>expanding</a:t>
            </a:r>
            <a:r>
              <a:rPr lang="es-ES" sz="4000" dirty="0"/>
              <a:t> </a:t>
            </a:r>
            <a:r>
              <a:rPr lang="es-ES" sz="4000" dirty="0" err="1"/>
              <a:t>the</a:t>
            </a:r>
            <a:r>
              <a:rPr lang="es-ES" sz="4000" dirty="0"/>
              <a:t> </a:t>
            </a:r>
            <a:r>
              <a:rPr lang="es-ES" sz="4000" dirty="0" err="1"/>
              <a:t>private</a:t>
            </a:r>
            <a:r>
              <a:rPr lang="es-ES" sz="4000" dirty="0"/>
              <a:t> and </a:t>
            </a:r>
            <a:r>
              <a:rPr lang="es-ES" sz="4000" dirty="0" err="1"/>
              <a:t>nonprofit</a:t>
            </a:r>
            <a:r>
              <a:rPr lang="es-ES" sz="4000" dirty="0"/>
              <a:t> </a:t>
            </a:r>
            <a:r>
              <a:rPr lang="es-ES" sz="4000" dirty="0" err="1"/>
              <a:t>sectors</a:t>
            </a:r>
            <a:r>
              <a:rPr lang="es-ES" sz="4000" dirty="0"/>
              <a:t>.</a:t>
            </a:r>
            <a:endParaRPr lang="en-US" dirty="0"/>
          </a:p>
        </p:txBody>
      </p:sp>
      <p:sp>
        <p:nvSpPr>
          <p:cNvPr id="2" name="TextBox 1">
            <a:extLst>
              <a:ext uri="{FF2B5EF4-FFF2-40B4-BE49-F238E27FC236}">
                <a16:creationId xmlns:a16="http://schemas.microsoft.com/office/drawing/2014/main" id="{DEC79EBE-6AE6-4513-A867-083C4AD7D24B}"/>
              </a:ext>
            </a:extLst>
          </p:cNvPr>
          <p:cNvSpPr txBox="1"/>
          <p:nvPr/>
        </p:nvSpPr>
        <p:spPr>
          <a:xfrm>
            <a:off x="175215" y="284723"/>
            <a:ext cx="27432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entury Schoolbook"/>
              </a:rPr>
              <a:t>Phase 4</a:t>
            </a:r>
          </a:p>
        </p:txBody>
      </p:sp>
      <p:sp>
        <p:nvSpPr>
          <p:cNvPr id="3" name="TextBox 2">
            <a:extLst>
              <a:ext uri="{FF2B5EF4-FFF2-40B4-BE49-F238E27FC236}">
                <a16:creationId xmlns:a16="http://schemas.microsoft.com/office/drawing/2014/main" id="{96EB1871-95C1-4A1C-93DF-7F80E8BC3EEA}"/>
              </a:ext>
            </a:extLst>
          </p:cNvPr>
          <p:cNvSpPr txBox="1"/>
          <p:nvPr/>
        </p:nvSpPr>
        <p:spPr>
          <a:xfrm>
            <a:off x="11842484" y="654955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10</a:t>
            </a:r>
          </a:p>
        </p:txBody>
      </p:sp>
    </p:spTree>
    <p:extLst>
      <p:ext uri="{BB962C8B-B14F-4D97-AF65-F5344CB8AC3E}">
        <p14:creationId xmlns:p14="http://schemas.microsoft.com/office/powerpoint/2010/main" val="1158030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4" name="Google Shape;274;p20"/>
          <p:cNvSpPr txBox="1">
            <a:spLocks noGrp="1"/>
          </p:cNvSpPr>
          <p:nvPr>
            <p:ph type="body" idx="4294967295"/>
          </p:nvPr>
        </p:nvSpPr>
        <p:spPr>
          <a:xfrm>
            <a:off x="399883" y="791036"/>
            <a:ext cx="10253490" cy="4376737"/>
          </a:xfrm>
          <a:prstGeom prst="rect">
            <a:avLst/>
          </a:prstGeom>
        </p:spPr>
        <p:txBody>
          <a:bodyPr spcFirstLastPara="1" wrap="square" lIns="91425" tIns="45700" rIns="91425" bIns="45700" anchor="ctr" anchorCtr="0">
            <a:noAutofit/>
          </a:bodyPr>
          <a:lstStyle/>
          <a:p>
            <a:pPr marL="0" indent="0">
              <a:buNone/>
            </a:pPr>
            <a:r>
              <a:rPr lang="es-ES" sz="4000" dirty="0"/>
              <a:t> New </a:t>
            </a:r>
            <a:r>
              <a:rPr lang="es-ES" sz="4000" dirty="0" err="1"/>
              <a:t>public</a:t>
            </a:r>
            <a:r>
              <a:rPr lang="es-ES" sz="4000" dirty="0"/>
              <a:t> </a:t>
            </a:r>
            <a:r>
              <a:rPr lang="en-US" sz="4000" dirty="0"/>
              <a:t>governance is </a:t>
            </a:r>
            <a:r>
              <a:rPr lang="es-ES" sz="4000" dirty="0"/>
              <a:t>the formal and informal </a:t>
            </a:r>
            <a:r>
              <a:rPr lang="es-ES" sz="4000" dirty="0" err="1"/>
              <a:t>arrangements</a:t>
            </a:r>
            <a:r>
              <a:rPr lang="es-ES" sz="4000" dirty="0"/>
              <a:t> </a:t>
            </a:r>
            <a:r>
              <a:rPr lang="es-ES" sz="4000" dirty="0" err="1"/>
              <a:t>that</a:t>
            </a:r>
            <a:r>
              <a:rPr lang="es-ES" sz="4000" dirty="0"/>
              <a:t> determine </a:t>
            </a:r>
            <a:r>
              <a:rPr lang="es-ES" sz="4000" dirty="0" err="1"/>
              <a:t>how</a:t>
            </a:r>
            <a:r>
              <a:rPr lang="es-ES" sz="4000" dirty="0"/>
              <a:t> </a:t>
            </a:r>
            <a:r>
              <a:rPr lang="es-ES" sz="4000" dirty="0" err="1"/>
              <a:t>public</a:t>
            </a:r>
            <a:r>
              <a:rPr lang="es-ES" sz="4000" dirty="0"/>
              <a:t> </a:t>
            </a:r>
            <a:r>
              <a:rPr lang="es-ES" sz="4000" dirty="0" err="1"/>
              <a:t>decisions</a:t>
            </a:r>
            <a:r>
              <a:rPr lang="es-ES" sz="4000" dirty="0"/>
              <a:t> are </a:t>
            </a:r>
            <a:r>
              <a:rPr lang="es-ES" sz="4000" dirty="0" err="1"/>
              <a:t>made</a:t>
            </a:r>
            <a:r>
              <a:rPr lang="es-ES" sz="4000" dirty="0"/>
              <a:t> and </a:t>
            </a:r>
            <a:r>
              <a:rPr lang="es-ES" sz="4000" dirty="0" err="1"/>
              <a:t>how</a:t>
            </a:r>
            <a:r>
              <a:rPr lang="es-ES" sz="4000" dirty="0"/>
              <a:t> </a:t>
            </a:r>
            <a:r>
              <a:rPr lang="es-ES" sz="4000" dirty="0" err="1"/>
              <a:t>public</a:t>
            </a:r>
            <a:r>
              <a:rPr lang="es-ES" sz="4000" dirty="0"/>
              <a:t> </a:t>
            </a:r>
            <a:r>
              <a:rPr lang="es-ES" sz="4000" dirty="0" err="1"/>
              <a:t>actions</a:t>
            </a:r>
            <a:r>
              <a:rPr lang="es-ES" sz="4000" dirty="0"/>
              <a:t> are </a:t>
            </a:r>
            <a:r>
              <a:rPr lang="es-ES" sz="4000" dirty="0" err="1"/>
              <a:t>carried</a:t>
            </a:r>
            <a:r>
              <a:rPr lang="es-ES" sz="4000" dirty="0"/>
              <a:t> </a:t>
            </a:r>
            <a:r>
              <a:rPr lang="es-ES" sz="4000" dirty="0" err="1"/>
              <a:t>out</a:t>
            </a:r>
            <a:r>
              <a:rPr lang="es-ES" sz="4000" dirty="0"/>
              <a:t>, </a:t>
            </a:r>
            <a:r>
              <a:rPr lang="es-ES" sz="4000" dirty="0" err="1"/>
              <a:t>from</a:t>
            </a:r>
            <a:r>
              <a:rPr lang="es-ES" sz="4000" dirty="0"/>
              <a:t> </a:t>
            </a:r>
            <a:r>
              <a:rPr lang="es-ES" sz="4000" dirty="0" err="1"/>
              <a:t>the</a:t>
            </a:r>
            <a:r>
              <a:rPr lang="es-ES" sz="4000" dirty="0"/>
              <a:t> </a:t>
            </a:r>
            <a:r>
              <a:rPr lang="es-ES" sz="4000" dirty="0" err="1"/>
              <a:t>perspective</a:t>
            </a:r>
            <a:r>
              <a:rPr lang="es-ES" sz="4000" dirty="0"/>
              <a:t> of </a:t>
            </a:r>
            <a:r>
              <a:rPr lang="es-ES" sz="4000" dirty="0" err="1"/>
              <a:t>maintaining</a:t>
            </a:r>
            <a:r>
              <a:rPr lang="es-ES" sz="4000" dirty="0"/>
              <a:t> a </a:t>
            </a:r>
            <a:r>
              <a:rPr lang="es-ES" sz="4000" dirty="0" err="1"/>
              <a:t>country’s</a:t>
            </a:r>
            <a:r>
              <a:rPr lang="es-ES" sz="4000" dirty="0"/>
              <a:t> </a:t>
            </a:r>
            <a:r>
              <a:rPr lang="es-ES" sz="4000" dirty="0" err="1"/>
              <a:t>constitutional</a:t>
            </a:r>
            <a:r>
              <a:rPr lang="es-ES" sz="4000" dirty="0"/>
              <a:t> </a:t>
            </a:r>
            <a:r>
              <a:rPr lang="es-ES" sz="4000" dirty="0" err="1"/>
              <a:t>values</a:t>
            </a:r>
            <a:r>
              <a:rPr lang="es-ES" sz="4000" dirty="0"/>
              <a:t> </a:t>
            </a:r>
            <a:r>
              <a:rPr lang="es-ES" sz="4000" dirty="0" err="1"/>
              <a:t>when</a:t>
            </a:r>
            <a:r>
              <a:rPr lang="es-ES" sz="4000" dirty="0"/>
              <a:t> </a:t>
            </a:r>
            <a:r>
              <a:rPr lang="es-ES" sz="4000" dirty="0" err="1"/>
              <a:t>facing</a:t>
            </a:r>
            <a:r>
              <a:rPr lang="es-ES" sz="4000" dirty="0"/>
              <a:t> </a:t>
            </a:r>
            <a:r>
              <a:rPr lang="es-ES" sz="4000" dirty="0" err="1"/>
              <a:t>changing</a:t>
            </a:r>
            <a:r>
              <a:rPr lang="es-ES" sz="4000" dirty="0"/>
              <a:t> </a:t>
            </a:r>
            <a:r>
              <a:rPr lang="es-ES" sz="4000" dirty="0" err="1"/>
              <a:t>problems</a:t>
            </a:r>
            <a:r>
              <a:rPr lang="es-ES" sz="4000" dirty="0"/>
              <a:t> and </a:t>
            </a:r>
            <a:r>
              <a:rPr lang="es-ES" sz="4000" dirty="0" err="1"/>
              <a:t>environments</a:t>
            </a:r>
            <a:r>
              <a:rPr lang="es-ES" sz="4000" dirty="0"/>
              <a:t>. </a:t>
            </a:r>
            <a:r>
              <a:rPr lang="es-ES" sz="4000" dirty="0" err="1"/>
              <a:t>The</a:t>
            </a:r>
            <a:r>
              <a:rPr lang="es-ES" sz="4000" dirty="0"/>
              <a:t> principal </a:t>
            </a:r>
            <a:r>
              <a:rPr lang="es-ES" sz="4000" dirty="0" err="1"/>
              <a:t>elements</a:t>
            </a:r>
            <a:r>
              <a:rPr lang="es-ES" sz="4000" dirty="0"/>
              <a:t> of </a:t>
            </a:r>
            <a:r>
              <a:rPr lang="es-ES" sz="4000" dirty="0" err="1"/>
              <a:t>good</a:t>
            </a:r>
            <a:endParaRPr lang="en-US" dirty="0"/>
          </a:p>
        </p:txBody>
      </p:sp>
      <p:sp>
        <p:nvSpPr>
          <p:cNvPr id="2" name="TextBox 1">
            <a:extLst>
              <a:ext uri="{FF2B5EF4-FFF2-40B4-BE49-F238E27FC236}">
                <a16:creationId xmlns:a16="http://schemas.microsoft.com/office/drawing/2014/main" id="{DEC79EBE-6AE6-4513-A867-083C4AD7D24B}"/>
              </a:ext>
            </a:extLst>
          </p:cNvPr>
          <p:cNvSpPr txBox="1"/>
          <p:nvPr/>
        </p:nvSpPr>
        <p:spPr>
          <a:xfrm>
            <a:off x="257346" y="321226"/>
            <a:ext cx="27432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entury Schoolbook"/>
              </a:rPr>
              <a:t>Phase 5</a:t>
            </a:r>
          </a:p>
        </p:txBody>
      </p:sp>
      <p:sp>
        <p:nvSpPr>
          <p:cNvPr id="3" name="TextBox 2">
            <a:extLst>
              <a:ext uri="{FF2B5EF4-FFF2-40B4-BE49-F238E27FC236}">
                <a16:creationId xmlns:a16="http://schemas.microsoft.com/office/drawing/2014/main" id="{7748F861-D12D-4138-879D-01724B710381}"/>
              </a:ext>
            </a:extLst>
          </p:cNvPr>
          <p:cNvSpPr txBox="1"/>
          <p:nvPr/>
        </p:nvSpPr>
        <p:spPr>
          <a:xfrm>
            <a:off x="11796855" y="654955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11</a:t>
            </a:r>
          </a:p>
        </p:txBody>
      </p:sp>
    </p:spTree>
    <p:extLst>
      <p:ext uri="{BB962C8B-B14F-4D97-AF65-F5344CB8AC3E}">
        <p14:creationId xmlns:p14="http://schemas.microsoft.com/office/powerpoint/2010/main" val="4286037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18"/>
          <p:cNvSpPr txBox="1">
            <a:spLocks noGrp="1"/>
          </p:cNvSpPr>
          <p:nvPr>
            <p:ph type="title"/>
          </p:nvPr>
        </p:nvSpPr>
        <p:spPr>
          <a:xfrm>
            <a:off x="838200" y="4413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Conclusion:</a:t>
            </a:r>
            <a:endParaRPr lang="es-ES" dirty="0"/>
          </a:p>
        </p:txBody>
      </p:sp>
      <p:sp>
        <p:nvSpPr>
          <p:cNvPr id="260" name="Google Shape;260;p18"/>
          <p:cNvSpPr txBox="1">
            <a:spLocks noGrp="1"/>
          </p:cNvSpPr>
          <p:nvPr>
            <p:ph type="body" idx="1"/>
          </p:nvPr>
        </p:nvSpPr>
        <p:spPr>
          <a:xfrm>
            <a:off x="30178" y="1712759"/>
            <a:ext cx="12208942" cy="2887497"/>
          </a:xfrm>
          <a:prstGeom prst="rect">
            <a:avLst/>
          </a:prstGeom>
        </p:spPr>
        <p:txBody>
          <a:bodyPr spcFirstLastPara="1" wrap="square" lIns="91425" tIns="45700" rIns="91425" bIns="45700" anchor="ctr" anchorCtr="0">
            <a:noAutofit/>
          </a:bodyPr>
          <a:lstStyle/>
          <a:p>
            <a:pPr marL="0" indent="0">
              <a:buNone/>
            </a:pPr>
            <a:r>
              <a:rPr lang="es-ES" sz="3200" dirty="0"/>
              <a:t>New </a:t>
            </a:r>
            <a:r>
              <a:rPr lang="es-ES" sz="3200" dirty="0" err="1"/>
              <a:t>Public</a:t>
            </a:r>
            <a:r>
              <a:rPr lang="es-ES" sz="3200" dirty="0"/>
              <a:t> Management </a:t>
            </a:r>
            <a:r>
              <a:rPr lang="es-ES" sz="3200" dirty="0" err="1"/>
              <a:t>or</a:t>
            </a:r>
            <a:r>
              <a:rPr lang="es-ES" sz="3200" dirty="0"/>
              <a:t> NPM </a:t>
            </a:r>
            <a:r>
              <a:rPr lang="es-ES" sz="3200" dirty="0" err="1"/>
              <a:t>is</a:t>
            </a:r>
            <a:r>
              <a:rPr lang="es-ES" sz="3200" dirty="0"/>
              <a:t> </a:t>
            </a:r>
            <a:r>
              <a:rPr lang="es-ES" sz="3200" dirty="0" err="1"/>
              <a:t>an</a:t>
            </a:r>
            <a:r>
              <a:rPr lang="es-ES" sz="3200" dirty="0"/>
              <a:t> </a:t>
            </a:r>
            <a:r>
              <a:rPr lang="es-ES" sz="3200" dirty="0" err="1"/>
              <a:t>approach</a:t>
            </a:r>
            <a:r>
              <a:rPr lang="es-ES" sz="3200" dirty="0"/>
              <a:t> </a:t>
            </a:r>
            <a:r>
              <a:rPr lang="es-ES" sz="3200" dirty="0" err="1"/>
              <a:t>that</a:t>
            </a:r>
            <a:r>
              <a:rPr lang="es-ES" sz="3200" dirty="0"/>
              <a:t> </a:t>
            </a:r>
            <a:r>
              <a:rPr lang="es-ES" sz="3200" dirty="0" err="1"/>
              <a:t>seeks</a:t>
            </a:r>
            <a:r>
              <a:rPr lang="es-ES" sz="3200" dirty="0"/>
              <a:t> </a:t>
            </a:r>
            <a:r>
              <a:rPr lang="es-ES" sz="3200" dirty="0" err="1"/>
              <a:t>to</a:t>
            </a:r>
            <a:r>
              <a:rPr lang="es-ES" sz="3200" dirty="0"/>
              <a:t> </a:t>
            </a:r>
            <a:r>
              <a:rPr lang="es-ES" sz="3200" dirty="0" err="1"/>
              <a:t>build</a:t>
            </a:r>
            <a:r>
              <a:rPr lang="es-ES" sz="3200" dirty="0"/>
              <a:t> </a:t>
            </a:r>
            <a:r>
              <a:rPr lang="es-ES" sz="3200" dirty="0" err="1"/>
              <a:t>an</a:t>
            </a:r>
            <a:r>
              <a:rPr lang="es-ES" sz="3200" dirty="0"/>
              <a:t> </a:t>
            </a:r>
            <a:r>
              <a:rPr lang="es-ES" sz="3200" dirty="0" err="1"/>
              <a:t>administration</a:t>
            </a:r>
            <a:r>
              <a:rPr lang="es-ES" sz="3200" dirty="0"/>
              <a:t> </a:t>
            </a:r>
            <a:r>
              <a:rPr lang="es-ES" sz="3200" dirty="0" err="1"/>
              <a:t>by</a:t>
            </a:r>
            <a:r>
              <a:rPr lang="es-ES" sz="3200" dirty="0"/>
              <a:t> </a:t>
            </a:r>
            <a:r>
              <a:rPr lang="es-ES" sz="3200" dirty="0" err="1"/>
              <a:t>implementing</a:t>
            </a:r>
            <a:r>
              <a:rPr lang="es-ES" sz="3200" b="1" dirty="0"/>
              <a:t> </a:t>
            </a:r>
            <a:r>
              <a:rPr lang="es-ES" sz="3200" dirty="0" err="1"/>
              <a:t>flexibility</a:t>
            </a:r>
            <a:r>
              <a:rPr lang="es-ES" sz="3200" dirty="0"/>
              <a:t>, </a:t>
            </a:r>
            <a:r>
              <a:rPr lang="es-ES" sz="3200" dirty="0" err="1"/>
              <a:t>transparency</a:t>
            </a:r>
            <a:r>
              <a:rPr lang="es-ES" sz="3200" dirty="0"/>
              <a:t>, </a:t>
            </a:r>
            <a:r>
              <a:rPr lang="es-ES" sz="3200" dirty="0" err="1"/>
              <a:t>minimum</a:t>
            </a:r>
            <a:r>
              <a:rPr lang="es-ES" sz="3200" dirty="0"/>
              <a:t> </a:t>
            </a:r>
            <a:r>
              <a:rPr lang="es-ES" sz="3200" dirty="0" err="1"/>
              <a:t>government</a:t>
            </a:r>
            <a:r>
              <a:rPr lang="es-ES" sz="3200" dirty="0"/>
              <a:t>, </a:t>
            </a:r>
            <a:r>
              <a:rPr lang="es-ES" sz="3200" dirty="0" err="1"/>
              <a:t>de-bureaucratization</a:t>
            </a:r>
            <a:r>
              <a:rPr lang="es-ES" sz="3200" dirty="0"/>
              <a:t>, </a:t>
            </a:r>
            <a:r>
              <a:rPr lang="es-ES" sz="3200" dirty="0" err="1"/>
              <a:t>decentralization</a:t>
            </a:r>
            <a:r>
              <a:rPr lang="es-ES" sz="3200" dirty="0"/>
              <a:t>, </a:t>
            </a:r>
            <a:r>
              <a:rPr lang="es-ES" sz="3200" dirty="0" err="1"/>
              <a:t>the</a:t>
            </a:r>
            <a:r>
              <a:rPr lang="es-ES" sz="3200" dirty="0"/>
              <a:t> </a:t>
            </a:r>
            <a:r>
              <a:rPr lang="es-ES" sz="3200" dirty="0" err="1"/>
              <a:t>market</a:t>
            </a:r>
            <a:r>
              <a:rPr lang="es-ES" sz="3200" dirty="0"/>
              <a:t> </a:t>
            </a:r>
            <a:r>
              <a:rPr lang="es-ES" sz="3200" dirty="0" err="1"/>
              <a:t>orientation</a:t>
            </a:r>
            <a:r>
              <a:rPr lang="es-ES" sz="3200" dirty="0"/>
              <a:t> </a:t>
            </a:r>
            <a:r>
              <a:rPr lang="es-ES" sz="3200" dirty="0" err="1"/>
              <a:t>of</a:t>
            </a:r>
            <a:r>
              <a:rPr lang="es-ES" sz="3200" dirty="0"/>
              <a:t> </a:t>
            </a:r>
            <a:r>
              <a:rPr lang="es-ES" sz="3200" dirty="0" err="1"/>
              <a:t>public</a:t>
            </a:r>
            <a:r>
              <a:rPr lang="es-ES" sz="3200" dirty="0"/>
              <a:t> </a:t>
            </a:r>
            <a:r>
              <a:rPr lang="es-ES" sz="3200" dirty="0" err="1"/>
              <a:t>services</a:t>
            </a:r>
            <a:r>
              <a:rPr lang="es-ES" sz="3200" dirty="0"/>
              <a:t>, and </a:t>
            </a:r>
            <a:r>
              <a:rPr lang="es-ES" sz="3200" dirty="0" err="1"/>
              <a:t>privatization</a:t>
            </a:r>
            <a:r>
              <a:rPr lang="es-ES" sz="3200" dirty="0"/>
              <a:t>. </a:t>
            </a:r>
            <a:r>
              <a:rPr lang="es-ES" sz="3200" dirty="0" err="1"/>
              <a:t>It</a:t>
            </a:r>
            <a:r>
              <a:rPr lang="es-ES" sz="3200" dirty="0"/>
              <a:t> </a:t>
            </a:r>
            <a:r>
              <a:rPr lang="es-ES" sz="3200" dirty="0" err="1"/>
              <a:t>is</a:t>
            </a:r>
            <a:r>
              <a:rPr lang="es-ES" sz="3200" dirty="0"/>
              <a:t> a </a:t>
            </a:r>
            <a:r>
              <a:rPr lang="es-ES" sz="3200" dirty="0" err="1"/>
              <a:t>paradigm</a:t>
            </a:r>
            <a:r>
              <a:rPr lang="es-ES" sz="3200" dirty="0"/>
              <a:t> shift </a:t>
            </a:r>
            <a:r>
              <a:rPr lang="es-ES" sz="3200" dirty="0" err="1"/>
              <a:t>from</a:t>
            </a:r>
            <a:r>
              <a:rPr lang="es-ES" sz="3200" dirty="0"/>
              <a:t> </a:t>
            </a:r>
            <a:r>
              <a:rPr lang="es-ES" sz="3200" dirty="0" err="1"/>
              <a:t>traditional</a:t>
            </a:r>
            <a:r>
              <a:rPr lang="es-ES" sz="3200" dirty="0"/>
              <a:t> </a:t>
            </a:r>
            <a:r>
              <a:rPr lang="es-ES" sz="3200" dirty="0" err="1"/>
              <a:t>public</a:t>
            </a:r>
            <a:r>
              <a:rPr lang="es-ES" sz="3200" dirty="0"/>
              <a:t> </a:t>
            </a:r>
            <a:r>
              <a:rPr lang="es-ES" sz="3200" dirty="0" err="1"/>
              <a:t>administration</a:t>
            </a:r>
            <a:r>
              <a:rPr lang="es-ES" sz="3200" dirty="0"/>
              <a:t> </a:t>
            </a:r>
            <a:r>
              <a:rPr lang="es-ES" sz="3200" dirty="0" err="1"/>
              <a:t>to</a:t>
            </a:r>
            <a:r>
              <a:rPr lang="es-ES" sz="3200" dirty="0"/>
              <a:t> New </a:t>
            </a:r>
            <a:r>
              <a:rPr lang="es-ES" sz="3200" dirty="0" err="1"/>
              <a:t>Public</a:t>
            </a:r>
            <a:r>
              <a:rPr lang="es-ES" sz="3200" dirty="0"/>
              <a:t> Management.</a:t>
            </a: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18"/>
          <p:cNvSpPr txBox="1">
            <a:spLocks noGrp="1"/>
          </p:cNvSpPr>
          <p:nvPr>
            <p:ph type="title"/>
          </p:nvPr>
        </p:nvSpPr>
        <p:spPr>
          <a:xfrm>
            <a:off x="838200" y="4413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Reference:</a:t>
            </a:r>
            <a:endParaRPr lang="es-ES" dirty="0"/>
          </a:p>
        </p:txBody>
      </p:sp>
      <p:sp>
        <p:nvSpPr>
          <p:cNvPr id="260" name="Google Shape;260;p18"/>
          <p:cNvSpPr txBox="1">
            <a:spLocks noGrp="1"/>
          </p:cNvSpPr>
          <p:nvPr>
            <p:ph type="body" idx="1"/>
          </p:nvPr>
        </p:nvSpPr>
        <p:spPr>
          <a:xfrm>
            <a:off x="-1762" y="2269429"/>
            <a:ext cx="10812703" cy="2536156"/>
          </a:xfrm>
          <a:prstGeom prst="rect">
            <a:avLst/>
          </a:prstGeom>
        </p:spPr>
        <p:txBody>
          <a:bodyPr spcFirstLastPara="1" wrap="square" lIns="91425" tIns="45700" rIns="91425" bIns="45700" anchor="ctr" anchorCtr="0">
            <a:noAutofit/>
          </a:bodyPr>
          <a:lstStyle/>
          <a:p>
            <a:pPr indent="-457200"/>
            <a:r>
              <a:rPr lang="es-ES" sz="1800" i="1" dirty="0"/>
              <a:t>5 </a:t>
            </a:r>
            <a:r>
              <a:rPr lang="es-ES" sz="1800" i="1" dirty="0" err="1"/>
              <a:t>Phases</a:t>
            </a:r>
            <a:r>
              <a:rPr lang="es-ES" sz="1800" i="1" dirty="0"/>
              <a:t> </a:t>
            </a:r>
            <a:r>
              <a:rPr lang="es-ES" sz="1800" i="1" dirty="0" err="1"/>
              <a:t>Of</a:t>
            </a:r>
            <a:r>
              <a:rPr lang="es-ES" sz="1800" i="1" dirty="0"/>
              <a:t> </a:t>
            </a:r>
            <a:r>
              <a:rPr lang="es-ES" sz="1800" i="1" dirty="0" err="1"/>
              <a:t>The</a:t>
            </a:r>
            <a:r>
              <a:rPr lang="es-ES" sz="1800" i="1" dirty="0"/>
              <a:t> </a:t>
            </a:r>
            <a:r>
              <a:rPr lang="es-ES" sz="1800" i="1" dirty="0" err="1"/>
              <a:t>Evolution</a:t>
            </a:r>
            <a:r>
              <a:rPr lang="es-ES" sz="1800" i="1" dirty="0"/>
              <a:t> </a:t>
            </a:r>
            <a:r>
              <a:rPr lang="es-ES" sz="1800" i="1" dirty="0" err="1"/>
              <a:t>Of</a:t>
            </a:r>
            <a:r>
              <a:rPr lang="es-ES" sz="1800" i="1" dirty="0"/>
              <a:t> </a:t>
            </a:r>
            <a:r>
              <a:rPr lang="es-ES" sz="1800" i="1" dirty="0" err="1"/>
              <a:t>Public</a:t>
            </a:r>
            <a:r>
              <a:rPr lang="es-ES" sz="1800" i="1" dirty="0"/>
              <a:t> </a:t>
            </a:r>
            <a:r>
              <a:rPr lang="es-ES" sz="1800" i="1" dirty="0" err="1"/>
              <a:t>Administration</a:t>
            </a:r>
            <a:r>
              <a:rPr lang="es-ES" sz="1800" dirty="0"/>
              <a:t>. (</a:t>
            </a:r>
            <a:r>
              <a:rPr lang="es-ES" sz="1800" dirty="0" err="1"/>
              <a:t>n.d</a:t>
            </a:r>
            <a:r>
              <a:rPr lang="es-ES" sz="1800" dirty="0"/>
              <a:t>.). SCHOOL OF POLITICAL SCIENCE. </a:t>
            </a:r>
            <a:r>
              <a:rPr lang="es-ES" sz="1800" dirty="0" err="1"/>
              <a:t>Retrieved</a:t>
            </a:r>
            <a:r>
              <a:rPr lang="es-ES" sz="1800" dirty="0"/>
              <a:t> </a:t>
            </a:r>
            <a:r>
              <a:rPr lang="es-ES" sz="1800" dirty="0" err="1"/>
              <a:t>October</a:t>
            </a:r>
            <a:r>
              <a:rPr lang="es-ES" sz="1800" dirty="0"/>
              <a:t> 27, 2021, </a:t>
            </a:r>
            <a:r>
              <a:rPr lang="es-ES" sz="1800" dirty="0" err="1"/>
              <a:t>from</a:t>
            </a:r>
            <a:r>
              <a:rPr lang="es-ES" sz="1800" dirty="0"/>
              <a:t> </a:t>
            </a:r>
            <a:r>
              <a:rPr lang="es-ES" sz="1800" dirty="0">
                <a:hlinkClick r:id="rId3"/>
              </a:rPr>
              <a:t>https://schoolofpoliticalscience.com/evolution-of-public-administration/</a:t>
            </a:r>
            <a:endParaRPr lang="es-ES" sz="1800" dirty="0"/>
          </a:p>
          <a:p>
            <a:pPr indent="-457200"/>
            <a:r>
              <a:rPr lang="es-ES" sz="1800" i="1" dirty="0" err="1"/>
              <a:t>What</a:t>
            </a:r>
            <a:r>
              <a:rPr lang="es-ES" sz="1800" i="1" dirty="0"/>
              <a:t> </a:t>
            </a:r>
            <a:r>
              <a:rPr lang="es-ES" sz="1800" i="1" dirty="0" err="1"/>
              <a:t>Is</a:t>
            </a:r>
            <a:r>
              <a:rPr lang="es-ES" sz="1800" i="1" dirty="0"/>
              <a:t> </a:t>
            </a:r>
            <a:r>
              <a:rPr lang="es-ES" sz="1800" i="1" dirty="0" err="1"/>
              <a:t>The</a:t>
            </a:r>
            <a:r>
              <a:rPr lang="es-ES" sz="1800" i="1" dirty="0"/>
              <a:t> </a:t>
            </a:r>
            <a:r>
              <a:rPr lang="es-ES" sz="1800" i="1" dirty="0" err="1"/>
              <a:t>Definition</a:t>
            </a:r>
            <a:r>
              <a:rPr lang="es-ES" sz="1800" i="1" dirty="0"/>
              <a:t> </a:t>
            </a:r>
            <a:r>
              <a:rPr lang="es-ES" sz="1800" i="1" dirty="0" err="1"/>
              <a:t>Of</a:t>
            </a:r>
            <a:r>
              <a:rPr lang="es-ES" sz="1800" i="1" dirty="0"/>
              <a:t> </a:t>
            </a:r>
            <a:r>
              <a:rPr lang="es-ES" sz="1800" i="1" dirty="0" err="1"/>
              <a:t>Public</a:t>
            </a:r>
            <a:r>
              <a:rPr lang="es-ES" sz="1800" i="1" dirty="0"/>
              <a:t> Management?</a:t>
            </a:r>
            <a:r>
              <a:rPr lang="es-ES" sz="1800" dirty="0"/>
              <a:t> (</a:t>
            </a:r>
            <a:r>
              <a:rPr lang="es-ES" sz="1800" dirty="0" err="1"/>
              <a:t>n.d</a:t>
            </a:r>
            <a:r>
              <a:rPr lang="es-ES" sz="1800" dirty="0"/>
              <a:t>.). </a:t>
            </a:r>
            <a:r>
              <a:rPr lang="es-ES" sz="1800" dirty="0" err="1"/>
              <a:t>The</a:t>
            </a:r>
            <a:r>
              <a:rPr lang="es-ES" sz="1800" dirty="0"/>
              <a:t> </a:t>
            </a:r>
            <a:r>
              <a:rPr lang="es-ES" sz="1800" dirty="0" err="1"/>
              <a:t>Answers</a:t>
            </a:r>
            <a:r>
              <a:rPr lang="es-ES" sz="1800" dirty="0"/>
              <a:t> </a:t>
            </a:r>
            <a:r>
              <a:rPr lang="es-ES" sz="1800" dirty="0" err="1"/>
              <a:t>Planet</a:t>
            </a:r>
            <a:r>
              <a:rPr lang="es-ES" sz="1800" dirty="0"/>
              <a:t>. </a:t>
            </a:r>
            <a:r>
              <a:rPr lang="es-ES" sz="1800" dirty="0" err="1"/>
              <a:t>Retrieved</a:t>
            </a:r>
            <a:r>
              <a:rPr lang="es-ES" sz="1800" dirty="0"/>
              <a:t> </a:t>
            </a:r>
            <a:r>
              <a:rPr lang="es-ES" sz="1800" dirty="0" err="1"/>
              <a:t>October</a:t>
            </a:r>
            <a:r>
              <a:rPr lang="es-ES" sz="1800" dirty="0"/>
              <a:t> 27, 2021, </a:t>
            </a:r>
            <a:r>
              <a:rPr lang="es-ES" sz="1800" dirty="0" err="1"/>
              <a:t>from</a:t>
            </a:r>
            <a:r>
              <a:rPr lang="es-ES" sz="1800" dirty="0"/>
              <a:t> </a:t>
            </a:r>
            <a:r>
              <a:rPr lang="es-ES" sz="1800" dirty="0">
                <a:hlinkClick r:id="rId4"/>
              </a:rPr>
              <a:t>https://theanswersplanet.com/what-is-the-definition-of-public-management/</a:t>
            </a:r>
            <a:endParaRPr lang="es-ES" sz="1800" dirty="0"/>
          </a:p>
          <a:p>
            <a:pPr indent="-457200"/>
            <a:r>
              <a:rPr lang="es-ES" sz="1800" i="1" dirty="0" err="1"/>
              <a:t>The</a:t>
            </a:r>
            <a:r>
              <a:rPr lang="es-ES" sz="1800" i="1" dirty="0"/>
              <a:t> </a:t>
            </a:r>
            <a:r>
              <a:rPr lang="es-ES" sz="1800" i="1" dirty="0" err="1"/>
              <a:t>Classical</a:t>
            </a:r>
            <a:r>
              <a:rPr lang="es-ES" sz="1800" i="1" dirty="0"/>
              <a:t> </a:t>
            </a:r>
            <a:r>
              <a:rPr lang="es-ES" sz="1800" i="1" dirty="0" err="1"/>
              <a:t>Public</a:t>
            </a:r>
            <a:r>
              <a:rPr lang="es-ES" sz="1800" i="1" dirty="0"/>
              <a:t> Administrative </a:t>
            </a:r>
            <a:r>
              <a:rPr lang="es-ES" sz="1800" i="1" dirty="0" err="1"/>
              <a:t>Theory</a:t>
            </a:r>
            <a:r>
              <a:rPr lang="es-ES" sz="1800" i="1" dirty="0"/>
              <a:t> - 1158 </a:t>
            </a:r>
            <a:r>
              <a:rPr lang="es-ES" sz="1800" i="1" dirty="0" err="1"/>
              <a:t>Words</a:t>
            </a:r>
            <a:r>
              <a:rPr lang="es-ES" sz="1800" i="1" dirty="0"/>
              <a:t> | </a:t>
            </a:r>
            <a:r>
              <a:rPr lang="es-ES" sz="1800" i="1" dirty="0" err="1"/>
              <a:t>Bartleby</a:t>
            </a:r>
            <a:r>
              <a:rPr lang="es-ES" sz="1800" dirty="0"/>
              <a:t>. (</a:t>
            </a:r>
            <a:r>
              <a:rPr lang="es-ES" sz="1800" dirty="0" err="1"/>
              <a:t>n.d</a:t>
            </a:r>
            <a:r>
              <a:rPr lang="es-ES" sz="1800" dirty="0"/>
              <a:t>.). </a:t>
            </a:r>
            <a:r>
              <a:rPr lang="es-ES" sz="1800" dirty="0" err="1"/>
              <a:t>Fatima</a:t>
            </a:r>
            <a:r>
              <a:rPr lang="es-ES" sz="1800" dirty="0"/>
              <a:t>. </a:t>
            </a:r>
            <a:r>
              <a:rPr lang="es-ES" sz="1800" dirty="0" err="1"/>
              <a:t>Retrieved</a:t>
            </a:r>
            <a:r>
              <a:rPr lang="es-ES" sz="1800" dirty="0"/>
              <a:t> </a:t>
            </a:r>
            <a:r>
              <a:rPr lang="es-ES" sz="1800" dirty="0" err="1"/>
              <a:t>October</a:t>
            </a:r>
            <a:r>
              <a:rPr lang="es-ES" sz="1800" dirty="0"/>
              <a:t> 27, 2021, </a:t>
            </a:r>
            <a:r>
              <a:rPr lang="es-ES" sz="1800" dirty="0" err="1"/>
              <a:t>from</a:t>
            </a:r>
            <a:r>
              <a:rPr lang="es-ES" sz="1800" dirty="0"/>
              <a:t> </a:t>
            </a:r>
            <a:r>
              <a:rPr lang="es-ES" sz="1800" dirty="0">
                <a:hlinkClick r:id="rId5"/>
              </a:rPr>
              <a:t>https://www.bartleby.com/essay/The-Classical-Public-Administrative-Theory-PKQK78W3PT8X</a:t>
            </a:r>
            <a:endParaRPr lang="es-ES" sz="1800" dirty="0"/>
          </a:p>
          <a:p>
            <a:pPr indent="-457200"/>
            <a:r>
              <a:rPr lang="es-ES" sz="1800" i="1" err="1"/>
              <a:t>Search</a:t>
            </a:r>
            <a:r>
              <a:rPr lang="es-ES" sz="1800" dirty="0"/>
              <a:t>. (</a:t>
            </a:r>
            <a:r>
              <a:rPr lang="es-ES" sz="1800" err="1"/>
              <a:t>n.d</a:t>
            </a:r>
            <a:r>
              <a:rPr lang="es-ES" sz="1800" dirty="0"/>
              <a:t>.). Master </a:t>
            </a:r>
            <a:r>
              <a:rPr lang="es-ES" sz="1800" err="1"/>
              <a:t>of</a:t>
            </a:r>
            <a:r>
              <a:rPr lang="es-ES" sz="1800" dirty="0"/>
              <a:t> </a:t>
            </a:r>
            <a:r>
              <a:rPr lang="es-ES" sz="1800" err="1"/>
              <a:t>Public</a:t>
            </a:r>
            <a:r>
              <a:rPr lang="es-ES" sz="1800" dirty="0"/>
              <a:t> </a:t>
            </a:r>
            <a:r>
              <a:rPr lang="es-ES" sz="1800" err="1"/>
              <a:t>Administration</a:t>
            </a:r>
            <a:r>
              <a:rPr lang="es-ES" sz="1800" dirty="0"/>
              <a:t>. </a:t>
            </a:r>
            <a:r>
              <a:rPr lang="es-ES" sz="1800" err="1"/>
              <a:t>Retrieved</a:t>
            </a:r>
            <a:r>
              <a:rPr lang="es-ES" sz="1800" dirty="0"/>
              <a:t> </a:t>
            </a:r>
            <a:r>
              <a:rPr lang="es-ES" sz="1800" err="1"/>
              <a:t>October</a:t>
            </a:r>
            <a:r>
              <a:rPr lang="es-ES" sz="1800" dirty="0"/>
              <a:t> 27, 2021, </a:t>
            </a:r>
            <a:r>
              <a:rPr lang="es-ES" sz="1800" err="1"/>
              <a:t>from</a:t>
            </a:r>
            <a:r>
              <a:rPr lang="es-ES" sz="1800" dirty="0"/>
              <a:t> </a:t>
            </a:r>
            <a:r>
              <a:rPr lang="es-ES" sz="1800" dirty="0">
                <a:hlinkClick r:id="rId6"/>
              </a:rPr>
              <a:t>https://mpa.unc.edu/search/node/The%20evolution%20from%20public%20administration%20to%20a%20new%20public%20management</a:t>
            </a:r>
            <a:endParaRPr lang="es-ES" sz="1800" dirty="0"/>
          </a:p>
          <a:p>
            <a:pPr indent="-457200"/>
            <a:endParaRPr lang="es-ES" dirty="0"/>
          </a:p>
          <a:p>
            <a:pPr indent="-457200"/>
            <a:endParaRPr lang="es-ES" sz="3200" dirty="0"/>
          </a:p>
        </p:txBody>
      </p:sp>
    </p:spTree>
    <p:extLst>
      <p:ext uri="{BB962C8B-B14F-4D97-AF65-F5344CB8AC3E}">
        <p14:creationId xmlns:p14="http://schemas.microsoft.com/office/powerpoint/2010/main" val="3957495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sp>
        <p:nvSpPr>
          <p:cNvPr id="721" name="Google Shape;721;p29"/>
          <p:cNvSpPr txBox="1">
            <a:spLocks noGrp="1"/>
          </p:cNvSpPr>
          <p:nvPr>
            <p:ph type="title"/>
          </p:nvPr>
        </p:nvSpPr>
        <p:spPr>
          <a:xfrm>
            <a:off x="1625325" y="1465675"/>
            <a:ext cx="9054600" cy="3851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s-ES" dirty="0" err="1"/>
              <a:t>Thank</a:t>
            </a:r>
            <a:r>
              <a:rPr lang="es-ES" dirty="0"/>
              <a:t> </a:t>
            </a:r>
            <a:r>
              <a:rPr lang="es-ES" dirty="0" err="1"/>
              <a:t>y</a:t>
            </a:r>
            <a:r>
              <a:rPr lang="es-ES" dirty="0" err="1">
                <a:solidFill>
                  <a:schemeClr val="tx1">
                    <a:lumMod val="95000"/>
                    <a:lumOff val="5000"/>
                  </a:schemeClr>
                </a:solidFill>
              </a:rPr>
              <a:t>o</a:t>
            </a:r>
            <a:r>
              <a:rPr lang="es-ES" dirty="0" err="1"/>
              <a:t>u</a:t>
            </a:r>
            <a:r>
              <a:rPr lang="es-ES" dirty="0"/>
              <a:t>!</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6"/>
        <p:cNvGrpSpPr/>
        <p:nvPr/>
      </p:nvGrpSpPr>
      <p:grpSpPr>
        <a:xfrm>
          <a:off x="0" y="0"/>
          <a:ext cx="0" cy="0"/>
          <a:chOff x="0" y="0"/>
          <a:chExt cx="0" cy="0"/>
        </a:xfrm>
      </p:grpSpPr>
      <p:sp>
        <p:nvSpPr>
          <p:cNvPr id="1027" name="Google Shape;1027;p31"/>
          <p:cNvSpPr txBox="1">
            <a:spLocks noGrp="1"/>
          </p:cNvSpPr>
          <p:nvPr>
            <p:ph type="title"/>
          </p:nvPr>
        </p:nvSpPr>
        <p:spPr>
          <a:xfrm>
            <a:off x="345410" y="333185"/>
            <a:ext cx="10515600" cy="1325563"/>
          </a:xfrm>
          <a:prstGeom prst="rect">
            <a:avLst/>
          </a:prstGeom>
        </p:spPr>
        <p:txBody>
          <a:bodyPr spcFirstLastPara="1" wrap="square" lIns="91425" tIns="45700" rIns="91425" bIns="45700" anchor="ctr" anchorCtr="0">
            <a:noAutofit/>
          </a:bodyPr>
          <a:lstStyle/>
          <a:p>
            <a:r>
              <a:rPr lang="es-ES" dirty="0"/>
              <a:t>Table of </a:t>
            </a:r>
            <a:r>
              <a:rPr lang="es-ES" dirty="0" err="1"/>
              <a:t>content</a:t>
            </a:r>
            <a:r>
              <a:rPr lang="es-ES" dirty="0"/>
              <a:t>:</a:t>
            </a:r>
          </a:p>
        </p:txBody>
      </p:sp>
      <p:sp>
        <p:nvSpPr>
          <p:cNvPr id="1028" name="Google Shape;1028;p31"/>
          <p:cNvSpPr txBox="1">
            <a:spLocks noGrp="1"/>
          </p:cNvSpPr>
          <p:nvPr>
            <p:ph type="body" idx="1"/>
          </p:nvPr>
        </p:nvSpPr>
        <p:spPr>
          <a:xfrm>
            <a:off x="286092" y="1611170"/>
            <a:ext cx="10515600" cy="4351200"/>
          </a:xfrm>
          <a:prstGeom prst="rect">
            <a:avLst/>
          </a:prstGeom>
        </p:spPr>
        <p:txBody>
          <a:bodyPr spcFirstLastPara="1" wrap="square" lIns="91425" tIns="45700" rIns="91425" bIns="45700" anchor="t" anchorCtr="0">
            <a:noAutofit/>
          </a:bodyPr>
          <a:lstStyle/>
          <a:p>
            <a:pPr marL="514350" indent="-514350">
              <a:buAutoNum type="arabicPeriod"/>
            </a:pPr>
            <a:r>
              <a:rPr lang="en-US" dirty="0"/>
              <a:t>Definition of public administration and public management.</a:t>
            </a:r>
          </a:p>
          <a:p>
            <a:pPr marL="514350" indent="-514350">
              <a:buAutoNum type="arabicPeriod"/>
            </a:pPr>
            <a:r>
              <a:rPr lang="en-US" dirty="0"/>
              <a:t>Difference between public administration and public management.</a:t>
            </a:r>
          </a:p>
          <a:p>
            <a:pPr marL="514350" indent="-514350">
              <a:buAutoNum type="arabicPeriod"/>
            </a:pPr>
            <a:r>
              <a:rPr lang="es-ES" dirty="0" err="1"/>
              <a:t>The</a:t>
            </a:r>
            <a:r>
              <a:rPr lang="es-ES" dirty="0"/>
              <a:t> shift </a:t>
            </a:r>
            <a:r>
              <a:rPr lang="es-ES" dirty="0" err="1"/>
              <a:t>from</a:t>
            </a:r>
            <a:r>
              <a:rPr lang="es-ES" dirty="0"/>
              <a:t> </a:t>
            </a:r>
            <a:r>
              <a:rPr lang="es-ES" dirty="0" err="1"/>
              <a:t>public</a:t>
            </a:r>
            <a:r>
              <a:rPr lang="es-ES" dirty="0"/>
              <a:t> </a:t>
            </a:r>
            <a:r>
              <a:rPr lang="es-ES" dirty="0" err="1"/>
              <a:t>administration</a:t>
            </a:r>
            <a:r>
              <a:rPr lang="es-ES" dirty="0"/>
              <a:t> </a:t>
            </a:r>
            <a:r>
              <a:rPr lang="es-ES" dirty="0" err="1"/>
              <a:t>to</a:t>
            </a:r>
            <a:r>
              <a:rPr lang="es-ES" dirty="0"/>
              <a:t> a new </a:t>
            </a:r>
            <a:r>
              <a:rPr lang="es-ES" dirty="0" err="1"/>
              <a:t>public</a:t>
            </a:r>
            <a:r>
              <a:rPr lang="es-ES" dirty="0"/>
              <a:t> </a:t>
            </a:r>
            <a:r>
              <a:rPr lang="es-ES" dirty="0" err="1"/>
              <a:t>management</a:t>
            </a:r>
            <a:r>
              <a:rPr lang="es-ES" dirty="0"/>
              <a:t>.</a:t>
            </a:r>
            <a:endParaRPr lang="en-US" dirty="0"/>
          </a:p>
          <a:p>
            <a:pPr marL="514350" indent="-514350">
              <a:buAutoNum type="arabicPeriod"/>
            </a:pPr>
            <a:r>
              <a:rPr lang="en-US" dirty="0"/>
              <a:t>Conclusion.</a:t>
            </a:r>
            <a:endParaRPr lang="es-ES" dirty="0"/>
          </a:p>
          <a:p>
            <a:pPr marL="514350" indent="-514350">
              <a:buAutoNum type="arabicPeriod"/>
            </a:pPr>
            <a:r>
              <a:rPr lang="en-US" dirty="0"/>
              <a:t>Reference.</a:t>
            </a:r>
          </a:p>
          <a:p>
            <a:pPr marL="514350" indent="-514350">
              <a:buAutoNum type="arabicPeriod"/>
            </a:pPr>
            <a:endParaRPr lang="en-US" dirty="0"/>
          </a:p>
          <a:p>
            <a:pPr marL="514350" indent="-514350">
              <a:buAutoNum type="arabicPeriod"/>
            </a:pPr>
            <a:endParaRPr lang="en-US" dirty="0"/>
          </a:p>
          <a:p>
            <a:pPr marL="0" indent="0">
              <a:buNone/>
            </a:pPr>
            <a:endParaRPr lang="en-US"/>
          </a:p>
        </p:txBody>
      </p:sp>
      <p:sp>
        <p:nvSpPr>
          <p:cNvPr id="2" name="TextBox 1">
            <a:extLst>
              <a:ext uri="{FF2B5EF4-FFF2-40B4-BE49-F238E27FC236}">
                <a16:creationId xmlns:a16="http://schemas.microsoft.com/office/drawing/2014/main" id="{CC45B39D-28ED-41CD-A04E-2D8B9A32DE36}"/>
              </a:ext>
            </a:extLst>
          </p:cNvPr>
          <p:cNvSpPr txBox="1"/>
          <p:nvPr/>
        </p:nvSpPr>
        <p:spPr>
          <a:xfrm>
            <a:off x="11874424" y="654955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13"/>
          <p:cNvSpPr txBox="1">
            <a:spLocks noGrp="1"/>
          </p:cNvSpPr>
          <p:nvPr>
            <p:ph type="title"/>
          </p:nvPr>
        </p:nvSpPr>
        <p:spPr>
          <a:xfrm>
            <a:off x="149206" y="191736"/>
            <a:ext cx="10515600" cy="1325563"/>
          </a:xfrm>
          <a:prstGeom prst="rect">
            <a:avLst/>
          </a:prstGeom>
        </p:spPr>
        <p:txBody>
          <a:bodyPr spcFirstLastPara="1" wrap="square" lIns="91425" tIns="45700" rIns="91425" bIns="45700" anchor="ctr" anchorCtr="0">
            <a:noAutofit/>
          </a:bodyPr>
          <a:lstStyle/>
          <a:p>
            <a:pPr marL="685800" indent="-685800">
              <a:buFont typeface="Arial"/>
              <a:buChar char="•"/>
            </a:pPr>
            <a:r>
              <a:rPr lang="en-US" sz="4000" dirty="0">
                <a:solidFill>
                  <a:schemeClr val="tx1"/>
                </a:solidFill>
              </a:rPr>
              <a:t>Definition of public administration and public management:</a:t>
            </a:r>
            <a:endParaRPr lang="es-ES" sz="4000" dirty="0">
              <a:solidFill>
                <a:schemeClr val="tx1"/>
              </a:solidFill>
            </a:endParaRPr>
          </a:p>
        </p:txBody>
      </p:sp>
      <p:sp>
        <p:nvSpPr>
          <p:cNvPr id="232" name="Google Shape;232;p13"/>
          <p:cNvSpPr txBox="1">
            <a:spLocks noGrp="1"/>
          </p:cNvSpPr>
          <p:nvPr>
            <p:ph type="body" idx="1"/>
          </p:nvPr>
        </p:nvSpPr>
        <p:spPr>
          <a:xfrm>
            <a:off x="564428" y="1424092"/>
            <a:ext cx="9685157" cy="3840159"/>
          </a:xfrm>
          <a:prstGeom prst="rect">
            <a:avLst/>
          </a:prstGeom>
        </p:spPr>
        <p:txBody>
          <a:bodyPr spcFirstLastPara="1" wrap="square" lIns="91425" tIns="45700" rIns="91425" bIns="45700" anchor="t" anchorCtr="0">
            <a:noAutofit/>
          </a:bodyPr>
          <a:lstStyle/>
          <a:p>
            <a:pPr indent="-419100">
              <a:lnSpc>
                <a:spcPct val="115000"/>
              </a:lnSpc>
              <a:buClr>
                <a:srgbClr val="566CD8"/>
              </a:buClr>
              <a:buSzPts val="3000"/>
              <a:buChar char="❏"/>
            </a:pPr>
            <a:r>
              <a:rPr lang="es-ES" sz="3000" b="1" dirty="0" err="1"/>
              <a:t>Public</a:t>
            </a:r>
            <a:r>
              <a:rPr lang="es-ES" sz="3000" b="1" dirty="0"/>
              <a:t> </a:t>
            </a:r>
            <a:r>
              <a:rPr lang="es-ES" sz="3000" b="1" dirty="0" err="1"/>
              <a:t>administration</a:t>
            </a:r>
            <a:r>
              <a:rPr lang="es-ES" sz="3000" b="1" dirty="0"/>
              <a:t>: </a:t>
            </a:r>
            <a:r>
              <a:rPr lang="es-ES" sz="3000" dirty="0" err="1"/>
              <a:t>is</a:t>
            </a:r>
            <a:r>
              <a:rPr lang="es-ES" sz="3000" dirty="0"/>
              <a:t> a </a:t>
            </a:r>
            <a:r>
              <a:rPr lang="es-ES" sz="3000" dirty="0" err="1"/>
              <a:t>field</a:t>
            </a:r>
            <a:r>
              <a:rPr lang="es-ES" sz="3000" dirty="0"/>
              <a:t> in </a:t>
            </a:r>
            <a:r>
              <a:rPr lang="es-ES" sz="3000" dirty="0" err="1"/>
              <a:t>which</a:t>
            </a:r>
            <a:r>
              <a:rPr lang="es-ES" sz="3000" dirty="0"/>
              <a:t> </a:t>
            </a:r>
            <a:r>
              <a:rPr lang="es-ES" sz="3000" dirty="0" err="1"/>
              <a:t>leaders</a:t>
            </a:r>
            <a:r>
              <a:rPr lang="es-ES" sz="3000" dirty="0"/>
              <a:t> serve </a:t>
            </a:r>
            <a:r>
              <a:rPr lang="es-ES" sz="3000" dirty="0" err="1"/>
              <a:t>communities</a:t>
            </a:r>
            <a:r>
              <a:rPr lang="es-ES" sz="3000" dirty="0"/>
              <a:t> </a:t>
            </a:r>
            <a:r>
              <a:rPr lang="es-ES" sz="3000" dirty="0" err="1"/>
              <a:t>to</a:t>
            </a:r>
            <a:r>
              <a:rPr lang="es-ES" sz="3000" dirty="0"/>
              <a:t> </a:t>
            </a:r>
            <a:r>
              <a:rPr lang="es-ES" sz="3000" dirty="0" err="1"/>
              <a:t>advance</a:t>
            </a:r>
            <a:r>
              <a:rPr lang="es-ES" sz="3000" dirty="0"/>
              <a:t> </a:t>
            </a:r>
            <a:r>
              <a:rPr lang="es-ES" sz="3000" dirty="0" err="1"/>
              <a:t>the</a:t>
            </a:r>
            <a:r>
              <a:rPr lang="es-ES" sz="3000" dirty="0"/>
              <a:t> </a:t>
            </a:r>
            <a:r>
              <a:rPr lang="es-ES" sz="3000" dirty="0" err="1"/>
              <a:t>common</a:t>
            </a:r>
            <a:r>
              <a:rPr lang="es-ES" sz="3000" dirty="0"/>
              <a:t> </a:t>
            </a:r>
            <a:r>
              <a:rPr lang="es-ES" sz="3000" dirty="0" err="1"/>
              <a:t>good</a:t>
            </a:r>
            <a:r>
              <a:rPr lang="es-ES" sz="3000" dirty="0"/>
              <a:t> and </a:t>
            </a:r>
            <a:r>
              <a:rPr lang="es-ES" sz="3000" dirty="0" err="1"/>
              <a:t>effect</a:t>
            </a:r>
            <a:r>
              <a:rPr lang="es-ES" sz="3000" dirty="0"/>
              <a:t> positive </a:t>
            </a:r>
            <a:r>
              <a:rPr lang="es-ES" sz="3000" dirty="0" err="1"/>
              <a:t>change</a:t>
            </a:r>
            <a:r>
              <a:rPr lang="es-ES" sz="3000" dirty="0"/>
              <a:t>.</a:t>
            </a:r>
            <a:endParaRPr lang="es-ES" sz="3000" b="1" dirty="0"/>
          </a:p>
          <a:p>
            <a:pPr indent="-419100">
              <a:lnSpc>
                <a:spcPct val="114999"/>
              </a:lnSpc>
              <a:buClr>
                <a:srgbClr val="566CD8"/>
              </a:buClr>
              <a:buSzPts val="3000"/>
              <a:buChar char="❏"/>
            </a:pPr>
            <a:r>
              <a:rPr lang="es-ES" sz="3000" b="1" dirty="0" err="1"/>
              <a:t>Public</a:t>
            </a:r>
            <a:r>
              <a:rPr lang="es-ES" sz="3000" b="1" dirty="0"/>
              <a:t> </a:t>
            </a:r>
            <a:r>
              <a:rPr lang="es-ES" sz="3000" b="1" dirty="0" err="1"/>
              <a:t>management:</a:t>
            </a:r>
            <a:r>
              <a:rPr lang="es-ES" sz="3000" dirty="0" err="1"/>
              <a:t>is</a:t>
            </a:r>
            <a:r>
              <a:rPr lang="es-ES" sz="3000" dirty="0"/>
              <a:t> a </a:t>
            </a:r>
            <a:r>
              <a:rPr lang="es-ES" sz="3000" dirty="0" err="1"/>
              <a:t>sub-discipline</a:t>
            </a:r>
            <a:r>
              <a:rPr lang="es-ES" sz="3000" dirty="0"/>
              <a:t> </a:t>
            </a:r>
            <a:r>
              <a:rPr lang="es-ES" sz="3000" dirty="0" err="1"/>
              <a:t>of</a:t>
            </a:r>
            <a:r>
              <a:rPr lang="es-ES" sz="3000" dirty="0"/>
              <a:t> </a:t>
            </a:r>
            <a:r>
              <a:rPr lang="es-ES" sz="3000" dirty="0" err="1"/>
              <a:t>public</a:t>
            </a:r>
            <a:r>
              <a:rPr lang="es-ES" sz="3000" dirty="0"/>
              <a:t> </a:t>
            </a:r>
            <a:r>
              <a:rPr lang="es-ES" sz="3000" dirty="0" err="1"/>
              <a:t>administration</a:t>
            </a:r>
            <a:r>
              <a:rPr lang="es-ES" sz="3000" dirty="0"/>
              <a:t> </a:t>
            </a:r>
            <a:r>
              <a:rPr lang="es-ES" sz="3000" dirty="0" err="1"/>
              <a:t>that</a:t>
            </a:r>
            <a:r>
              <a:rPr lang="es-ES" sz="3000" dirty="0"/>
              <a:t> </a:t>
            </a:r>
            <a:r>
              <a:rPr lang="es-ES" sz="3000" dirty="0" err="1"/>
              <a:t>involves</a:t>
            </a:r>
            <a:r>
              <a:rPr lang="es-ES" sz="3000" dirty="0"/>
              <a:t> </a:t>
            </a:r>
            <a:r>
              <a:rPr lang="es-ES" sz="3000" dirty="0" err="1"/>
              <a:t>conducting</a:t>
            </a:r>
            <a:r>
              <a:rPr lang="es-ES" sz="3000" dirty="0"/>
              <a:t> </a:t>
            </a:r>
            <a:r>
              <a:rPr lang="es-ES" sz="3000" dirty="0" err="1"/>
              <a:t>managerial</a:t>
            </a:r>
            <a:r>
              <a:rPr lang="es-ES" sz="3000" dirty="0"/>
              <a:t> </a:t>
            </a:r>
            <a:r>
              <a:rPr lang="es-ES" sz="3000" dirty="0" err="1"/>
              <a:t>activities</a:t>
            </a:r>
            <a:r>
              <a:rPr lang="es-ES" sz="3000" dirty="0"/>
              <a:t> in </a:t>
            </a:r>
            <a:r>
              <a:rPr lang="es-ES" sz="3000" dirty="0" err="1"/>
              <a:t>public</a:t>
            </a:r>
            <a:r>
              <a:rPr lang="es-ES" sz="3000" dirty="0"/>
              <a:t> </a:t>
            </a:r>
            <a:r>
              <a:rPr lang="es-ES" sz="3000" dirty="0" err="1"/>
              <a:t>organizations</a:t>
            </a:r>
            <a:r>
              <a:rPr lang="es-ES" sz="3000" dirty="0"/>
              <a:t>.</a:t>
            </a:r>
            <a:endParaRPr lang="es-ES" sz="3000" b="1" dirty="0"/>
          </a:p>
          <a:p>
            <a:pPr marL="457200" lvl="0" indent="-419100" algn="l" rtl="0">
              <a:lnSpc>
                <a:spcPct val="115000"/>
              </a:lnSpc>
              <a:spcBef>
                <a:spcPts val="0"/>
              </a:spcBef>
              <a:spcAft>
                <a:spcPts val="0"/>
              </a:spcAft>
              <a:buClr>
                <a:srgbClr val="65215D"/>
              </a:buClr>
              <a:buSzPts val="3000"/>
              <a:buChar char="❏"/>
            </a:pPr>
            <a:endParaRPr lang="es-ES" sz="3000" dirty="0"/>
          </a:p>
        </p:txBody>
      </p:sp>
      <p:sp>
        <p:nvSpPr>
          <p:cNvPr id="2" name="TextBox 1">
            <a:extLst>
              <a:ext uri="{FF2B5EF4-FFF2-40B4-BE49-F238E27FC236}">
                <a16:creationId xmlns:a16="http://schemas.microsoft.com/office/drawing/2014/main" id="{6A4D704C-7108-494F-8F1D-A6D9DC168C1C}"/>
              </a:ext>
            </a:extLst>
          </p:cNvPr>
          <p:cNvSpPr txBox="1"/>
          <p:nvPr/>
        </p:nvSpPr>
        <p:spPr>
          <a:xfrm>
            <a:off x="11878987" y="651761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5"/>
          <p:cNvSpPr txBox="1">
            <a:spLocks noGrp="1"/>
          </p:cNvSpPr>
          <p:nvPr>
            <p:ph type="title"/>
          </p:nvPr>
        </p:nvSpPr>
        <p:spPr>
          <a:prstGeom prst="rect">
            <a:avLst/>
          </a:prstGeom>
        </p:spPr>
        <p:txBody>
          <a:bodyPr spcFirstLastPara="1" wrap="square" lIns="91425" tIns="45700" rIns="91425" bIns="45700" anchor="ctr" anchorCtr="0">
            <a:noAutofit/>
          </a:bodyPr>
          <a:lstStyle/>
          <a:p>
            <a:r>
              <a:rPr lang="en-US" sz="4000" dirty="0"/>
              <a:t>Difference between public administration and public management:</a:t>
            </a:r>
          </a:p>
        </p:txBody>
      </p:sp>
      <p:sp>
        <p:nvSpPr>
          <p:cNvPr id="243" name="Google Shape;243;p15"/>
          <p:cNvSpPr txBox="1">
            <a:spLocks noGrp="1"/>
          </p:cNvSpPr>
          <p:nvPr>
            <p:ph type="body" idx="1"/>
          </p:nvPr>
        </p:nvSpPr>
        <p:spPr>
          <a:prstGeom prst="rect">
            <a:avLst/>
          </a:prstGeom>
        </p:spPr>
        <p:txBody>
          <a:bodyPr spcFirstLastPara="1" wrap="square" lIns="91425" tIns="45700" rIns="91425" bIns="45700" anchor="t" anchorCtr="0">
            <a:noAutofit/>
          </a:bodyPr>
          <a:lstStyle/>
          <a:p>
            <a:pPr marL="0" indent="0">
              <a:buNone/>
            </a:pPr>
            <a:r>
              <a:rPr lang="en-US" b="1" dirty="0"/>
              <a:t>Public Administration vs. Public </a:t>
            </a:r>
            <a:r>
              <a:rPr lang="en-US" b="1" dirty="0" err="1"/>
              <a:t>Management:</a:t>
            </a:r>
            <a:r>
              <a:rPr lang="en-US" i="1" dirty="0" err="1"/>
              <a:t>public</a:t>
            </a:r>
            <a:r>
              <a:rPr lang="en-US" i="1" dirty="0"/>
              <a:t> management comes under the public administration. Management deals only with managing the activities but administration deals with whole planning to budgeting. Administration acts as line agency where management as staff agency. Little difference but has big working analysis.</a:t>
            </a:r>
            <a:r>
              <a:rPr lang="en-US" b="1" dirty="0"/>
              <a:t> </a:t>
            </a:r>
            <a:endParaRPr lang="en-US"/>
          </a:p>
        </p:txBody>
      </p:sp>
      <p:sp>
        <p:nvSpPr>
          <p:cNvPr id="2" name="TextBox 1">
            <a:extLst>
              <a:ext uri="{FF2B5EF4-FFF2-40B4-BE49-F238E27FC236}">
                <a16:creationId xmlns:a16="http://schemas.microsoft.com/office/drawing/2014/main" id="{BDCCD345-E606-4ED1-AB06-2D55F25DD096}"/>
              </a:ext>
            </a:extLst>
          </p:cNvPr>
          <p:cNvSpPr txBox="1"/>
          <p:nvPr/>
        </p:nvSpPr>
        <p:spPr>
          <a:xfrm>
            <a:off x="11828795" y="654955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4"/>
          <p:cNvSpPr txBox="1">
            <a:spLocks noGrp="1"/>
          </p:cNvSpPr>
          <p:nvPr>
            <p:ph type="title"/>
          </p:nvPr>
        </p:nvSpPr>
        <p:spPr>
          <a:xfrm>
            <a:off x="1346278" y="1679232"/>
            <a:ext cx="8450832" cy="2137892"/>
          </a:xfrm>
          <a:prstGeom prst="rect">
            <a:avLst/>
          </a:prstGeom>
        </p:spPr>
        <p:txBody>
          <a:bodyPr spcFirstLastPara="1" wrap="square" lIns="91425" tIns="45700" rIns="91425" bIns="45700" anchor="ctr" anchorCtr="0">
            <a:noAutofit/>
          </a:bodyPr>
          <a:lstStyle/>
          <a:p>
            <a:r>
              <a:rPr lang="es-ES" sz="4800" err="1"/>
              <a:t>The</a:t>
            </a:r>
            <a:r>
              <a:rPr lang="es-ES" sz="4800" dirty="0"/>
              <a:t> shift </a:t>
            </a:r>
            <a:r>
              <a:rPr lang="es-ES" sz="4800" err="1"/>
              <a:t>from</a:t>
            </a:r>
            <a:r>
              <a:rPr lang="es-ES" sz="4800" dirty="0"/>
              <a:t> </a:t>
            </a:r>
            <a:r>
              <a:rPr lang="es-ES" sz="4800" err="1"/>
              <a:t>public</a:t>
            </a:r>
            <a:r>
              <a:rPr lang="es-ES" sz="4800" dirty="0"/>
              <a:t> </a:t>
            </a:r>
            <a:r>
              <a:rPr lang="es-ES" sz="4800" err="1"/>
              <a:t>administration</a:t>
            </a:r>
            <a:r>
              <a:rPr lang="es-ES" sz="4800" dirty="0"/>
              <a:t> </a:t>
            </a:r>
            <a:r>
              <a:rPr lang="es-ES" sz="4800" err="1"/>
              <a:t>to</a:t>
            </a:r>
            <a:r>
              <a:rPr lang="es-ES" sz="4800" dirty="0"/>
              <a:t> a new </a:t>
            </a:r>
            <a:r>
              <a:rPr lang="es-ES" sz="4800" err="1"/>
              <a:t>public</a:t>
            </a:r>
            <a:r>
              <a:rPr lang="es-ES" sz="4800" dirty="0"/>
              <a:t> </a:t>
            </a:r>
            <a:r>
              <a:rPr lang="es-ES" sz="4800" err="1"/>
              <a:t>management</a:t>
            </a:r>
            <a:r>
              <a:rPr lang="es-ES" sz="4800" dirty="0"/>
              <a:t>.</a:t>
            </a:r>
            <a:endParaRPr lang="es-ES" sz="4800" dirty="0" err="1"/>
          </a:p>
        </p:txBody>
      </p:sp>
      <p:sp>
        <p:nvSpPr>
          <p:cNvPr id="2" name="TextBox 1">
            <a:extLst>
              <a:ext uri="{FF2B5EF4-FFF2-40B4-BE49-F238E27FC236}">
                <a16:creationId xmlns:a16="http://schemas.microsoft.com/office/drawing/2014/main" id="{655491C6-7DAA-416A-BB67-4B2F9C5D41FE}"/>
              </a:ext>
            </a:extLst>
          </p:cNvPr>
          <p:cNvSpPr txBox="1"/>
          <p:nvPr/>
        </p:nvSpPr>
        <p:spPr>
          <a:xfrm>
            <a:off x="11696472" y="6599741"/>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1"/>
          <p:cNvSpPr txBox="1">
            <a:spLocks noGrp="1"/>
          </p:cNvSpPr>
          <p:nvPr>
            <p:ph type="title"/>
          </p:nvPr>
        </p:nvSpPr>
        <p:spPr>
          <a:xfrm>
            <a:off x="691538" y="2928705"/>
            <a:ext cx="11346300" cy="933900"/>
          </a:xfrm>
          <a:prstGeom prst="rect">
            <a:avLst/>
          </a:prstGeom>
        </p:spPr>
        <p:txBody>
          <a:bodyPr spcFirstLastPara="1" wrap="square" lIns="91425" tIns="45700" rIns="91425" bIns="45700" anchor="b" anchorCtr="0">
            <a:noAutofit/>
          </a:bodyPr>
          <a:lstStyle/>
          <a:p>
            <a:pPr>
              <a:lnSpc>
                <a:spcPct val="100000"/>
              </a:lnSpc>
              <a:buFont typeface="Arial"/>
            </a:pPr>
            <a:r>
              <a:rPr lang="en-US" sz="4000" dirty="0"/>
              <a:t>There are five phases of the evolution from public administration to a new public management.</a:t>
            </a:r>
          </a:p>
          <a:p>
            <a:pPr>
              <a:lnSpc>
                <a:spcPct val="100000"/>
              </a:lnSpc>
              <a:buFont typeface="Arial"/>
            </a:pPr>
            <a:endParaRPr lang="en-US" sz="4000" b="1" dirty="0"/>
          </a:p>
        </p:txBody>
      </p:sp>
      <p:sp>
        <p:nvSpPr>
          <p:cNvPr id="2" name="TextBox 1">
            <a:extLst>
              <a:ext uri="{FF2B5EF4-FFF2-40B4-BE49-F238E27FC236}">
                <a16:creationId xmlns:a16="http://schemas.microsoft.com/office/drawing/2014/main" id="{4BBFBFAE-6970-4A6A-93D7-2E886B70541A}"/>
              </a:ext>
            </a:extLst>
          </p:cNvPr>
          <p:cNvSpPr txBox="1"/>
          <p:nvPr/>
        </p:nvSpPr>
        <p:spPr>
          <a:xfrm>
            <a:off x="11951993" y="654955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4" name="Google Shape;274;p20"/>
          <p:cNvSpPr txBox="1">
            <a:spLocks noGrp="1"/>
          </p:cNvSpPr>
          <p:nvPr>
            <p:ph type="body" idx="1"/>
          </p:nvPr>
        </p:nvSpPr>
        <p:spPr>
          <a:xfrm>
            <a:off x="231338" y="-127286"/>
            <a:ext cx="6573277" cy="5984708"/>
          </a:xfrm>
          <a:prstGeom prst="rect">
            <a:avLst/>
          </a:prstGeom>
        </p:spPr>
        <p:txBody>
          <a:bodyPr spcFirstLastPara="1" wrap="square" lIns="91425" tIns="45700" rIns="91425" bIns="45700" anchor="ctr" anchorCtr="0">
            <a:noAutofit/>
          </a:bodyPr>
          <a:lstStyle/>
          <a:p>
            <a:pPr marL="0" indent="0">
              <a:buNone/>
            </a:pPr>
            <a:r>
              <a:rPr lang="es-ES" sz="2400" dirty="0"/>
              <a:t>Woodrow </a:t>
            </a:r>
            <a:r>
              <a:rPr lang="es-ES" sz="2400" dirty="0" err="1"/>
              <a:t>Wilson’s</a:t>
            </a:r>
            <a:r>
              <a:rPr lang="es-ES" sz="2400" dirty="0"/>
              <a:t> “</a:t>
            </a:r>
            <a:r>
              <a:rPr lang="es-ES" sz="2400" b="1" dirty="0" err="1"/>
              <a:t>The</a:t>
            </a:r>
            <a:r>
              <a:rPr lang="es-ES" sz="2400" b="1" dirty="0"/>
              <a:t> </a:t>
            </a:r>
            <a:r>
              <a:rPr lang="es-ES" sz="2400" b="1" dirty="0" err="1"/>
              <a:t>Study</a:t>
            </a:r>
            <a:r>
              <a:rPr lang="es-ES" sz="2400" b="1" dirty="0"/>
              <a:t> </a:t>
            </a:r>
            <a:r>
              <a:rPr lang="es-ES" sz="2400" b="1" dirty="0" err="1"/>
              <a:t>of</a:t>
            </a:r>
            <a:r>
              <a:rPr lang="es-ES" sz="2400" b="1" dirty="0"/>
              <a:t> </a:t>
            </a:r>
            <a:r>
              <a:rPr lang="es-ES" sz="2400" b="1" dirty="0" err="1"/>
              <a:t>Administration</a:t>
            </a:r>
            <a:r>
              <a:rPr lang="es-ES" sz="2400" dirty="0"/>
              <a:t>” </a:t>
            </a:r>
            <a:r>
              <a:rPr lang="es-ES" sz="2400" dirty="0" err="1"/>
              <a:t>was</a:t>
            </a:r>
            <a:r>
              <a:rPr lang="es-ES" sz="2400" dirty="0"/>
              <a:t> </a:t>
            </a:r>
            <a:r>
              <a:rPr lang="es-ES" sz="2400" dirty="0" err="1"/>
              <a:t>the</a:t>
            </a:r>
            <a:r>
              <a:rPr lang="es-ES" sz="2400" dirty="0"/>
              <a:t> </a:t>
            </a:r>
            <a:r>
              <a:rPr lang="es-ES" sz="2400" dirty="0" err="1"/>
              <a:t>first</a:t>
            </a:r>
            <a:r>
              <a:rPr lang="es-ES" sz="2400" dirty="0"/>
              <a:t> </a:t>
            </a:r>
            <a:r>
              <a:rPr lang="es-ES" sz="2400" dirty="0" err="1"/>
              <a:t>to</a:t>
            </a:r>
            <a:r>
              <a:rPr lang="es-ES" sz="2400" dirty="0"/>
              <a:t> </a:t>
            </a:r>
            <a:r>
              <a:rPr lang="es-ES" sz="2400" dirty="0" err="1"/>
              <a:t>present</a:t>
            </a:r>
            <a:r>
              <a:rPr lang="es-ES" sz="2400" dirty="0"/>
              <a:t> </a:t>
            </a:r>
            <a:r>
              <a:rPr lang="es-ES" sz="2400" dirty="0" err="1"/>
              <a:t>the</a:t>
            </a:r>
            <a:r>
              <a:rPr lang="es-ES" sz="2400" dirty="0"/>
              <a:t> </a:t>
            </a:r>
            <a:r>
              <a:rPr lang="es-ES" sz="2400" dirty="0" err="1"/>
              <a:t>demand</a:t>
            </a:r>
            <a:r>
              <a:rPr lang="es-ES" sz="2400" dirty="0"/>
              <a:t> </a:t>
            </a:r>
            <a:r>
              <a:rPr lang="es-ES" sz="2400" dirty="0" err="1"/>
              <a:t>for</a:t>
            </a:r>
            <a:r>
              <a:rPr lang="es-ES" sz="2400" dirty="0"/>
              <a:t> </a:t>
            </a:r>
            <a:r>
              <a:rPr lang="es-ES" sz="2400" dirty="0" err="1"/>
              <a:t>separation</a:t>
            </a:r>
            <a:r>
              <a:rPr lang="es-ES" sz="2400" dirty="0"/>
              <a:t> </a:t>
            </a:r>
            <a:r>
              <a:rPr lang="es-ES" sz="2400" dirty="0" err="1"/>
              <a:t>between</a:t>
            </a:r>
            <a:r>
              <a:rPr lang="es-ES" sz="2400" dirty="0"/>
              <a:t> </a:t>
            </a:r>
            <a:r>
              <a:rPr lang="es-ES" sz="2400" dirty="0" err="1"/>
              <a:t>politics</a:t>
            </a:r>
            <a:r>
              <a:rPr lang="es-ES" sz="2400" dirty="0"/>
              <a:t> and </a:t>
            </a:r>
            <a:r>
              <a:rPr lang="es-ES" sz="2400" dirty="0" err="1"/>
              <a:t>administration</a:t>
            </a:r>
            <a:r>
              <a:rPr lang="es-ES" sz="2400" dirty="0"/>
              <a:t> </a:t>
            </a:r>
            <a:r>
              <a:rPr lang="es-ES" sz="2400" dirty="0" err="1"/>
              <a:t>was</a:t>
            </a:r>
            <a:r>
              <a:rPr lang="es-ES" sz="2400" dirty="0"/>
              <a:t> </a:t>
            </a:r>
            <a:r>
              <a:rPr lang="es-ES" sz="2400" dirty="0" err="1"/>
              <a:t>reinforced</a:t>
            </a:r>
            <a:r>
              <a:rPr lang="es-ES" sz="2400" dirty="0"/>
              <a:t> in </a:t>
            </a:r>
            <a:r>
              <a:rPr lang="es-ES" sz="2400" dirty="0" err="1"/>
              <a:t>the</a:t>
            </a:r>
            <a:r>
              <a:rPr lang="es-ES" sz="2400" dirty="0"/>
              <a:t> </a:t>
            </a:r>
            <a:r>
              <a:rPr lang="es-ES" sz="2400" dirty="0" err="1"/>
              <a:t>early</a:t>
            </a:r>
            <a:r>
              <a:rPr lang="es-ES" sz="2400" dirty="0"/>
              <a:t> </a:t>
            </a:r>
            <a:r>
              <a:rPr lang="es-ES" sz="2400" dirty="0" err="1"/>
              <a:t>twentieth</a:t>
            </a:r>
            <a:r>
              <a:rPr lang="es-ES" sz="2400" dirty="0"/>
              <a:t> </a:t>
            </a:r>
            <a:r>
              <a:rPr lang="es-ES" sz="2400" dirty="0" err="1"/>
              <a:t>century</a:t>
            </a:r>
            <a:r>
              <a:rPr lang="es-ES" sz="2400" dirty="0"/>
              <a:t> </a:t>
            </a:r>
            <a:r>
              <a:rPr lang="es-ES" sz="2400" dirty="0" err="1"/>
              <a:t>with</a:t>
            </a:r>
            <a:r>
              <a:rPr lang="es-ES" sz="2400" dirty="0"/>
              <a:t> </a:t>
            </a:r>
            <a:r>
              <a:rPr lang="es-ES" sz="2400" dirty="0" err="1"/>
              <a:t>the</a:t>
            </a:r>
            <a:r>
              <a:rPr lang="es-ES" sz="2400" dirty="0"/>
              <a:t> </a:t>
            </a:r>
            <a:r>
              <a:rPr lang="es-ES" sz="2400" dirty="0" err="1"/>
              <a:t>publication</a:t>
            </a:r>
            <a:r>
              <a:rPr lang="es-ES" sz="2400" dirty="0"/>
              <a:t> </a:t>
            </a:r>
            <a:r>
              <a:rPr lang="es-ES" sz="2400" dirty="0" err="1"/>
              <a:t>of</a:t>
            </a:r>
            <a:r>
              <a:rPr lang="es-ES" sz="2400" dirty="0"/>
              <a:t> Frank </a:t>
            </a:r>
            <a:r>
              <a:rPr lang="es-ES" sz="2400" dirty="0" err="1"/>
              <a:t>Goodnow’s</a:t>
            </a:r>
            <a:r>
              <a:rPr lang="es-ES" sz="2400" dirty="0"/>
              <a:t> </a:t>
            </a:r>
            <a:r>
              <a:rPr lang="es-ES" sz="2400" dirty="0" err="1"/>
              <a:t>book</a:t>
            </a:r>
            <a:r>
              <a:rPr lang="es-ES" sz="2400" dirty="0"/>
              <a:t>, “</a:t>
            </a:r>
            <a:r>
              <a:rPr lang="es-ES" sz="2400" dirty="0" err="1"/>
              <a:t>Politics</a:t>
            </a:r>
            <a:r>
              <a:rPr lang="es-ES" sz="2400" dirty="0"/>
              <a:t> and </a:t>
            </a:r>
            <a:r>
              <a:rPr lang="es-ES" sz="2400" dirty="0" err="1"/>
              <a:t>Administration</a:t>
            </a:r>
            <a:r>
              <a:rPr lang="es-ES" sz="2400" dirty="0"/>
              <a:t>: A </a:t>
            </a:r>
            <a:r>
              <a:rPr lang="es-ES" sz="2400" dirty="0" err="1"/>
              <a:t>Study</a:t>
            </a:r>
            <a:r>
              <a:rPr lang="es-ES" sz="2400" dirty="0"/>
              <a:t> in </a:t>
            </a:r>
            <a:r>
              <a:rPr lang="es-ES" sz="2400" dirty="0" err="1"/>
              <a:t>Government</a:t>
            </a:r>
            <a:r>
              <a:rPr lang="es-ES" sz="2400" dirty="0"/>
              <a:t>”</a:t>
            </a:r>
            <a:endParaRPr lang="en-US" dirty="0"/>
          </a:p>
        </p:txBody>
      </p:sp>
      <p:sp>
        <p:nvSpPr>
          <p:cNvPr id="2" name="TextBox 1">
            <a:extLst>
              <a:ext uri="{FF2B5EF4-FFF2-40B4-BE49-F238E27FC236}">
                <a16:creationId xmlns:a16="http://schemas.microsoft.com/office/drawing/2014/main" id="{DEC79EBE-6AE6-4513-A867-083C4AD7D24B}"/>
              </a:ext>
            </a:extLst>
          </p:cNvPr>
          <p:cNvSpPr txBox="1"/>
          <p:nvPr/>
        </p:nvSpPr>
        <p:spPr>
          <a:xfrm>
            <a:off x="229969" y="928089"/>
            <a:ext cx="206789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entury Schoolbook"/>
              </a:rPr>
              <a:t>Phase 1</a:t>
            </a:r>
          </a:p>
        </p:txBody>
      </p:sp>
      <p:pic>
        <p:nvPicPr>
          <p:cNvPr id="3" name="Picture 3">
            <a:extLst>
              <a:ext uri="{FF2B5EF4-FFF2-40B4-BE49-F238E27FC236}">
                <a16:creationId xmlns:a16="http://schemas.microsoft.com/office/drawing/2014/main" id="{1AB282BF-B1A2-4608-B3FD-4F6B53568E55}"/>
              </a:ext>
            </a:extLst>
          </p:cNvPr>
          <p:cNvPicPr>
            <a:picLocks noChangeAspect="1"/>
          </p:cNvPicPr>
          <p:nvPr/>
        </p:nvPicPr>
        <p:blipFill>
          <a:blip r:embed="rId3"/>
          <a:stretch>
            <a:fillRect/>
          </a:stretch>
        </p:blipFill>
        <p:spPr>
          <a:xfrm>
            <a:off x="7416496" y="1533"/>
            <a:ext cx="4773678" cy="6859494"/>
          </a:xfrm>
          <a:prstGeom prst="rect">
            <a:avLst/>
          </a:prstGeom>
        </p:spPr>
      </p:pic>
      <p:sp>
        <p:nvSpPr>
          <p:cNvPr id="4" name="TextBox 3">
            <a:extLst>
              <a:ext uri="{FF2B5EF4-FFF2-40B4-BE49-F238E27FC236}">
                <a16:creationId xmlns:a16="http://schemas.microsoft.com/office/drawing/2014/main" id="{6A1AFE4E-DBC6-4F2A-8DF1-7CFFCEB39128}"/>
              </a:ext>
            </a:extLst>
          </p:cNvPr>
          <p:cNvSpPr txBox="1"/>
          <p:nvPr/>
        </p:nvSpPr>
        <p:spPr>
          <a:xfrm>
            <a:off x="11924615" y="6549549"/>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4" name="Google Shape;274;p20"/>
          <p:cNvSpPr txBox="1">
            <a:spLocks noGrp="1"/>
          </p:cNvSpPr>
          <p:nvPr>
            <p:ph type="body" idx="1"/>
          </p:nvPr>
        </p:nvSpPr>
        <p:spPr>
          <a:xfrm>
            <a:off x="833059" y="1300438"/>
            <a:ext cx="7562533" cy="3315008"/>
          </a:xfrm>
          <a:prstGeom prst="rect">
            <a:avLst/>
          </a:prstGeom>
        </p:spPr>
        <p:txBody>
          <a:bodyPr spcFirstLastPara="1" wrap="square" lIns="91425" tIns="45700" rIns="91425" bIns="45700" anchor="ctr" anchorCtr="0">
            <a:noAutofit/>
          </a:bodyPr>
          <a:lstStyle/>
          <a:p>
            <a:pPr marL="0" indent="0">
              <a:buNone/>
            </a:pPr>
            <a:r>
              <a:rPr lang="es-ES" sz="4000" dirty="0" err="1"/>
              <a:t>This</a:t>
            </a:r>
            <a:r>
              <a:rPr lang="es-ES" sz="4000" dirty="0"/>
              <a:t> </a:t>
            </a:r>
            <a:r>
              <a:rPr lang="es-ES" sz="4000" dirty="0" err="1"/>
              <a:t>phase</a:t>
            </a:r>
            <a:r>
              <a:rPr lang="es-ES" sz="4000" dirty="0"/>
              <a:t> </a:t>
            </a:r>
            <a:r>
              <a:rPr lang="es-ES" sz="4000" dirty="0" err="1"/>
              <a:t>tried</a:t>
            </a:r>
            <a:r>
              <a:rPr lang="es-ES" sz="4000" dirty="0"/>
              <a:t> </a:t>
            </a:r>
            <a:r>
              <a:rPr lang="es-ES" sz="4000" dirty="0" err="1"/>
              <a:t>to</a:t>
            </a:r>
            <a:r>
              <a:rPr lang="es-ES" sz="4000" dirty="0"/>
              <a:t> </a:t>
            </a:r>
            <a:r>
              <a:rPr lang="es-ES" sz="4000" dirty="0" err="1"/>
              <a:t>improve</a:t>
            </a:r>
            <a:r>
              <a:rPr lang="es-ES" sz="4000" dirty="0"/>
              <a:t> </a:t>
            </a:r>
            <a:r>
              <a:rPr lang="es-ES" sz="4000" dirty="0" err="1"/>
              <a:t>the</a:t>
            </a:r>
            <a:r>
              <a:rPr lang="es-ES" sz="4000" dirty="0"/>
              <a:t> industrial </a:t>
            </a:r>
            <a:r>
              <a:rPr lang="es-ES" sz="4000" dirty="0" err="1"/>
              <a:t>capability</a:t>
            </a:r>
            <a:r>
              <a:rPr lang="es-ES" sz="4000" dirty="0"/>
              <a:t> </a:t>
            </a:r>
            <a:r>
              <a:rPr lang="es-ES" sz="4000" dirty="0" err="1"/>
              <a:t>by</a:t>
            </a:r>
            <a:r>
              <a:rPr lang="es-ES" sz="4000" dirty="0"/>
              <a:t> </a:t>
            </a:r>
            <a:r>
              <a:rPr lang="es-ES" sz="4000" dirty="0" err="1"/>
              <a:t>increasing</a:t>
            </a:r>
            <a:r>
              <a:rPr lang="es-ES" sz="4000" dirty="0"/>
              <a:t> </a:t>
            </a:r>
            <a:r>
              <a:rPr lang="es-ES" sz="4000" dirty="0" err="1"/>
              <a:t>the</a:t>
            </a:r>
            <a:r>
              <a:rPr lang="es-ES" sz="4000" dirty="0"/>
              <a:t> output </a:t>
            </a:r>
            <a:r>
              <a:rPr lang="es-ES" sz="4000" dirty="0" err="1"/>
              <a:t>by</a:t>
            </a:r>
            <a:r>
              <a:rPr lang="es-ES" sz="4000" dirty="0"/>
              <a:t> </a:t>
            </a:r>
            <a:r>
              <a:rPr lang="es-ES" sz="4000" dirty="0" err="1"/>
              <a:t>simplifying</a:t>
            </a:r>
            <a:r>
              <a:rPr lang="es-ES" sz="4000" dirty="0"/>
              <a:t> </a:t>
            </a:r>
            <a:r>
              <a:rPr lang="es-ES" sz="4000" dirty="0" err="1"/>
              <a:t>jobs</a:t>
            </a:r>
            <a:r>
              <a:rPr lang="es-ES" sz="4000" dirty="0"/>
              <a:t>, </a:t>
            </a:r>
            <a:r>
              <a:rPr lang="es-ES" sz="4000" dirty="0" err="1"/>
              <a:t>pay</a:t>
            </a:r>
            <a:r>
              <a:rPr lang="es-ES" sz="4000" dirty="0"/>
              <a:t> </a:t>
            </a:r>
            <a:r>
              <a:rPr lang="es-ES" sz="4000" dirty="0" err="1"/>
              <a:t>by</a:t>
            </a:r>
            <a:r>
              <a:rPr lang="es-ES" sz="4000" dirty="0"/>
              <a:t> </a:t>
            </a:r>
            <a:r>
              <a:rPr lang="es-ES" sz="4000" dirty="0" err="1"/>
              <a:t>performed</a:t>
            </a:r>
            <a:r>
              <a:rPr lang="es-ES" sz="4000" dirty="0"/>
              <a:t> </a:t>
            </a:r>
            <a:r>
              <a:rPr lang="es-ES" sz="4000" dirty="0" err="1"/>
              <a:t>tasks</a:t>
            </a:r>
            <a:r>
              <a:rPr lang="es-ES" sz="4000" dirty="0"/>
              <a:t>, and </a:t>
            </a:r>
            <a:r>
              <a:rPr lang="es-ES" sz="4000" dirty="0" err="1"/>
              <a:t>create</a:t>
            </a:r>
            <a:r>
              <a:rPr lang="es-ES" sz="4000" dirty="0"/>
              <a:t> </a:t>
            </a:r>
            <a:r>
              <a:rPr lang="es-ES" sz="4000" dirty="0" err="1"/>
              <a:t>the</a:t>
            </a:r>
            <a:r>
              <a:rPr lang="es-ES" sz="4000" dirty="0"/>
              <a:t> </a:t>
            </a:r>
            <a:r>
              <a:rPr lang="es-ES" sz="4000" dirty="0" err="1"/>
              <a:t>alliance</a:t>
            </a:r>
            <a:r>
              <a:rPr lang="es-ES" sz="4000" dirty="0"/>
              <a:t> </a:t>
            </a:r>
            <a:r>
              <a:rPr lang="es-ES" sz="4000" dirty="0" err="1"/>
              <a:t>between</a:t>
            </a:r>
            <a:r>
              <a:rPr lang="es-ES" sz="4000" dirty="0"/>
              <a:t> </a:t>
            </a:r>
            <a:r>
              <a:rPr lang="es-ES" sz="4000" dirty="0" err="1"/>
              <a:t>the</a:t>
            </a:r>
            <a:r>
              <a:rPr lang="es-ES" sz="4000" dirty="0"/>
              <a:t> </a:t>
            </a:r>
            <a:r>
              <a:rPr lang="es-ES" sz="4000" dirty="0" err="1"/>
              <a:t>worker</a:t>
            </a:r>
            <a:r>
              <a:rPr lang="es-ES" sz="4000" dirty="0"/>
              <a:t> and manager.</a:t>
            </a:r>
            <a:endParaRPr lang="en-US" dirty="0" err="1"/>
          </a:p>
        </p:txBody>
      </p:sp>
      <p:sp>
        <p:nvSpPr>
          <p:cNvPr id="2" name="TextBox 1">
            <a:extLst>
              <a:ext uri="{FF2B5EF4-FFF2-40B4-BE49-F238E27FC236}">
                <a16:creationId xmlns:a16="http://schemas.microsoft.com/office/drawing/2014/main" id="{DEC79EBE-6AE6-4513-A867-083C4AD7D24B}"/>
              </a:ext>
            </a:extLst>
          </p:cNvPr>
          <p:cNvSpPr txBox="1"/>
          <p:nvPr/>
        </p:nvSpPr>
        <p:spPr>
          <a:xfrm>
            <a:off x="344041" y="371419"/>
            <a:ext cx="27432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entury Schoolbook"/>
              </a:rPr>
              <a:t>Phase 2</a:t>
            </a:r>
          </a:p>
        </p:txBody>
      </p:sp>
      <p:sp>
        <p:nvSpPr>
          <p:cNvPr id="3" name="TextBox 2">
            <a:extLst>
              <a:ext uri="{FF2B5EF4-FFF2-40B4-BE49-F238E27FC236}">
                <a16:creationId xmlns:a16="http://schemas.microsoft.com/office/drawing/2014/main" id="{4462EE2E-E125-4214-8147-332633253E28}"/>
              </a:ext>
            </a:extLst>
          </p:cNvPr>
          <p:cNvSpPr txBox="1"/>
          <p:nvPr/>
        </p:nvSpPr>
        <p:spPr>
          <a:xfrm>
            <a:off x="11901802" y="654955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8</a:t>
            </a:r>
          </a:p>
        </p:txBody>
      </p:sp>
    </p:spTree>
    <p:extLst>
      <p:ext uri="{BB962C8B-B14F-4D97-AF65-F5344CB8AC3E}">
        <p14:creationId xmlns:p14="http://schemas.microsoft.com/office/powerpoint/2010/main" val="1536201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4" name="Google Shape;274;p20"/>
          <p:cNvSpPr txBox="1">
            <a:spLocks noGrp="1"/>
          </p:cNvSpPr>
          <p:nvPr>
            <p:ph type="body" idx="4294967295"/>
          </p:nvPr>
        </p:nvSpPr>
        <p:spPr>
          <a:xfrm>
            <a:off x="632119" y="1467644"/>
            <a:ext cx="9596437" cy="3529013"/>
          </a:xfrm>
          <a:prstGeom prst="rect">
            <a:avLst/>
          </a:prstGeom>
        </p:spPr>
        <p:txBody>
          <a:bodyPr spcFirstLastPara="1" wrap="square" lIns="91425" tIns="45700" rIns="91425" bIns="45700" anchor="ctr" anchorCtr="0">
            <a:noAutofit/>
          </a:bodyPr>
          <a:lstStyle/>
          <a:p>
            <a:pPr marL="0" indent="0">
              <a:buNone/>
            </a:pPr>
            <a:r>
              <a:rPr lang="es-ES" sz="4000" dirty="0" err="1"/>
              <a:t>This</a:t>
            </a:r>
            <a:r>
              <a:rPr lang="es-ES" sz="4000" dirty="0"/>
              <a:t> </a:t>
            </a:r>
            <a:r>
              <a:rPr lang="es-ES" sz="4000" dirty="0" err="1"/>
              <a:t>phase</a:t>
            </a:r>
            <a:r>
              <a:rPr lang="es-ES" sz="4000" dirty="0"/>
              <a:t> </a:t>
            </a:r>
            <a:r>
              <a:rPr lang="es-ES" sz="4000" dirty="0" err="1"/>
              <a:t>is</a:t>
            </a:r>
            <a:r>
              <a:rPr lang="es-ES" sz="4000" dirty="0"/>
              <a:t> </a:t>
            </a:r>
            <a:r>
              <a:rPr lang="es-ES" sz="4000" dirty="0" err="1"/>
              <a:t>called</a:t>
            </a:r>
            <a:r>
              <a:rPr lang="es-ES" sz="4000" dirty="0"/>
              <a:t> </a:t>
            </a:r>
            <a:r>
              <a:rPr lang="es-ES" sz="4000" dirty="0" err="1"/>
              <a:t>the</a:t>
            </a:r>
            <a:r>
              <a:rPr lang="es-ES" sz="4000" dirty="0"/>
              <a:t> </a:t>
            </a:r>
            <a:r>
              <a:rPr lang="es-ES" sz="4000" dirty="0" err="1"/>
              <a:t>golden</a:t>
            </a:r>
            <a:r>
              <a:rPr lang="es-ES" sz="4000" dirty="0"/>
              <a:t> </a:t>
            </a:r>
            <a:r>
              <a:rPr lang="es-ES" sz="4000" dirty="0" err="1"/>
              <a:t>age</a:t>
            </a:r>
            <a:r>
              <a:rPr lang="es-ES" sz="4000" dirty="0"/>
              <a:t> in </a:t>
            </a:r>
            <a:r>
              <a:rPr lang="es-ES" sz="4000" dirty="0" err="1"/>
              <a:t>the</a:t>
            </a:r>
            <a:r>
              <a:rPr lang="es-ES" sz="4000" dirty="0"/>
              <a:t> </a:t>
            </a:r>
            <a:r>
              <a:rPr lang="es-ES" sz="4000" dirty="0" err="1"/>
              <a:t>history</a:t>
            </a:r>
            <a:r>
              <a:rPr lang="es-ES" sz="4000" dirty="0"/>
              <a:t> </a:t>
            </a:r>
            <a:r>
              <a:rPr lang="es-ES" sz="4000" dirty="0" err="1"/>
              <a:t>of</a:t>
            </a:r>
            <a:r>
              <a:rPr lang="es-ES" sz="4000" dirty="0"/>
              <a:t> </a:t>
            </a:r>
            <a:r>
              <a:rPr lang="es-ES" sz="4000" dirty="0" err="1"/>
              <a:t>public</a:t>
            </a:r>
            <a:r>
              <a:rPr lang="es-ES" sz="4000" dirty="0"/>
              <a:t> </a:t>
            </a:r>
            <a:r>
              <a:rPr lang="es-ES" sz="4000" dirty="0" err="1"/>
              <a:t>administration</a:t>
            </a:r>
            <a:r>
              <a:rPr lang="es-ES" sz="4000" dirty="0"/>
              <a:t>. </a:t>
            </a:r>
            <a:r>
              <a:rPr lang="es-ES" sz="4000" dirty="0" err="1"/>
              <a:t>Because</a:t>
            </a:r>
            <a:r>
              <a:rPr lang="es-ES" sz="4000" dirty="0"/>
              <a:t> </a:t>
            </a:r>
            <a:r>
              <a:rPr lang="es-ES" sz="4000" dirty="0" err="1"/>
              <a:t>the</a:t>
            </a:r>
            <a:r>
              <a:rPr lang="es-ES" sz="4000" dirty="0"/>
              <a:t> </a:t>
            </a:r>
            <a:r>
              <a:rPr lang="es-ES" sz="4000" dirty="0" err="1"/>
              <a:t>aspect</a:t>
            </a:r>
            <a:r>
              <a:rPr lang="es-ES" sz="4000" dirty="0"/>
              <a:t> </a:t>
            </a:r>
            <a:r>
              <a:rPr lang="es-ES" sz="4000" dirty="0" err="1"/>
              <a:t>of</a:t>
            </a:r>
            <a:r>
              <a:rPr lang="es-ES" sz="4000" dirty="0"/>
              <a:t> </a:t>
            </a:r>
            <a:r>
              <a:rPr lang="es-ES" sz="4000" dirty="0" err="1"/>
              <a:t>intellectual</a:t>
            </a:r>
            <a:r>
              <a:rPr lang="es-ES" sz="4000" dirty="0"/>
              <a:t> </a:t>
            </a:r>
            <a:r>
              <a:rPr lang="es-ES" sz="4000" dirty="0" err="1"/>
              <a:t>practice</a:t>
            </a:r>
            <a:r>
              <a:rPr lang="es-ES" sz="4000" dirty="0"/>
              <a:t> </a:t>
            </a:r>
            <a:r>
              <a:rPr lang="es-ES" sz="4000" dirty="0" err="1"/>
              <a:t>of</a:t>
            </a:r>
            <a:r>
              <a:rPr lang="es-ES" sz="4000" dirty="0"/>
              <a:t> </a:t>
            </a:r>
            <a:r>
              <a:rPr lang="es-ES" sz="4000" dirty="0" err="1"/>
              <a:t>public</a:t>
            </a:r>
            <a:r>
              <a:rPr lang="es-ES" sz="4000" dirty="0"/>
              <a:t> </a:t>
            </a:r>
            <a:r>
              <a:rPr lang="es-ES" sz="4000" dirty="0" err="1"/>
              <a:t>administration</a:t>
            </a:r>
            <a:r>
              <a:rPr lang="es-ES" sz="4000" dirty="0"/>
              <a:t> </a:t>
            </a:r>
            <a:r>
              <a:rPr lang="es-ES" sz="4000" dirty="0" err="1"/>
              <a:t>peaked</a:t>
            </a:r>
            <a:r>
              <a:rPr lang="es-ES" sz="4000" dirty="0"/>
              <a:t> at </a:t>
            </a:r>
            <a:r>
              <a:rPr lang="es-ES" sz="4000" dirty="0" err="1"/>
              <a:t>this</a:t>
            </a:r>
            <a:r>
              <a:rPr lang="es-ES" sz="4000" dirty="0"/>
              <a:t> time. In </a:t>
            </a:r>
            <a:r>
              <a:rPr lang="es-ES" sz="4000" dirty="0" err="1"/>
              <a:t>this</a:t>
            </a:r>
            <a:r>
              <a:rPr lang="es-ES" sz="4000" dirty="0"/>
              <a:t> </a:t>
            </a:r>
            <a:r>
              <a:rPr lang="es-ES" sz="4000" dirty="0" err="1"/>
              <a:t>phase</a:t>
            </a:r>
            <a:r>
              <a:rPr lang="es-ES" sz="4000" dirty="0"/>
              <a:t> </a:t>
            </a:r>
            <a:r>
              <a:rPr lang="es-ES" sz="4000" dirty="0" err="1"/>
              <a:t>of</a:t>
            </a:r>
            <a:r>
              <a:rPr lang="es-ES" sz="4000" dirty="0"/>
              <a:t> </a:t>
            </a:r>
            <a:r>
              <a:rPr lang="es-ES" sz="4000" dirty="0" err="1"/>
              <a:t>public</a:t>
            </a:r>
            <a:r>
              <a:rPr lang="es-ES" sz="4000" dirty="0"/>
              <a:t> </a:t>
            </a:r>
            <a:r>
              <a:rPr lang="es-ES" sz="4000" dirty="0" err="1"/>
              <a:t>administration</a:t>
            </a:r>
            <a:r>
              <a:rPr lang="es-ES" sz="4000" dirty="0"/>
              <a:t> </a:t>
            </a:r>
            <a:r>
              <a:rPr lang="es-ES" sz="4000" dirty="0" err="1"/>
              <a:t>focuses</a:t>
            </a:r>
            <a:r>
              <a:rPr lang="es-ES" sz="4000" dirty="0"/>
              <a:t> </a:t>
            </a:r>
            <a:r>
              <a:rPr lang="es-ES" sz="4000" dirty="0" err="1"/>
              <a:t>only</a:t>
            </a:r>
            <a:r>
              <a:rPr lang="es-ES" sz="4000" dirty="0"/>
              <a:t> </a:t>
            </a:r>
            <a:r>
              <a:rPr lang="es-ES" sz="4000" dirty="0" err="1"/>
              <a:t>on</a:t>
            </a:r>
            <a:r>
              <a:rPr lang="es-ES" sz="4000" dirty="0"/>
              <a:t> </a:t>
            </a:r>
            <a:r>
              <a:rPr lang="es-ES" sz="4000" dirty="0" err="1"/>
              <a:t>increase</a:t>
            </a:r>
            <a:r>
              <a:rPr lang="es-ES" sz="4000" dirty="0"/>
              <a:t> </a:t>
            </a:r>
            <a:r>
              <a:rPr lang="es-ES" sz="4000" dirty="0" err="1"/>
              <a:t>of</a:t>
            </a:r>
            <a:r>
              <a:rPr lang="es-ES" sz="4000" dirty="0"/>
              <a:t> </a:t>
            </a:r>
            <a:r>
              <a:rPr lang="es-ES" sz="4000" dirty="0" err="1"/>
              <a:t>efficiency</a:t>
            </a:r>
            <a:r>
              <a:rPr lang="es-ES" sz="4000" dirty="0"/>
              <a:t> in administrative </a:t>
            </a:r>
            <a:r>
              <a:rPr lang="es-ES" sz="4000" dirty="0" err="1"/>
              <a:t>work</a:t>
            </a:r>
            <a:r>
              <a:rPr lang="es-ES" sz="4000" dirty="0"/>
              <a:t>.</a:t>
            </a:r>
            <a:endParaRPr lang="en-US" dirty="0"/>
          </a:p>
          <a:p>
            <a:pPr marL="0" indent="0" algn="r">
              <a:buNone/>
            </a:pPr>
            <a:endParaRPr lang="es-ES" sz="2400" dirty="0"/>
          </a:p>
        </p:txBody>
      </p:sp>
      <p:sp>
        <p:nvSpPr>
          <p:cNvPr id="2" name="TextBox 1">
            <a:extLst>
              <a:ext uri="{FF2B5EF4-FFF2-40B4-BE49-F238E27FC236}">
                <a16:creationId xmlns:a16="http://schemas.microsoft.com/office/drawing/2014/main" id="{DEC79EBE-6AE6-4513-A867-083C4AD7D24B}"/>
              </a:ext>
            </a:extLst>
          </p:cNvPr>
          <p:cNvSpPr txBox="1"/>
          <p:nvPr/>
        </p:nvSpPr>
        <p:spPr>
          <a:xfrm>
            <a:off x="302975" y="439862"/>
            <a:ext cx="27432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entury Schoolbook"/>
              </a:rPr>
              <a:t>Phase 3</a:t>
            </a:r>
          </a:p>
        </p:txBody>
      </p:sp>
      <p:sp>
        <p:nvSpPr>
          <p:cNvPr id="4" name="TextBox 3">
            <a:extLst>
              <a:ext uri="{FF2B5EF4-FFF2-40B4-BE49-F238E27FC236}">
                <a16:creationId xmlns:a16="http://schemas.microsoft.com/office/drawing/2014/main" id="{8B013E4F-F29B-4A36-88D8-AA581984CB33}"/>
              </a:ext>
            </a:extLst>
          </p:cNvPr>
          <p:cNvSpPr txBox="1"/>
          <p:nvPr/>
        </p:nvSpPr>
        <p:spPr>
          <a:xfrm>
            <a:off x="11892675" y="6499358"/>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9</a:t>
            </a:r>
          </a:p>
        </p:txBody>
      </p:sp>
    </p:spTree>
    <p:extLst>
      <p:ext uri="{BB962C8B-B14F-4D97-AF65-F5344CB8AC3E}">
        <p14:creationId xmlns:p14="http://schemas.microsoft.com/office/powerpoint/2010/main" val="2341070084"/>
      </p:ext>
    </p:extLst>
  </p:cSld>
  <p:clrMapOvr>
    <a:masterClrMapping/>
  </p:clrMapOvr>
</p:sld>
</file>

<file path=ppt/theme/theme1.xml><?xml version="1.0" encoding="utf-8"?>
<a:theme xmlns:a="http://schemas.openxmlformats.org/drawingml/2006/main" name="0137_Alban_Template_SlidesMani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347</Words>
  <Application>Microsoft Office PowerPoint</Application>
  <PresentationFormat>Widescreen</PresentationFormat>
  <Paragraphs>47</Paragraphs>
  <Slides>14</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Didact Gothic</vt:lpstr>
      <vt:lpstr>Century Schoolbook</vt:lpstr>
      <vt:lpstr>Calibri</vt:lpstr>
      <vt:lpstr>Barlow Condensed</vt:lpstr>
      <vt:lpstr>Homemade Apple</vt:lpstr>
      <vt:lpstr>Impact</vt:lpstr>
      <vt:lpstr>Poppins</vt:lpstr>
      <vt:lpstr>Century</vt:lpstr>
      <vt:lpstr>Arial</vt:lpstr>
      <vt:lpstr>0137_Alban_Template_SlidesMania</vt:lpstr>
      <vt:lpstr>The Evolution From Public Administration to a New Public Management.</vt:lpstr>
      <vt:lpstr>Table of content:</vt:lpstr>
      <vt:lpstr>Definition of public administration and public management:</vt:lpstr>
      <vt:lpstr>Difference between public administration and public management:</vt:lpstr>
      <vt:lpstr>The shift from public administration to a new public management.</vt:lpstr>
      <vt:lpstr>There are five phases of the evolution from public administration to a new public management. </vt:lpstr>
      <vt:lpstr>PowerPoint Presentation</vt:lpstr>
      <vt:lpstr>PowerPoint Presentation</vt:lpstr>
      <vt:lpstr>PowerPoint Presentation</vt:lpstr>
      <vt:lpstr>PowerPoint Presentation</vt:lpstr>
      <vt:lpstr>PowerPoint Presentation</vt:lpstr>
      <vt:lpstr>Conclusion:</vt:lpstr>
      <vt:lpstr>Reference: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Introduce yourself or the company that you represent.</dc:title>
  <cp:lastModifiedBy>Maher Fattouh</cp:lastModifiedBy>
  <cp:revision>467</cp:revision>
  <dcterms:modified xsi:type="dcterms:W3CDTF">2021-11-13T08:05:36Z</dcterms:modified>
</cp:coreProperties>
</file>