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AA2789-C12B-4884-AA87-5B30C6503C7F}" type="datetimeFigureOut">
              <a:rPr lang="ar-SA" smtClean="0"/>
              <a:t>08/04/1443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98B2245-EE89-44A0-AA04-8C8251F9876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4867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8B2245-EE89-44A0-AA04-8C8251F9876F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7349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3D6877A-F1F8-470A-886E-F590C2062C50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LY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5D3D-A2E8-426C-9BEB-EDD9BFB06AC6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BBC3-57D4-40AA-852D-1899E3934A1A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F9E33CA-A8B6-4C62-B87A-D0B3016861F8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5BD5C2D-B11A-4DF8-BB1B-F17D1AF50E0E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E904BF-DB78-499E-9009-2DA01BA58745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AEF597C-D177-49A9-AF4C-F7D8B7374A7E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LY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112A0-700B-41D3-8FA4-74CFBA19F600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1B14BA5-18B2-4DE9-B84D-F743A06D4CD7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B108433-CD16-44B3-AC11-C25CE5D4BA3A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61A9486-139E-486D-AF9F-A4F2D4910006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1CC0087-3CC0-43B1-A25D-ACAF279B8D4D}" type="datetime8">
              <a:rPr lang="ar-LY" smtClean="0"/>
              <a:t>13 تشرين الثاني، 21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LY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F81BC96-FC21-4D32-A04D-2D0297813A76}" type="slidenum">
              <a:rPr lang="ar-LY" smtClean="0"/>
              <a:t>‹#›</a:t>
            </a:fld>
            <a:endParaRPr lang="ar-LY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31640" y="1772816"/>
            <a:ext cx="6622504" cy="1569815"/>
          </a:xfrm>
        </p:spPr>
        <p:txBody>
          <a:bodyPr>
            <a:noAutofit/>
          </a:bodyPr>
          <a:lstStyle/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Libyan International Medical University</a:t>
            </a:r>
            <a:br>
              <a:rPr lang="en-US" sz="2400" dirty="0"/>
            </a:br>
            <a:r>
              <a:rPr lang="en-US" sz="2400" dirty="0"/>
              <a:t>Faculty Of Business Administration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ar-LY" sz="2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5133709"/>
            <a:ext cx="6400800" cy="1536576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Presented by: </a:t>
            </a:r>
            <a:r>
              <a:rPr lang="en-US" sz="20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Joumana</a:t>
            </a:r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Elmahgoub</a:t>
            </a:r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ID: 3172</a:t>
            </a:r>
            <a:endParaRPr lang="ar-LY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pcc22320181\Desktop\gjgjfobgoijbo'gj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04664"/>
            <a:ext cx="1196057" cy="119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cc22320181\Desktop\limu%20logo_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10118"/>
            <a:ext cx="1368152" cy="110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683568" y="2852936"/>
            <a:ext cx="8136904" cy="196736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484632" algn="r" rtl="1" eaLnBrk="1" latinLnBrk="0" hangingPunct="1">
              <a:spcBef>
                <a:spcPct val="0"/>
              </a:spcBef>
              <a:buNone/>
              <a:defRPr kumimoji="0" sz="44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Describe the Difference Between Normative and Descriptive Concepts of Political Science </a:t>
            </a:r>
            <a:r>
              <a:rPr lang="en-US" sz="2400" dirty="0"/>
              <a:t/>
            </a:r>
            <a:br>
              <a:rPr lang="en-US" sz="2400" dirty="0"/>
            </a:b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96374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Thank you!</a:t>
            </a:r>
            <a:endParaRPr lang="ar-LY" sz="8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,,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10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3168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/>
              <a:t>1.Introduction</a:t>
            </a:r>
          </a:p>
          <a:p>
            <a:pPr marL="0" indent="0" algn="l">
              <a:buNone/>
            </a:pPr>
            <a:r>
              <a:rPr lang="en-US" sz="2800" dirty="0"/>
              <a:t>2.What are the normative concepts in political science</a:t>
            </a:r>
          </a:p>
          <a:p>
            <a:pPr marL="0" indent="0" algn="l">
              <a:buNone/>
            </a:pPr>
            <a:r>
              <a:rPr lang="en-US" sz="2800" dirty="0"/>
              <a:t>3.What are the descriptive concepts in political science</a:t>
            </a:r>
          </a:p>
          <a:p>
            <a:pPr marL="0" indent="0" algn="l">
              <a:buNone/>
            </a:pPr>
            <a:r>
              <a:rPr lang="en-US" sz="2800" dirty="0"/>
              <a:t>4.The difference between normative and descriptive concepts in political science</a:t>
            </a:r>
          </a:p>
          <a:p>
            <a:pPr marL="0" indent="0" algn="l">
              <a:buNone/>
            </a:pPr>
            <a:r>
              <a:rPr lang="en-US" sz="2800" dirty="0"/>
              <a:t>5.conclusion</a:t>
            </a:r>
          </a:p>
          <a:p>
            <a:pPr marL="0" indent="0" algn="l">
              <a:buNone/>
            </a:pPr>
            <a:r>
              <a:rPr lang="en-US" sz="2800" dirty="0"/>
              <a:t>6.Reference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3314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/>
            <a:r>
              <a:rPr lang="en-US" sz="4400" dirty="0"/>
              <a:t>Normative political theory and philosophy: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r>
              <a:rPr lang="en-US" sz="2800" dirty="0"/>
              <a:t>Interprets, critiques, and arguments concerning morally appropriate and prudent standards and purposes for political actors and regimes.</a:t>
            </a:r>
          </a:p>
          <a:p>
            <a:pPr marL="0" indent="0" algn="l">
              <a:buNone/>
            </a:pPr>
            <a:endParaRPr lang="ar-LY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63294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include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1. Historically influential theories</a:t>
            </a:r>
          </a:p>
          <a:p>
            <a:pPr marL="0" indent="0" algn="l">
              <a:buNone/>
            </a:pPr>
            <a:r>
              <a:rPr lang="en-US" dirty="0"/>
              <a:t>2. The genealogy of political ideas</a:t>
            </a:r>
          </a:p>
          <a:p>
            <a:pPr marL="0" indent="0" algn="l">
              <a:buNone/>
            </a:pPr>
            <a:r>
              <a:rPr lang="en-US" dirty="0"/>
              <a:t>3. Democratic theory </a:t>
            </a:r>
          </a:p>
          <a:p>
            <a:pPr marL="0" indent="0" algn="l">
              <a:buNone/>
            </a:pPr>
            <a:r>
              <a:rPr lang="en-US" dirty="0"/>
              <a:t>4. Contemporary theories of legitimacy</a:t>
            </a:r>
          </a:p>
          <a:p>
            <a:pPr marL="0" indent="0" algn="l">
              <a:buNone/>
            </a:pPr>
            <a:r>
              <a:rPr lang="en-US" dirty="0"/>
              <a:t>5. Identity</a:t>
            </a:r>
          </a:p>
          <a:p>
            <a:pPr marL="0" indent="0" algn="l">
              <a:buNone/>
            </a:pPr>
            <a:r>
              <a:rPr lang="en-US" dirty="0"/>
              <a:t>6. Ethics</a:t>
            </a:r>
          </a:p>
          <a:p>
            <a:pPr marL="0" indent="0" algn="l">
              <a:buNone/>
            </a:pPr>
            <a:r>
              <a:rPr lang="en-US" dirty="0"/>
              <a:t>7. The good  society</a:t>
            </a:r>
          </a:p>
          <a:p>
            <a:pPr marL="0" indent="0" algn="l">
              <a:buNone/>
            </a:pPr>
            <a:r>
              <a:rPr lang="en-US" dirty="0"/>
              <a:t>8. Social justice</a:t>
            </a:r>
          </a:p>
          <a:p>
            <a:pPr marL="0" indent="0" algn="l">
              <a:buNone/>
            </a:pPr>
            <a:r>
              <a:rPr lang="en-US" dirty="0"/>
              <a:t>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8215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Names of some people in the field of normative political science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sz="4500" b="1" dirty="0">
                <a:solidFill>
                  <a:schemeClr val="tx1"/>
                </a:solidFill>
                <a:latin typeface="+mj-lt"/>
              </a:rPr>
              <a:t>1.H.Geoffrey Brennan</a:t>
            </a:r>
          </a:p>
          <a:p>
            <a:pPr algn="l"/>
            <a:r>
              <a:rPr lang="en-US" sz="4500" b="1" dirty="0">
                <a:solidFill>
                  <a:schemeClr val="tx1"/>
                </a:solidFill>
                <a:latin typeface="+mj-lt"/>
              </a:rPr>
              <a:t>2.MichaelA.Gillespie</a:t>
            </a:r>
          </a:p>
          <a:p>
            <a:pPr algn="l"/>
            <a:r>
              <a:rPr lang="en-US" sz="4500" b="1" dirty="0">
                <a:solidFill>
                  <a:schemeClr val="tx1"/>
                </a:solidFill>
                <a:latin typeface="+mj-lt"/>
              </a:rPr>
              <a:t>3.Ruth </a:t>
            </a:r>
            <a:r>
              <a:rPr lang="en-US" sz="4500" b="1" dirty="0" err="1">
                <a:solidFill>
                  <a:schemeClr val="tx1"/>
                </a:solidFill>
                <a:latin typeface="+mj-lt"/>
              </a:rPr>
              <a:t>W.Grant</a:t>
            </a:r>
            <a:endParaRPr lang="en-US" sz="4500" b="1" dirty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en-US" sz="4500" b="1" dirty="0">
                <a:solidFill>
                  <a:schemeClr val="tx1"/>
                </a:solidFill>
                <a:latin typeface="+mj-lt"/>
              </a:rPr>
              <a:t>4.Genevieve </a:t>
            </a:r>
            <a:r>
              <a:rPr lang="en-US" sz="4500" b="1" dirty="0" err="1">
                <a:solidFill>
                  <a:schemeClr val="tx1"/>
                </a:solidFill>
                <a:latin typeface="+mj-lt"/>
              </a:rPr>
              <a:t>Rousseliere</a:t>
            </a:r>
            <a:r>
              <a:rPr lang="en-US" sz="3400" b="1" dirty="0">
                <a:solidFill>
                  <a:schemeClr val="tx1"/>
                </a:solidFill>
                <a:latin typeface="+mj-lt"/>
              </a:rPr>
              <a:t>.</a:t>
            </a:r>
            <a:endParaRPr lang="ar-LY" sz="3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964437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/>
            <a:r>
              <a:rPr lang="en-US" sz="3200"/>
              <a:t>Descriptive concepts in political scienice: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-Describes the way reality is, based on empirical evidence..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62062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/>
            <a:r>
              <a:rPr lang="en-US" sz="3200" dirty="0"/>
              <a:t>The difference between normative and descriptive concepts in political science.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-Normative frame works in management explain how organizations should be management, while descriptive frame works show how they actually are managed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23003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Business is mostly descriptive and the other</a:t>
            </a:r>
          </a:p>
          <a:p>
            <a:pPr marL="0" indent="0" algn="l">
              <a:buNone/>
            </a:pPr>
            <a:r>
              <a:rPr lang="en-US" dirty="0"/>
              <a:t>Parts are normative or mandatory .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93180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i="1" dirty="0"/>
              <a:t>https://polisci.duke.edu/research/political-theory</a:t>
            </a:r>
          </a:p>
          <a:p>
            <a:pPr marL="0" indent="0" algn="l">
              <a:buNone/>
            </a:pPr>
            <a:endParaRPr lang="en-US" sz="2400" i="1" dirty="0"/>
          </a:p>
          <a:p>
            <a:pPr marL="0" indent="0" algn="l">
              <a:buNone/>
            </a:pPr>
            <a:r>
              <a:rPr lang="en-US" sz="2400" i="1" dirty="0"/>
              <a:t>https://course.oeru.org/research-methods/modules-1-3/module-2-literature-review/theory-types/</a:t>
            </a:r>
          </a:p>
          <a:p>
            <a:pPr marL="0" indent="0" algn="l">
              <a:buNone/>
            </a:pPr>
            <a:endParaRPr lang="en-US" sz="2400" i="1" dirty="0"/>
          </a:p>
          <a:p>
            <a:pPr marL="0" indent="0" algn="l">
              <a:buNone/>
            </a:pPr>
            <a:r>
              <a:rPr lang="en-US" sz="2400" i="1" dirty="0"/>
              <a:t>https://files.eric.ed.gov/fulltext/EJ1131723.pdf</a:t>
            </a:r>
            <a:endParaRPr lang="ar-LY" sz="2400" i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BC96-FC21-4D32-A04D-2D0297813A76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69499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137</TotalTime>
  <Words>216</Words>
  <Application>Microsoft Office PowerPoint</Application>
  <PresentationFormat>On-screen Show (4:3)</PresentationFormat>
  <Paragraphs>56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Tahoma</vt:lpstr>
      <vt:lpstr>Verdana</vt:lpstr>
      <vt:lpstr>Wingdings 2</vt:lpstr>
      <vt:lpstr>حيوية</vt:lpstr>
      <vt:lpstr>      Libyan International Medical University Faculty Of Business Administration  </vt:lpstr>
      <vt:lpstr>Table of Contents</vt:lpstr>
      <vt:lpstr>Normative political theory and philosophy:</vt:lpstr>
      <vt:lpstr>Topics include</vt:lpstr>
      <vt:lpstr>Names of some people in the field of normative political science</vt:lpstr>
      <vt:lpstr>Descriptive concepts in political scienice:</vt:lpstr>
      <vt:lpstr>The difference between normative and descriptive concepts in political science.</vt:lpstr>
      <vt:lpstr>Conclusion</vt:lpstr>
      <vt:lpstr>References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pcc22320181</dc:creator>
  <cp:lastModifiedBy>Maher Fattouh</cp:lastModifiedBy>
  <cp:revision>20</cp:revision>
  <dcterms:created xsi:type="dcterms:W3CDTF">2021-10-19T21:59:02Z</dcterms:created>
  <dcterms:modified xsi:type="dcterms:W3CDTF">2021-11-13T07:33:01Z</dcterms:modified>
</cp:coreProperties>
</file>