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1"/>
  </p:sldMasterIdLst>
  <p:notesMasterIdLst>
    <p:notesMasterId r:id="rId9"/>
  </p:notesMasterIdLst>
  <p:sldIdLst>
    <p:sldId id="256" r:id="rId2"/>
    <p:sldId id="261" r:id="rId3"/>
    <p:sldId id="264" r:id="rId4"/>
    <p:sldId id="263" r:id="rId5"/>
    <p:sldId id="257" r:id="rId6"/>
    <p:sldId id="266" r:id="rId7"/>
    <p:sldId id="265" r:id="rId8"/>
  </p:sldIdLst>
  <p:sldSz cx="9144000" cy="5143500" type="screen16x9"/>
  <p:notesSz cx="6858000" cy="9144000"/>
  <p:embeddedFontLst>
    <p:embeddedFont>
      <p:font typeface="Lora" panose="020B0604020202020204" charset="0"/>
      <p:regular r:id="rId10"/>
      <p:bold r:id="rId11"/>
      <p:italic r:id="rId12"/>
      <p:boldItalic r:id="rId13"/>
    </p:embeddedFont>
    <p:embeddedFont>
      <p:font typeface="Quattrocento Sans" panose="020B0604020202020204" charset="0"/>
      <p:regular r:id="rId14"/>
      <p:bold r:id="rId15"/>
      <p:italic r:id="rId16"/>
      <p:boldItalic r:id="rId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A5B2040-0373-4AB5-8C16-54180E59C3D7}">
  <a:tblStyle styleId="{DA5B2040-0373-4AB5-8C16-54180E59C3D7}"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FD83C8C0-4F54-423C-8FE9-BE38F65F230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47" autoAdjust="0"/>
    <p:restoredTop sz="94660"/>
  </p:normalViewPr>
  <p:slideViewPr>
    <p:cSldViewPr snapToGrid="0">
      <p:cViewPr varScale="1">
        <p:scale>
          <a:sx n="100" d="100"/>
          <a:sy n="100" d="100"/>
        </p:scale>
        <p:origin x="316"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font" Target="fonts/font6.fntdata"/><Relationship Id="rId10" Type="http://schemas.openxmlformats.org/officeDocument/2006/relationships/font" Target="fonts/font1.fntdata"/><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 name="Google Shape;168;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996630" y="2003888"/>
            <a:ext cx="4523700" cy="1159800"/>
          </a:xfrm>
          <a:prstGeom prst="rect">
            <a:avLst/>
          </a:prstGeom>
        </p:spPr>
        <p:txBody>
          <a:bodyPr spcFirstLastPara="1" wrap="square" lIns="91425" tIns="91425" rIns="91425" bIns="91425" anchor="b" anchorCtr="0">
            <a:no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cxnSp>
        <p:nvCxnSpPr>
          <p:cNvPr id="11" name="Google Shape;11;p2"/>
          <p:cNvCxnSpPr/>
          <p:nvPr/>
        </p:nvCxnSpPr>
        <p:spPr>
          <a:xfrm>
            <a:off x="-6025" y="3676512"/>
            <a:ext cx="9162000" cy="0"/>
          </a:xfrm>
          <a:prstGeom prst="straightConnector1">
            <a:avLst/>
          </a:prstGeom>
          <a:noFill/>
          <a:ln w="9525" cap="flat" cmpd="sng">
            <a:solidFill>
              <a:srgbClr val="000000"/>
            </a:solidFill>
            <a:prstDash val="solid"/>
            <a:round/>
            <a:headEnd type="none" w="med" len="med"/>
            <a:tailEnd type="none" w="med" len="med"/>
          </a:ln>
        </p:spPr>
      </p:cxnSp>
      <p:sp>
        <p:nvSpPr>
          <p:cNvPr id="12" name="Google Shape;12;p2"/>
          <p:cNvSpPr/>
          <p:nvPr/>
        </p:nvSpPr>
        <p:spPr>
          <a:xfrm>
            <a:off x="1117950" y="3393000"/>
            <a:ext cx="567000" cy="567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6"/>
        <p:cNvGrpSpPr/>
        <p:nvPr/>
      </p:nvGrpSpPr>
      <p:grpSpPr>
        <a:xfrm>
          <a:off x="0" y="0"/>
          <a:ext cx="0" cy="0"/>
          <a:chOff x="0" y="0"/>
          <a:chExt cx="0" cy="0"/>
        </a:xfrm>
      </p:grpSpPr>
      <p:cxnSp>
        <p:nvCxnSpPr>
          <p:cNvPr id="27" name="Google Shape;27;p5"/>
          <p:cNvCxnSpPr/>
          <p:nvPr/>
        </p:nvCxnSpPr>
        <p:spPr>
          <a:xfrm>
            <a:off x="0" y="1131725"/>
            <a:ext cx="1375800" cy="0"/>
          </a:xfrm>
          <a:prstGeom prst="straightConnector1">
            <a:avLst/>
          </a:prstGeom>
          <a:noFill/>
          <a:ln w="9525" cap="flat" cmpd="sng">
            <a:solidFill>
              <a:srgbClr val="CCCCCC"/>
            </a:solidFill>
            <a:prstDash val="solid"/>
            <a:round/>
            <a:headEnd type="none" w="med" len="med"/>
            <a:tailEnd type="none" w="med" len="med"/>
          </a:ln>
        </p:spPr>
      </p:cxnSp>
      <p:sp>
        <p:nvSpPr>
          <p:cNvPr id="28" name="Google Shape;28;p5"/>
          <p:cNvSpPr/>
          <p:nvPr/>
        </p:nvSpPr>
        <p:spPr>
          <a:xfrm>
            <a:off x="817475" y="928767"/>
            <a:ext cx="405900" cy="4059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5"/>
          <p:cNvSpPr txBox="1">
            <a:spLocks noGrp="1"/>
          </p:cNvSpPr>
          <p:nvPr>
            <p:ph type="title"/>
          </p:nvPr>
        </p:nvSpPr>
        <p:spPr>
          <a:xfrm>
            <a:off x="1381250" y="896112"/>
            <a:ext cx="3878400" cy="435600"/>
          </a:xfrm>
          <a:prstGeom prst="rect">
            <a:avLst/>
          </a:prstGeom>
        </p:spPr>
        <p:txBody>
          <a:bodyPr spcFirstLastPara="1" wrap="square" lIns="91425" tIns="91425" rIns="91425" bIns="91425" anchor="ctr" anchorCtr="0">
            <a:noAutofit/>
          </a:bodyPr>
          <a:lstStyle>
            <a:lvl1pPr lvl="0" rtl="0">
              <a:spcBef>
                <a:spcPts val="0"/>
              </a:spcBef>
              <a:spcAft>
                <a:spcPts val="0"/>
              </a:spcAft>
              <a:buSzPts val="2000"/>
              <a:buFont typeface="Lora"/>
              <a:buNone/>
              <a:defRPr sz="2000" b="1">
                <a:latin typeface="Lora"/>
                <a:ea typeface="Lora"/>
                <a:cs typeface="Lora"/>
                <a:sym typeface="Lora"/>
              </a:defRPr>
            </a:lvl1pPr>
            <a:lvl2pPr lvl="1" rtl="0">
              <a:spcBef>
                <a:spcPts val="0"/>
              </a:spcBef>
              <a:spcAft>
                <a:spcPts val="0"/>
              </a:spcAft>
              <a:buSzPts val="2000"/>
              <a:buFont typeface="Lora"/>
              <a:buNone/>
              <a:defRPr sz="2000" b="1">
                <a:highlight>
                  <a:srgbClr val="FFFFFF"/>
                </a:highlight>
                <a:latin typeface="Lora"/>
                <a:ea typeface="Lora"/>
                <a:cs typeface="Lora"/>
                <a:sym typeface="Lora"/>
              </a:defRPr>
            </a:lvl2pPr>
            <a:lvl3pPr lvl="2" rtl="0">
              <a:spcBef>
                <a:spcPts val="0"/>
              </a:spcBef>
              <a:spcAft>
                <a:spcPts val="0"/>
              </a:spcAft>
              <a:buSzPts val="2000"/>
              <a:buFont typeface="Lora"/>
              <a:buNone/>
              <a:defRPr sz="2000" b="1">
                <a:highlight>
                  <a:srgbClr val="FFFFFF"/>
                </a:highlight>
                <a:latin typeface="Lora"/>
                <a:ea typeface="Lora"/>
                <a:cs typeface="Lora"/>
                <a:sym typeface="Lora"/>
              </a:defRPr>
            </a:lvl3pPr>
            <a:lvl4pPr lvl="3" rtl="0">
              <a:spcBef>
                <a:spcPts val="0"/>
              </a:spcBef>
              <a:spcAft>
                <a:spcPts val="0"/>
              </a:spcAft>
              <a:buSzPts val="2000"/>
              <a:buFont typeface="Lora"/>
              <a:buNone/>
              <a:defRPr sz="2000" b="1">
                <a:highlight>
                  <a:srgbClr val="FFFFFF"/>
                </a:highlight>
                <a:latin typeface="Lora"/>
                <a:ea typeface="Lora"/>
                <a:cs typeface="Lora"/>
                <a:sym typeface="Lora"/>
              </a:defRPr>
            </a:lvl4pPr>
            <a:lvl5pPr lvl="4" rtl="0">
              <a:spcBef>
                <a:spcPts val="0"/>
              </a:spcBef>
              <a:spcAft>
                <a:spcPts val="0"/>
              </a:spcAft>
              <a:buSzPts val="2000"/>
              <a:buFont typeface="Lora"/>
              <a:buNone/>
              <a:defRPr sz="2000" b="1">
                <a:highlight>
                  <a:srgbClr val="FFFFFF"/>
                </a:highlight>
                <a:latin typeface="Lora"/>
                <a:ea typeface="Lora"/>
                <a:cs typeface="Lora"/>
                <a:sym typeface="Lora"/>
              </a:defRPr>
            </a:lvl5pPr>
            <a:lvl6pPr lvl="5" rtl="0">
              <a:spcBef>
                <a:spcPts val="0"/>
              </a:spcBef>
              <a:spcAft>
                <a:spcPts val="0"/>
              </a:spcAft>
              <a:buSzPts val="2000"/>
              <a:buFont typeface="Lora"/>
              <a:buNone/>
              <a:defRPr sz="2000" b="1">
                <a:highlight>
                  <a:srgbClr val="FFFFFF"/>
                </a:highlight>
                <a:latin typeface="Lora"/>
                <a:ea typeface="Lora"/>
                <a:cs typeface="Lora"/>
                <a:sym typeface="Lora"/>
              </a:defRPr>
            </a:lvl6pPr>
            <a:lvl7pPr lvl="6" rtl="0">
              <a:spcBef>
                <a:spcPts val="0"/>
              </a:spcBef>
              <a:spcAft>
                <a:spcPts val="0"/>
              </a:spcAft>
              <a:buSzPts val="2000"/>
              <a:buFont typeface="Lora"/>
              <a:buNone/>
              <a:defRPr sz="2000" b="1">
                <a:highlight>
                  <a:srgbClr val="FFFFFF"/>
                </a:highlight>
                <a:latin typeface="Lora"/>
                <a:ea typeface="Lora"/>
                <a:cs typeface="Lora"/>
                <a:sym typeface="Lora"/>
              </a:defRPr>
            </a:lvl7pPr>
            <a:lvl8pPr lvl="7" rtl="0">
              <a:spcBef>
                <a:spcPts val="0"/>
              </a:spcBef>
              <a:spcAft>
                <a:spcPts val="0"/>
              </a:spcAft>
              <a:buSzPts val="2000"/>
              <a:buFont typeface="Lora"/>
              <a:buNone/>
              <a:defRPr sz="2000" b="1">
                <a:highlight>
                  <a:srgbClr val="FFFFFF"/>
                </a:highlight>
                <a:latin typeface="Lora"/>
                <a:ea typeface="Lora"/>
                <a:cs typeface="Lora"/>
                <a:sym typeface="Lora"/>
              </a:defRPr>
            </a:lvl8pPr>
            <a:lvl9pPr lvl="8" rtl="0">
              <a:spcBef>
                <a:spcPts val="0"/>
              </a:spcBef>
              <a:spcAft>
                <a:spcPts val="0"/>
              </a:spcAft>
              <a:buSzPts val="2000"/>
              <a:buFont typeface="Lora"/>
              <a:buNone/>
              <a:defRPr sz="2000" b="1">
                <a:highlight>
                  <a:srgbClr val="FFFFFF"/>
                </a:highlight>
                <a:latin typeface="Lora"/>
                <a:ea typeface="Lora"/>
                <a:cs typeface="Lora"/>
                <a:sym typeface="Lora"/>
              </a:defRPr>
            </a:lvl9pPr>
          </a:lstStyle>
          <a:p>
            <a:endParaRPr/>
          </a:p>
        </p:txBody>
      </p:sp>
      <p:sp>
        <p:nvSpPr>
          <p:cNvPr id="30" name="Google Shape;30;p5"/>
          <p:cNvSpPr txBox="1">
            <a:spLocks noGrp="1"/>
          </p:cNvSpPr>
          <p:nvPr>
            <p:ph type="body" idx="1"/>
          </p:nvPr>
        </p:nvSpPr>
        <p:spPr>
          <a:xfrm>
            <a:off x="1381250" y="1616470"/>
            <a:ext cx="6809700" cy="3112200"/>
          </a:xfrm>
          <a:prstGeom prst="rect">
            <a:avLst/>
          </a:prstGeom>
        </p:spPr>
        <p:txBody>
          <a:bodyPr spcFirstLastPara="1" wrap="square" lIns="91425" tIns="91425" rIns="91425" bIns="91425" anchor="t" anchorCtr="0">
            <a:noAutofit/>
          </a:bodyPr>
          <a:lstStyle>
            <a:lvl1pPr marL="457200" lvl="0" indent="-381000" rtl="0">
              <a:spcBef>
                <a:spcPts val="600"/>
              </a:spcBef>
              <a:spcAft>
                <a:spcPts val="0"/>
              </a:spcAft>
              <a:buClr>
                <a:srgbClr val="FFCD00"/>
              </a:buClr>
              <a:buSzPts val="2400"/>
              <a:buFont typeface="Quattrocento Sans"/>
              <a:buChar char="◉"/>
              <a:defRPr sz="2400">
                <a:latin typeface="Quattrocento Sans"/>
                <a:ea typeface="Quattrocento Sans"/>
                <a:cs typeface="Quattrocento Sans"/>
                <a:sym typeface="Quattrocento Sans"/>
              </a:defRPr>
            </a:lvl1pPr>
            <a:lvl2pPr marL="914400" lvl="1" indent="-355600" rtl="0">
              <a:spcBef>
                <a:spcPts val="0"/>
              </a:spcBef>
              <a:spcAft>
                <a:spcPts val="0"/>
              </a:spcAft>
              <a:buClr>
                <a:srgbClr val="FFCD00"/>
              </a:buClr>
              <a:buSzPts val="2000"/>
              <a:buFont typeface="Quattrocento Sans"/>
              <a:buChar char="○"/>
              <a:defRPr sz="2000">
                <a:latin typeface="Quattrocento Sans"/>
                <a:ea typeface="Quattrocento Sans"/>
                <a:cs typeface="Quattrocento Sans"/>
                <a:sym typeface="Quattrocento Sans"/>
              </a:defRPr>
            </a:lvl2pPr>
            <a:lvl3pPr marL="1371600" lvl="2" indent="-355600" rtl="0">
              <a:spcBef>
                <a:spcPts val="0"/>
              </a:spcBef>
              <a:spcAft>
                <a:spcPts val="0"/>
              </a:spcAft>
              <a:buClr>
                <a:srgbClr val="FFCD00"/>
              </a:buClr>
              <a:buSzPts val="2000"/>
              <a:buFont typeface="Quattrocento Sans"/>
              <a:buChar char="■"/>
              <a:defRPr sz="2000">
                <a:latin typeface="Quattrocento Sans"/>
                <a:ea typeface="Quattrocento Sans"/>
                <a:cs typeface="Quattrocento Sans"/>
                <a:sym typeface="Quattrocento Sans"/>
              </a:defRPr>
            </a:lvl3pPr>
            <a:lvl4pPr marL="1828800" lvl="3" indent="-342900" rtl="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4pPr>
            <a:lvl5pPr marL="2286000" lvl="4" indent="-342900" rtl="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5pPr>
            <a:lvl6pPr marL="2743200" lvl="5" indent="-342900" rtl="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6pPr>
            <a:lvl7pPr marL="3200400" lvl="6" indent="-342900" rtl="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7pPr>
            <a:lvl8pPr marL="3657600" lvl="7" indent="-342900" rtl="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8pPr>
            <a:lvl9pPr marL="4114800" lvl="8" indent="-342900" rtl="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9pPr>
          </a:lstStyle>
          <a:p>
            <a:endParaRPr/>
          </a:p>
        </p:txBody>
      </p:sp>
      <p:cxnSp>
        <p:nvCxnSpPr>
          <p:cNvPr id="31" name="Google Shape;31;p5"/>
          <p:cNvCxnSpPr/>
          <p:nvPr/>
        </p:nvCxnSpPr>
        <p:spPr>
          <a:xfrm>
            <a:off x="5265650" y="1131725"/>
            <a:ext cx="3878400" cy="0"/>
          </a:xfrm>
          <a:prstGeom prst="straightConnector1">
            <a:avLst/>
          </a:prstGeom>
          <a:noFill/>
          <a:ln w="9525" cap="flat" cmpd="sng">
            <a:solidFill>
              <a:srgbClr val="CCCCCC"/>
            </a:solidFill>
            <a:prstDash val="solid"/>
            <a:round/>
            <a:headEnd type="none" w="med" len="med"/>
            <a:tailEnd type="none" w="med" len="med"/>
          </a:ln>
        </p:spPr>
      </p:cxnSp>
      <p:sp>
        <p:nvSpPr>
          <p:cNvPr id="32" name="Google Shape;32;p5"/>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1381250" y="896112"/>
            <a:ext cx="3878400" cy="435600"/>
          </a:xfrm>
          <a:prstGeom prst="rect">
            <a:avLst/>
          </a:prstGeom>
        </p:spPr>
        <p:txBody>
          <a:bodyPr spcFirstLastPara="1" wrap="square" lIns="91425" tIns="91425" rIns="91425" bIns="91425" anchor="ctr"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35" name="Google Shape;35;p6"/>
          <p:cNvSpPr txBox="1">
            <a:spLocks noGrp="1"/>
          </p:cNvSpPr>
          <p:nvPr>
            <p:ph type="body" idx="1"/>
          </p:nvPr>
        </p:nvSpPr>
        <p:spPr>
          <a:xfrm>
            <a:off x="1381250" y="1618700"/>
            <a:ext cx="3425400" cy="32310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a:lvl2pPr>
            <a:lvl3pPr marL="1371600" lvl="2" indent="-355600">
              <a:spcBef>
                <a:spcPts val="0"/>
              </a:spcBef>
              <a:spcAft>
                <a:spcPts val="0"/>
              </a:spcAft>
              <a:buSzPts val="2000"/>
              <a:buChar char="■"/>
              <a:defRPr/>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36" name="Google Shape;36;p6"/>
          <p:cNvSpPr txBox="1">
            <a:spLocks noGrp="1"/>
          </p:cNvSpPr>
          <p:nvPr>
            <p:ph type="body" idx="2"/>
          </p:nvPr>
        </p:nvSpPr>
        <p:spPr>
          <a:xfrm>
            <a:off x="5012916" y="1618700"/>
            <a:ext cx="3425400" cy="32310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a:lvl2pPr>
            <a:lvl3pPr marL="1371600" lvl="2" indent="-355600">
              <a:spcBef>
                <a:spcPts val="0"/>
              </a:spcBef>
              <a:spcAft>
                <a:spcPts val="0"/>
              </a:spcAft>
              <a:buSzPts val="2000"/>
              <a:buChar char="■"/>
              <a:defRPr/>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cxnSp>
        <p:nvCxnSpPr>
          <p:cNvPr id="37" name="Google Shape;37;p6"/>
          <p:cNvCxnSpPr/>
          <p:nvPr/>
        </p:nvCxnSpPr>
        <p:spPr>
          <a:xfrm>
            <a:off x="0" y="1131725"/>
            <a:ext cx="1375800" cy="0"/>
          </a:xfrm>
          <a:prstGeom prst="straightConnector1">
            <a:avLst/>
          </a:prstGeom>
          <a:noFill/>
          <a:ln w="9525" cap="flat" cmpd="sng">
            <a:solidFill>
              <a:srgbClr val="CCCCCC"/>
            </a:solidFill>
            <a:prstDash val="solid"/>
            <a:round/>
            <a:headEnd type="none" w="med" len="med"/>
            <a:tailEnd type="none" w="med" len="med"/>
          </a:ln>
        </p:spPr>
      </p:cxnSp>
      <p:sp>
        <p:nvSpPr>
          <p:cNvPr id="38" name="Google Shape;38;p6"/>
          <p:cNvSpPr/>
          <p:nvPr/>
        </p:nvSpPr>
        <p:spPr>
          <a:xfrm>
            <a:off x="817475" y="928767"/>
            <a:ext cx="405900" cy="4059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9" name="Google Shape;39;p6"/>
          <p:cNvCxnSpPr/>
          <p:nvPr/>
        </p:nvCxnSpPr>
        <p:spPr>
          <a:xfrm>
            <a:off x="5265650" y="1131725"/>
            <a:ext cx="3878400" cy="0"/>
          </a:xfrm>
          <a:prstGeom prst="straightConnector1">
            <a:avLst/>
          </a:prstGeom>
          <a:noFill/>
          <a:ln w="9525" cap="flat" cmpd="sng">
            <a:solidFill>
              <a:srgbClr val="CCCCCC"/>
            </a:solidFill>
            <a:prstDash val="solid"/>
            <a:round/>
            <a:headEnd type="none" w="med" len="med"/>
            <a:tailEnd type="none" w="med" len="med"/>
          </a:ln>
        </p:spPr>
      </p:cxnSp>
      <p:sp>
        <p:nvSpPr>
          <p:cNvPr id="40" name="Google Shape;40;p6"/>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41"/>
        <p:cNvGrpSpPr/>
        <p:nvPr/>
      </p:nvGrpSpPr>
      <p:grpSpPr>
        <a:xfrm>
          <a:off x="0" y="0"/>
          <a:ext cx="0" cy="0"/>
          <a:chOff x="0" y="0"/>
          <a:chExt cx="0" cy="0"/>
        </a:xfrm>
      </p:grpSpPr>
      <p:sp>
        <p:nvSpPr>
          <p:cNvPr id="42" name="Google Shape;42;p7"/>
          <p:cNvSpPr txBox="1">
            <a:spLocks noGrp="1"/>
          </p:cNvSpPr>
          <p:nvPr>
            <p:ph type="title"/>
          </p:nvPr>
        </p:nvSpPr>
        <p:spPr>
          <a:xfrm>
            <a:off x="1381250" y="896112"/>
            <a:ext cx="3878400" cy="435600"/>
          </a:xfrm>
          <a:prstGeom prst="rect">
            <a:avLst/>
          </a:prstGeom>
        </p:spPr>
        <p:txBody>
          <a:bodyPr spcFirstLastPara="1" wrap="square" lIns="91425" tIns="91425" rIns="91425" bIns="91425" anchor="ctr" anchorCtr="0">
            <a:noAutofit/>
          </a:bodyPr>
          <a:lstStyle>
            <a:lvl1pPr lvl="0" rtl="0">
              <a:spcBef>
                <a:spcPts val="0"/>
              </a:spcBef>
              <a:spcAft>
                <a:spcPts val="0"/>
              </a:spcAft>
              <a:buSzPts val="2000"/>
              <a:buNone/>
              <a:defRPr/>
            </a:lvl1pPr>
            <a:lvl2pPr lvl="1" rtl="0">
              <a:spcBef>
                <a:spcPts val="0"/>
              </a:spcBef>
              <a:spcAft>
                <a:spcPts val="0"/>
              </a:spcAft>
              <a:buSzPts val="2000"/>
              <a:buNone/>
              <a:defRPr/>
            </a:lvl2pPr>
            <a:lvl3pPr lvl="2" rtl="0">
              <a:spcBef>
                <a:spcPts val="0"/>
              </a:spcBef>
              <a:spcAft>
                <a:spcPts val="0"/>
              </a:spcAft>
              <a:buSzPts val="2000"/>
              <a:buNone/>
              <a:defRPr/>
            </a:lvl3pPr>
            <a:lvl4pPr lvl="3" rtl="0">
              <a:spcBef>
                <a:spcPts val="0"/>
              </a:spcBef>
              <a:spcAft>
                <a:spcPts val="0"/>
              </a:spcAft>
              <a:buSzPts val="2000"/>
              <a:buNone/>
              <a:defRPr/>
            </a:lvl4pPr>
            <a:lvl5pPr lvl="4" rtl="0">
              <a:spcBef>
                <a:spcPts val="0"/>
              </a:spcBef>
              <a:spcAft>
                <a:spcPts val="0"/>
              </a:spcAft>
              <a:buSzPts val="2000"/>
              <a:buNone/>
              <a:defRPr/>
            </a:lvl5pPr>
            <a:lvl6pPr lvl="5" rtl="0">
              <a:spcBef>
                <a:spcPts val="0"/>
              </a:spcBef>
              <a:spcAft>
                <a:spcPts val="0"/>
              </a:spcAft>
              <a:buSzPts val="2000"/>
              <a:buNone/>
              <a:defRPr/>
            </a:lvl6pPr>
            <a:lvl7pPr lvl="6" rtl="0">
              <a:spcBef>
                <a:spcPts val="0"/>
              </a:spcBef>
              <a:spcAft>
                <a:spcPts val="0"/>
              </a:spcAft>
              <a:buSzPts val="2000"/>
              <a:buNone/>
              <a:defRPr/>
            </a:lvl7pPr>
            <a:lvl8pPr lvl="7" rtl="0">
              <a:spcBef>
                <a:spcPts val="0"/>
              </a:spcBef>
              <a:spcAft>
                <a:spcPts val="0"/>
              </a:spcAft>
              <a:buSzPts val="2000"/>
              <a:buNone/>
              <a:defRPr/>
            </a:lvl8pPr>
            <a:lvl9pPr lvl="8" rtl="0">
              <a:spcBef>
                <a:spcPts val="0"/>
              </a:spcBef>
              <a:spcAft>
                <a:spcPts val="0"/>
              </a:spcAft>
              <a:buSzPts val="2000"/>
              <a:buNone/>
              <a:defRPr/>
            </a:lvl9pPr>
          </a:lstStyle>
          <a:p>
            <a:endParaRPr/>
          </a:p>
        </p:txBody>
      </p:sp>
      <p:sp>
        <p:nvSpPr>
          <p:cNvPr id="43" name="Google Shape;43;p7"/>
          <p:cNvSpPr txBox="1">
            <a:spLocks noGrp="1"/>
          </p:cNvSpPr>
          <p:nvPr>
            <p:ph type="body" idx="1"/>
          </p:nvPr>
        </p:nvSpPr>
        <p:spPr>
          <a:xfrm>
            <a:off x="1381250" y="1651075"/>
            <a:ext cx="2334000" cy="31224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a:lvl4pPr>
            <a:lvl5pPr marL="2286000" lvl="4" indent="-342900" rtl="0">
              <a:spcBef>
                <a:spcPts val="0"/>
              </a:spcBef>
              <a:spcAft>
                <a:spcPts val="0"/>
              </a:spcAft>
              <a:buSzPts val="1800"/>
              <a:buChar char="○"/>
              <a:defRPr/>
            </a:lvl5pPr>
            <a:lvl6pPr marL="2743200" lvl="5" indent="-342900" rtl="0">
              <a:spcBef>
                <a:spcPts val="0"/>
              </a:spcBef>
              <a:spcAft>
                <a:spcPts val="0"/>
              </a:spcAft>
              <a:buSzPts val="1800"/>
              <a:buChar char="■"/>
              <a:defRPr/>
            </a:lvl6pPr>
            <a:lvl7pPr marL="3200400" lvl="6" indent="-342900" rtl="0">
              <a:spcBef>
                <a:spcPts val="0"/>
              </a:spcBef>
              <a:spcAft>
                <a:spcPts val="0"/>
              </a:spcAft>
              <a:buSzPts val="1800"/>
              <a:buChar char="●"/>
              <a:defRPr/>
            </a:lvl7pPr>
            <a:lvl8pPr marL="3657600" lvl="7" indent="-342900" rtl="0">
              <a:spcBef>
                <a:spcPts val="0"/>
              </a:spcBef>
              <a:spcAft>
                <a:spcPts val="0"/>
              </a:spcAft>
              <a:buSzPts val="1800"/>
              <a:buChar char="○"/>
              <a:defRPr/>
            </a:lvl8pPr>
            <a:lvl9pPr marL="4114800" lvl="8" indent="-342900" rtl="0">
              <a:spcBef>
                <a:spcPts val="0"/>
              </a:spcBef>
              <a:spcAft>
                <a:spcPts val="0"/>
              </a:spcAft>
              <a:buSzPts val="1800"/>
              <a:buChar char="■"/>
              <a:defRPr/>
            </a:lvl9pPr>
          </a:lstStyle>
          <a:p>
            <a:endParaRPr/>
          </a:p>
        </p:txBody>
      </p:sp>
      <p:sp>
        <p:nvSpPr>
          <p:cNvPr id="44" name="Google Shape;44;p7"/>
          <p:cNvSpPr txBox="1">
            <a:spLocks noGrp="1"/>
          </p:cNvSpPr>
          <p:nvPr>
            <p:ph type="body" idx="2"/>
          </p:nvPr>
        </p:nvSpPr>
        <p:spPr>
          <a:xfrm>
            <a:off x="3834912" y="1651075"/>
            <a:ext cx="2334000" cy="31224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a:lvl4pPr>
            <a:lvl5pPr marL="2286000" lvl="4" indent="-342900" rtl="0">
              <a:spcBef>
                <a:spcPts val="0"/>
              </a:spcBef>
              <a:spcAft>
                <a:spcPts val="0"/>
              </a:spcAft>
              <a:buSzPts val="1800"/>
              <a:buChar char="○"/>
              <a:defRPr/>
            </a:lvl5pPr>
            <a:lvl6pPr marL="2743200" lvl="5" indent="-342900" rtl="0">
              <a:spcBef>
                <a:spcPts val="0"/>
              </a:spcBef>
              <a:spcAft>
                <a:spcPts val="0"/>
              </a:spcAft>
              <a:buSzPts val="1800"/>
              <a:buChar char="■"/>
              <a:defRPr/>
            </a:lvl6pPr>
            <a:lvl7pPr marL="3200400" lvl="6" indent="-342900" rtl="0">
              <a:spcBef>
                <a:spcPts val="0"/>
              </a:spcBef>
              <a:spcAft>
                <a:spcPts val="0"/>
              </a:spcAft>
              <a:buSzPts val="1800"/>
              <a:buChar char="●"/>
              <a:defRPr/>
            </a:lvl7pPr>
            <a:lvl8pPr marL="3657600" lvl="7" indent="-342900" rtl="0">
              <a:spcBef>
                <a:spcPts val="0"/>
              </a:spcBef>
              <a:spcAft>
                <a:spcPts val="0"/>
              </a:spcAft>
              <a:buSzPts val="1800"/>
              <a:buChar char="○"/>
              <a:defRPr/>
            </a:lvl8pPr>
            <a:lvl9pPr marL="4114800" lvl="8" indent="-342900" rtl="0">
              <a:spcBef>
                <a:spcPts val="0"/>
              </a:spcBef>
              <a:spcAft>
                <a:spcPts val="0"/>
              </a:spcAft>
              <a:buSzPts val="1800"/>
              <a:buChar char="■"/>
              <a:defRPr/>
            </a:lvl9pPr>
          </a:lstStyle>
          <a:p>
            <a:endParaRPr/>
          </a:p>
        </p:txBody>
      </p:sp>
      <p:sp>
        <p:nvSpPr>
          <p:cNvPr id="45" name="Google Shape;45;p7"/>
          <p:cNvSpPr txBox="1">
            <a:spLocks noGrp="1"/>
          </p:cNvSpPr>
          <p:nvPr>
            <p:ph type="body" idx="3"/>
          </p:nvPr>
        </p:nvSpPr>
        <p:spPr>
          <a:xfrm>
            <a:off x="6288573" y="1651075"/>
            <a:ext cx="2334000" cy="31224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a:lvl4pPr>
            <a:lvl5pPr marL="2286000" lvl="4" indent="-342900" rtl="0">
              <a:spcBef>
                <a:spcPts val="0"/>
              </a:spcBef>
              <a:spcAft>
                <a:spcPts val="0"/>
              </a:spcAft>
              <a:buSzPts val="1800"/>
              <a:buChar char="○"/>
              <a:defRPr/>
            </a:lvl5pPr>
            <a:lvl6pPr marL="2743200" lvl="5" indent="-342900" rtl="0">
              <a:spcBef>
                <a:spcPts val="0"/>
              </a:spcBef>
              <a:spcAft>
                <a:spcPts val="0"/>
              </a:spcAft>
              <a:buSzPts val="1800"/>
              <a:buChar char="■"/>
              <a:defRPr/>
            </a:lvl6pPr>
            <a:lvl7pPr marL="3200400" lvl="6" indent="-342900" rtl="0">
              <a:spcBef>
                <a:spcPts val="0"/>
              </a:spcBef>
              <a:spcAft>
                <a:spcPts val="0"/>
              </a:spcAft>
              <a:buSzPts val="1800"/>
              <a:buChar char="●"/>
              <a:defRPr/>
            </a:lvl7pPr>
            <a:lvl8pPr marL="3657600" lvl="7" indent="-342900" rtl="0">
              <a:spcBef>
                <a:spcPts val="0"/>
              </a:spcBef>
              <a:spcAft>
                <a:spcPts val="0"/>
              </a:spcAft>
              <a:buSzPts val="1800"/>
              <a:buChar char="○"/>
              <a:defRPr/>
            </a:lvl8pPr>
            <a:lvl9pPr marL="4114800" lvl="8" indent="-342900" rtl="0">
              <a:spcBef>
                <a:spcPts val="0"/>
              </a:spcBef>
              <a:spcAft>
                <a:spcPts val="0"/>
              </a:spcAft>
              <a:buSzPts val="1800"/>
              <a:buChar char="■"/>
              <a:defRPr/>
            </a:lvl9pPr>
          </a:lstStyle>
          <a:p>
            <a:endParaRPr/>
          </a:p>
        </p:txBody>
      </p:sp>
      <p:cxnSp>
        <p:nvCxnSpPr>
          <p:cNvPr id="46" name="Google Shape;46;p7"/>
          <p:cNvCxnSpPr/>
          <p:nvPr/>
        </p:nvCxnSpPr>
        <p:spPr>
          <a:xfrm>
            <a:off x="0" y="1131725"/>
            <a:ext cx="1375800" cy="0"/>
          </a:xfrm>
          <a:prstGeom prst="straightConnector1">
            <a:avLst/>
          </a:prstGeom>
          <a:noFill/>
          <a:ln w="9525" cap="flat" cmpd="sng">
            <a:solidFill>
              <a:srgbClr val="CCCCCC"/>
            </a:solidFill>
            <a:prstDash val="solid"/>
            <a:round/>
            <a:headEnd type="none" w="med" len="med"/>
            <a:tailEnd type="none" w="med" len="med"/>
          </a:ln>
        </p:spPr>
      </p:cxnSp>
      <p:sp>
        <p:nvSpPr>
          <p:cNvPr id="47" name="Google Shape;47;p7"/>
          <p:cNvSpPr/>
          <p:nvPr/>
        </p:nvSpPr>
        <p:spPr>
          <a:xfrm>
            <a:off x="817475" y="928767"/>
            <a:ext cx="405900" cy="4059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8" name="Google Shape;48;p7"/>
          <p:cNvCxnSpPr/>
          <p:nvPr/>
        </p:nvCxnSpPr>
        <p:spPr>
          <a:xfrm>
            <a:off x="5265650" y="1131725"/>
            <a:ext cx="3878400" cy="0"/>
          </a:xfrm>
          <a:prstGeom prst="straightConnector1">
            <a:avLst/>
          </a:prstGeom>
          <a:noFill/>
          <a:ln w="9525" cap="flat" cmpd="sng">
            <a:solidFill>
              <a:srgbClr val="CCCCCC"/>
            </a:solidFill>
            <a:prstDash val="solid"/>
            <a:round/>
            <a:headEnd type="none" w="med" len="med"/>
            <a:tailEnd type="none" w="med" len="med"/>
          </a:ln>
        </p:spPr>
      </p:cxnSp>
      <p:sp>
        <p:nvSpPr>
          <p:cNvPr id="49" name="Google Shape;49;p7"/>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body" idx="1"/>
          </p:nvPr>
        </p:nvSpPr>
        <p:spPr>
          <a:xfrm>
            <a:off x="1381250" y="1616470"/>
            <a:ext cx="6809700" cy="31122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chemeClr val="accent1"/>
              </a:buClr>
              <a:buSzPts val="2400"/>
              <a:buFont typeface="Quattrocento Sans"/>
              <a:buChar char="◉"/>
              <a:defRPr sz="2400">
                <a:solidFill>
                  <a:schemeClr val="dk1"/>
                </a:solidFill>
                <a:latin typeface="Quattrocento Sans"/>
                <a:ea typeface="Quattrocento Sans"/>
                <a:cs typeface="Quattrocento Sans"/>
                <a:sym typeface="Quattrocento Sans"/>
              </a:defRPr>
            </a:lvl1pPr>
            <a:lvl2pPr marL="914400" lvl="1" indent="-355600">
              <a:spcBef>
                <a:spcPts val="0"/>
              </a:spcBef>
              <a:spcAft>
                <a:spcPts val="0"/>
              </a:spcAft>
              <a:buClr>
                <a:schemeClr val="accent1"/>
              </a:buClr>
              <a:buSzPts val="2000"/>
              <a:buFont typeface="Quattrocento Sans"/>
              <a:buChar char="○"/>
              <a:defRPr sz="2000">
                <a:solidFill>
                  <a:schemeClr val="dk1"/>
                </a:solidFill>
                <a:latin typeface="Quattrocento Sans"/>
                <a:ea typeface="Quattrocento Sans"/>
                <a:cs typeface="Quattrocento Sans"/>
                <a:sym typeface="Quattrocento Sans"/>
              </a:defRPr>
            </a:lvl2pPr>
            <a:lvl3pPr marL="1371600" lvl="2" indent="-355600">
              <a:spcBef>
                <a:spcPts val="0"/>
              </a:spcBef>
              <a:spcAft>
                <a:spcPts val="0"/>
              </a:spcAft>
              <a:buClr>
                <a:schemeClr val="accent1"/>
              </a:buClr>
              <a:buSzPts val="2000"/>
              <a:buFont typeface="Quattrocento Sans"/>
              <a:buChar char="■"/>
              <a:defRPr sz="2000">
                <a:solidFill>
                  <a:schemeClr val="dk1"/>
                </a:solidFill>
                <a:latin typeface="Quattrocento Sans"/>
                <a:ea typeface="Quattrocento Sans"/>
                <a:cs typeface="Quattrocento Sans"/>
                <a:sym typeface="Quattrocento Sans"/>
              </a:defRPr>
            </a:lvl3pPr>
            <a:lvl4pPr marL="1828800" lvl="3" indent="-342900">
              <a:spcBef>
                <a:spcPts val="0"/>
              </a:spcBef>
              <a:spcAft>
                <a:spcPts val="0"/>
              </a:spcAft>
              <a:buClr>
                <a:schemeClr val="accent1"/>
              </a:buClr>
              <a:buSzPts val="1800"/>
              <a:buFont typeface="Quattrocento Sans"/>
              <a:buChar char="●"/>
              <a:defRPr sz="1800">
                <a:solidFill>
                  <a:schemeClr val="dk1"/>
                </a:solidFill>
                <a:latin typeface="Quattrocento Sans"/>
                <a:ea typeface="Quattrocento Sans"/>
                <a:cs typeface="Quattrocento Sans"/>
                <a:sym typeface="Quattrocento Sans"/>
              </a:defRPr>
            </a:lvl4pPr>
            <a:lvl5pPr marL="2286000" lvl="4" indent="-342900">
              <a:spcBef>
                <a:spcPts val="0"/>
              </a:spcBef>
              <a:spcAft>
                <a:spcPts val="0"/>
              </a:spcAft>
              <a:buClr>
                <a:schemeClr val="dk1"/>
              </a:buClr>
              <a:buSzPts val="1800"/>
              <a:buFont typeface="Quattrocento Sans"/>
              <a:buChar char="○"/>
              <a:defRPr sz="1800">
                <a:solidFill>
                  <a:schemeClr val="dk1"/>
                </a:solidFill>
                <a:latin typeface="Quattrocento Sans"/>
                <a:ea typeface="Quattrocento Sans"/>
                <a:cs typeface="Quattrocento Sans"/>
                <a:sym typeface="Quattrocento Sans"/>
              </a:defRPr>
            </a:lvl5pPr>
            <a:lvl6pPr marL="2743200" lvl="5" indent="-342900">
              <a:spcBef>
                <a:spcPts val="0"/>
              </a:spcBef>
              <a:spcAft>
                <a:spcPts val="0"/>
              </a:spcAft>
              <a:buClr>
                <a:schemeClr val="dk1"/>
              </a:buClr>
              <a:buSzPts val="1800"/>
              <a:buFont typeface="Quattrocento Sans"/>
              <a:buChar char="■"/>
              <a:defRPr sz="1800">
                <a:solidFill>
                  <a:schemeClr val="dk1"/>
                </a:solidFill>
                <a:latin typeface="Quattrocento Sans"/>
                <a:ea typeface="Quattrocento Sans"/>
                <a:cs typeface="Quattrocento Sans"/>
                <a:sym typeface="Quattrocento Sans"/>
              </a:defRPr>
            </a:lvl6pPr>
            <a:lvl7pPr marL="3200400" lvl="6" indent="-342900">
              <a:spcBef>
                <a:spcPts val="0"/>
              </a:spcBef>
              <a:spcAft>
                <a:spcPts val="0"/>
              </a:spcAft>
              <a:buClr>
                <a:schemeClr val="dk1"/>
              </a:buClr>
              <a:buSzPts val="1800"/>
              <a:buFont typeface="Quattrocento Sans"/>
              <a:buChar char="●"/>
              <a:defRPr sz="1800">
                <a:solidFill>
                  <a:schemeClr val="dk1"/>
                </a:solidFill>
                <a:latin typeface="Quattrocento Sans"/>
                <a:ea typeface="Quattrocento Sans"/>
                <a:cs typeface="Quattrocento Sans"/>
                <a:sym typeface="Quattrocento Sans"/>
              </a:defRPr>
            </a:lvl7pPr>
            <a:lvl8pPr marL="3657600" lvl="7" indent="-342900">
              <a:spcBef>
                <a:spcPts val="0"/>
              </a:spcBef>
              <a:spcAft>
                <a:spcPts val="0"/>
              </a:spcAft>
              <a:buClr>
                <a:schemeClr val="dk1"/>
              </a:buClr>
              <a:buSzPts val="1800"/>
              <a:buFont typeface="Quattrocento Sans"/>
              <a:buChar char="○"/>
              <a:defRPr sz="1800">
                <a:solidFill>
                  <a:schemeClr val="dk1"/>
                </a:solidFill>
                <a:latin typeface="Quattrocento Sans"/>
                <a:ea typeface="Quattrocento Sans"/>
                <a:cs typeface="Quattrocento Sans"/>
                <a:sym typeface="Quattrocento Sans"/>
              </a:defRPr>
            </a:lvl8pPr>
            <a:lvl9pPr marL="4114800" lvl="8" indent="-342900">
              <a:spcBef>
                <a:spcPts val="0"/>
              </a:spcBef>
              <a:spcAft>
                <a:spcPts val="0"/>
              </a:spcAft>
              <a:buClr>
                <a:schemeClr val="dk1"/>
              </a:buClr>
              <a:buSzPts val="1800"/>
              <a:buFont typeface="Quattrocento Sans"/>
              <a:buChar char="■"/>
              <a:defRPr sz="1800">
                <a:solidFill>
                  <a:schemeClr val="dk1"/>
                </a:solidFill>
                <a:latin typeface="Quattrocento Sans"/>
                <a:ea typeface="Quattrocento Sans"/>
                <a:cs typeface="Quattrocento Sans"/>
                <a:sym typeface="Quattrocento Sans"/>
              </a:defRPr>
            </a:lvl9pPr>
          </a:lstStyle>
          <a:p>
            <a:endParaRPr/>
          </a:p>
        </p:txBody>
      </p:sp>
      <p:sp>
        <p:nvSpPr>
          <p:cNvPr id="7" name="Google Shape;7;p1"/>
          <p:cNvSpPr txBox="1">
            <a:spLocks noGrp="1"/>
          </p:cNvSpPr>
          <p:nvPr>
            <p:ph type="title"/>
          </p:nvPr>
        </p:nvSpPr>
        <p:spPr>
          <a:xfrm>
            <a:off x="1381250" y="896549"/>
            <a:ext cx="6809700" cy="435600"/>
          </a:xfrm>
          <a:prstGeom prst="rect">
            <a:avLst/>
          </a:prstGeom>
          <a:noFill/>
          <a:ln>
            <a:noFill/>
          </a:ln>
        </p:spPr>
        <p:txBody>
          <a:bodyPr spcFirstLastPara="1" wrap="square" lIns="91425" tIns="91425" rIns="91425" bIns="91425" anchor="ctr" anchorCtr="0">
            <a:noAutofit/>
          </a:bodyPr>
          <a:lstStyle>
            <a:lvl1pPr lvl="0">
              <a:spcBef>
                <a:spcPts val="0"/>
              </a:spcBef>
              <a:spcAft>
                <a:spcPts val="0"/>
              </a:spcAft>
              <a:buClr>
                <a:schemeClr val="dk1"/>
              </a:buClr>
              <a:buSzPts val="2000"/>
              <a:buFont typeface="Lora"/>
              <a:buNone/>
              <a:defRPr sz="2000" b="1">
                <a:solidFill>
                  <a:schemeClr val="dk1"/>
                </a:solidFill>
                <a:latin typeface="Lora"/>
                <a:ea typeface="Lora"/>
                <a:cs typeface="Lora"/>
                <a:sym typeface="Lora"/>
              </a:defRPr>
            </a:lvl1pPr>
            <a:lvl2pPr lvl="1">
              <a:spcBef>
                <a:spcPts val="0"/>
              </a:spcBef>
              <a:spcAft>
                <a:spcPts val="0"/>
              </a:spcAft>
              <a:buClr>
                <a:schemeClr val="dk1"/>
              </a:buClr>
              <a:buSzPts val="2000"/>
              <a:buFont typeface="Lora"/>
              <a:buNone/>
              <a:defRPr sz="2000" b="1">
                <a:solidFill>
                  <a:schemeClr val="dk1"/>
                </a:solidFill>
                <a:latin typeface="Lora"/>
                <a:ea typeface="Lora"/>
                <a:cs typeface="Lora"/>
                <a:sym typeface="Lora"/>
              </a:defRPr>
            </a:lvl2pPr>
            <a:lvl3pPr lvl="2">
              <a:spcBef>
                <a:spcPts val="0"/>
              </a:spcBef>
              <a:spcAft>
                <a:spcPts val="0"/>
              </a:spcAft>
              <a:buClr>
                <a:schemeClr val="dk1"/>
              </a:buClr>
              <a:buSzPts val="2000"/>
              <a:buFont typeface="Lora"/>
              <a:buNone/>
              <a:defRPr sz="2000" b="1">
                <a:solidFill>
                  <a:schemeClr val="dk1"/>
                </a:solidFill>
                <a:latin typeface="Lora"/>
                <a:ea typeface="Lora"/>
                <a:cs typeface="Lora"/>
                <a:sym typeface="Lora"/>
              </a:defRPr>
            </a:lvl3pPr>
            <a:lvl4pPr lvl="3">
              <a:spcBef>
                <a:spcPts val="0"/>
              </a:spcBef>
              <a:spcAft>
                <a:spcPts val="0"/>
              </a:spcAft>
              <a:buClr>
                <a:schemeClr val="dk1"/>
              </a:buClr>
              <a:buSzPts val="2000"/>
              <a:buFont typeface="Lora"/>
              <a:buNone/>
              <a:defRPr sz="2000" b="1">
                <a:solidFill>
                  <a:schemeClr val="dk1"/>
                </a:solidFill>
                <a:latin typeface="Lora"/>
                <a:ea typeface="Lora"/>
                <a:cs typeface="Lora"/>
                <a:sym typeface="Lora"/>
              </a:defRPr>
            </a:lvl4pPr>
            <a:lvl5pPr lvl="4">
              <a:spcBef>
                <a:spcPts val="0"/>
              </a:spcBef>
              <a:spcAft>
                <a:spcPts val="0"/>
              </a:spcAft>
              <a:buClr>
                <a:schemeClr val="dk1"/>
              </a:buClr>
              <a:buSzPts val="2000"/>
              <a:buFont typeface="Lora"/>
              <a:buNone/>
              <a:defRPr sz="2000" b="1">
                <a:solidFill>
                  <a:schemeClr val="dk1"/>
                </a:solidFill>
                <a:latin typeface="Lora"/>
                <a:ea typeface="Lora"/>
                <a:cs typeface="Lora"/>
                <a:sym typeface="Lora"/>
              </a:defRPr>
            </a:lvl5pPr>
            <a:lvl6pPr lvl="5">
              <a:spcBef>
                <a:spcPts val="0"/>
              </a:spcBef>
              <a:spcAft>
                <a:spcPts val="0"/>
              </a:spcAft>
              <a:buClr>
                <a:schemeClr val="dk1"/>
              </a:buClr>
              <a:buSzPts val="2000"/>
              <a:buFont typeface="Lora"/>
              <a:buNone/>
              <a:defRPr sz="2000" b="1">
                <a:solidFill>
                  <a:schemeClr val="dk1"/>
                </a:solidFill>
                <a:latin typeface="Lora"/>
                <a:ea typeface="Lora"/>
                <a:cs typeface="Lora"/>
                <a:sym typeface="Lora"/>
              </a:defRPr>
            </a:lvl6pPr>
            <a:lvl7pPr lvl="6">
              <a:spcBef>
                <a:spcPts val="0"/>
              </a:spcBef>
              <a:spcAft>
                <a:spcPts val="0"/>
              </a:spcAft>
              <a:buClr>
                <a:schemeClr val="dk1"/>
              </a:buClr>
              <a:buSzPts val="2000"/>
              <a:buFont typeface="Lora"/>
              <a:buNone/>
              <a:defRPr sz="2000" b="1">
                <a:solidFill>
                  <a:schemeClr val="dk1"/>
                </a:solidFill>
                <a:latin typeface="Lora"/>
                <a:ea typeface="Lora"/>
                <a:cs typeface="Lora"/>
                <a:sym typeface="Lora"/>
              </a:defRPr>
            </a:lvl7pPr>
            <a:lvl8pPr lvl="7">
              <a:spcBef>
                <a:spcPts val="0"/>
              </a:spcBef>
              <a:spcAft>
                <a:spcPts val="0"/>
              </a:spcAft>
              <a:buClr>
                <a:schemeClr val="dk1"/>
              </a:buClr>
              <a:buSzPts val="2000"/>
              <a:buFont typeface="Lora"/>
              <a:buNone/>
              <a:defRPr sz="2000" b="1">
                <a:solidFill>
                  <a:schemeClr val="dk1"/>
                </a:solidFill>
                <a:latin typeface="Lora"/>
                <a:ea typeface="Lora"/>
                <a:cs typeface="Lora"/>
                <a:sym typeface="Lora"/>
              </a:defRPr>
            </a:lvl8pPr>
            <a:lvl9pPr lvl="8">
              <a:spcBef>
                <a:spcPts val="0"/>
              </a:spcBef>
              <a:spcAft>
                <a:spcPts val="0"/>
              </a:spcAft>
              <a:buClr>
                <a:schemeClr val="dk1"/>
              </a:buClr>
              <a:buSzPts val="2000"/>
              <a:buFont typeface="Lora"/>
              <a:buNone/>
              <a:defRPr sz="2000" b="1">
                <a:solidFill>
                  <a:schemeClr val="dk1"/>
                </a:solidFill>
                <a:latin typeface="Lora"/>
                <a:ea typeface="Lora"/>
                <a:cs typeface="Lora"/>
                <a:sym typeface="Lora"/>
              </a:defRPr>
            </a:lvl9pPr>
          </a:lstStyle>
          <a:p>
            <a:endParaRPr/>
          </a:p>
        </p:txBody>
      </p:sp>
      <p:sp>
        <p:nvSpPr>
          <p:cNvPr id="8" name="Google Shape;8;p1"/>
          <p:cNvSpPr txBox="1">
            <a:spLocks noGrp="1"/>
          </p:cNvSpPr>
          <p:nvPr>
            <p:ph type="sldNum" idx="12"/>
          </p:nvPr>
        </p:nvSpPr>
        <p:spPr>
          <a:xfrm>
            <a:off x="8543227" y="4749851"/>
            <a:ext cx="548700" cy="393600"/>
          </a:xfrm>
          <a:prstGeom prst="rect">
            <a:avLst/>
          </a:prstGeom>
          <a:noFill/>
          <a:ln>
            <a:noFill/>
          </a:ln>
        </p:spPr>
        <p:txBody>
          <a:bodyPr spcFirstLastPara="1" wrap="square" lIns="91425" tIns="91425" rIns="91425" bIns="91425" anchor="t" anchorCtr="0">
            <a:noAutofit/>
          </a:bodyPr>
          <a:lstStyle>
            <a:lvl1pPr lvl="0" algn="r">
              <a:buNone/>
              <a:defRPr sz="1000">
                <a:solidFill>
                  <a:srgbClr val="1D1D1B"/>
                </a:solidFill>
                <a:latin typeface="Lora"/>
                <a:ea typeface="Lora"/>
                <a:cs typeface="Lora"/>
                <a:sym typeface="Lora"/>
              </a:defRPr>
            </a:lvl1pPr>
            <a:lvl2pPr lvl="1" algn="r">
              <a:buNone/>
              <a:defRPr sz="1000">
                <a:solidFill>
                  <a:srgbClr val="1D1D1B"/>
                </a:solidFill>
                <a:latin typeface="Lora"/>
                <a:ea typeface="Lora"/>
                <a:cs typeface="Lora"/>
                <a:sym typeface="Lora"/>
              </a:defRPr>
            </a:lvl2pPr>
            <a:lvl3pPr lvl="2" algn="r">
              <a:buNone/>
              <a:defRPr sz="1000">
                <a:solidFill>
                  <a:srgbClr val="1D1D1B"/>
                </a:solidFill>
                <a:latin typeface="Lora"/>
                <a:ea typeface="Lora"/>
                <a:cs typeface="Lora"/>
                <a:sym typeface="Lora"/>
              </a:defRPr>
            </a:lvl3pPr>
            <a:lvl4pPr lvl="3" algn="r">
              <a:buNone/>
              <a:defRPr sz="1000">
                <a:solidFill>
                  <a:srgbClr val="1D1D1B"/>
                </a:solidFill>
                <a:latin typeface="Lora"/>
                <a:ea typeface="Lora"/>
                <a:cs typeface="Lora"/>
                <a:sym typeface="Lora"/>
              </a:defRPr>
            </a:lvl4pPr>
            <a:lvl5pPr lvl="4" algn="r">
              <a:buNone/>
              <a:defRPr sz="1000">
                <a:solidFill>
                  <a:srgbClr val="1D1D1B"/>
                </a:solidFill>
                <a:latin typeface="Lora"/>
                <a:ea typeface="Lora"/>
                <a:cs typeface="Lora"/>
                <a:sym typeface="Lora"/>
              </a:defRPr>
            </a:lvl5pPr>
            <a:lvl6pPr lvl="5" algn="r">
              <a:buNone/>
              <a:defRPr sz="1000">
                <a:solidFill>
                  <a:srgbClr val="1D1D1B"/>
                </a:solidFill>
                <a:latin typeface="Lora"/>
                <a:ea typeface="Lora"/>
                <a:cs typeface="Lora"/>
                <a:sym typeface="Lora"/>
              </a:defRPr>
            </a:lvl6pPr>
            <a:lvl7pPr lvl="6" algn="r">
              <a:buNone/>
              <a:defRPr sz="1000">
                <a:solidFill>
                  <a:srgbClr val="1D1D1B"/>
                </a:solidFill>
                <a:latin typeface="Lora"/>
                <a:ea typeface="Lora"/>
                <a:cs typeface="Lora"/>
                <a:sym typeface="Lora"/>
              </a:defRPr>
            </a:lvl7pPr>
            <a:lvl8pPr lvl="7" algn="r">
              <a:buNone/>
              <a:defRPr sz="1000">
                <a:solidFill>
                  <a:srgbClr val="1D1D1B"/>
                </a:solidFill>
                <a:latin typeface="Lora"/>
                <a:ea typeface="Lora"/>
                <a:cs typeface="Lora"/>
                <a:sym typeface="Lora"/>
              </a:defRPr>
            </a:lvl8pPr>
            <a:lvl9pPr lvl="8" algn="r">
              <a:buNone/>
              <a:defRPr sz="1000">
                <a:solidFill>
                  <a:srgbClr val="1D1D1B"/>
                </a:solidFill>
                <a:latin typeface="Lora"/>
                <a:ea typeface="Lora"/>
                <a:cs typeface="Lora"/>
                <a:sym typeface="Lora"/>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3" r:id="rId4"/>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rwa_3275@limu.edu.l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hyperlink" Target="https://www.merriam-webster.com/dictionary/politic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2"/>
          <p:cNvSpPr txBox="1">
            <a:spLocks noGrp="1"/>
          </p:cNvSpPr>
          <p:nvPr>
            <p:ph type="ctrTitle"/>
          </p:nvPr>
        </p:nvSpPr>
        <p:spPr>
          <a:xfrm>
            <a:off x="996630" y="2003888"/>
            <a:ext cx="6705920" cy="1159800"/>
          </a:xfrm>
          <a:prstGeom prst="rect">
            <a:avLst/>
          </a:prstGeom>
        </p:spPr>
        <p:txBody>
          <a:bodyPr spcFirstLastPara="1" wrap="square" lIns="91425" tIns="91425" rIns="91425" bIns="91425" anchor="b" anchorCtr="0">
            <a:noAutofit/>
          </a:bodyPr>
          <a:lstStyle/>
          <a:p>
            <a:pPr marL="0" lvl="0" indent="0" algn="l">
              <a:spcBef>
                <a:spcPts val="0"/>
              </a:spcBef>
              <a:spcAft>
                <a:spcPts val="0"/>
              </a:spcAft>
              <a:buNone/>
            </a:pPr>
            <a:r>
              <a:rPr lang="en" dirty="0"/>
              <a:t>The Key Theories </a:t>
            </a:r>
            <a:r>
              <a:rPr lang="en" dirty="0" smtClean="0"/>
              <a:t>of </a:t>
            </a:r>
            <a:r>
              <a:rPr lang="en" dirty="0"/>
              <a:t>Politics.</a:t>
            </a:r>
            <a:endParaRPr dirty="0"/>
          </a:p>
        </p:txBody>
      </p:sp>
      <p:grpSp>
        <p:nvGrpSpPr>
          <p:cNvPr id="72" name="Google Shape;72;p12"/>
          <p:cNvGrpSpPr/>
          <p:nvPr/>
        </p:nvGrpSpPr>
        <p:grpSpPr>
          <a:xfrm>
            <a:off x="1299165" y="3511424"/>
            <a:ext cx="215966" cy="342399"/>
            <a:chOff x="6718575" y="2318625"/>
            <a:chExt cx="256950" cy="407375"/>
          </a:xfrm>
        </p:grpSpPr>
        <p:sp>
          <p:nvSpPr>
            <p:cNvPr id="73" name="Google Shape;73;p12"/>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2"/>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2"/>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2"/>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2"/>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2"/>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2"/>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2"/>
            <p:cNvSpPr/>
            <p:nvPr/>
          </p:nvSpPr>
          <p:spPr>
            <a:xfrm>
              <a:off x="6795900" y="2628550"/>
              <a:ext cx="102300" cy="25"/>
            </a:xfrm>
            <a:custGeom>
              <a:avLst/>
              <a:gdLst/>
              <a:ahLst/>
              <a:cxnLst/>
              <a:rect l="l" t="t" r="r" b="b"/>
              <a:pathLst>
                <a:path w="4092" h="1" fill="none" extrusionOk="0">
                  <a:moveTo>
                    <a:pt x="0" y="1"/>
                  </a:moveTo>
                  <a:lnTo>
                    <a:pt x="4092"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p:cNvSpPr txBox="1"/>
          <p:nvPr/>
        </p:nvSpPr>
        <p:spPr>
          <a:xfrm>
            <a:off x="696191" y="4644737"/>
            <a:ext cx="6369627" cy="311727"/>
          </a:xfrm>
          <a:prstGeom prst="rect">
            <a:avLst/>
          </a:prstGeom>
          <a:noFill/>
        </p:spPr>
        <p:txBody>
          <a:bodyPr wrap="square" rtlCol="0">
            <a:spAutoFit/>
          </a:bodyPr>
          <a:lstStyle/>
          <a:p>
            <a:r>
              <a:rPr lang="en-GB" dirty="0"/>
              <a:t>Arwa Fawzi Ghaith 3275 | </a:t>
            </a:r>
            <a:r>
              <a:rPr lang="en-GB" dirty="0">
                <a:hlinkClick r:id="rId3"/>
              </a:rPr>
              <a:t>arwa_3275@limu.edu.ly</a:t>
            </a:r>
            <a:r>
              <a:rPr lang="en-GB" dirty="0"/>
              <a:t> </a:t>
            </a:r>
          </a:p>
        </p:txBody>
      </p:sp>
      <p:pic>
        <p:nvPicPr>
          <p:cNvPr id="3" name="Picture 2"/>
          <p:cNvPicPr>
            <a:picLocks noChangeAspect="1"/>
          </p:cNvPicPr>
          <p:nvPr/>
        </p:nvPicPr>
        <p:blipFill>
          <a:blip r:embed="rId4"/>
          <a:stretch>
            <a:fillRect/>
          </a:stretch>
        </p:blipFill>
        <p:spPr>
          <a:xfrm>
            <a:off x="213320" y="212966"/>
            <a:ext cx="1566620" cy="1113125"/>
          </a:xfrm>
          <a:prstGeom prst="rect">
            <a:avLst/>
          </a:prstGeom>
        </p:spPr>
      </p:pic>
      <p:pic>
        <p:nvPicPr>
          <p:cNvPr id="4" name="Picture 3"/>
          <p:cNvPicPr>
            <a:picLocks noChangeAspect="1"/>
          </p:cNvPicPr>
          <p:nvPr/>
        </p:nvPicPr>
        <p:blipFill>
          <a:blip r:embed="rId5"/>
          <a:stretch>
            <a:fillRect/>
          </a:stretch>
        </p:blipFill>
        <p:spPr>
          <a:xfrm>
            <a:off x="7283101" y="106824"/>
            <a:ext cx="1219267" cy="1219267"/>
          </a:xfrm>
          <a:prstGeom prst="rect">
            <a:avLst/>
          </a:prstGeom>
        </p:spPr>
      </p:pic>
      <p:sp>
        <p:nvSpPr>
          <p:cNvPr id="6" name="TextBox 5"/>
          <p:cNvSpPr txBox="1"/>
          <p:nvPr/>
        </p:nvSpPr>
        <p:spPr>
          <a:xfrm>
            <a:off x="696191" y="4334922"/>
            <a:ext cx="1932709" cy="307777"/>
          </a:xfrm>
          <a:prstGeom prst="rect">
            <a:avLst/>
          </a:prstGeom>
          <a:noFill/>
        </p:spPr>
        <p:txBody>
          <a:bodyPr wrap="square" rtlCol="0">
            <a:spAutoFit/>
          </a:bodyPr>
          <a:lstStyle/>
          <a:p>
            <a:r>
              <a:rPr lang="en-GB" dirty="0"/>
              <a:t>20</a:t>
            </a:r>
            <a:r>
              <a:rPr lang="en-GB" baseline="30000" dirty="0"/>
              <a:t>th</a:t>
            </a:r>
            <a:r>
              <a:rPr lang="en-GB" dirty="0"/>
              <a:t> of October 2021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7"/>
          <p:cNvSpPr txBox="1">
            <a:spLocks noGrp="1"/>
          </p:cNvSpPr>
          <p:nvPr>
            <p:ph type="title"/>
          </p:nvPr>
        </p:nvSpPr>
        <p:spPr>
          <a:xfrm>
            <a:off x="1381250" y="896112"/>
            <a:ext cx="3878400" cy="435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3200" dirty="0">
                <a:highlight>
                  <a:schemeClr val="accent1"/>
                </a:highlight>
              </a:rPr>
              <a:t>Contents </a:t>
            </a:r>
            <a:endParaRPr sz="3200" dirty="0">
              <a:highlight>
                <a:schemeClr val="accent1"/>
              </a:highlight>
            </a:endParaRPr>
          </a:p>
        </p:txBody>
      </p:sp>
      <p:sp>
        <p:nvSpPr>
          <p:cNvPr id="125" name="Google Shape;125;p17"/>
          <p:cNvSpPr txBox="1">
            <a:spLocks noGrp="1"/>
          </p:cNvSpPr>
          <p:nvPr>
            <p:ph type="body" idx="1"/>
          </p:nvPr>
        </p:nvSpPr>
        <p:spPr>
          <a:xfrm>
            <a:off x="847725" y="1616470"/>
            <a:ext cx="7343225" cy="3112200"/>
          </a:xfrm>
          <a:prstGeom prst="rect">
            <a:avLst/>
          </a:prstGeom>
        </p:spPr>
        <p:txBody>
          <a:bodyPr spcFirstLastPara="1" wrap="square" lIns="91425" tIns="91425" rIns="91425" bIns="91425" anchor="t" anchorCtr="0">
            <a:noAutofit/>
          </a:bodyPr>
          <a:lstStyle/>
          <a:p>
            <a:pPr marL="457200" lvl="0" indent="-381000" algn="l" rtl="0">
              <a:spcBef>
                <a:spcPts val="600"/>
              </a:spcBef>
              <a:spcAft>
                <a:spcPts val="0"/>
              </a:spcAft>
              <a:buClr>
                <a:schemeClr val="accent1"/>
              </a:buClr>
              <a:buSzPts val="2400"/>
              <a:buChar char="◉"/>
            </a:pPr>
            <a:r>
              <a:rPr lang="en" dirty="0"/>
              <a:t>What is politics?</a:t>
            </a:r>
          </a:p>
          <a:p>
            <a:pPr marL="457200" lvl="0" indent="-381000" algn="l" rtl="0">
              <a:spcBef>
                <a:spcPts val="600"/>
              </a:spcBef>
              <a:spcAft>
                <a:spcPts val="0"/>
              </a:spcAft>
              <a:buClr>
                <a:schemeClr val="accent1"/>
              </a:buClr>
              <a:buSzPts val="2400"/>
              <a:buChar char="◉"/>
            </a:pPr>
            <a:endParaRPr dirty="0"/>
          </a:p>
          <a:p>
            <a:pPr marL="457200" lvl="0" indent="-381000" algn="l" rtl="0">
              <a:spcBef>
                <a:spcPts val="0"/>
              </a:spcBef>
              <a:spcAft>
                <a:spcPts val="0"/>
              </a:spcAft>
              <a:buClr>
                <a:schemeClr val="accent1"/>
              </a:buClr>
              <a:buSzPts val="2400"/>
              <a:buChar char="◉"/>
            </a:pPr>
            <a:r>
              <a:rPr lang="en" dirty="0"/>
              <a:t>What is a political theory?</a:t>
            </a:r>
          </a:p>
          <a:p>
            <a:pPr marL="457200" lvl="0" indent="-381000" algn="l" rtl="0">
              <a:spcBef>
                <a:spcPts val="0"/>
              </a:spcBef>
              <a:spcAft>
                <a:spcPts val="0"/>
              </a:spcAft>
              <a:buClr>
                <a:schemeClr val="accent1"/>
              </a:buClr>
              <a:buSzPts val="2400"/>
              <a:buChar char="◉"/>
            </a:pPr>
            <a:endParaRPr dirty="0"/>
          </a:p>
          <a:p>
            <a:pPr>
              <a:spcBef>
                <a:spcPts val="0"/>
              </a:spcBef>
              <a:buClr>
                <a:schemeClr val="accent1"/>
              </a:buClr>
            </a:pPr>
            <a:r>
              <a:rPr lang="en-GB" dirty="0"/>
              <a:t>An Example of a political theory.</a:t>
            </a:r>
          </a:p>
          <a:p>
            <a:pPr>
              <a:spcBef>
                <a:spcPts val="0"/>
              </a:spcBef>
              <a:buClr>
                <a:schemeClr val="accent1"/>
              </a:buClr>
            </a:pPr>
            <a:endParaRPr lang="en-GB" dirty="0"/>
          </a:p>
          <a:p>
            <a:pPr marL="457200" lvl="0" indent="-381000" algn="l" rtl="0">
              <a:spcBef>
                <a:spcPts val="0"/>
              </a:spcBef>
              <a:spcAft>
                <a:spcPts val="0"/>
              </a:spcAft>
              <a:buClr>
                <a:schemeClr val="accent1"/>
              </a:buClr>
              <a:buSzPts val="2400"/>
              <a:buChar char="◉"/>
            </a:pPr>
            <a:endParaRPr dirty="0"/>
          </a:p>
          <a:p>
            <a:pPr marL="0" lvl="0" indent="0" algn="l" rtl="0">
              <a:spcBef>
                <a:spcPts val="600"/>
              </a:spcBef>
              <a:spcAft>
                <a:spcPts val="0"/>
              </a:spcAft>
              <a:buNone/>
            </a:pPr>
            <a:endParaRPr dirty="0"/>
          </a:p>
        </p:txBody>
      </p:sp>
      <p:grpSp>
        <p:nvGrpSpPr>
          <p:cNvPr id="126" name="Google Shape;126;p17"/>
          <p:cNvGrpSpPr/>
          <p:nvPr/>
        </p:nvGrpSpPr>
        <p:grpSpPr>
          <a:xfrm>
            <a:off x="916458" y="1019750"/>
            <a:ext cx="214625" cy="214625"/>
            <a:chOff x="2594050" y="1631825"/>
            <a:chExt cx="439625" cy="439625"/>
          </a:xfrm>
        </p:grpSpPr>
        <p:sp>
          <p:nvSpPr>
            <p:cNvPr id="127" name="Google Shape;127;p17"/>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7"/>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7"/>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7"/>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1" name="Google Shape;131;p17"/>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20"/>
          <p:cNvSpPr txBox="1">
            <a:spLocks noGrp="1"/>
          </p:cNvSpPr>
          <p:nvPr>
            <p:ph type="title"/>
          </p:nvPr>
        </p:nvSpPr>
        <p:spPr>
          <a:xfrm>
            <a:off x="1381249" y="896112"/>
            <a:ext cx="4620965" cy="435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400" dirty="0"/>
              <a:t>What is a Political theory</a:t>
            </a:r>
            <a:r>
              <a:rPr lang="en-GB" sz="2400" dirty="0"/>
              <a:t>?</a:t>
            </a:r>
            <a:endParaRPr sz="2400" dirty="0"/>
          </a:p>
        </p:txBody>
      </p:sp>
      <p:sp>
        <p:nvSpPr>
          <p:cNvPr id="171" name="Google Shape;171;p20"/>
          <p:cNvSpPr txBox="1">
            <a:spLocks noGrp="1"/>
          </p:cNvSpPr>
          <p:nvPr>
            <p:ph type="body" idx="1"/>
          </p:nvPr>
        </p:nvSpPr>
        <p:spPr>
          <a:xfrm>
            <a:off x="330200" y="1559169"/>
            <a:ext cx="8462108" cy="3214306"/>
          </a:xfrm>
          <a:prstGeom prst="rect">
            <a:avLst/>
          </a:prstGeom>
        </p:spPr>
        <p:txBody>
          <a:bodyPr spcFirstLastPara="1" wrap="square" lIns="91425" tIns="91425" rIns="91425" bIns="91425" anchor="t" anchorCtr="0">
            <a:noAutofit/>
          </a:bodyPr>
          <a:lstStyle/>
          <a:p>
            <a:pPr marL="0" lvl="0" indent="0">
              <a:buNone/>
            </a:pPr>
            <a:r>
              <a:rPr lang="en-GB" sz="2000" dirty="0" smtClean="0"/>
              <a:t>Political </a:t>
            </a:r>
            <a:r>
              <a:rPr lang="en-GB" sz="2000" dirty="0"/>
              <a:t>theory is a fragment of political science and it is the study of political ideas and values like justice, power and democracy that we use to describe, understand and assess political practices and institutions.</a:t>
            </a:r>
          </a:p>
          <a:p>
            <a:pPr marL="0" lvl="0" indent="0">
              <a:buNone/>
            </a:pPr>
            <a:r>
              <a:rPr lang="en-GB" sz="2000" dirty="0" smtClean="0"/>
              <a:t>It </a:t>
            </a:r>
            <a:r>
              <a:rPr lang="en-GB" sz="2000" dirty="0"/>
              <a:t>helps us understand the concepts that have changed our politics to the better, including freedom, equality, individuality, democracy and justice. </a:t>
            </a:r>
          </a:p>
          <a:p>
            <a:pPr marL="0" lvl="0" indent="0">
              <a:buNone/>
            </a:pPr>
            <a:endParaRPr sz="2000" dirty="0"/>
          </a:p>
        </p:txBody>
      </p:sp>
      <p:grpSp>
        <p:nvGrpSpPr>
          <p:cNvPr id="174" name="Google Shape;174;p20"/>
          <p:cNvGrpSpPr/>
          <p:nvPr/>
        </p:nvGrpSpPr>
        <p:grpSpPr>
          <a:xfrm>
            <a:off x="916458" y="1019750"/>
            <a:ext cx="214625" cy="214625"/>
            <a:chOff x="2594050" y="1631825"/>
            <a:chExt cx="439625" cy="439625"/>
          </a:xfrm>
        </p:grpSpPr>
        <p:sp>
          <p:nvSpPr>
            <p:cNvPr id="175" name="Google Shape;175;p20"/>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0"/>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20"/>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0"/>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9" name="Google Shape;179;p20"/>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19"/>
          <p:cNvSpPr txBox="1">
            <a:spLocks noGrp="1"/>
          </p:cNvSpPr>
          <p:nvPr>
            <p:ph type="body" idx="1"/>
          </p:nvPr>
        </p:nvSpPr>
        <p:spPr>
          <a:xfrm>
            <a:off x="1131083" y="1518851"/>
            <a:ext cx="6770271" cy="3231000"/>
          </a:xfrm>
          <a:prstGeom prst="rect">
            <a:avLst/>
          </a:prstGeom>
        </p:spPr>
        <p:txBody>
          <a:bodyPr spcFirstLastPara="1" wrap="square" lIns="91425" tIns="91425" rIns="91425" bIns="91425" anchor="t" anchorCtr="0">
            <a:noAutofit/>
          </a:bodyPr>
          <a:lstStyle/>
          <a:p>
            <a:pPr marL="0" lvl="0" indent="0">
              <a:buNone/>
            </a:pPr>
            <a:r>
              <a:rPr lang="en-GB" dirty="0" smtClean="0"/>
              <a:t>Politics </a:t>
            </a:r>
            <a:r>
              <a:rPr lang="en-GB" dirty="0"/>
              <a:t>are activities that relate to influencing the actions and policies of a government or getting and keeping power in a government.</a:t>
            </a:r>
            <a:endParaRPr dirty="0">
              <a:highlight>
                <a:schemeClr val="accent1"/>
              </a:highlight>
            </a:endParaRPr>
          </a:p>
        </p:txBody>
      </p:sp>
      <p:sp>
        <p:nvSpPr>
          <p:cNvPr id="158" name="Google Shape;158;p19"/>
          <p:cNvSpPr txBox="1">
            <a:spLocks noGrp="1"/>
          </p:cNvSpPr>
          <p:nvPr>
            <p:ph type="title"/>
          </p:nvPr>
        </p:nvSpPr>
        <p:spPr>
          <a:xfrm>
            <a:off x="1381250" y="896112"/>
            <a:ext cx="3878400" cy="435600"/>
          </a:xfrm>
          <a:prstGeom prst="rect">
            <a:avLst/>
          </a:prstGeom>
        </p:spPr>
        <p:txBody>
          <a:bodyPr spcFirstLastPara="1" wrap="square" lIns="91425" tIns="91425" rIns="91425" bIns="91425" anchor="ctr" anchorCtr="0">
            <a:noAutofit/>
          </a:bodyPr>
          <a:lstStyle/>
          <a:p>
            <a:pPr marL="0" lvl="0" indent="0" algn="l">
              <a:spcBef>
                <a:spcPts val="0"/>
              </a:spcBef>
              <a:spcAft>
                <a:spcPts val="0"/>
              </a:spcAft>
              <a:buNone/>
            </a:pPr>
            <a:r>
              <a:rPr lang="en" sz="2400" dirty="0"/>
              <a:t>What is Politics?</a:t>
            </a:r>
            <a:endParaRPr sz="2400" dirty="0"/>
          </a:p>
        </p:txBody>
      </p:sp>
      <p:grpSp>
        <p:nvGrpSpPr>
          <p:cNvPr id="160" name="Google Shape;160;p19"/>
          <p:cNvGrpSpPr/>
          <p:nvPr/>
        </p:nvGrpSpPr>
        <p:grpSpPr>
          <a:xfrm>
            <a:off x="916458" y="1019750"/>
            <a:ext cx="214625" cy="214625"/>
            <a:chOff x="2594050" y="1631825"/>
            <a:chExt cx="439625" cy="439625"/>
          </a:xfrm>
        </p:grpSpPr>
        <p:sp>
          <p:nvSpPr>
            <p:cNvPr id="161" name="Google Shape;161;p19"/>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9"/>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9"/>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9"/>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5" name="Google Shape;165;p19"/>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a:t>
            </a:fld>
            <a:endParaRPr/>
          </a:p>
        </p:txBody>
      </p:sp>
      <p:pic>
        <p:nvPicPr>
          <p:cNvPr id="3" name="Picture 2" descr="Download On Cults Right Politician Behavior &lt;strong&gt;Political&lt;/strong&gt; HQ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7354" y="2651596"/>
            <a:ext cx="1657368" cy="228539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3"/>
          <p:cNvSpPr/>
          <p:nvPr/>
        </p:nvSpPr>
        <p:spPr>
          <a:xfrm>
            <a:off x="5650" y="4343400"/>
            <a:ext cx="9144000" cy="7999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txBox="1">
            <a:spLocks noGrp="1"/>
          </p:cNvSpPr>
          <p:nvPr>
            <p:ph type="title"/>
          </p:nvPr>
        </p:nvSpPr>
        <p:spPr>
          <a:xfrm>
            <a:off x="1381250" y="896112"/>
            <a:ext cx="3878400" cy="435600"/>
          </a:xfrm>
          <a:prstGeom prst="rect">
            <a:avLst/>
          </a:prstGeom>
        </p:spPr>
        <p:txBody>
          <a:bodyPr spcFirstLastPara="1" wrap="square" lIns="91425" tIns="91425" rIns="91425" bIns="91425" anchor="ctr" anchorCtr="0">
            <a:noAutofit/>
          </a:bodyPr>
          <a:lstStyle/>
          <a:p>
            <a:pPr marL="0" lvl="0" indent="0" algn="l">
              <a:spcBef>
                <a:spcPts val="0"/>
              </a:spcBef>
              <a:spcAft>
                <a:spcPts val="0"/>
              </a:spcAft>
              <a:buNone/>
            </a:pPr>
            <a:r>
              <a:rPr lang="en" sz="3200" dirty="0"/>
              <a:t>An Example Of A Political Theories</a:t>
            </a:r>
            <a:endParaRPr sz="3200" dirty="0"/>
          </a:p>
        </p:txBody>
      </p:sp>
      <p:grpSp>
        <p:nvGrpSpPr>
          <p:cNvPr id="87" name="Google Shape;87;p13"/>
          <p:cNvGrpSpPr/>
          <p:nvPr/>
        </p:nvGrpSpPr>
        <p:grpSpPr>
          <a:xfrm>
            <a:off x="916458" y="101975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2" name="Google Shape;92;p13"/>
          <p:cNvSpPr txBox="1"/>
          <p:nvPr/>
        </p:nvSpPr>
        <p:spPr>
          <a:xfrm>
            <a:off x="314325" y="1578150"/>
            <a:ext cx="8553450" cy="2537350"/>
          </a:xfrm>
          <a:prstGeom prst="rect">
            <a:avLst/>
          </a:prstGeom>
          <a:noFill/>
          <a:ln>
            <a:noFill/>
          </a:ln>
        </p:spPr>
        <p:txBody>
          <a:bodyPr spcFirstLastPara="1" wrap="square" lIns="91425" tIns="91425" rIns="91425" bIns="91425" anchor="t" anchorCtr="0">
            <a:noAutofit/>
          </a:bodyPr>
          <a:lstStyle/>
          <a:p>
            <a:pPr marL="0" lvl="0" indent="0" algn="l">
              <a:spcBef>
                <a:spcPts val="600"/>
              </a:spcBef>
              <a:spcAft>
                <a:spcPts val="0"/>
              </a:spcAft>
              <a:buNone/>
            </a:pPr>
            <a:endParaRPr lang="en-GB" sz="1200" dirty="0">
              <a:latin typeface="Quattrocento Sans"/>
              <a:ea typeface="Quattrocento Sans"/>
              <a:cs typeface="Quattrocento Sans"/>
              <a:sym typeface="Quattrocento Sans"/>
            </a:endParaRPr>
          </a:p>
        </p:txBody>
      </p:sp>
      <p:sp>
        <p:nvSpPr>
          <p:cNvPr id="95" name="Google Shape;95;p13"/>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a:t>
            </a:fld>
            <a:endParaRPr/>
          </a:p>
        </p:txBody>
      </p:sp>
      <p:sp>
        <p:nvSpPr>
          <p:cNvPr id="2" name="Rectangle 1"/>
          <p:cNvSpPr>
            <a:spLocks noChangeArrowheads="1"/>
          </p:cNvSpPr>
          <p:nvPr/>
        </p:nvSpPr>
        <p:spPr bwMode="auto">
          <a:xfrm>
            <a:off x="0" y="1673264"/>
            <a:ext cx="8920477" cy="261025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6100" tIns="0" rIns="0" bIns="23805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i="0" u="none" strike="noStrike" cap="none" normalizeH="0" baseline="0" dirty="0">
                <a:ln>
                  <a:noFill/>
                </a:ln>
                <a:solidFill>
                  <a:srgbClr val="000000"/>
                </a:solidFill>
                <a:effectLst/>
                <a:cs typeface="Arial" panose="020B0604020202020204" pitchFamily="34" charset="0"/>
              </a:rPr>
              <a:t>David Easton</a:t>
            </a:r>
            <a:r>
              <a:rPr kumimoji="0" lang="en-US" altLang="en-US" i="0" u="none" strike="noStrike" cap="none" normalizeH="0" dirty="0">
                <a:ln>
                  <a:noFill/>
                </a:ln>
                <a:solidFill>
                  <a:srgbClr val="000000"/>
                </a:solidFill>
                <a:effectLst/>
                <a:cs typeface="Arial" panose="020B0604020202020204" pitchFamily="34" charset="0"/>
              </a:rPr>
              <a:t> has </a:t>
            </a:r>
            <a:r>
              <a:rPr kumimoji="0" lang="en-US" altLang="en-US" b="0" i="0" u="none" strike="noStrike" cap="none" normalizeH="0" baseline="0" dirty="0">
                <a:ln>
                  <a:noFill/>
                </a:ln>
                <a:solidFill>
                  <a:srgbClr val="000000"/>
                </a:solidFill>
                <a:effectLst/>
                <a:cs typeface="Arial" panose="020B0604020202020204" pitchFamily="34" charset="0"/>
              </a:rPr>
              <a:t>classified political theory into two parts.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b="0" i="0" u="none" strike="noStrike" cap="none" normalizeH="0" baseline="0" dirty="0">
                <a:ln>
                  <a:noFill/>
                </a:ln>
                <a:solidFill>
                  <a:srgbClr val="000000"/>
                </a:solidFill>
                <a:effectLst/>
                <a:cs typeface="Arial" panose="020B0604020202020204" pitchFamily="34" charset="0"/>
              </a:rPr>
              <a:t>Value Theory</a:t>
            </a:r>
          </a:p>
          <a:p>
            <a:pPr marL="0" marR="0" lvl="0" indent="0" algn="l" defTabSz="914400" rtl="0" eaLnBrk="0" fontAlgn="base" latinLnBrk="0" hangingPunct="0">
              <a:lnSpc>
                <a:spcPct val="100000"/>
              </a:lnSpc>
              <a:spcBef>
                <a:spcPct val="0"/>
              </a:spcBef>
              <a:spcAft>
                <a:spcPct val="0"/>
              </a:spcAft>
              <a:buClrTx/>
              <a:buSzTx/>
              <a:buFontTx/>
              <a:buAutoNum type="arabicPeriod"/>
              <a:tabLst/>
            </a:pPr>
            <a:endParaRPr kumimoji="0" lang="en-US" altLang="en-US" b="0" i="0" u="none" strike="noStrike" cap="none" normalizeH="0" baseline="0" dirty="0">
              <a:ln>
                <a:noFill/>
              </a:ln>
              <a:solidFill>
                <a:srgbClr val="000000"/>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startAt="2"/>
              <a:tabLst/>
            </a:pPr>
            <a:r>
              <a:rPr kumimoji="0" lang="en-US" altLang="en-US" b="0" i="0" u="none" strike="noStrike" cap="none" normalizeH="0" baseline="0" dirty="0">
                <a:ln>
                  <a:noFill/>
                </a:ln>
                <a:solidFill>
                  <a:srgbClr val="000000"/>
                </a:solidFill>
                <a:effectLst/>
                <a:cs typeface="Arial" panose="020B0604020202020204" pitchFamily="34" charset="0"/>
              </a:rPr>
              <a:t>Causal Theory</a:t>
            </a:r>
          </a:p>
          <a:p>
            <a:pPr marL="0" marR="0" lvl="0" indent="0" algn="l" defTabSz="914400" rtl="0" eaLnBrk="0" fontAlgn="base" latinLnBrk="0" hangingPunct="0">
              <a:lnSpc>
                <a:spcPct val="100000"/>
              </a:lnSpc>
              <a:spcBef>
                <a:spcPct val="0"/>
              </a:spcBef>
              <a:spcAft>
                <a:spcPct val="0"/>
              </a:spcAft>
              <a:buClrTx/>
              <a:buSzTx/>
              <a:buFontTx/>
              <a:buAutoNum type="arabicPeriod" startAt="2"/>
              <a:tabLst/>
            </a:pPr>
            <a:endParaRPr kumimoji="0" lang="en-US" altLang="en-US" b="0" i="0" u="none" strike="noStrike" cap="none" normalizeH="0" baseline="0" dirty="0">
              <a:ln>
                <a:noFill/>
              </a:ln>
              <a:solidFill>
                <a:srgbClr val="000000"/>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cs typeface="Arial" panose="020B0604020202020204" pitchFamily="34" charset="0"/>
              </a:rPr>
              <a:t>Traditional political theories are considered value theory, this kind of theory focuses on human preferences.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cs typeface="Arial" panose="020B0604020202020204" pitchFamily="34" charset="0"/>
              </a:rPr>
              <a:t>All the political theories that discuss the relationship between different political events are called causal theories.</a:t>
            </a:r>
            <a:endParaRPr kumimoji="0" lang="en-US" altLang="en-US" b="0" i="0" u="none" strike="noStrike" cap="none" normalizeH="0" baseline="0" dirty="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cs typeface="Arial" panose="020B0604020202020204" pitchFamily="34" charset="0"/>
              </a:rPr>
              <a:t>The contribution of causal theory in making human knowledge reliable or trustworthy is unquestionable</a:t>
            </a:r>
            <a:r>
              <a:rPr lang="en-US" altLang="en-US" dirty="0">
                <a:cs typeface="Arial" panose="020B0604020202020204" pitchFamily="34" charset="0"/>
              </a:rPr>
              <a:t>.</a:t>
            </a:r>
            <a:endParaRPr kumimoji="0" lang="en-US" altLang="en-US" b="0" i="0" u="none" strike="noStrike" cap="none" normalizeH="0" baseline="0" dirty="0">
              <a:ln>
                <a:noFill/>
              </a:ln>
              <a:solidFill>
                <a:srgbClr val="000000"/>
              </a:solidFill>
              <a:effectLst/>
              <a:cs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Conclusion </a:t>
            </a:r>
          </a:p>
        </p:txBody>
      </p:sp>
      <p:sp>
        <p:nvSpPr>
          <p:cNvPr id="4" name="TextBox 3"/>
          <p:cNvSpPr txBox="1"/>
          <p:nvPr/>
        </p:nvSpPr>
        <p:spPr>
          <a:xfrm>
            <a:off x="8821882" y="4675910"/>
            <a:ext cx="446809" cy="261610"/>
          </a:xfrm>
          <a:prstGeom prst="rect">
            <a:avLst/>
          </a:prstGeom>
          <a:noFill/>
        </p:spPr>
        <p:txBody>
          <a:bodyPr wrap="square" rtlCol="0">
            <a:spAutoFit/>
          </a:bodyPr>
          <a:lstStyle/>
          <a:p>
            <a:r>
              <a:rPr lang="en-GB" sz="1100" dirty="0"/>
              <a:t>6</a:t>
            </a:r>
          </a:p>
        </p:txBody>
      </p:sp>
    </p:spTree>
    <p:extLst>
      <p:ext uri="{BB962C8B-B14F-4D97-AF65-F5344CB8AC3E}">
        <p14:creationId xmlns:p14="http://schemas.microsoft.com/office/powerpoint/2010/main" val="24099140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References</a:t>
            </a:r>
          </a:p>
        </p:txBody>
      </p:sp>
      <p:sp>
        <p:nvSpPr>
          <p:cNvPr id="3" name="Text Placeholder 2"/>
          <p:cNvSpPr>
            <a:spLocks noGrp="1"/>
          </p:cNvSpPr>
          <p:nvPr>
            <p:ph type="body" idx="1"/>
          </p:nvPr>
        </p:nvSpPr>
        <p:spPr/>
        <p:txBody>
          <a:bodyPr/>
          <a:lstStyle/>
          <a:p>
            <a:pPr marL="76200" indent="0">
              <a:buNone/>
            </a:pPr>
            <a:r>
              <a:rPr lang="en-GB" dirty="0"/>
              <a:t>Meriam Webster</a:t>
            </a:r>
          </a:p>
          <a:p>
            <a:r>
              <a:rPr lang="en-GB" dirty="0">
                <a:hlinkClick r:id="rId2"/>
              </a:rPr>
              <a:t>https://www.merriam-webster.com/dictionary/politics</a:t>
            </a:r>
            <a:endParaRPr lang="en-GB" dirty="0"/>
          </a:p>
          <a:p>
            <a:r>
              <a:rPr lang="en-GB" dirty="0" err="1"/>
              <a:t>A.Biswas</a:t>
            </a:r>
            <a:r>
              <a:rPr lang="en-GB" dirty="0"/>
              <a:t>.(2020).3 Most Important Types Of Political Theory. </a:t>
            </a:r>
            <a:r>
              <a:rPr lang="en-GB" i="1" dirty="0"/>
              <a:t>School of </a:t>
            </a:r>
            <a:r>
              <a:rPr lang="en-GB" i="1"/>
              <a:t>political science</a:t>
            </a:r>
            <a:endParaRPr lang="en-GB" i="1" dirty="0"/>
          </a:p>
          <a:p>
            <a:r>
              <a:rPr lang="en-GB" dirty="0"/>
              <a:t>https://schoolofpoliticalscience.com/types-of-political-theory/</a:t>
            </a:r>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r>
              <a:rPr lang="en" dirty="0"/>
              <a:t>7</a:t>
            </a:r>
          </a:p>
        </p:txBody>
      </p:sp>
    </p:spTree>
    <p:extLst>
      <p:ext uri="{BB962C8B-B14F-4D97-AF65-F5344CB8AC3E}">
        <p14:creationId xmlns:p14="http://schemas.microsoft.com/office/powerpoint/2010/main" val="829339949"/>
      </p:ext>
    </p:extLst>
  </p:cSld>
  <p:clrMapOvr>
    <a:masterClrMapping/>
  </p:clrMapOvr>
</p:sld>
</file>

<file path=ppt/theme/theme1.xml><?xml version="1.0" encoding="utf-8"?>
<a:theme xmlns:a="http://schemas.openxmlformats.org/drawingml/2006/main" name="Viola template">
  <a:themeElements>
    <a:clrScheme name="Custom 347">
      <a:dk1>
        <a:srgbClr val="000000"/>
      </a:dk1>
      <a:lt1>
        <a:srgbClr val="FFFFFF"/>
      </a:lt1>
      <a:dk2>
        <a:srgbClr val="8A8682"/>
      </a:dk2>
      <a:lt2>
        <a:srgbClr val="F0EEE9"/>
      </a:lt2>
      <a:accent1>
        <a:srgbClr val="FFCD00"/>
      </a:accent1>
      <a:accent2>
        <a:srgbClr val="F6921D"/>
      </a:accent2>
      <a:accent3>
        <a:srgbClr val="A7693A"/>
      </a:accent3>
      <a:accent4>
        <a:srgbClr val="D8D6D2"/>
      </a:accent4>
      <a:accent5>
        <a:srgbClr val="979593"/>
      </a:accent5>
      <a:accent6>
        <a:srgbClr val="6F6868"/>
      </a:accent6>
      <a:hlink>
        <a:srgbClr val="000000"/>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879</TotalTime>
  <Words>233</Words>
  <Application>Microsoft Office PowerPoint</Application>
  <PresentationFormat>On-screen Show (16:9)</PresentationFormat>
  <Paragraphs>38</Paragraphs>
  <Slides>7</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Lora</vt:lpstr>
      <vt:lpstr>Arial</vt:lpstr>
      <vt:lpstr>Quattrocento Sans</vt:lpstr>
      <vt:lpstr>Viola template</vt:lpstr>
      <vt:lpstr>The Key Theories of Politics.</vt:lpstr>
      <vt:lpstr>Contents </vt:lpstr>
      <vt:lpstr>What is a Political theory?</vt:lpstr>
      <vt:lpstr>What is Politics?</vt:lpstr>
      <vt:lpstr>An Example Of A Political Theories</vt:lpstr>
      <vt:lpstr>Conclusion </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arwa essa</dc:creator>
  <cp:lastModifiedBy>Maher Fattouh</cp:lastModifiedBy>
  <cp:revision>30</cp:revision>
  <dcterms:modified xsi:type="dcterms:W3CDTF">2021-11-11T08:40:32Z</dcterms:modified>
</cp:coreProperties>
</file>