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68" r:id="rId1"/>
  </p:sldMasterIdLst>
  <p:notesMasterIdLst>
    <p:notesMasterId r:id="rId12"/>
  </p:notesMasterIdLst>
  <p:sldIdLst>
    <p:sldId id="256" r:id="rId2"/>
    <p:sldId id="282" r:id="rId3"/>
    <p:sldId id="258" r:id="rId4"/>
    <p:sldId id="280" r:id="rId5"/>
    <p:sldId id="261" r:id="rId6"/>
    <p:sldId id="263" r:id="rId7"/>
    <p:sldId id="268" r:id="rId8"/>
    <p:sldId id="281" r:id="rId9"/>
    <p:sldId id="283" r:id="rId10"/>
    <p:sldId id="276" r:id="rId11"/>
  </p:sldIdLst>
  <p:sldSz cx="12192000" cy="6858000"/>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43490A8C-D5BA-4957-88A2-425F7BD3D1E7}" v="1149" dt="2021-10-19T16:07:39.119"/>
    <p1510:client id="{84478096-5669-49D2-862D-FC881AF0A852}" v="395" dt="2021-10-20T19:06:55.359"/>
    <p1510:client id="{978E2778-F714-490F-8847-09A9924A8D58}" v="279" dt="2021-10-19T22:26:45.950"/>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73" d="100"/>
          <a:sy n="73" d="100"/>
        </p:scale>
        <p:origin x="188" y="36"/>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17" Type="http://schemas.microsoft.com/office/2015/10/relationships/revisionInfo" Target="revisionInfo.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9"/>
        <p:cNvGrpSpPr/>
        <p:nvPr/>
      </p:nvGrpSpPr>
      <p:grpSpPr>
        <a:xfrm>
          <a:off x="0" y="0"/>
          <a:ext cx="0" cy="0"/>
          <a:chOff x="0" y="0"/>
          <a:chExt cx="0" cy="0"/>
        </a:xfrm>
      </p:grpSpPr>
      <p:sp>
        <p:nvSpPr>
          <p:cNvPr id="260" name="Google Shape;260;ga073618e60_0_1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61" name="Google Shape;261;ga073618e60_0_1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79"/>
        <p:cNvGrpSpPr/>
        <p:nvPr/>
      </p:nvGrpSpPr>
      <p:grpSpPr>
        <a:xfrm>
          <a:off x="0" y="0"/>
          <a:ext cx="0" cy="0"/>
          <a:chOff x="0" y="0"/>
          <a:chExt cx="0" cy="0"/>
        </a:xfrm>
      </p:grpSpPr>
      <p:sp>
        <p:nvSpPr>
          <p:cNvPr id="680" name="Google Shape;680;ga073618e60_0_75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81" name="Google Shape;681;ga073618e60_0_75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7"/>
        <p:cNvGrpSpPr/>
        <p:nvPr/>
      </p:nvGrpSpPr>
      <p:grpSpPr>
        <a:xfrm>
          <a:off x="0" y="0"/>
          <a:ext cx="0" cy="0"/>
          <a:chOff x="0" y="0"/>
          <a:chExt cx="0" cy="0"/>
        </a:xfrm>
      </p:grpSpPr>
      <p:sp>
        <p:nvSpPr>
          <p:cNvPr id="308" name="Google Shape;308;ga073618e60_0_10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09" name="Google Shape;309;ga073618e60_0_10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84047616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2"/>
        <p:cNvGrpSpPr/>
        <p:nvPr/>
      </p:nvGrpSpPr>
      <p:grpSpPr>
        <a:xfrm>
          <a:off x="0" y="0"/>
          <a:ext cx="0" cy="0"/>
          <a:chOff x="0" y="0"/>
          <a:chExt cx="0" cy="0"/>
        </a:xfrm>
      </p:grpSpPr>
      <p:sp>
        <p:nvSpPr>
          <p:cNvPr id="273" name="Google Shape;273;ga073618e60_0_2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74" name="Google Shape;274;ga073618e60_0_2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8"/>
        <p:cNvGrpSpPr/>
        <p:nvPr/>
      </p:nvGrpSpPr>
      <p:grpSpPr>
        <a:xfrm>
          <a:off x="0" y="0"/>
          <a:ext cx="0" cy="0"/>
          <a:chOff x="0" y="0"/>
          <a:chExt cx="0" cy="0"/>
        </a:xfrm>
      </p:grpSpPr>
      <p:sp>
        <p:nvSpPr>
          <p:cNvPr id="279" name="Google Shape;279;ga073618e60_0_3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80" name="Google Shape;280;ga073618e60_0_3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416311169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2"/>
        <p:cNvGrpSpPr/>
        <p:nvPr/>
      </p:nvGrpSpPr>
      <p:grpSpPr>
        <a:xfrm>
          <a:off x="0" y="0"/>
          <a:ext cx="0" cy="0"/>
          <a:chOff x="0" y="0"/>
          <a:chExt cx="0" cy="0"/>
        </a:xfrm>
      </p:grpSpPr>
      <p:sp>
        <p:nvSpPr>
          <p:cNvPr id="293" name="Google Shape;293;ga073618e60_0_4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94" name="Google Shape;294;ga073618e60_0_4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7"/>
        <p:cNvGrpSpPr/>
        <p:nvPr/>
      </p:nvGrpSpPr>
      <p:grpSpPr>
        <a:xfrm>
          <a:off x="0" y="0"/>
          <a:ext cx="0" cy="0"/>
          <a:chOff x="0" y="0"/>
          <a:chExt cx="0" cy="0"/>
        </a:xfrm>
      </p:grpSpPr>
      <p:sp>
        <p:nvSpPr>
          <p:cNvPr id="308" name="Google Shape;308;ga073618e60_0_10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09" name="Google Shape;309;ga073618e60_0_10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2"/>
        <p:cNvGrpSpPr/>
        <p:nvPr/>
      </p:nvGrpSpPr>
      <p:grpSpPr>
        <a:xfrm>
          <a:off x="0" y="0"/>
          <a:ext cx="0" cy="0"/>
          <a:chOff x="0" y="0"/>
          <a:chExt cx="0" cy="0"/>
        </a:xfrm>
      </p:grpSpPr>
      <p:sp>
        <p:nvSpPr>
          <p:cNvPr id="353" name="Google Shape;353;ga073618e60_0_17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54" name="Google Shape;354;ga073618e60_0_17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2"/>
        <p:cNvGrpSpPr/>
        <p:nvPr/>
      </p:nvGrpSpPr>
      <p:grpSpPr>
        <a:xfrm>
          <a:off x="0" y="0"/>
          <a:ext cx="0" cy="0"/>
          <a:chOff x="0" y="0"/>
          <a:chExt cx="0" cy="0"/>
        </a:xfrm>
      </p:grpSpPr>
      <p:sp>
        <p:nvSpPr>
          <p:cNvPr id="273" name="Google Shape;273;ga073618e60_0_2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74" name="Google Shape;274;ga073618e60_0_2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08533684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2"/>
        <p:cNvGrpSpPr/>
        <p:nvPr/>
      </p:nvGrpSpPr>
      <p:grpSpPr>
        <a:xfrm>
          <a:off x="0" y="0"/>
          <a:ext cx="0" cy="0"/>
          <a:chOff x="0" y="0"/>
          <a:chExt cx="0" cy="0"/>
        </a:xfrm>
      </p:grpSpPr>
      <p:sp>
        <p:nvSpPr>
          <p:cNvPr id="273" name="Google Shape;273;ga073618e60_0_2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74" name="Google Shape;274;ga073618e60_0_2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5379980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image" Target="../media/image1.png"/><Relationship Id="rId7" Type="http://schemas.openxmlformats.org/officeDocument/2006/relationships/hyperlink" Target="https://twitter.com/SlidesManiaSM/" TargetMode="External"/><Relationship Id="rId12" Type="http://schemas.openxmlformats.org/officeDocument/2006/relationships/image" Target="../media/image5.png"/><Relationship Id="rId2" Type="http://schemas.openxmlformats.org/officeDocument/2006/relationships/hyperlink" Target="https://slidesmania.com/" TargetMode="External"/><Relationship Id="rId1" Type="http://schemas.openxmlformats.org/officeDocument/2006/relationships/slideMaster" Target="../slideMasters/slideMaster1.xml"/><Relationship Id="rId6" Type="http://schemas.openxmlformats.org/officeDocument/2006/relationships/image" Target="../media/image2.png"/><Relationship Id="rId11" Type="http://schemas.openxmlformats.org/officeDocument/2006/relationships/hyperlink" Target="https://www.instagram.com/slidesmania/" TargetMode="External"/><Relationship Id="rId5" Type="http://schemas.openxmlformats.org/officeDocument/2006/relationships/hyperlink" Target="https://www.facebook.com/SlidesManiaSM/" TargetMode="External"/><Relationship Id="rId10" Type="http://schemas.openxmlformats.org/officeDocument/2006/relationships/image" Target="../media/image4.png"/><Relationship Id="rId4" Type="http://schemas.openxmlformats.org/officeDocument/2006/relationships/hyperlink" Target="https://slidesmania.com/questions-powerpoint-google-slides/can-i-use-these-templates/" TargetMode="External"/><Relationship Id="rId9" Type="http://schemas.openxmlformats.org/officeDocument/2006/relationships/hyperlink" Target="https://www.pinterest.com/slidesmania/" TargetMode="Externa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001 Title">
  <p:cSld name="CUSTOM">
    <p:bg>
      <p:bgPr>
        <a:solidFill>
          <a:schemeClr val="accent1"/>
        </a:solidFill>
        <a:effectLst/>
      </p:bgPr>
    </p:bg>
    <p:spTree>
      <p:nvGrpSpPr>
        <p:cNvPr id="1" name="Shape 10"/>
        <p:cNvGrpSpPr/>
        <p:nvPr/>
      </p:nvGrpSpPr>
      <p:grpSpPr>
        <a:xfrm>
          <a:off x="0" y="0"/>
          <a:ext cx="0" cy="0"/>
          <a:chOff x="0" y="0"/>
          <a:chExt cx="0" cy="0"/>
        </a:xfrm>
      </p:grpSpPr>
      <p:sp>
        <p:nvSpPr>
          <p:cNvPr id="11" name="Google Shape;11;p2"/>
          <p:cNvSpPr/>
          <p:nvPr/>
        </p:nvSpPr>
        <p:spPr>
          <a:xfrm>
            <a:off x="598250" y="570000"/>
            <a:ext cx="11049000" cy="5718000"/>
          </a:xfrm>
          <a:prstGeom prst="rect">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 name="Google Shape;12;p2"/>
          <p:cNvSpPr txBox="1">
            <a:spLocks noGrp="1"/>
          </p:cNvSpPr>
          <p:nvPr>
            <p:ph type="title"/>
          </p:nvPr>
        </p:nvSpPr>
        <p:spPr>
          <a:xfrm>
            <a:off x="1520325" y="2345975"/>
            <a:ext cx="9127500" cy="1230600"/>
          </a:xfrm>
          <a:prstGeom prst="rect">
            <a:avLst/>
          </a:prstGeom>
        </p:spPr>
        <p:txBody>
          <a:bodyPr spcFirstLastPara="1" wrap="square" lIns="121900" tIns="121900" rIns="121900" bIns="121900" anchor="t" anchorCtr="0">
            <a:noAutofit/>
          </a:bodyPr>
          <a:lstStyle>
            <a:lvl1pPr lvl="0" algn="ctr">
              <a:spcBef>
                <a:spcPts val="0"/>
              </a:spcBef>
              <a:spcAft>
                <a:spcPts val="0"/>
              </a:spcAft>
              <a:buSzPts val="7000"/>
              <a:buNone/>
              <a:defRPr sz="7000"/>
            </a:lvl1pPr>
            <a:lvl2pPr lvl="1" algn="ctr">
              <a:spcBef>
                <a:spcPts val="0"/>
              </a:spcBef>
              <a:spcAft>
                <a:spcPts val="0"/>
              </a:spcAft>
              <a:buSzPts val="7000"/>
              <a:buNone/>
              <a:defRPr sz="7000"/>
            </a:lvl2pPr>
            <a:lvl3pPr lvl="2" algn="ctr">
              <a:spcBef>
                <a:spcPts val="0"/>
              </a:spcBef>
              <a:spcAft>
                <a:spcPts val="0"/>
              </a:spcAft>
              <a:buSzPts val="7000"/>
              <a:buNone/>
              <a:defRPr sz="7000"/>
            </a:lvl3pPr>
            <a:lvl4pPr lvl="3" algn="ctr">
              <a:spcBef>
                <a:spcPts val="0"/>
              </a:spcBef>
              <a:spcAft>
                <a:spcPts val="0"/>
              </a:spcAft>
              <a:buSzPts val="7000"/>
              <a:buNone/>
              <a:defRPr sz="7000"/>
            </a:lvl4pPr>
            <a:lvl5pPr lvl="4" algn="ctr">
              <a:spcBef>
                <a:spcPts val="0"/>
              </a:spcBef>
              <a:spcAft>
                <a:spcPts val="0"/>
              </a:spcAft>
              <a:buSzPts val="7000"/>
              <a:buNone/>
              <a:defRPr sz="7000"/>
            </a:lvl5pPr>
            <a:lvl6pPr lvl="5" algn="ctr">
              <a:spcBef>
                <a:spcPts val="0"/>
              </a:spcBef>
              <a:spcAft>
                <a:spcPts val="0"/>
              </a:spcAft>
              <a:buSzPts val="7000"/>
              <a:buNone/>
              <a:defRPr sz="7000"/>
            </a:lvl6pPr>
            <a:lvl7pPr lvl="6" algn="ctr">
              <a:spcBef>
                <a:spcPts val="0"/>
              </a:spcBef>
              <a:spcAft>
                <a:spcPts val="0"/>
              </a:spcAft>
              <a:buSzPts val="7000"/>
              <a:buNone/>
              <a:defRPr sz="7000"/>
            </a:lvl7pPr>
            <a:lvl8pPr lvl="7" algn="ctr">
              <a:spcBef>
                <a:spcPts val="0"/>
              </a:spcBef>
              <a:spcAft>
                <a:spcPts val="0"/>
              </a:spcAft>
              <a:buSzPts val="7000"/>
              <a:buNone/>
              <a:defRPr sz="7000"/>
            </a:lvl8pPr>
            <a:lvl9pPr lvl="8" algn="ctr">
              <a:spcBef>
                <a:spcPts val="0"/>
              </a:spcBef>
              <a:spcAft>
                <a:spcPts val="0"/>
              </a:spcAft>
              <a:buSzPts val="7000"/>
              <a:buNone/>
              <a:defRPr sz="7000"/>
            </a:lvl9pPr>
          </a:lstStyle>
          <a:p>
            <a:endParaRPr/>
          </a:p>
        </p:txBody>
      </p:sp>
      <p:sp>
        <p:nvSpPr>
          <p:cNvPr id="13" name="Google Shape;13;p2"/>
          <p:cNvSpPr txBox="1">
            <a:spLocks noGrp="1"/>
          </p:cNvSpPr>
          <p:nvPr>
            <p:ph type="subTitle" idx="1"/>
          </p:nvPr>
        </p:nvSpPr>
        <p:spPr>
          <a:xfrm>
            <a:off x="432800" y="5715300"/>
            <a:ext cx="11379900" cy="717900"/>
          </a:xfrm>
          <a:prstGeom prst="rect">
            <a:avLst/>
          </a:prstGeom>
        </p:spPr>
        <p:txBody>
          <a:bodyPr spcFirstLastPara="1" wrap="square" lIns="121900" tIns="121900" rIns="121900" bIns="121900" anchor="t" anchorCtr="0">
            <a:noAutofit/>
          </a:bodyPr>
          <a:lstStyle>
            <a:lvl1pPr lvl="0" algn="ctr">
              <a:spcBef>
                <a:spcPts val="0"/>
              </a:spcBef>
              <a:spcAft>
                <a:spcPts val="0"/>
              </a:spcAft>
              <a:buSzPts val="1900"/>
              <a:buNone/>
              <a:defRPr/>
            </a:lvl1pPr>
            <a:lvl2pPr lvl="1" algn="ctr">
              <a:spcBef>
                <a:spcPts val="2100"/>
              </a:spcBef>
              <a:spcAft>
                <a:spcPts val="0"/>
              </a:spcAft>
              <a:buSzPts val="1900"/>
              <a:buNone/>
              <a:defRPr/>
            </a:lvl2pPr>
            <a:lvl3pPr lvl="2" algn="ctr">
              <a:spcBef>
                <a:spcPts val="2100"/>
              </a:spcBef>
              <a:spcAft>
                <a:spcPts val="0"/>
              </a:spcAft>
              <a:buSzPts val="1900"/>
              <a:buNone/>
              <a:defRPr/>
            </a:lvl3pPr>
            <a:lvl4pPr lvl="3" algn="ctr">
              <a:spcBef>
                <a:spcPts val="2100"/>
              </a:spcBef>
              <a:spcAft>
                <a:spcPts val="0"/>
              </a:spcAft>
              <a:buSzPts val="1900"/>
              <a:buNone/>
              <a:defRPr/>
            </a:lvl4pPr>
            <a:lvl5pPr lvl="4" algn="ctr">
              <a:spcBef>
                <a:spcPts val="2100"/>
              </a:spcBef>
              <a:spcAft>
                <a:spcPts val="0"/>
              </a:spcAft>
              <a:buSzPts val="1900"/>
              <a:buNone/>
              <a:defRPr/>
            </a:lvl5pPr>
            <a:lvl6pPr lvl="5" algn="ctr">
              <a:spcBef>
                <a:spcPts val="2100"/>
              </a:spcBef>
              <a:spcAft>
                <a:spcPts val="0"/>
              </a:spcAft>
              <a:buSzPts val="1900"/>
              <a:buNone/>
              <a:defRPr/>
            </a:lvl6pPr>
            <a:lvl7pPr lvl="6" algn="ctr">
              <a:spcBef>
                <a:spcPts val="2100"/>
              </a:spcBef>
              <a:spcAft>
                <a:spcPts val="0"/>
              </a:spcAft>
              <a:buSzPts val="1900"/>
              <a:buNone/>
              <a:defRPr/>
            </a:lvl7pPr>
            <a:lvl8pPr lvl="7" algn="ctr">
              <a:spcBef>
                <a:spcPts val="2100"/>
              </a:spcBef>
              <a:spcAft>
                <a:spcPts val="0"/>
              </a:spcAft>
              <a:buSzPts val="1900"/>
              <a:buNone/>
              <a:defRPr/>
            </a:lvl8pPr>
            <a:lvl9pPr lvl="8" algn="ctr">
              <a:spcBef>
                <a:spcPts val="2100"/>
              </a:spcBef>
              <a:spcAft>
                <a:spcPts val="2100"/>
              </a:spcAft>
              <a:buSzPts val="1900"/>
              <a:buNone/>
              <a:defRPr/>
            </a:lvl9pPr>
          </a:lstStyle>
          <a:p>
            <a:endParaRPr/>
          </a:p>
        </p:txBody>
      </p:sp>
      <p:sp>
        <p:nvSpPr>
          <p:cNvPr id="14" name="Google Shape;14;p2"/>
          <p:cNvSpPr/>
          <p:nvPr/>
        </p:nvSpPr>
        <p:spPr>
          <a:xfrm rot="-2700000">
            <a:off x="-185251" y="833624"/>
            <a:ext cx="2584192" cy="546452"/>
          </a:xfrm>
          <a:prstGeom prst="rect">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 name="Google Shape;15;p2"/>
          <p:cNvSpPr/>
          <p:nvPr/>
        </p:nvSpPr>
        <p:spPr>
          <a:xfrm rot="-2700000">
            <a:off x="9793049" y="5477924"/>
            <a:ext cx="2584192" cy="546452"/>
          </a:xfrm>
          <a:prstGeom prst="rect">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 name="Google Shape;16;p2"/>
          <p:cNvSpPr/>
          <p:nvPr/>
        </p:nvSpPr>
        <p:spPr>
          <a:xfrm>
            <a:off x="11669100" y="0"/>
            <a:ext cx="522900" cy="522900"/>
          </a:xfrm>
          <a:prstGeom prst="mathMultiply">
            <a:avLst>
              <a:gd name="adj1" fmla="val 23520"/>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 name="Google Shape;17;p2"/>
          <p:cNvSpPr/>
          <p:nvPr/>
        </p:nvSpPr>
        <p:spPr>
          <a:xfrm>
            <a:off x="123850" y="6152100"/>
            <a:ext cx="522900" cy="522900"/>
          </a:xfrm>
          <a:prstGeom prst="mathMultiply">
            <a:avLst>
              <a:gd name="adj1" fmla="val 23520"/>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 name="Google Shape;18;p2"/>
          <p:cNvSpPr/>
          <p:nvPr/>
        </p:nvSpPr>
        <p:spPr>
          <a:xfrm>
            <a:off x="11834250" y="674250"/>
            <a:ext cx="192600" cy="192600"/>
          </a:xfrm>
          <a:prstGeom prst="rect">
            <a:avLst/>
          </a:prstGeom>
          <a:solidFill>
            <a:schemeClr val="l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None/>
            </a:pPr>
            <a:endParaRPr/>
          </a:p>
        </p:txBody>
      </p:sp>
      <p:sp>
        <p:nvSpPr>
          <p:cNvPr id="19" name="Google Shape;19;p2"/>
          <p:cNvSpPr/>
          <p:nvPr/>
        </p:nvSpPr>
        <p:spPr>
          <a:xfrm>
            <a:off x="11834250" y="1088100"/>
            <a:ext cx="192600" cy="192600"/>
          </a:xfrm>
          <a:prstGeom prst="rect">
            <a:avLst/>
          </a:prstGeom>
          <a:solidFill>
            <a:schemeClr val="l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None/>
            </a:pPr>
            <a:endParaRPr/>
          </a:p>
        </p:txBody>
      </p:sp>
      <p:sp>
        <p:nvSpPr>
          <p:cNvPr id="20" name="Google Shape;20;p2"/>
          <p:cNvSpPr/>
          <p:nvPr/>
        </p:nvSpPr>
        <p:spPr>
          <a:xfrm>
            <a:off x="289000" y="5464025"/>
            <a:ext cx="192600" cy="192600"/>
          </a:xfrm>
          <a:prstGeom prst="rect">
            <a:avLst/>
          </a:prstGeom>
          <a:solidFill>
            <a:schemeClr val="l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None/>
            </a:pPr>
            <a:endParaRPr/>
          </a:p>
        </p:txBody>
      </p:sp>
      <p:sp>
        <p:nvSpPr>
          <p:cNvPr id="21" name="Google Shape;21;p2"/>
          <p:cNvSpPr/>
          <p:nvPr/>
        </p:nvSpPr>
        <p:spPr>
          <a:xfrm>
            <a:off x="289000" y="5877875"/>
            <a:ext cx="192600" cy="192600"/>
          </a:xfrm>
          <a:prstGeom prst="rect">
            <a:avLst/>
          </a:prstGeom>
          <a:solidFill>
            <a:schemeClr val="l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None/>
            </a:pPr>
            <a:endParaRPr/>
          </a:p>
        </p:txBody>
      </p:sp>
      <p:cxnSp>
        <p:nvCxnSpPr>
          <p:cNvPr id="22" name="Google Shape;22;p2"/>
          <p:cNvCxnSpPr/>
          <p:nvPr/>
        </p:nvCxnSpPr>
        <p:spPr>
          <a:xfrm>
            <a:off x="11926050" y="1582475"/>
            <a:ext cx="4500" cy="2834700"/>
          </a:xfrm>
          <a:prstGeom prst="straightConnector1">
            <a:avLst/>
          </a:prstGeom>
          <a:noFill/>
          <a:ln w="19050" cap="flat" cmpd="sng">
            <a:solidFill>
              <a:schemeClr val="dk1"/>
            </a:solidFill>
            <a:prstDash val="solid"/>
            <a:round/>
            <a:headEnd type="none" w="med" len="med"/>
            <a:tailEnd type="none" w="med" len="med"/>
          </a:ln>
        </p:spPr>
      </p:cxnSp>
      <p:cxnSp>
        <p:nvCxnSpPr>
          <p:cNvPr id="23" name="Google Shape;23;p2"/>
          <p:cNvCxnSpPr/>
          <p:nvPr/>
        </p:nvCxnSpPr>
        <p:spPr>
          <a:xfrm>
            <a:off x="383050" y="2408075"/>
            <a:ext cx="4500" cy="2834700"/>
          </a:xfrm>
          <a:prstGeom prst="straightConnector1">
            <a:avLst/>
          </a:prstGeom>
          <a:noFill/>
          <a:ln w="19050" cap="flat" cmpd="sng">
            <a:solidFill>
              <a:schemeClr val="dk1"/>
            </a:solidFill>
            <a:prstDash val="solid"/>
            <a:round/>
            <a:headEnd type="none" w="med" len="med"/>
            <a:tailEnd type="none" w="med" len="med"/>
          </a:ln>
        </p:spPr>
      </p:cxnSp>
      <p:cxnSp>
        <p:nvCxnSpPr>
          <p:cNvPr id="24" name="Google Shape;24;p2"/>
          <p:cNvCxnSpPr/>
          <p:nvPr/>
        </p:nvCxnSpPr>
        <p:spPr>
          <a:xfrm>
            <a:off x="5407825" y="6550275"/>
            <a:ext cx="4348500" cy="13500"/>
          </a:xfrm>
          <a:prstGeom prst="straightConnector1">
            <a:avLst/>
          </a:prstGeom>
          <a:noFill/>
          <a:ln w="19050" cap="flat" cmpd="sng">
            <a:solidFill>
              <a:schemeClr val="dk1"/>
            </a:solidFill>
            <a:prstDash val="solid"/>
            <a:round/>
            <a:headEnd type="none" w="med" len="med"/>
            <a:tailEnd type="none" w="med" len="med"/>
          </a:ln>
        </p:spPr>
      </p:cxnSp>
      <p:cxnSp>
        <p:nvCxnSpPr>
          <p:cNvPr id="25" name="Google Shape;25;p2"/>
          <p:cNvCxnSpPr/>
          <p:nvPr/>
        </p:nvCxnSpPr>
        <p:spPr>
          <a:xfrm>
            <a:off x="2298925" y="254700"/>
            <a:ext cx="4348500" cy="13500"/>
          </a:xfrm>
          <a:prstGeom prst="straightConnector1">
            <a:avLst/>
          </a:prstGeom>
          <a:noFill/>
          <a:ln w="19050" cap="flat" cmpd="sng">
            <a:solidFill>
              <a:schemeClr val="dk1"/>
            </a:solidFill>
            <a:prstDash val="solid"/>
            <a:round/>
            <a:headEnd type="none" w="med" len="med"/>
            <a:tailEnd type="none" w="med" len="med"/>
          </a:ln>
        </p:spPr>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009 Big Title">
  <p:cSld name="CUSTOM_7">
    <p:spTree>
      <p:nvGrpSpPr>
        <p:cNvPr id="1" name="Shape 117"/>
        <p:cNvGrpSpPr/>
        <p:nvPr/>
      </p:nvGrpSpPr>
      <p:grpSpPr>
        <a:xfrm>
          <a:off x="0" y="0"/>
          <a:ext cx="0" cy="0"/>
          <a:chOff x="0" y="0"/>
          <a:chExt cx="0" cy="0"/>
        </a:xfrm>
      </p:grpSpPr>
      <p:sp>
        <p:nvSpPr>
          <p:cNvPr id="118" name="Google Shape;118;p11"/>
          <p:cNvSpPr/>
          <p:nvPr/>
        </p:nvSpPr>
        <p:spPr>
          <a:xfrm flipH="1">
            <a:off x="8030325" y="0"/>
            <a:ext cx="4161600" cy="6858000"/>
          </a:xfrm>
          <a:prstGeom prst="rect">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 name="Google Shape;119;p11"/>
          <p:cNvSpPr/>
          <p:nvPr/>
        </p:nvSpPr>
        <p:spPr>
          <a:xfrm rot="-5400000" flipH="1">
            <a:off x="11613738" y="6242588"/>
            <a:ext cx="522900" cy="522900"/>
          </a:xfrm>
          <a:prstGeom prst="mathMultiply">
            <a:avLst>
              <a:gd name="adj1" fmla="val 23520"/>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 name="Google Shape;120;p11"/>
          <p:cNvSpPr/>
          <p:nvPr/>
        </p:nvSpPr>
        <p:spPr>
          <a:xfrm rot="-5400000" flipH="1">
            <a:off x="10925663" y="6407738"/>
            <a:ext cx="192600" cy="192600"/>
          </a:xfrm>
          <a:prstGeom prst="rect">
            <a:avLst/>
          </a:prstGeom>
          <a:solidFill>
            <a:schemeClr val="l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None/>
            </a:pPr>
            <a:endParaRPr/>
          </a:p>
        </p:txBody>
      </p:sp>
      <p:sp>
        <p:nvSpPr>
          <p:cNvPr id="121" name="Google Shape;121;p11"/>
          <p:cNvSpPr/>
          <p:nvPr/>
        </p:nvSpPr>
        <p:spPr>
          <a:xfrm rot="-5400000" flipH="1">
            <a:off x="11339513" y="6407738"/>
            <a:ext cx="192600" cy="192600"/>
          </a:xfrm>
          <a:prstGeom prst="rect">
            <a:avLst/>
          </a:prstGeom>
          <a:solidFill>
            <a:schemeClr val="l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None/>
            </a:pPr>
            <a:endParaRPr/>
          </a:p>
        </p:txBody>
      </p:sp>
      <p:sp>
        <p:nvSpPr>
          <p:cNvPr id="122" name="Google Shape;122;p11"/>
          <p:cNvSpPr/>
          <p:nvPr/>
        </p:nvSpPr>
        <p:spPr>
          <a:xfrm flipH="1">
            <a:off x="197975" y="13750"/>
            <a:ext cx="605400" cy="633000"/>
          </a:xfrm>
          <a:prstGeom prst="rect">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123" name="Google Shape;123;p11"/>
          <p:cNvCxnSpPr/>
          <p:nvPr/>
        </p:nvCxnSpPr>
        <p:spPr>
          <a:xfrm flipH="1">
            <a:off x="491675" y="646750"/>
            <a:ext cx="9000" cy="4210800"/>
          </a:xfrm>
          <a:prstGeom prst="straightConnector1">
            <a:avLst/>
          </a:prstGeom>
          <a:noFill/>
          <a:ln w="19050" cap="flat" cmpd="sng">
            <a:solidFill>
              <a:schemeClr val="dk1"/>
            </a:solidFill>
            <a:prstDash val="solid"/>
            <a:round/>
            <a:headEnd type="none" w="med" len="med"/>
            <a:tailEnd type="none" w="med" len="med"/>
          </a:ln>
        </p:spPr>
      </p:cxnSp>
      <p:cxnSp>
        <p:nvCxnSpPr>
          <p:cNvPr id="124" name="Google Shape;124;p11"/>
          <p:cNvCxnSpPr/>
          <p:nvPr/>
        </p:nvCxnSpPr>
        <p:spPr>
          <a:xfrm>
            <a:off x="500675" y="6497300"/>
            <a:ext cx="4348500" cy="13500"/>
          </a:xfrm>
          <a:prstGeom prst="straightConnector1">
            <a:avLst/>
          </a:prstGeom>
          <a:noFill/>
          <a:ln w="19050" cap="flat" cmpd="sng">
            <a:solidFill>
              <a:schemeClr val="dk1"/>
            </a:solidFill>
            <a:prstDash val="solid"/>
            <a:round/>
            <a:headEnd type="none" w="med" len="med"/>
            <a:tailEnd type="none" w="med" len="med"/>
          </a:ln>
        </p:spPr>
      </p:cxnSp>
      <p:sp>
        <p:nvSpPr>
          <p:cNvPr id="125" name="Google Shape;125;p11"/>
          <p:cNvSpPr txBox="1">
            <a:spLocks noGrp="1"/>
          </p:cNvSpPr>
          <p:nvPr>
            <p:ph type="title"/>
          </p:nvPr>
        </p:nvSpPr>
        <p:spPr>
          <a:xfrm>
            <a:off x="1151264" y="1454400"/>
            <a:ext cx="6165600" cy="3160800"/>
          </a:xfrm>
          <a:prstGeom prst="rect">
            <a:avLst/>
          </a:prstGeom>
        </p:spPr>
        <p:txBody>
          <a:bodyPr spcFirstLastPara="1" wrap="square" lIns="121900" tIns="121900" rIns="121900" bIns="121900" anchor="b" anchorCtr="0">
            <a:noAutofit/>
          </a:bodyPr>
          <a:lstStyle>
            <a:lvl1pPr lvl="0" algn="r" rtl="0">
              <a:spcBef>
                <a:spcPts val="0"/>
              </a:spcBef>
              <a:spcAft>
                <a:spcPts val="0"/>
              </a:spcAft>
              <a:buSzPts val="8000"/>
              <a:buNone/>
              <a:defRPr sz="8000"/>
            </a:lvl1pPr>
            <a:lvl2pPr lvl="1" algn="r" rtl="0">
              <a:spcBef>
                <a:spcPts val="0"/>
              </a:spcBef>
              <a:spcAft>
                <a:spcPts val="0"/>
              </a:spcAft>
              <a:buSzPts val="8000"/>
              <a:buNone/>
              <a:defRPr sz="8000"/>
            </a:lvl2pPr>
            <a:lvl3pPr lvl="2" algn="r" rtl="0">
              <a:spcBef>
                <a:spcPts val="0"/>
              </a:spcBef>
              <a:spcAft>
                <a:spcPts val="0"/>
              </a:spcAft>
              <a:buSzPts val="8000"/>
              <a:buNone/>
              <a:defRPr sz="8000"/>
            </a:lvl3pPr>
            <a:lvl4pPr lvl="3" algn="r" rtl="0">
              <a:spcBef>
                <a:spcPts val="0"/>
              </a:spcBef>
              <a:spcAft>
                <a:spcPts val="0"/>
              </a:spcAft>
              <a:buSzPts val="8000"/>
              <a:buNone/>
              <a:defRPr sz="8000"/>
            </a:lvl4pPr>
            <a:lvl5pPr lvl="4" algn="r" rtl="0">
              <a:spcBef>
                <a:spcPts val="0"/>
              </a:spcBef>
              <a:spcAft>
                <a:spcPts val="0"/>
              </a:spcAft>
              <a:buSzPts val="8000"/>
              <a:buNone/>
              <a:defRPr sz="8000"/>
            </a:lvl5pPr>
            <a:lvl6pPr lvl="5" algn="r" rtl="0">
              <a:spcBef>
                <a:spcPts val="0"/>
              </a:spcBef>
              <a:spcAft>
                <a:spcPts val="0"/>
              </a:spcAft>
              <a:buSzPts val="8000"/>
              <a:buNone/>
              <a:defRPr sz="8000"/>
            </a:lvl6pPr>
            <a:lvl7pPr lvl="6" algn="r" rtl="0">
              <a:spcBef>
                <a:spcPts val="0"/>
              </a:spcBef>
              <a:spcAft>
                <a:spcPts val="0"/>
              </a:spcAft>
              <a:buSzPts val="8000"/>
              <a:buNone/>
              <a:defRPr sz="8000"/>
            </a:lvl7pPr>
            <a:lvl8pPr lvl="7" algn="r" rtl="0">
              <a:spcBef>
                <a:spcPts val="0"/>
              </a:spcBef>
              <a:spcAft>
                <a:spcPts val="0"/>
              </a:spcAft>
              <a:buSzPts val="8000"/>
              <a:buNone/>
              <a:defRPr sz="8000"/>
            </a:lvl8pPr>
            <a:lvl9pPr lvl="8" algn="r" rtl="0">
              <a:spcBef>
                <a:spcPts val="0"/>
              </a:spcBef>
              <a:spcAft>
                <a:spcPts val="0"/>
              </a:spcAft>
              <a:buSzPts val="8000"/>
              <a:buNone/>
              <a:defRPr sz="8000"/>
            </a:lvl9pPr>
          </a:lstStyle>
          <a:p>
            <a:endParaRPr/>
          </a:p>
        </p:txBody>
      </p:sp>
      <p:sp>
        <p:nvSpPr>
          <p:cNvPr id="126" name="Google Shape;126;p11"/>
          <p:cNvSpPr txBox="1">
            <a:spLocks noGrp="1"/>
          </p:cNvSpPr>
          <p:nvPr>
            <p:ph type="body" idx="1"/>
          </p:nvPr>
        </p:nvSpPr>
        <p:spPr>
          <a:xfrm>
            <a:off x="1202171" y="4813250"/>
            <a:ext cx="6165600" cy="1565100"/>
          </a:xfrm>
          <a:prstGeom prst="rect">
            <a:avLst/>
          </a:prstGeom>
        </p:spPr>
        <p:txBody>
          <a:bodyPr spcFirstLastPara="1" wrap="square" lIns="121900" tIns="121900" rIns="121900" bIns="121900" anchor="t" anchorCtr="0">
            <a:noAutofit/>
          </a:bodyPr>
          <a:lstStyle>
            <a:lvl1pPr marL="457200" lvl="0" indent="-349250" algn="r">
              <a:spcBef>
                <a:spcPts val="0"/>
              </a:spcBef>
              <a:spcAft>
                <a:spcPts val="0"/>
              </a:spcAft>
              <a:buSzPts val="1900"/>
              <a:buChar char="●"/>
              <a:defRPr/>
            </a:lvl1pPr>
            <a:lvl2pPr marL="914400" lvl="1" indent="-349250" algn="r">
              <a:spcBef>
                <a:spcPts val="2100"/>
              </a:spcBef>
              <a:spcAft>
                <a:spcPts val="0"/>
              </a:spcAft>
              <a:buSzPts val="1900"/>
              <a:buChar char="○"/>
              <a:defRPr/>
            </a:lvl2pPr>
            <a:lvl3pPr marL="1371600" lvl="2" indent="-349250" algn="r">
              <a:spcBef>
                <a:spcPts val="2100"/>
              </a:spcBef>
              <a:spcAft>
                <a:spcPts val="0"/>
              </a:spcAft>
              <a:buSzPts val="1900"/>
              <a:buChar char="■"/>
              <a:defRPr/>
            </a:lvl3pPr>
            <a:lvl4pPr marL="1828800" lvl="3" indent="-349250" algn="r">
              <a:spcBef>
                <a:spcPts val="2100"/>
              </a:spcBef>
              <a:spcAft>
                <a:spcPts val="0"/>
              </a:spcAft>
              <a:buSzPts val="1900"/>
              <a:buChar char="●"/>
              <a:defRPr/>
            </a:lvl4pPr>
            <a:lvl5pPr marL="2286000" lvl="4" indent="-349250" algn="r">
              <a:spcBef>
                <a:spcPts val="2100"/>
              </a:spcBef>
              <a:spcAft>
                <a:spcPts val="0"/>
              </a:spcAft>
              <a:buSzPts val="1900"/>
              <a:buChar char="○"/>
              <a:defRPr/>
            </a:lvl5pPr>
            <a:lvl6pPr marL="2743200" lvl="5" indent="-349250" algn="r">
              <a:spcBef>
                <a:spcPts val="2100"/>
              </a:spcBef>
              <a:spcAft>
                <a:spcPts val="0"/>
              </a:spcAft>
              <a:buSzPts val="1900"/>
              <a:buChar char="■"/>
              <a:defRPr/>
            </a:lvl6pPr>
            <a:lvl7pPr marL="3200400" lvl="6" indent="-349250" algn="r">
              <a:spcBef>
                <a:spcPts val="2100"/>
              </a:spcBef>
              <a:spcAft>
                <a:spcPts val="0"/>
              </a:spcAft>
              <a:buSzPts val="1900"/>
              <a:buChar char="●"/>
              <a:defRPr/>
            </a:lvl7pPr>
            <a:lvl8pPr marL="3657600" lvl="7" indent="-349250" algn="r">
              <a:spcBef>
                <a:spcPts val="2100"/>
              </a:spcBef>
              <a:spcAft>
                <a:spcPts val="0"/>
              </a:spcAft>
              <a:buSzPts val="1900"/>
              <a:buChar char="○"/>
              <a:defRPr/>
            </a:lvl8pPr>
            <a:lvl9pPr marL="4114800" lvl="8" indent="-349250" algn="r">
              <a:spcBef>
                <a:spcPts val="2100"/>
              </a:spcBef>
              <a:spcAft>
                <a:spcPts val="2100"/>
              </a:spcAft>
              <a:buSzPts val="1900"/>
              <a:buChar char="■"/>
              <a:defRPr/>
            </a:lvl9pPr>
          </a:lstStyle>
          <a:p>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008 Three columns">
  <p:cSld name="CUSTOM_8">
    <p:spTree>
      <p:nvGrpSpPr>
        <p:cNvPr id="1" name="Shape 127"/>
        <p:cNvGrpSpPr/>
        <p:nvPr/>
      </p:nvGrpSpPr>
      <p:grpSpPr>
        <a:xfrm>
          <a:off x="0" y="0"/>
          <a:ext cx="0" cy="0"/>
          <a:chOff x="0" y="0"/>
          <a:chExt cx="0" cy="0"/>
        </a:xfrm>
      </p:grpSpPr>
      <p:sp>
        <p:nvSpPr>
          <p:cNvPr id="128" name="Google Shape;128;p12"/>
          <p:cNvSpPr/>
          <p:nvPr/>
        </p:nvSpPr>
        <p:spPr>
          <a:xfrm rot="10800000">
            <a:off x="1653000" y="-25"/>
            <a:ext cx="10539000" cy="6839100"/>
          </a:xfrm>
          <a:prstGeom prst="snip1Rect">
            <a:avLst>
              <a:gd name="adj" fmla="val 50000"/>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 name="Google Shape;129;p12"/>
          <p:cNvSpPr/>
          <p:nvPr/>
        </p:nvSpPr>
        <p:spPr>
          <a:xfrm>
            <a:off x="415600" y="610150"/>
            <a:ext cx="11360700" cy="889500"/>
          </a:xfrm>
          <a:prstGeom prst="rect">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 name="Google Shape;130;p12"/>
          <p:cNvSpPr/>
          <p:nvPr/>
        </p:nvSpPr>
        <p:spPr>
          <a:xfrm rot="10800000">
            <a:off x="415600" y="6225000"/>
            <a:ext cx="605400" cy="633000"/>
          </a:xfrm>
          <a:prstGeom prst="rect">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131" name="Google Shape;131;p12"/>
          <p:cNvCxnSpPr/>
          <p:nvPr/>
        </p:nvCxnSpPr>
        <p:spPr>
          <a:xfrm rot="10800000">
            <a:off x="704500" y="2014200"/>
            <a:ext cx="13800" cy="4210800"/>
          </a:xfrm>
          <a:prstGeom prst="straightConnector1">
            <a:avLst/>
          </a:prstGeom>
          <a:noFill/>
          <a:ln w="19050" cap="flat" cmpd="sng">
            <a:solidFill>
              <a:schemeClr val="dk1"/>
            </a:solidFill>
            <a:prstDash val="solid"/>
            <a:round/>
            <a:headEnd type="none" w="med" len="med"/>
            <a:tailEnd type="none" w="med" len="med"/>
          </a:ln>
        </p:spPr>
      </p:cxnSp>
      <p:sp>
        <p:nvSpPr>
          <p:cNvPr id="132" name="Google Shape;132;p12"/>
          <p:cNvSpPr/>
          <p:nvPr/>
        </p:nvSpPr>
        <p:spPr>
          <a:xfrm rot="-5400000" flipH="1">
            <a:off x="11113263" y="793438"/>
            <a:ext cx="522900" cy="522900"/>
          </a:xfrm>
          <a:prstGeom prst="mathMultiply">
            <a:avLst>
              <a:gd name="adj1" fmla="val 23520"/>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 name="Google Shape;133;p12"/>
          <p:cNvSpPr/>
          <p:nvPr/>
        </p:nvSpPr>
        <p:spPr>
          <a:xfrm rot="-5400000" flipH="1">
            <a:off x="10425188" y="958588"/>
            <a:ext cx="192600" cy="192600"/>
          </a:xfrm>
          <a:prstGeom prst="rect">
            <a:avLst/>
          </a:prstGeom>
          <a:solidFill>
            <a:schemeClr val="accen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None/>
            </a:pPr>
            <a:endParaRPr/>
          </a:p>
        </p:txBody>
      </p:sp>
      <p:sp>
        <p:nvSpPr>
          <p:cNvPr id="134" name="Google Shape;134;p12"/>
          <p:cNvSpPr/>
          <p:nvPr/>
        </p:nvSpPr>
        <p:spPr>
          <a:xfrm rot="-5400000" flipH="1">
            <a:off x="10839038" y="958588"/>
            <a:ext cx="192600" cy="192600"/>
          </a:xfrm>
          <a:prstGeom prst="rect">
            <a:avLst/>
          </a:prstGeom>
          <a:solidFill>
            <a:schemeClr val="accen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None/>
            </a:pPr>
            <a:endParaRPr/>
          </a:p>
        </p:txBody>
      </p:sp>
      <p:sp>
        <p:nvSpPr>
          <p:cNvPr id="135" name="Google Shape;135;p12"/>
          <p:cNvSpPr txBox="1">
            <a:spLocks noGrp="1"/>
          </p:cNvSpPr>
          <p:nvPr>
            <p:ph type="subTitle" idx="1"/>
          </p:nvPr>
        </p:nvSpPr>
        <p:spPr>
          <a:xfrm>
            <a:off x="5056206" y="1729975"/>
            <a:ext cx="6406800" cy="606900"/>
          </a:xfrm>
          <a:prstGeom prst="rect">
            <a:avLst/>
          </a:prstGeom>
        </p:spPr>
        <p:txBody>
          <a:bodyPr spcFirstLastPara="1" wrap="square" lIns="121900" tIns="121900" rIns="121900" bIns="121900" anchor="t" anchorCtr="0">
            <a:noAutofit/>
          </a:bodyPr>
          <a:lstStyle>
            <a:lvl1pPr lvl="0" rtl="0">
              <a:spcBef>
                <a:spcPts val="0"/>
              </a:spcBef>
              <a:spcAft>
                <a:spcPts val="0"/>
              </a:spcAft>
              <a:buSzPts val="1800"/>
              <a:buNone/>
              <a:defRPr sz="1800" b="1"/>
            </a:lvl1pPr>
            <a:lvl2pPr lvl="1" rtl="0">
              <a:spcBef>
                <a:spcPts val="2100"/>
              </a:spcBef>
              <a:spcAft>
                <a:spcPts val="0"/>
              </a:spcAft>
              <a:buSzPts val="1800"/>
              <a:buNone/>
              <a:defRPr sz="1800" b="1"/>
            </a:lvl2pPr>
            <a:lvl3pPr lvl="2" rtl="0">
              <a:spcBef>
                <a:spcPts val="2100"/>
              </a:spcBef>
              <a:spcAft>
                <a:spcPts val="0"/>
              </a:spcAft>
              <a:buSzPts val="1800"/>
              <a:buNone/>
              <a:defRPr sz="1800" b="1"/>
            </a:lvl3pPr>
            <a:lvl4pPr lvl="3" rtl="0">
              <a:spcBef>
                <a:spcPts val="2100"/>
              </a:spcBef>
              <a:spcAft>
                <a:spcPts val="0"/>
              </a:spcAft>
              <a:buSzPts val="1800"/>
              <a:buNone/>
              <a:defRPr sz="1800" b="1"/>
            </a:lvl4pPr>
            <a:lvl5pPr lvl="4" rtl="0">
              <a:spcBef>
                <a:spcPts val="2100"/>
              </a:spcBef>
              <a:spcAft>
                <a:spcPts val="0"/>
              </a:spcAft>
              <a:buSzPts val="1800"/>
              <a:buNone/>
              <a:defRPr sz="1800" b="1"/>
            </a:lvl5pPr>
            <a:lvl6pPr lvl="5" rtl="0">
              <a:spcBef>
                <a:spcPts val="2100"/>
              </a:spcBef>
              <a:spcAft>
                <a:spcPts val="0"/>
              </a:spcAft>
              <a:buSzPts val="1800"/>
              <a:buNone/>
              <a:defRPr sz="1800" b="1"/>
            </a:lvl6pPr>
            <a:lvl7pPr lvl="6" rtl="0">
              <a:spcBef>
                <a:spcPts val="2100"/>
              </a:spcBef>
              <a:spcAft>
                <a:spcPts val="0"/>
              </a:spcAft>
              <a:buSzPts val="1800"/>
              <a:buNone/>
              <a:defRPr sz="1800" b="1"/>
            </a:lvl7pPr>
            <a:lvl8pPr lvl="7" rtl="0">
              <a:spcBef>
                <a:spcPts val="2100"/>
              </a:spcBef>
              <a:spcAft>
                <a:spcPts val="0"/>
              </a:spcAft>
              <a:buSzPts val="1800"/>
              <a:buNone/>
              <a:defRPr sz="1800" b="1"/>
            </a:lvl8pPr>
            <a:lvl9pPr lvl="8" rtl="0">
              <a:spcBef>
                <a:spcPts val="2100"/>
              </a:spcBef>
              <a:spcAft>
                <a:spcPts val="2100"/>
              </a:spcAft>
              <a:buSzPts val="1800"/>
              <a:buNone/>
              <a:defRPr sz="1800" b="1"/>
            </a:lvl9pPr>
          </a:lstStyle>
          <a:p>
            <a:endParaRPr/>
          </a:p>
        </p:txBody>
      </p:sp>
      <p:sp>
        <p:nvSpPr>
          <p:cNvPr id="136" name="Google Shape;136;p12"/>
          <p:cNvSpPr txBox="1">
            <a:spLocks noGrp="1"/>
          </p:cNvSpPr>
          <p:nvPr>
            <p:ph type="subTitle" idx="2"/>
          </p:nvPr>
        </p:nvSpPr>
        <p:spPr>
          <a:xfrm>
            <a:off x="5056206" y="3334868"/>
            <a:ext cx="6406800" cy="606900"/>
          </a:xfrm>
          <a:prstGeom prst="rect">
            <a:avLst/>
          </a:prstGeom>
        </p:spPr>
        <p:txBody>
          <a:bodyPr spcFirstLastPara="1" wrap="square" lIns="121900" tIns="121900" rIns="121900" bIns="121900" anchor="t" anchorCtr="0">
            <a:noAutofit/>
          </a:bodyPr>
          <a:lstStyle>
            <a:lvl1pPr lvl="0" rtl="0">
              <a:spcBef>
                <a:spcPts val="0"/>
              </a:spcBef>
              <a:spcAft>
                <a:spcPts val="0"/>
              </a:spcAft>
              <a:buSzPts val="1800"/>
              <a:buNone/>
              <a:defRPr sz="1800" b="1"/>
            </a:lvl1pPr>
            <a:lvl2pPr lvl="1" rtl="0">
              <a:spcBef>
                <a:spcPts val="2100"/>
              </a:spcBef>
              <a:spcAft>
                <a:spcPts val="0"/>
              </a:spcAft>
              <a:buSzPts val="1800"/>
              <a:buNone/>
              <a:defRPr sz="1800" b="1"/>
            </a:lvl2pPr>
            <a:lvl3pPr lvl="2" rtl="0">
              <a:spcBef>
                <a:spcPts val="2100"/>
              </a:spcBef>
              <a:spcAft>
                <a:spcPts val="0"/>
              </a:spcAft>
              <a:buSzPts val="1800"/>
              <a:buNone/>
              <a:defRPr sz="1800" b="1"/>
            </a:lvl3pPr>
            <a:lvl4pPr lvl="3" rtl="0">
              <a:spcBef>
                <a:spcPts val="2100"/>
              </a:spcBef>
              <a:spcAft>
                <a:spcPts val="0"/>
              </a:spcAft>
              <a:buSzPts val="1800"/>
              <a:buNone/>
              <a:defRPr sz="1800" b="1"/>
            </a:lvl4pPr>
            <a:lvl5pPr lvl="4" rtl="0">
              <a:spcBef>
                <a:spcPts val="2100"/>
              </a:spcBef>
              <a:spcAft>
                <a:spcPts val="0"/>
              </a:spcAft>
              <a:buSzPts val="1800"/>
              <a:buNone/>
              <a:defRPr sz="1800" b="1"/>
            </a:lvl5pPr>
            <a:lvl6pPr lvl="5" rtl="0">
              <a:spcBef>
                <a:spcPts val="2100"/>
              </a:spcBef>
              <a:spcAft>
                <a:spcPts val="0"/>
              </a:spcAft>
              <a:buSzPts val="1800"/>
              <a:buNone/>
              <a:defRPr sz="1800" b="1"/>
            </a:lvl6pPr>
            <a:lvl7pPr lvl="6" rtl="0">
              <a:spcBef>
                <a:spcPts val="2100"/>
              </a:spcBef>
              <a:spcAft>
                <a:spcPts val="0"/>
              </a:spcAft>
              <a:buSzPts val="1800"/>
              <a:buNone/>
              <a:defRPr sz="1800" b="1"/>
            </a:lvl7pPr>
            <a:lvl8pPr lvl="7" rtl="0">
              <a:spcBef>
                <a:spcPts val="2100"/>
              </a:spcBef>
              <a:spcAft>
                <a:spcPts val="0"/>
              </a:spcAft>
              <a:buSzPts val="1800"/>
              <a:buNone/>
              <a:defRPr sz="1800" b="1"/>
            </a:lvl8pPr>
            <a:lvl9pPr lvl="8" rtl="0">
              <a:spcBef>
                <a:spcPts val="2100"/>
              </a:spcBef>
              <a:spcAft>
                <a:spcPts val="2100"/>
              </a:spcAft>
              <a:buSzPts val="1800"/>
              <a:buNone/>
              <a:defRPr sz="1800" b="1"/>
            </a:lvl9pPr>
          </a:lstStyle>
          <a:p>
            <a:endParaRPr/>
          </a:p>
        </p:txBody>
      </p:sp>
      <p:sp>
        <p:nvSpPr>
          <p:cNvPr id="137" name="Google Shape;137;p12"/>
          <p:cNvSpPr txBox="1">
            <a:spLocks noGrp="1"/>
          </p:cNvSpPr>
          <p:nvPr>
            <p:ph type="subTitle" idx="3"/>
          </p:nvPr>
        </p:nvSpPr>
        <p:spPr>
          <a:xfrm>
            <a:off x="5056206" y="4939762"/>
            <a:ext cx="6406800" cy="606900"/>
          </a:xfrm>
          <a:prstGeom prst="rect">
            <a:avLst/>
          </a:prstGeom>
        </p:spPr>
        <p:txBody>
          <a:bodyPr spcFirstLastPara="1" wrap="square" lIns="121900" tIns="121900" rIns="121900" bIns="121900" anchor="t" anchorCtr="0">
            <a:noAutofit/>
          </a:bodyPr>
          <a:lstStyle>
            <a:lvl1pPr lvl="0" rtl="0">
              <a:spcBef>
                <a:spcPts val="0"/>
              </a:spcBef>
              <a:spcAft>
                <a:spcPts val="0"/>
              </a:spcAft>
              <a:buSzPts val="1800"/>
              <a:buNone/>
              <a:defRPr sz="1800" b="1"/>
            </a:lvl1pPr>
            <a:lvl2pPr lvl="1" rtl="0">
              <a:spcBef>
                <a:spcPts val="2100"/>
              </a:spcBef>
              <a:spcAft>
                <a:spcPts val="0"/>
              </a:spcAft>
              <a:buSzPts val="1800"/>
              <a:buNone/>
              <a:defRPr sz="1800" b="1"/>
            </a:lvl2pPr>
            <a:lvl3pPr lvl="2" rtl="0">
              <a:spcBef>
                <a:spcPts val="2100"/>
              </a:spcBef>
              <a:spcAft>
                <a:spcPts val="0"/>
              </a:spcAft>
              <a:buSzPts val="1800"/>
              <a:buNone/>
              <a:defRPr sz="1800" b="1"/>
            </a:lvl3pPr>
            <a:lvl4pPr lvl="3" rtl="0">
              <a:spcBef>
                <a:spcPts val="2100"/>
              </a:spcBef>
              <a:spcAft>
                <a:spcPts val="0"/>
              </a:spcAft>
              <a:buSzPts val="1800"/>
              <a:buNone/>
              <a:defRPr sz="1800" b="1"/>
            </a:lvl4pPr>
            <a:lvl5pPr lvl="4" rtl="0">
              <a:spcBef>
                <a:spcPts val="2100"/>
              </a:spcBef>
              <a:spcAft>
                <a:spcPts val="0"/>
              </a:spcAft>
              <a:buSzPts val="1800"/>
              <a:buNone/>
              <a:defRPr sz="1800" b="1"/>
            </a:lvl5pPr>
            <a:lvl6pPr lvl="5" rtl="0">
              <a:spcBef>
                <a:spcPts val="2100"/>
              </a:spcBef>
              <a:spcAft>
                <a:spcPts val="0"/>
              </a:spcAft>
              <a:buSzPts val="1800"/>
              <a:buNone/>
              <a:defRPr sz="1800" b="1"/>
            </a:lvl6pPr>
            <a:lvl7pPr lvl="6" rtl="0">
              <a:spcBef>
                <a:spcPts val="2100"/>
              </a:spcBef>
              <a:spcAft>
                <a:spcPts val="0"/>
              </a:spcAft>
              <a:buSzPts val="1800"/>
              <a:buNone/>
              <a:defRPr sz="1800" b="1"/>
            </a:lvl7pPr>
            <a:lvl8pPr lvl="7" rtl="0">
              <a:spcBef>
                <a:spcPts val="2100"/>
              </a:spcBef>
              <a:spcAft>
                <a:spcPts val="0"/>
              </a:spcAft>
              <a:buSzPts val="1800"/>
              <a:buNone/>
              <a:defRPr sz="1800" b="1"/>
            </a:lvl8pPr>
            <a:lvl9pPr lvl="8" rtl="0">
              <a:spcBef>
                <a:spcPts val="2100"/>
              </a:spcBef>
              <a:spcAft>
                <a:spcPts val="2100"/>
              </a:spcAft>
              <a:buSzPts val="1800"/>
              <a:buNone/>
              <a:defRPr sz="1800" b="1"/>
            </a:lvl9pPr>
          </a:lstStyle>
          <a:p>
            <a:endParaRPr/>
          </a:p>
        </p:txBody>
      </p:sp>
      <p:sp>
        <p:nvSpPr>
          <p:cNvPr id="138" name="Google Shape;138;p12"/>
          <p:cNvSpPr txBox="1">
            <a:spLocks noGrp="1"/>
          </p:cNvSpPr>
          <p:nvPr>
            <p:ph type="title"/>
          </p:nvPr>
        </p:nvSpPr>
        <p:spPr>
          <a:xfrm>
            <a:off x="415600" y="593367"/>
            <a:ext cx="11360700" cy="763500"/>
          </a:xfrm>
          <a:prstGeom prst="rect">
            <a:avLst/>
          </a:prstGeom>
        </p:spPr>
        <p:txBody>
          <a:bodyPr spcFirstLastPara="1" wrap="square" lIns="121900" tIns="121900" rIns="121900" bIns="121900" anchor="t" anchorCtr="0">
            <a:noAutofit/>
          </a:bodyPr>
          <a:lstStyle>
            <a:lvl1pPr marL="0" marR="0" lvl="0" indent="0" algn="l" rtl="0">
              <a:lnSpc>
                <a:spcPct val="100000"/>
              </a:lnSpc>
              <a:spcBef>
                <a:spcPts val="0"/>
              </a:spcBef>
              <a:spcAft>
                <a:spcPts val="0"/>
              </a:spcAft>
              <a:buClr>
                <a:schemeClr val="dk1"/>
              </a:buClr>
              <a:buSzPts val="4000"/>
              <a:buFont typeface="Aldrich"/>
              <a:buNone/>
              <a:defRPr/>
            </a:lvl1pPr>
            <a:lvl2pPr lvl="1" rtl="0">
              <a:spcBef>
                <a:spcPts val="0"/>
              </a:spcBef>
              <a:spcAft>
                <a:spcPts val="0"/>
              </a:spcAft>
              <a:buClr>
                <a:schemeClr val="dk1"/>
              </a:buClr>
              <a:buSzPts val="4000"/>
              <a:buFont typeface="Abril Fatface"/>
              <a:buNone/>
              <a:defRPr sz="4000">
                <a:solidFill>
                  <a:schemeClr val="dk1"/>
                </a:solidFill>
                <a:latin typeface="Abril Fatface"/>
                <a:ea typeface="Abril Fatface"/>
                <a:cs typeface="Abril Fatface"/>
                <a:sym typeface="Abril Fatface"/>
              </a:defRPr>
            </a:lvl2pPr>
            <a:lvl3pPr lvl="2" rtl="0">
              <a:spcBef>
                <a:spcPts val="0"/>
              </a:spcBef>
              <a:spcAft>
                <a:spcPts val="0"/>
              </a:spcAft>
              <a:buClr>
                <a:schemeClr val="dk1"/>
              </a:buClr>
              <a:buSzPts val="4000"/>
              <a:buFont typeface="Abril Fatface"/>
              <a:buNone/>
              <a:defRPr sz="4000">
                <a:solidFill>
                  <a:schemeClr val="dk1"/>
                </a:solidFill>
                <a:latin typeface="Abril Fatface"/>
                <a:ea typeface="Abril Fatface"/>
                <a:cs typeface="Abril Fatface"/>
                <a:sym typeface="Abril Fatface"/>
              </a:defRPr>
            </a:lvl3pPr>
            <a:lvl4pPr lvl="3" rtl="0">
              <a:spcBef>
                <a:spcPts val="0"/>
              </a:spcBef>
              <a:spcAft>
                <a:spcPts val="0"/>
              </a:spcAft>
              <a:buClr>
                <a:schemeClr val="dk1"/>
              </a:buClr>
              <a:buSzPts val="4000"/>
              <a:buFont typeface="Abril Fatface"/>
              <a:buNone/>
              <a:defRPr sz="4000">
                <a:solidFill>
                  <a:schemeClr val="dk1"/>
                </a:solidFill>
                <a:latin typeface="Abril Fatface"/>
                <a:ea typeface="Abril Fatface"/>
                <a:cs typeface="Abril Fatface"/>
                <a:sym typeface="Abril Fatface"/>
              </a:defRPr>
            </a:lvl4pPr>
            <a:lvl5pPr lvl="4" rtl="0">
              <a:spcBef>
                <a:spcPts val="0"/>
              </a:spcBef>
              <a:spcAft>
                <a:spcPts val="0"/>
              </a:spcAft>
              <a:buClr>
                <a:schemeClr val="dk1"/>
              </a:buClr>
              <a:buSzPts val="4000"/>
              <a:buFont typeface="Abril Fatface"/>
              <a:buNone/>
              <a:defRPr sz="4000">
                <a:solidFill>
                  <a:schemeClr val="dk1"/>
                </a:solidFill>
                <a:latin typeface="Abril Fatface"/>
                <a:ea typeface="Abril Fatface"/>
                <a:cs typeface="Abril Fatface"/>
                <a:sym typeface="Abril Fatface"/>
              </a:defRPr>
            </a:lvl5pPr>
            <a:lvl6pPr lvl="5" rtl="0">
              <a:spcBef>
                <a:spcPts val="0"/>
              </a:spcBef>
              <a:spcAft>
                <a:spcPts val="0"/>
              </a:spcAft>
              <a:buClr>
                <a:schemeClr val="dk1"/>
              </a:buClr>
              <a:buSzPts val="4000"/>
              <a:buFont typeface="Abril Fatface"/>
              <a:buNone/>
              <a:defRPr sz="4000">
                <a:solidFill>
                  <a:schemeClr val="dk1"/>
                </a:solidFill>
                <a:latin typeface="Abril Fatface"/>
                <a:ea typeface="Abril Fatface"/>
                <a:cs typeface="Abril Fatface"/>
                <a:sym typeface="Abril Fatface"/>
              </a:defRPr>
            </a:lvl6pPr>
            <a:lvl7pPr lvl="6" rtl="0">
              <a:spcBef>
                <a:spcPts val="0"/>
              </a:spcBef>
              <a:spcAft>
                <a:spcPts val="0"/>
              </a:spcAft>
              <a:buClr>
                <a:schemeClr val="dk1"/>
              </a:buClr>
              <a:buSzPts val="4000"/>
              <a:buFont typeface="Abril Fatface"/>
              <a:buNone/>
              <a:defRPr sz="4000">
                <a:solidFill>
                  <a:schemeClr val="dk1"/>
                </a:solidFill>
                <a:latin typeface="Abril Fatface"/>
                <a:ea typeface="Abril Fatface"/>
                <a:cs typeface="Abril Fatface"/>
                <a:sym typeface="Abril Fatface"/>
              </a:defRPr>
            </a:lvl7pPr>
            <a:lvl8pPr lvl="7" rtl="0">
              <a:spcBef>
                <a:spcPts val="0"/>
              </a:spcBef>
              <a:spcAft>
                <a:spcPts val="0"/>
              </a:spcAft>
              <a:buClr>
                <a:schemeClr val="dk1"/>
              </a:buClr>
              <a:buSzPts val="4000"/>
              <a:buFont typeface="Abril Fatface"/>
              <a:buNone/>
              <a:defRPr sz="4000">
                <a:solidFill>
                  <a:schemeClr val="dk1"/>
                </a:solidFill>
                <a:latin typeface="Abril Fatface"/>
                <a:ea typeface="Abril Fatface"/>
                <a:cs typeface="Abril Fatface"/>
                <a:sym typeface="Abril Fatface"/>
              </a:defRPr>
            </a:lvl8pPr>
            <a:lvl9pPr lvl="8" rtl="0">
              <a:spcBef>
                <a:spcPts val="0"/>
              </a:spcBef>
              <a:spcAft>
                <a:spcPts val="0"/>
              </a:spcAft>
              <a:buClr>
                <a:schemeClr val="dk1"/>
              </a:buClr>
              <a:buSzPts val="4000"/>
              <a:buFont typeface="Abril Fatface"/>
              <a:buNone/>
              <a:defRPr sz="4000">
                <a:solidFill>
                  <a:schemeClr val="dk1"/>
                </a:solidFill>
                <a:latin typeface="Abril Fatface"/>
                <a:ea typeface="Abril Fatface"/>
                <a:cs typeface="Abril Fatface"/>
                <a:sym typeface="Abril Fatface"/>
              </a:defRPr>
            </a:lvl9pPr>
          </a:lstStyle>
          <a:p>
            <a:endParaRPr/>
          </a:p>
        </p:txBody>
      </p:sp>
      <p:sp>
        <p:nvSpPr>
          <p:cNvPr id="139" name="Google Shape;139;p12"/>
          <p:cNvSpPr txBox="1">
            <a:spLocks noGrp="1"/>
          </p:cNvSpPr>
          <p:nvPr>
            <p:ph type="body" idx="4"/>
          </p:nvPr>
        </p:nvSpPr>
        <p:spPr>
          <a:xfrm>
            <a:off x="5056200" y="2167925"/>
            <a:ext cx="6406800" cy="925200"/>
          </a:xfrm>
          <a:prstGeom prst="rect">
            <a:avLst/>
          </a:prstGeom>
        </p:spPr>
        <p:txBody>
          <a:bodyPr spcFirstLastPara="1" wrap="square" lIns="121900" tIns="121900" rIns="121900" bIns="121900" anchor="t" anchorCtr="0">
            <a:noAutofit/>
          </a:bodyPr>
          <a:lstStyle>
            <a:lvl1pPr marL="457200" lvl="0" indent="-317500">
              <a:spcBef>
                <a:spcPts val="0"/>
              </a:spcBef>
              <a:spcAft>
                <a:spcPts val="0"/>
              </a:spcAft>
              <a:buSzPts val="1400"/>
              <a:buChar char="●"/>
              <a:defRPr sz="1400"/>
            </a:lvl1pPr>
            <a:lvl2pPr marL="914400" lvl="1" indent="-317500">
              <a:spcBef>
                <a:spcPts val="2100"/>
              </a:spcBef>
              <a:spcAft>
                <a:spcPts val="0"/>
              </a:spcAft>
              <a:buSzPts val="1400"/>
              <a:buChar char="○"/>
              <a:defRPr sz="1400"/>
            </a:lvl2pPr>
            <a:lvl3pPr marL="1371600" lvl="2" indent="-317500">
              <a:spcBef>
                <a:spcPts val="2100"/>
              </a:spcBef>
              <a:spcAft>
                <a:spcPts val="0"/>
              </a:spcAft>
              <a:buSzPts val="1400"/>
              <a:buChar char="■"/>
              <a:defRPr sz="1400"/>
            </a:lvl3pPr>
            <a:lvl4pPr marL="1828800" lvl="3" indent="-317500">
              <a:spcBef>
                <a:spcPts val="2100"/>
              </a:spcBef>
              <a:spcAft>
                <a:spcPts val="0"/>
              </a:spcAft>
              <a:buSzPts val="1400"/>
              <a:buChar char="●"/>
              <a:defRPr sz="1400"/>
            </a:lvl4pPr>
            <a:lvl5pPr marL="2286000" lvl="4" indent="-317500">
              <a:spcBef>
                <a:spcPts val="2100"/>
              </a:spcBef>
              <a:spcAft>
                <a:spcPts val="0"/>
              </a:spcAft>
              <a:buSzPts val="1400"/>
              <a:buChar char="○"/>
              <a:defRPr sz="1400"/>
            </a:lvl5pPr>
            <a:lvl6pPr marL="2743200" lvl="5" indent="-317500">
              <a:spcBef>
                <a:spcPts val="2100"/>
              </a:spcBef>
              <a:spcAft>
                <a:spcPts val="0"/>
              </a:spcAft>
              <a:buSzPts val="1400"/>
              <a:buChar char="■"/>
              <a:defRPr sz="1400"/>
            </a:lvl6pPr>
            <a:lvl7pPr marL="3200400" lvl="6" indent="-317500">
              <a:spcBef>
                <a:spcPts val="2100"/>
              </a:spcBef>
              <a:spcAft>
                <a:spcPts val="0"/>
              </a:spcAft>
              <a:buSzPts val="1400"/>
              <a:buChar char="●"/>
              <a:defRPr sz="1400"/>
            </a:lvl7pPr>
            <a:lvl8pPr marL="3657600" lvl="7" indent="-317500">
              <a:spcBef>
                <a:spcPts val="2100"/>
              </a:spcBef>
              <a:spcAft>
                <a:spcPts val="0"/>
              </a:spcAft>
              <a:buSzPts val="1400"/>
              <a:buChar char="○"/>
              <a:defRPr sz="1400"/>
            </a:lvl8pPr>
            <a:lvl9pPr marL="4114800" lvl="8" indent="-317500">
              <a:spcBef>
                <a:spcPts val="2100"/>
              </a:spcBef>
              <a:spcAft>
                <a:spcPts val="2100"/>
              </a:spcAft>
              <a:buSzPts val="1400"/>
              <a:buChar char="■"/>
              <a:defRPr sz="1400"/>
            </a:lvl9pPr>
          </a:lstStyle>
          <a:p>
            <a:endParaRPr/>
          </a:p>
        </p:txBody>
      </p:sp>
      <p:sp>
        <p:nvSpPr>
          <p:cNvPr id="140" name="Google Shape;140;p12"/>
          <p:cNvSpPr txBox="1">
            <a:spLocks noGrp="1"/>
          </p:cNvSpPr>
          <p:nvPr>
            <p:ph type="body" idx="5"/>
          </p:nvPr>
        </p:nvSpPr>
        <p:spPr>
          <a:xfrm>
            <a:off x="5056200" y="3761388"/>
            <a:ext cx="6406800" cy="923400"/>
          </a:xfrm>
          <a:prstGeom prst="rect">
            <a:avLst/>
          </a:prstGeom>
        </p:spPr>
        <p:txBody>
          <a:bodyPr spcFirstLastPara="1" wrap="square" lIns="121900" tIns="121900" rIns="121900" bIns="121900" anchor="t" anchorCtr="0">
            <a:noAutofit/>
          </a:bodyPr>
          <a:lstStyle>
            <a:lvl1pPr marL="457200" lvl="0" indent="-317500">
              <a:spcBef>
                <a:spcPts val="0"/>
              </a:spcBef>
              <a:spcAft>
                <a:spcPts val="0"/>
              </a:spcAft>
              <a:buSzPts val="1400"/>
              <a:buChar char="●"/>
              <a:defRPr sz="1400"/>
            </a:lvl1pPr>
            <a:lvl2pPr marL="914400" lvl="1" indent="-317500">
              <a:spcBef>
                <a:spcPts val="2100"/>
              </a:spcBef>
              <a:spcAft>
                <a:spcPts val="0"/>
              </a:spcAft>
              <a:buSzPts val="1400"/>
              <a:buChar char="○"/>
              <a:defRPr sz="1400"/>
            </a:lvl2pPr>
            <a:lvl3pPr marL="1371600" lvl="2" indent="-317500">
              <a:spcBef>
                <a:spcPts val="2100"/>
              </a:spcBef>
              <a:spcAft>
                <a:spcPts val="0"/>
              </a:spcAft>
              <a:buSzPts val="1400"/>
              <a:buChar char="■"/>
              <a:defRPr sz="1400"/>
            </a:lvl3pPr>
            <a:lvl4pPr marL="1828800" lvl="3" indent="-317500">
              <a:spcBef>
                <a:spcPts val="2100"/>
              </a:spcBef>
              <a:spcAft>
                <a:spcPts val="0"/>
              </a:spcAft>
              <a:buSzPts val="1400"/>
              <a:buChar char="●"/>
              <a:defRPr sz="1400"/>
            </a:lvl4pPr>
            <a:lvl5pPr marL="2286000" lvl="4" indent="-317500">
              <a:spcBef>
                <a:spcPts val="2100"/>
              </a:spcBef>
              <a:spcAft>
                <a:spcPts val="0"/>
              </a:spcAft>
              <a:buSzPts val="1400"/>
              <a:buChar char="○"/>
              <a:defRPr sz="1400"/>
            </a:lvl5pPr>
            <a:lvl6pPr marL="2743200" lvl="5" indent="-317500">
              <a:spcBef>
                <a:spcPts val="2100"/>
              </a:spcBef>
              <a:spcAft>
                <a:spcPts val="0"/>
              </a:spcAft>
              <a:buSzPts val="1400"/>
              <a:buChar char="■"/>
              <a:defRPr sz="1400"/>
            </a:lvl6pPr>
            <a:lvl7pPr marL="3200400" lvl="6" indent="-317500">
              <a:spcBef>
                <a:spcPts val="2100"/>
              </a:spcBef>
              <a:spcAft>
                <a:spcPts val="0"/>
              </a:spcAft>
              <a:buSzPts val="1400"/>
              <a:buChar char="●"/>
              <a:defRPr sz="1400"/>
            </a:lvl7pPr>
            <a:lvl8pPr marL="3657600" lvl="7" indent="-317500">
              <a:spcBef>
                <a:spcPts val="2100"/>
              </a:spcBef>
              <a:spcAft>
                <a:spcPts val="0"/>
              </a:spcAft>
              <a:buSzPts val="1400"/>
              <a:buChar char="○"/>
              <a:defRPr sz="1400"/>
            </a:lvl8pPr>
            <a:lvl9pPr marL="4114800" lvl="8" indent="-317500">
              <a:spcBef>
                <a:spcPts val="2100"/>
              </a:spcBef>
              <a:spcAft>
                <a:spcPts val="2100"/>
              </a:spcAft>
              <a:buSzPts val="1400"/>
              <a:buChar char="■"/>
              <a:defRPr sz="1400"/>
            </a:lvl9pPr>
          </a:lstStyle>
          <a:p>
            <a:endParaRPr/>
          </a:p>
        </p:txBody>
      </p:sp>
      <p:sp>
        <p:nvSpPr>
          <p:cNvPr id="141" name="Google Shape;141;p12"/>
          <p:cNvSpPr txBox="1">
            <a:spLocks noGrp="1"/>
          </p:cNvSpPr>
          <p:nvPr>
            <p:ph type="body" idx="6"/>
          </p:nvPr>
        </p:nvSpPr>
        <p:spPr>
          <a:xfrm>
            <a:off x="5056200" y="5353050"/>
            <a:ext cx="6407700" cy="923400"/>
          </a:xfrm>
          <a:prstGeom prst="rect">
            <a:avLst/>
          </a:prstGeom>
        </p:spPr>
        <p:txBody>
          <a:bodyPr spcFirstLastPara="1" wrap="square" lIns="121900" tIns="121900" rIns="121900" bIns="121900" anchor="t" anchorCtr="0">
            <a:noAutofit/>
          </a:bodyPr>
          <a:lstStyle>
            <a:lvl1pPr marL="457200" lvl="0" indent="-317500">
              <a:spcBef>
                <a:spcPts val="0"/>
              </a:spcBef>
              <a:spcAft>
                <a:spcPts val="0"/>
              </a:spcAft>
              <a:buSzPts val="1400"/>
              <a:buChar char="●"/>
              <a:defRPr sz="1400"/>
            </a:lvl1pPr>
            <a:lvl2pPr marL="914400" lvl="1" indent="-317500">
              <a:spcBef>
                <a:spcPts val="2100"/>
              </a:spcBef>
              <a:spcAft>
                <a:spcPts val="0"/>
              </a:spcAft>
              <a:buSzPts val="1400"/>
              <a:buChar char="○"/>
              <a:defRPr sz="1400"/>
            </a:lvl2pPr>
            <a:lvl3pPr marL="1371600" lvl="2" indent="-317500">
              <a:spcBef>
                <a:spcPts val="2100"/>
              </a:spcBef>
              <a:spcAft>
                <a:spcPts val="0"/>
              </a:spcAft>
              <a:buSzPts val="1400"/>
              <a:buChar char="■"/>
              <a:defRPr sz="1400"/>
            </a:lvl3pPr>
            <a:lvl4pPr marL="1828800" lvl="3" indent="-317500">
              <a:spcBef>
                <a:spcPts val="2100"/>
              </a:spcBef>
              <a:spcAft>
                <a:spcPts val="0"/>
              </a:spcAft>
              <a:buSzPts val="1400"/>
              <a:buChar char="●"/>
              <a:defRPr sz="1400"/>
            </a:lvl4pPr>
            <a:lvl5pPr marL="2286000" lvl="4" indent="-317500">
              <a:spcBef>
                <a:spcPts val="2100"/>
              </a:spcBef>
              <a:spcAft>
                <a:spcPts val="0"/>
              </a:spcAft>
              <a:buSzPts val="1400"/>
              <a:buChar char="○"/>
              <a:defRPr sz="1400"/>
            </a:lvl5pPr>
            <a:lvl6pPr marL="2743200" lvl="5" indent="-317500">
              <a:spcBef>
                <a:spcPts val="2100"/>
              </a:spcBef>
              <a:spcAft>
                <a:spcPts val="0"/>
              </a:spcAft>
              <a:buSzPts val="1400"/>
              <a:buChar char="■"/>
              <a:defRPr sz="1400"/>
            </a:lvl6pPr>
            <a:lvl7pPr marL="3200400" lvl="6" indent="-317500">
              <a:spcBef>
                <a:spcPts val="2100"/>
              </a:spcBef>
              <a:spcAft>
                <a:spcPts val="0"/>
              </a:spcAft>
              <a:buSzPts val="1400"/>
              <a:buChar char="●"/>
              <a:defRPr sz="1400"/>
            </a:lvl7pPr>
            <a:lvl8pPr marL="3657600" lvl="7" indent="-317500">
              <a:spcBef>
                <a:spcPts val="2100"/>
              </a:spcBef>
              <a:spcAft>
                <a:spcPts val="0"/>
              </a:spcAft>
              <a:buSzPts val="1400"/>
              <a:buChar char="○"/>
              <a:defRPr sz="1400"/>
            </a:lvl8pPr>
            <a:lvl9pPr marL="4114800" lvl="8" indent="-317500">
              <a:spcBef>
                <a:spcPts val="2100"/>
              </a:spcBef>
              <a:spcAft>
                <a:spcPts val="2100"/>
              </a:spcAft>
              <a:buSzPts val="1400"/>
              <a:buChar char="■"/>
              <a:defRPr sz="1400"/>
            </a:lvl9pPr>
          </a:lstStyle>
          <a:p>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010 Text and Image">
  <p:cSld name="CUSTOM_9">
    <p:spTree>
      <p:nvGrpSpPr>
        <p:cNvPr id="1" name="Shape 142"/>
        <p:cNvGrpSpPr/>
        <p:nvPr/>
      </p:nvGrpSpPr>
      <p:grpSpPr>
        <a:xfrm>
          <a:off x="0" y="0"/>
          <a:ext cx="0" cy="0"/>
          <a:chOff x="0" y="0"/>
          <a:chExt cx="0" cy="0"/>
        </a:xfrm>
      </p:grpSpPr>
      <p:sp>
        <p:nvSpPr>
          <p:cNvPr id="143" name="Google Shape;143;p13"/>
          <p:cNvSpPr txBox="1">
            <a:spLocks noGrp="1"/>
          </p:cNvSpPr>
          <p:nvPr>
            <p:ph type="title"/>
          </p:nvPr>
        </p:nvSpPr>
        <p:spPr>
          <a:xfrm>
            <a:off x="411275" y="1727000"/>
            <a:ext cx="4458300" cy="2377200"/>
          </a:xfrm>
          <a:prstGeom prst="rect">
            <a:avLst/>
          </a:prstGeom>
        </p:spPr>
        <p:txBody>
          <a:bodyPr spcFirstLastPara="1" wrap="square" lIns="121900" tIns="121900" rIns="121900" bIns="121900" anchor="ctr" anchorCtr="0">
            <a:noAutofit/>
          </a:bodyPr>
          <a:lstStyle>
            <a:lvl1pPr lvl="0" algn="r" rtl="0">
              <a:spcBef>
                <a:spcPts val="0"/>
              </a:spcBef>
              <a:spcAft>
                <a:spcPts val="0"/>
              </a:spcAft>
              <a:buSzPts val="6000"/>
              <a:buNone/>
              <a:defRPr sz="6000"/>
            </a:lvl1pPr>
            <a:lvl2pPr lvl="1" algn="r" rtl="0">
              <a:spcBef>
                <a:spcPts val="0"/>
              </a:spcBef>
              <a:spcAft>
                <a:spcPts val="0"/>
              </a:spcAft>
              <a:buSzPts val="15000"/>
              <a:buNone/>
              <a:defRPr sz="15000"/>
            </a:lvl2pPr>
            <a:lvl3pPr lvl="2" algn="r" rtl="0">
              <a:spcBef>
                <a:spcPts val="0"/>
              </a:spcBef>
              <a:spcAft>
                <a:spcPts val="0"/>
              </a:spcAft>
              <a:buSzPts val="15000"/>
              <a:buNone/>
              <a:defRPr sz="15000"/>
            </a:lvl3pPr>
            <a:lvl4pPr lvl="3" algn="r" rtl="0">
              <a:spcBef>
                <a:spcPts val="0"/>
              </a:spcBef>
              <a:spcAft>
                <a:spcPts val="0"/>
              </a:spcAft>
              <a:buSzPts val="15000"/>
              <a:buNone/>
              <a:defRPr sz="15000"/>
            </a:lvl4pPr>
            <a:lvl5pPr lvl="4" algn="r" rtl="0">
              <a:spcBef>
                <a:spcPts val="0"/>
              </a:spcBef>
              <a:spcAft>
                <a:spcPts val="0"/>
              </a:spcAft>
              <a:buSzPts val="15000"/>
              <a:buNone/>
              <a:defRPr sz="15000"/>
            </a:lvl5pPr>
            <a:lvl6pPr lvl="5" algn="r" rtl="0">
              <a:spcBef>
                <a:spcPts val="0"/>
              </a:spcBef>
              <a:spcAft>
                <a:spcPts val="0"/>
              </a:spcAft>
              <a:buSzPts val="15000"/>
              <a:buNone/>
              <a:defRPr sz="15000"/>
            </a:lvl6pPr>
            <a:lvl7pPr lvl="6" algn="r" rtl="0">
              <a:spcBef>
                <a:spcPts val="0"/>
              </a:spcBef>
              <a:spcAft>
                <a:spcPts val="0"/>
              </a:spcAft>
              <a:buSzPts val="15000"/>
              <a:buNone/>
              <a:defRPr sz="15000"/>
            </a:lvl7pPr>
            <a:lvl8pPr lvl="7" algn="r" rtl="0">
              <a:spcBef>
                <a:spcPts val="0"/>
              </a:spcBef>
              <a:spcAft>
                <a:spcPts val="0"/>
              </a:spcAft>
              <a:buSzPts val="15000"/>
              <a:buNone/>
              <a:defRPr sz="15000"/>
            </a:lvl8pPr>
            <a:lvl9pPr lvl="8" algn="r" rtl="0">
              <a:spcBef>
                <a:spcPts val="0"/>
              </a:spcBef>
              <a:spcAft>
                <a:spcPts val="0"/>
              </a:spcAft>
              <a:buSzPts val="15000"/>
              <a:buNone/>
              <a:defRPr sz="15000"/>
            </a:lvl9pPr>
          </a:lstStyle>
          <a:p>
            <a:endParaRPr/>
          </a:p>
        </p:txBody>
      </p:sp>
      <p:sp>
        <p:nvSpPr>
          <p:cNvPr id="144" name="Google Shape;144;p13"/>
          <p:cNvSpPr txBox="1">
            <a:spLocks noGrp="1"/>
          </p:cNvSpPr>
          <p:nvPr>
            <p:ph type="subTitle" idx="1"/>
          </p:nvPr>
        </p:nvSpPr>
        <p:spPr>
          <a:xfrm>
            <a:off x="411275" y="5029775"/>
            <a:ext cx="4458300" cy="717900"/>
          </a:xfrm>
          <a:prstGeom prst="rect">
            <a:avLst/>
          </a:prstGeom>
        </p:spPr>
        <p:txBody>
          <a:bodyPr spcFirstLastPara="1" wrap="square" lIns="121900" tIns="121900" rIns="121900" bIns="121900" anchor="t" anchorCtr="0">
            <a:noAutofit/>
          </a:bodyPr>
          <a:lstStyle>
            <a:lvl1pPr lvl="0" algn="r" rtl="0">
              <a:spcBef>
                <a:spcPts val="0"/>
              </a:spcBef>
              <a:spcAft>
                <a:spcPts val="0"/>
              </a:spcAft>
              <a:buSzPts val="1800"/>
              <a:buNone/>
              <a:defRPr sz="1800"/>
            </a:lvl1pPr>
            <a:lvl2pPr lvl="1" algn="r" rtl="0">
              <a:spcBef>
                <a:spcPts val="2100"/>
              </a:spcBef>
              <a:spcAft>
                <a:spcPts val="0"/>
              </a:spcAft>
              <a:buSzPts val="1800"/>
              <a:buNone/>
              <a:defRPr sz="1800"/>
            </a:lvl2pPr>
            <a:lvl3pPr lvl="2" algn="r" rtl="0">
              <a:spcBef>
                <a:spcPts val="2100"/>
              </a:spcBef>
              <a:spcAft>
                <a:spcPts val="0"/>
              </a:spcAft>
              <a:buSzPts val="1800"/>
              <a:buNone/>
              <a:defRPr sz="1800"/>
            </a:lvl3pPr>
            <a:lvl4pPr lvl="3" algn="r" rtl="0">
              <a:spcBef>
                <a:spcPts val="2100"/>
              </a:spcBef>
              <a:spcAft>
                <a:spcPts val="0"/>
              </a:spcAft>
              <a:buSzPts val="1800"/>
              <a:buNone/>
              <a:defRPr sz="1800"/>
            </a:lvl4pPr>
            <a:lvl5pPr lvl="4" algn="r" rtl="0">
              <a:spcBef>
                <a:spcPts val="2100"/>
              </a:spcBef>
              <a:spcAft>
                <a:spcPts val="0"/>
              </a:spcAft>
              <a:buSzPts val="1800"/>
              <a:buNone/>
              <a:defRPr sz="1800"/>
            </a:lvl5pPr>
            <a:lvl6pPr lvl="5" algn="r" rtl="0">
              <a:spcBef>
                <a:spcPts val="2100"/>
              </a:spcBef>
              <a:spcAft>
                <a:spcPts val="0"/>
              </a:spcAft>
              <a:buSzPts val="1800"/>
              <a:buNone/>
              <a:defRPr sz="1800"/>
            </a:lvl6pPr>
            <a:lvl7pPr lvl="6" algn="r" rtl="0">
              <a:spcBef>
                <a:spcPts val="2100"/>
              </a:spcBef>
              <a:spcAft>
                <a:spcPts val="0"/>
              </a:spcAft>
              <a:buSzPts val="1800"/>
              <a:buNone/>
              <a:defRPr sz="1800"/>
            </a:lvl7pPr>
            <a:lvl8pPr lvl="7" algn="r" rtl="0">
              <a:spcBef>
                <a:spcPts val="2100"/>
              </a:spcBef>
              <a:spcAft>
                <a:spcPts val="0"/>
              </a:spcAft>
              <a:buSzPts val="1800"/>
              <a:buNone/>
              <a:defRPr sz="1800"/>
            </a:lvl8pPr>
            <a:lvl9pPr lvl="8" algn="r" rtl="0">
              <a:spcBef>
                <a:spcPts val="2100"/>
              </a:spcBef>
              <a:spcAft>
                <a:spcPts val="2100"/>
              </a:spcAft>
              <a:buSzPts val="1800"/>
              <a:buNone/>
              <a:defRPr sz="1800"/>
            </a:lvl9pPr>
          </a:lstStyle>
          <a:p>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011 Background image">
  <p:cSld name="CUSTOM_10">
    <p:spTree>
      <p:nvGrpSpPr>
        <p:cNvPr id="1" name="Shape 145"/>
        <p:cNvGrpSpPr/>
        <p:nvPr/>
      </p:nvGrpSpPr>
      <p:grpSpPr>
        <a:xfrm>
          <a:off x="0" y="0"/>
          <a:ext cx="0" cy="0"/>
          <a:chOff x="0" y="0"/>
          <a:chExt cx="0" cy="0"/>
        </a:xfrm>
      </p:grpSpPr>
      <p:sp>
        <p:nvSpPr>
          <p:cNvPr id="146" name="Google Shape;146;p14"/>
          <p:cNvSpPr txBox="1">
            <a:spLocks noGrp="1"/>
          </p:cNvSpPr>
          <p:nvPr>
            <p:ph type="title"/>
          </p:nvPr>
        </p:nvSpPr>
        <p:spPr>
          <a:xfrm>
            <a:off x="765425" y="2039975"/>
            <a:ext cx="4458300" cy="2377200"/>
          </a:xfrm>
          <a:prstGeom prst="rect">
            <a:avLst/>
          </a:prstGeom>
        </p:spPr>
        <p:txBody>
          <a:bodyPr spcFirstLastPara="1" wrap="square" lIns="121900" tIns="121900" rIns="121900" bIns="121900" anchor="ctr" anchorCtr="0">
            <a:noAutofit/>
          </a:bodyPr>
          <a:lstStyle>
            <a:lvl1pPr lvl="0" rtl="0">
              <a:spcBef>
                <a:spcPts val="0"/>
              </a:spcBef>
              <a:spcAft>
                <a:spcPts val="0"/>
              </a:spcAft>
              <a:buClr>
                <a:schemeClr val="lt1"/>
              </a:buClr>
              <a:buSzPts val="6000"/>
              <a:buNone/>
              <a:defRPr sz="6000">
                <a:solidFill>
                  <a:schemeClr val="lt1"/>
                </a:solidFill>
              </a:defRPr>
            </a:lvl1pPr>
            <a:lvl2pPr lvl="1" algn="r" rtl="0">
              <a:spcBef>
                <a:spcPts val="0"/>
              </a:spcBef>
              <a:spcAft>
                <a:spcPts val="0"/>
              </a:spcAft>
              <a:buClr>
                <a:schemeClr val="lt1"/>
              </a:buClr>
              <a:buSzPts val="15000"/>
              <a:buNone/>
              <a:defRPr sz="15000">
                <a:solidFill>
                  <a:schemeClr val="lt1"/>
                </a:solidFill>
              </a:defRPr>
            </a:lvl2pPr>
            <a:lvl3pPr lvl="2" algn="r" rtl="0">
              <a:spcBef>
                <a:spcPts val="0"/>
              </a:spcBef>
              <a:spcAft>
                <a:spcPts val="0"/>
              </a:spcAft>
              <a:buClr>
                <a:schemeClr val="lt1"/>
              </a:buClr>
              <a:buSzPts val="15000"/>
              <a:buNone/>
              <a:defRPr sz="15000">
                <a:solidFill>
                  <a:schemeClr val="lt1"/>
                </a:solidFill>
              </a:defRPr>
            </a:lvl3pPr>
            <a:lvl4pPr lvl="3" algn="r" rtl="0">
              <a:spcBef>
                <a:spcPts val="0"/>
              </a:spcBef>
              <a:spcAft>
                <a:spcPts val="0"/>
              </a:spcAft>
              <a:buClr>
                <a:schemeClr val="lt1"/>
              </a:buClr>
              <a:buSzPts val="15000"/>
              <a:buNone/>
              <a:defRPr sz="15000">
                <a:solidFill>
                  <a:schemeClr val="lt1"/>
                </a:solidFill>
              </a:defRPr>
            </a:lvl4pPr>
            <a:lvl5pPr lvl="4" algn="r" rtl="0">
              <a:spcBef>
                <a:spcPts val="0"/>
              </a:spcBef>
              <a:spcAft>
                <a:spcPts val="0"/>
              </a:spcAft>
              <a:buClr>
                <a:schemeClr val="lt1"/>
              </a:buClr>
              <a:buSzPts val="15000"/>
              <a:buNone/>
              <a:defRPr sz="15000">
                <a:solidFill>
                  <a:schemeClr val="lt1"/>
                </a:solidFill>
              </a:defRPr>
            </a:lvl5pPr>
            <a:lvl6pPr lvl="5" algn="r" rtl="0">
              <a:spcBef>
                <a:spcPts val="0"/>
              </a:spcBef>
              <a:spcAft>
                <a:spcPts val="0"/>
              </a:spcAft>
              <a:buClr>
                <a:schemeClr val="lt1"/>
              </a:buClr>
              <a:buSzPts val="15000"/>
              <a:buNone/>
              <a:defRPr sz="15000">
                <a:solidFill>
                  <a:schemeClr val="lt1"/>
                </a:solidFill>
              </a:defRPr>
            </a:lvl6pPr>
            <a:lvl7pPr lvl="6" algn="r" rtl="0">
              <a:spcBef>
                <a:spcPts val="0"/>
              </a:spcBef>
              <a:spcAft>
                <a:spcPts val="0"/>
              </a:spcAft>
              <a:buClr>
                <a:schemeClr val="lt1"/>
              </a:buClr>
              <a:buSzPts val="15000"/>
              <a:buNone/>
              <a:defRPr sz="15000">
                <a:solidFill>
                  <a:schemeClr val="lt1"/>
                </a:solidFill>
              </a:defRPr>
            </a:lvl7pPr>
            <a:lvl8pPr lvl="7" algn="r" rtl="0">
              <a:spcBef>
                <a:spcPts val="0"/>
              </a:spcBef>
              <a:spcAft>
                <a:spcPts val="0"/>
              </a:spcAft>
              <a:buClr>
                <a:schemeClr val="lt1"/>
              </a:buClr>
              <a:buSzPts val="15000"/>
              <a:buNone/>
              <a:defRPr sz="15000">
                <a:solidFill>
                  <a:schemeClr val="lt1"/>
                </a:solidFill>
              </a:defRPr>
            </a:lvl8pPr>
            <a:lvl9pPr lvl="8" algn="r" rtl="0">
              <a:spcBef>
                <a:spcPts val="0"/>
              </a:spcBef>
              <a:spcAft>
                <a:spcPts val="0"/>
              </a:spcAft>
              <a:buClr>
                <a:schemeClr val="lt1"/>
              </a:buClr>
              <a:buSzPts val="15000"/>
              <a:buNone/>
              <a:defRPr sz="15000">
                <a:solidFill>
                  <a:schemeClr val="lt1"/>
                </a:solidFill>
              </a:defRPr>
            </a:lvl9pPr>
          </a:lstStyle>
          <a:p>
            <a:endParaRPr/>
          </a:p>
        </p:txBody>
      </p:sp>
      <p:sp>
        <p:nvSpPr>
          <p:cNvPr id="147" name="Google Shape;147;p14"/>
          <p:cNvSpPr/>
          <p:nvPr/>
        </p:nvSpPr>
        <p:spPr>
          <a:xfrm rot="5400000">
            <a:off x="78238" y="68788"/>
            <a:ext cx="522900" cy="522900"/>
          </a:xfrm>
          <a:prstGeom prst="mathMultiply">
            <a:avLst>
              <a:gd name="adj1" fmla="val 23520"/>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 name="Google Shape;148;p14"/>
          <p:cNvSpPr/>
          <p:nvPr/>
        </p:nvSpPr>
        <p:spPr>
          <a:xfrm rot="5400000">
            <a:off x="1096613" y="233938"/>
            <a:ext cx="192600" cy="192600"/>
          </a:xfrm>
          <a:prstGeom prst="rect">
            <a:avLst/>
          </a:prstGeom>
          <a:solidFill>
            <a:schemeClr val="l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None/>
            </a:pPr>
            <a:endParaRPr/>
          </a:p>
        </p:txBody>
      </p:sp>
      <p:sp>
        <p:nvSpPr>
          <p:cNvPr id="149" name="Google Shape;149;p14"/>
          <p:cNvSpPr/>
          <p:nvPr/>
        </p:nvSpPr>
        <p:spPr>
          <a:xfrm rot="5400000">
            <a:off x="682763" y="233938"/>
            <a:ext cx="192600" cy="192600"/>
          </a:xfrm>
          <a:prstGeom prst="rect">
            <a:avLst/>
          </a:prstGeom>
          <a:solidFill>
            <a:schemeClr val="l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None/>
            </a:pPr>
            <a:endParaRPr/>
          </a:p>
        </p:txBody>
      </p:sp>
      <p:sp>
        <p:nvSpPr>
          <p:cNvPr id="150" name="Google Shape;150;p14"/>
          <p:cNvSpPr/>
          <p:nvPr/>
        </p:nvSpPr>
        <p:spPr>
          <a:xfrm>
            <a:off x="11669100" y="0"/>
            <a:ext cx="522900" cy="522900"/>
          </a:xfrm>
          <a:prstGeom prst="mathMultiply">
            <a:avLst>
              <a:gd name="adj1" fmla="val 23520"/>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 name="Google Shape;151;p14"/>
          <p:cNvSpPr/>
          <p:nvPr/>
        </p:nvSpPr>
        <p:spPr>
          <a:xfrm>
            <a:off x="11834250" y="674250"/>
            <a:ext cx="192600" cy="192600"/>
          </a:xfrm>
          <a:prstGeom prst="rect">
            <a:avLst/>
          </a:prstGeom>
          <a:solidFill>
            <a:schemeClr val="l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None/>
            </a:pPr>
            <a:endParaRPr/>
          </a:p>
        </p:txBody>
      </p:sp>
      <p:sp>
        <p:nvSpPr>
          <p:cNvPr id="152" name="Google Shape;152;p14"/>
          <p:cNvSpPr/>
          <p:nvPr/>
        </p:nvSpPr>
        <p:spPr>
          <a:xfrm>
            <a:off x="11834250" y="1088100"/>
            <a:ext cx="192600" cy="192600"/>
          </a:xfrm>
          <a:prstGeom prst="rect">
            <a:avLst/>
          </a:prstGeom>
          <a:solidFill>
            <a:schemeClr val="l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None/>
            </a:pPr>
            <a:endParaRPr/>
          </a:p>
        </p:txBody>
      </p:sp>
      <p:cxnSp>
        <p:nvCxnSpPr>
          <p:cNvPr id="153" name="Google Shape;153;p14"/>
          <p:cNvCxnSpPr/>
          <p:nvPr/>
        </p:nvCxnSpPr>
        <p:spPr>
          <a:xfrm>
            <a:off x="11926050" y="1582475"/>
            <a:ext cx="4500" cy="2834700"/>
          </a:xfrm>
          <a:prstGeom prst="straightConnector1">
            <a:avLst/>
          </a:prstGeom>
          <a:noFill/>
          <a:ln w="19050" cap="flat" cmpd="sng">
            <a:solidFill>
              <a:schemeClr val="dk1"/>
            </a:solidFill>
            <a:prstDash val="solid"/>
            <a:round/>
            <a:headEnd type="none" w="med" len="med"/>
            <a:tailEnd type="none" w="med" len="med"/>
          </a:ln>
        </p:spPr>
      </p:cxn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012 Percentages">
  <p:cSld name="CUSTOM_11">
    <p:spTree>
      <p:nvGrpSpPr>
        <p:cNvPr id="1" name="Shape 154"/>
        <p:cNvGrpSpPr/>
        <p:nvPr/>
      </p:nvGrpSpPr>
      <p:grpSpPr>
        <a:xfrm>
          <a:off x="0" y="0"/>
          <a:ext cx="0" cy="0"/>
          <a:chOff x="0" y="0"/>
          <a:chExt cx="0" cy="0"/>
        </a:xfrm>
      </p:grpSpPr>
      <p:sp>
        <p:nvSpPr>
          <p:cNvPr id="155" name="Google Shape;155;p15"/>
          <p:cNvSpPr/>
          <p:nvPr/>
        </p:nvSpPr>
        <p:spPr>
          <a:xfrm flipH="1">
            <a:off x="665600" y="0"/>
            <a:ext cx="5147100" cy="6858000"/>
          </a:xfrm>
          <a:prstGeom prst="rect">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 name="Google Shape;156;p15"/>
          <p:cNvSpPr txBox="1">
            <a:spLocks noGrp="1"/>
          </p:cNvSpPr>
          <p:nvPr>
            <p:ph type="body" idx="1"/>
          </p:nvPr>
        </p:nvSpPr>
        <p:spPr>
          <a:xfrm>
            <a:off x="1288400" y="5317400"/>
            <a:ext cx="4239000" cy="925200"/>
          </a:xfrm>
          <a:prstGeom prst="rect">
            <a:avLst/>
          </a:prstGeom>
        </p:spPr>
        <p:txBody>
          <a:bodyPr spcFirstLastPara="1" wrap="square" lIns="121900" tIns="121900" rIns="121900" bIns="121900" anchor="b" anchorCtr="0">
            <a:noAutofit/>
          </a:bodyPr>
          <a:lstStyle>
            <a:lvl1pPr marL="457200" lvl="0" indent="-419100">
              <a:lnSpc>
                <a:spcPct val="100000"/>
              </a:lnSpc>
              <a:spcBef>
                <a:spcPts val="0"/>
              </a:spcBef>
              <a:spcAft>
                <a:spcPts val="0"/>
              </a:spcAft>
              <a:buClr>
                <a:schemeClr val="lt1"/>
              </a:buClr>
              <a:buSzPts val="3000"/>
              <a:buChar char="●"/>
              <a:defRPr sz="3000">
                <a:solidFill>
                  <a:schemeClr val="lt1"/>
                </a:solidFill>
              </a:defRPr>
            </a:lvl1pPr>
            <a:lvl2pPr marL="914400" lvl="1" indent="-419100">
              <a:lnSpc>
                <a:spcPct val="100000"/>
              </a:lnSpc>
              <a:spcBef>
                <a:spcPts val="0"/>
              </a:spcBef>
              <a:spcAft>
                <a:spcPts val="0"/>
              </a:spcAft>
              <a:buClr>
                <a:schemeClr val="lt1"/>
              </a:buClr>
              <a:buSzPts val="3000"/>
              <a:buChar char="○"/>
              <a:defRPr sz="3000">
                <a:solidFill>
                  <a:schemeClr val="lt1"/>
                </a:solidFill>
              </a:defRPr>
            </a:lvl2pPr>
            <a:lvl3pPr marL="1371600" lvl="2" indent="-419100">
              <a:lnSpc>
                <a:spcPct val="100000"/>
              </a:lnSpc>
              <a:spcBef>
                <a:spcPts val="0"/>
              </a:spcBef>
              <a:spcAft>
                <a:spcPts val="0"/>
              </a:spcAft>
              <a:buClr>
                <a:schemeClr val="lt1"/>
              </a:buClr>
              <a:buSzPts val="3000"/>
              <a:buChar char="■"/>
              <a:defRPr sz="3000">
                <a:solidFill>
                  <a:schemeClr val="lt1"/>
                </a:solidFill>
              </a:defRPr>
            </a:lvl3pPr>
            <a:lvl4pPr marL="1828800" lvl="3" indent="-419100">
              <a:lnSpc>
                <a:spcPct val="100000"/>
              </a:lnSpc>
              <a:spcBef>
                <a:spcPts val="0"/>
              </a:spcBef>
              <a:spcAft>
                <a:spcPts val="0"/>
              </a:spcAft>
              <a:buClr>
                <a:schemeClr val="lt1"/>
              </a:buClr>
              <a:buSzPts val="3000"/>
              <a:buChar char="●"/>
              <a:defRPr sz="3000">
                <a:solidFill>
                  <a:schemeClr val="lt1"/>
                </a:solidFill>
              </a:defRPr>
            </a:lvl4pPr>
            <a:lvl5pPr marL="2286000" lvl="4" indent="-419100">
              <a:lnSpc>
                <a:spcPct val="100000"/>
              </a:lnSpc>
              <a:spcBef>
                <a:spcPts val="0"/>
              </a:spcBef>
              <a:spcAft>
                <a:spcPts val="0"/>
              </a:spcAft>
              <a:buClr>
                <a:schemeClr val="lt1"/>
              </a:buClr>
              <a:buSzPts val="3000"/>
              <a:buChar char="○"/>
              <a:defRPr sz="3000">
                <a:solidFill>
                  <a:schemeClr val="lt1"/>
                </a:solidFill>
              </a:defRPr>
            </a:lvl5pPr>
            <a:lvl6pPr marL="2743200" lvl="5" indent="-419100">
              <a:lnSpc>
                <a:spcPct val="100000"/>
              </a:lnSpc>
              <a:spcBef>
                <a:spcPts val="0"/>
              </a:spcBef>
              <a:spcAft>
                <a:spcPts val="0"/>
              </a:spcAft>
              <a:buClr>
                <a:schemeClr val="lt1"/>
              </a:buClr>
              <a:buSzPts val="3000"/>
              <a:buChar char="■"/>
              <a:defRPr sz="3000">
                <a:solidFill>
                  <a:schemeClr val="lt1"/>
                </a:solidFill>
              </a:defRPr>
            </a:lvl6pPr>
            <a:lvl7pPr marL="3200400" lvl="6" indent="-419100">
              <a:lnSpc>
                <a:spcPct val="100000"/>
              </a:lnSpc>
              <a:spcBef>
                <a:spcPts val="0"/>
              </a:spcBef>
              <a:spcAft>
                <a:spcPts val="0"/>
              </a:spcAft>
              <a:buClr>
                <a:schemeClr val="lt1"/>
              </a:buClr>
              <a:buSzPts val="3000"/>
              <a:buChar char="●"/>
              <a:defRPr sz="3000">
                <a:solidFill>
                  <a:schemeClr val="lt1"/>
                </a:solidFill>
              </a:defRPr>
            </a:lvl7pPr>
            <a:lvl8pPr marL="3657600" lvl="7" indent="-419100">
              <a:lnSpc>
                <a:spcPct val="100000"/>
              </a:lnSpc>
              <a:spcBef>
                <a:spcPts val="0"/>
              </a:spcBef>
              <a:spcAft>
                <a:spcPts val="0"/>
              </a:spcAft>
              <a:buClr>
                <a:schemeClr val="lt1"/>
              </a:buClr>
              <a:buSzPts val="3000"/>
              <a:buChar char="○"/>
              <a:defRPr sz="3000">
                <a:solidFill>
                  <a:schemeClr val="lt1"/>
                </a:solidFill>
              </a:defRPr>
            </a:lvl8pPr>
            <a:lvl9pPr marL="4114800" lvl="8" indent="-419100">
              <a:lnSpc>
                <a:spcPct val="100000"/>
              </a:lnSpc>
              <a:spcBef>
                <a:spcPts val="0"/>
              </a:spcBef>
              <a:spcAft>
                <a:spcPts val="0"/>
              </a:spcAft>
              <a:buClr>
                <a:schemeClr val="lt1"/>
              </a:buClr>
              <a:buSzPts val="3000"/>
              <a:buChar char="■"/>
              <a:defRPr sz="3000">
                <a:solidFill>
                  <a:schemeClr val="lt1"/>
                </a:solidFill>
              </a:defRPr>
            </a:lvl9pPr>
          </a:lstStyle>
          <a:p>
            <a:endParaRPr/>
          </a:p>
        </p:txBody>
      </p:sp>
      <p:sp>
        <p:nvSpPr>
          <p:cNvPr id="157" name="Google Shape;157;p15"/>
          <p:cNvSpPr txBox="1">
            <a:spLocks noGrp="1"/>
          </p:cNvSpPr>
          <p:nvPr>
            <p:ph type="body" idx="2"/>
          </p:nvPr>
        </p:nvSpPr>
        <p:spPr>
          <a:xfrm>
            <a:off x="1288400" y="3575100"/>
            <a:ext cx="4239000" cy="925200"/>
          </a:xfrm>
          <a:prstGeom prst="rect">
            <a:avLst/>
          </a:prstGeom>
        </p:spPr>
        <p:txBody>
          <a:bodyPr spcFirstLastPara="1" wrap="square" lIns="121900" tIns="121900" rIns="121900" bIns="121900" anchor="b" anchorCtr="0">
            <a:noAutofit/>
          </a:bodyPr>
          <a:lstStyle>
            <a:lvl1pPr marL="457200" lvl="0" indent="-419100" rtl="0">
              <a:lnSpc>
                <a:spcPct val="100000"/>
              </a:lnSpc>
              <a:spcBef>
                <a:spcPts val="0"/>
              </a:spcBef>
              <a:spcAft>
                <a:spcPts val="0"/>
              </a:spcAft>
              <a:buClr>
                <a:schemeClr val="lt1"/>
              </a:buClr>
              <a:buSzPts val="3000"/>
              <a:buChar char="●"/>
              <a:defRPr sz="3000">
                <a:solidFill>
                  <a:schemeClr val="lt1"/>
                </a:solidFill>
              </a:defRPr>
            </a:lvl1pPr>
            <a:lvl2pPr marL="914400" lvl="1" indent="-419100" rtl="0">
              <a:lnSpc>
                <a:spcPct val="100000"/>
              </a:lnSpc>
              <a:spcBef>
                <a:spcPts val="0"/>
              </a:spcBef>
              <a:spcAft>
                <a:spcPts val="0"/>
              </a:spcAft>
              <a:buClr>
                <a:schemeClr val="lt1"/>
              </a:buClr>
              <a:buSzPts val="3000"/>
              <a:buChar char="○"/>
              <a:defRPr sz="3000">
                <a:solidFill>
                  <a:schemeClr val="lt1"/>
                </a:solidFill>
              </a:defRPr>
            </a:lvl2pPr>
            <a:lvl3pPr marL="1371600" lvl="2" indent="-419100" rtl="0">
              <a:lnSpc>
                <a:spcPct val="100000"/>
              </a:lnSpc>
              <a:spcBef>
                <a:spcPts val="0"/>
              </a:spcBef>
              <a:spcAft>
                <a:spcPts val="0"/>
              </a:spcAft>
              <a:buClr>
                <a:schemeClr val="lt1"/>
              </a:buClr>
              <a:buSzPts val="3000"/>
              <a:buChar char="■"/>
              <a:defRPr sz="3000">
                <a:solidFill>
                  <a:schemeClr val="lt1"/>
                </a:solidFill>
              </a:defRPr>
            </a:lvl3pPr>
            <a:lvl4pPr marL="1828800" lvl="3" indent="-419100" rtl="0">
              <a:lnSpc>
                <a:spcPct val="100000"/>
              </a:lnSpc>
              <a:spcBef>
                <a:spcPts val="0"/>
              </a:spcBef>
              <a:spcAft>
                <a:spcPts val="0"/>
              </a:spcAft>
              <a:buClr>
                <a:schemeClr val="lt1"/>
              </a:buClr>
              <a:buSzPts val="3000"/>
              <a:buChar char="●"/>
              <a:defRPr sz="3000">
                <a:solidFill>
                  <a:schemeClr val="lt1"/>
                </a:solidFill>
              </a:defRPr>
            </a:lvl4pPr>
            <a:lvl5pPr marL="2286000" lvl="4" indent="-419100" rtl="0">
              <a:lnSpc>
                <a:spcPct val="100000"/>
              </a:lnSpc>
              <a:spcBef>
                <a:spcPts val="0"/>
              </a:spcBef>
              <a:spcAft>
                <a:spcPts val="0"/>
              </a:spcAft>
              <a:buClr>
                <a:schemeClr val="lt1"/>
              </a:buClr>
              <a:buSzPts val="3000"/>
              <a:buChar char="○"/>
              <a:defRPr sz="3000">
                <a:solidFill>
                  <a:schemeClr val="lt1"/>
                </a:solidFill>
              </a:defRPr>
            </a:lvl5pPr>
            <a:lvl6pPr marL="2743200" lvl="5" indent="-419100" rtl="0">
              <a:lnSpc>
                <a:spcPct val="100000"/>
              </a:lnSpc>
              <a:spcBef>
                <a:spcPts val="0"/>
              </a:spcBef>
              <a:spcAft>
                <a:spcPts val="0"/>
              </a:spcAft>
              <a:buClr>
                <a:schemeClr val="lt1"/>
              </a:buClr>
              <a:buSzPts val="3000"/>
              <a:buChar char="■"/>
              <a:defRPr sz="3000">
                <a:solidFill>
                  <a:schemeClr val="lt1"/>
                </a:solidFill>
              </a:defRPr>
            </a:lvl6pPr>
            <a:lvl7pPr marL="3200400" lvl="6" indent="-419100" rtl="0">
              <a:lnSpc>
                <a:spcPct val="100000"/>
              </a:lnSpc>
              <a:spcBef>
                <a:spcPts val="0"/>
              </a:spcBef>
              <a:spcAft>
                <a:spcPts val="0"/>
              </a:spcAft>
              <a:buClr>
                <a:schemeClr val="lt1"/>
              </a:buClr>
              <a:buSzPts val="3000"/>
              <a:buChar char="●"/>
              <a:defRPr sz="3000">
                <a:solidFill>
                  <a:schemeClr val="lt1"/>
                </a:solidFill>
              </a:defRPr>
            </a:lvl7pPr>
            <a:lvl8pPr marL="3657600" lvl="7" indent="-419100" rtl="0">
              <a:lnSpc>
                <a:spcPct val="100000"/>
              </a:lnSpc>
              <a:spcBef>
                <a:spcPts val="0"/>
              </a:spcBef>
              <a:spcAft>
                <a:spcPts val="0"/>
              </a:spcAft>
              <a:buClr>
                <a:schemeClr val="lt1"/>
              </a:buClr>
              <a:buSzPts val="3000"/>
              <a:buChar char="○"/>
              <a:defRPr sz="3000">
                <a:solidFill>
                  <a:schemeClr val="lt1"/>
                </a:solidFill>
              </a:defRPr>
            </a:lvl8pPr>
            <a:lvl9pPr marL="4114800" lvl="8" indent="-419100" rtl="0">
              <a:lnSpc>
                <a:spcPct val="100000"/>
              </a:lnSpc>
              <a:spcBef>
                <a:spcPts val="0"/>
              </a:spcBef>
              <a:spcAft>
                <a:spcPts val="0"/>
              </a:spcAft>
              <a:buClr>
                <a:schemeClr val="lt1"/>
              </a:buClr>
              <a:buSzPts val="3000"/>
              <a:buChar char="■"/>
              <a:defRPr sz="3000">
                <a:solidFill>
                  <a:schemeClr val="lt1"/>
                </a:solidFill>
              </a:defRPr>
            </a:lvl9pPr>
          </a:lstStyle>
          <a:p>
            <a:endParaRPr/>
          </a:p>
        </p:txBody>
      </p:sp>
      <p:sp>
        <p:nvSpPr>
          <p:cNvPr id="158" name="Google Shape;158;p15"/>
          <p:cNvSpPr txBox="1">
            <a:spLocks noGrp="1"/>
          </p:cNvSpPr>
          <p:nvPr>
            <p:ph type="body" idx="3"/>
          </p:nvPr>
        </p:nvSpPr>
        <p:spPr>
          <a:xfrm>
            <a:off x="1288400" y="1832800"/>
            <a:ext cx="4239000" cy="925200"/>
          </a:xfrm>
          <a:prstGeom prst="rect">
            <a:avLst/>
          </a:prstGeom>
        </p:spPr>
        <p:txBody>
          <a:bodyPr spcFirstLastPara="1" wrap="square" lIns="121900" tIns="121900" rIns="121900" bIns="121900" anchor="b" anchorCtr="0">
            <a:noAutofit/>
          </a:bodyPr>
          <a:lstStyle>
            <a:lvl1pPr marL="457200" lvl="0" indent="-419100" rtl="0">
              <a:lnSpc>
                <a:spcPct val="100000"/>
              </a:lnSpc>
              <a:spcBef>
                <a:spcPts val="0"/>
              </a:spcBef>
              <a:spcAft>
                <a:spcPts val="0"/>
              </a:spcAft>
              <a:buClr>
                <a:schemeClr val="lt1"/>
              </a:buClr>
              <a:buSzPts val="3000"/>
              <a:buChar char="●"/>
              <a:defRPr sz="3000">
                <a:solidFill>
                  <a:schemeClr val="lt1"/>
                </a:solidFill>
              </a:defRPr>
            </a:lvl1pPr>
            <a:lvl2pPr marL="914400" lvl="1" indent="-419100" rtl="0">
              <a:lnSpc>
                <a:spcPct val="100000"/>
              </a:lnSpc>
              <a:spcBef>
                <a:spcPts val="0"/>
              </a:spcBef>
              <a:spcAft>
                <a:spcPts val="0"/>
              </a:spcAft>
              <a:buClr>
                <a:schemeClr val="lt1"/>
              </a:buClr>
              <a:buSzPts val="3000"/>
              <a:buChar char="○"/>
              <a:defRPr sz="3000">
                <a:solidFill>
                  <a:schemeClr val="lt1"/>
                </a:solidFill>
              </a:defRPr>
            </a:lvl2pPr>
            <a:lvl3pPr marL="1371600" lvl="2" indent="-419100" rtl="0">
              <a:lnSpc>
                <a:spcPct val="100000"/>
              </a:lnSpc>
              <a:spcBef>
                <a:spcPts val="0"/>
              </a:spcBef>
              <a:spcAft>
                <a:spcPts val="0"/>
              </a:spcAft>
              <a:buClr>
                <a:schemeClr val="lt1"/>
              </a:buClr>
              <a:buSzPts val="3000"/>
              <a:buChar char="■"/>
              <a:defRPr sz="3000">
                <a:solidFill>
                  <a:schemeClr val="lt1"/>
                </a:solidFill>
              </a:defRPr>
            </a:lvl3pPr>
            <a:lvl4pPr marL="1828800" lvl="3" indent="-419100" rtl="0">
              <a:lnSpc>
                <a:spcPct val="100000"/>
              </a:lnSpc>
              <a:spcBef>
                <a:spcPts val="0"/>
              </a:spcBef>
              <a:spcAft>
                <a:spcPts val="0"/>
              </a:spcAft>
              <a:buClr>
                <a:schemeClr val="lt1"/>
              </a:buClr>
              <a:buSzPts val="3000"/>
              <a:buChar char="●"/>
              <a:defRPr sz="3000">
                <a:solidFill>
                  <a:schemeClr val="lt1"/>
                </a:solidFill>
              </a:defRPr>
            </a:lvl4pPr>
            <a:lvl5pPr marL="2286000" lvl="4" indent="-419100" rtl="0">
              <a:lnSpc>
                <a:spcPct val="100000"/>
              </a:lnSpc>
              <a:spcBef>
                <a:spcPts val="0"/>
              </a:spcBef>
              <a:spcAft>
                <a:spcPts val="0"/>
              </a:spcAft>
              <a:buClr>
                <a:schemeClr val="lt1"/>
              </a:buClr>
              <a:buSzPts val="3000"/>
              <a:buChar char="○"/>
              <a:defRPr sz="3000">
                <a:solidFill>
                  <a:schemeClr val="lt1"/>
                </a:solidFill>
              </a:defRPr>
            </a:lvl5pPr>
            <a:lvl6pPr marL="2743200" lvl="5" indent="-419100" rtl="0">
              <a:lnSpc>
                <a:spcPct val="100000"/>
              </a:lnSpc>
              <a:spcBef>
                <a:spcPts val="0"/>
              </a:spcBef>
              <a:spcAft>
                <a:spcPts val="0"/>
              </a:spcAft>
              <a:buClr>
                <a:schemeClr val="lt1"/>
              </a:buClr>
              <a:buSzPts val="3000"/>
              <a:buChar char="■"/>
              <a:defRPr sz="3000">
                <a:solidFill>
                  <a:schemeClr val="lt1"/>
                </a:solidFill>
              </a:defRPr>
            </a:lvl6pPr>
            <a:lvl7pPr marL="3200400" lvl="6" indent="-419100" rtl="0">
              <a:lnSpc>
                <a:spcPct val="100000"/>
              </a:lnSpc>
              <a:spcBef>
                <a:spcPts val="0"/>
              </a:spcBef>
              <a:spcAft>
                <a:spcPts val="0"/>
              </a:spcAft>
              <a:buClr>
                <a:schemeClr val="lt1"/>
              </a:buClr>
              <a:buSzPts val="3000"/>
              <a:buChar char="●"/>
              <a:defRPr sz="3000">
                <a:solidFill>
                  <a:schemeClr val="lt1"/>
                </a:solidFill>
              </a:defRPr>
            </a:lvl7pPr>
            <a:lvl8pPr marL="3657600" lvl="7" indent="-419100" rtl="0">
              <a:lnSpc>
                <a:spcPct val="100000"/>
              </a:lnSpc>
              <a:spcBef>
                <a:spcPts val="0"/>
              </a:spcBef>
              <a:spcAft>
                <a:spcPts val="0"/>
              </a:spcAft>
              <a:buClr>
                <a:schemeClr val="lt1"/>
              </a:buClr>
              <a:buSzPts val="3000"/>
              <a:buChar char="○"/>
              <a:defRPr sz="3000">
                <a:solidFill>
                  <a:schemeClr val="lt1"/>
                </a:solidFill>
              </a:defRPr>
            </a:lvl8pPr>
            <a:lvl9pPr marL="4114800" lvl="8" indent="-419100" rtl="0">
              <a:lnSpc>
                <a:spcPct val="100000"/>
              </a:lnSpc>
              <a:spcBef>
                <a:spcPts val="0"/>
              </a:spcBef>
              <a:spcAft>
                <a:spcPts val="0"/>
              </a:spcAft>
              <a:buClr>
                <a:schemeClr val="lt1"/>
              </a:buClr>
              <a:buSzPts val="3000"/>
              <a:buChar char="■"/>
              <a:defRPr sz="3000">
                <a:solidFill>
                  <a:schemeClr val="lt1"/>
                </a:solidFill>
              </a:defRPr>
            </a:lvl9pPr>
          </a:lstStyle>
          <a:p>
            <a:endParaRPr/>
          </a:p>
        </p:txBody>
      </p:sp>
      <p:sp>
        <p:nvSpPr>
          <p:cNvPr id="159" name="Google Shape;159;p15"/>
          <p:cNvSpPr txBox="1">
            <a:spLocks noGrp="1"/>
          </p:cNvSpPr>
          <p:nvPr>
            <p:ph type="title" hasCustomPrompt="1"/>
          </p:nvPr>
        </p:nvSpPr>
        <p:spPr>
          <a:xfrm>
            <a:off x="5963063" y="1843913"/>
            <a:ext cx="3510300" cy="1257300"/>
          </a:xfrm>
          <a:prstGeom prst="rect">
            <a:avLst/>
          </a:prstGeom>
        </p:spPr>
        <p:txBody>
          <a:bodyPr spcFirstLastPara="1" wrap="square" lIns="121900" tIns="121900" rIns="121900" bIns="121900" anchor="b" anchorCtr="0">
            <a:noAutofit/>
          </a:bodyPr>
          <a:lstStyle>
            <a:lvl1pPr lvl="0" rtl="0">
              <a:spcBef>
                <a:spcPts val="0"/>
              </a:spcBef>
              <a:spcAft>
                <a:spcPts val="0"/>
              </a:spcAft>
              <a:buClr>
                <a:schemeClr val="accent3"/>
              </a:buClr>
              <a:buSzPts val="7000"/>
              <a:buNone/>
              <a:defRPr sz="7000">
                <a:solidFill>
                  <a:schemeClr val="accent3"/>
                </a:solidFill>
              </a:defRPr>
            </a:lvl1pPr>
            <a:lvl2pPr lvl="1" rtl="0">
              <a:spcBef>
                <a:spcPts val="0"/>
              </a:spcBef>
              <a:spcAft>
                <a:spcPts val="0"/>
              </a:spcAft>
              <a:buClr>
                <a:schemeClr val="accent3"/>
              </a:buClr>
              <a:buSzPts val="7000"/>
              <a:buNone/>
              <a:defRPr sz="7000">
                <a:solidFill>
                  <a:schemeClr val="accent3"/>
                </a:solidFill>
              </a:defRPr>
            </a:lvl2pPr>
            <a:lvl3pPr lvl="2" rtl="0">
              <a:spcBef>
                <a:spcPts val="0"/>
              </a:spcBef>
              <a:spcAft>
                <a:spcPts val="0"/>
              </a:spcAft>
              <a:buClr>
                <a:schemeClr val="accent3"/>
              </a:buClr>
              <a:buSzPts val="7000"/>
              <a:buNone/>
              <a:defRPr sz="7000">
                <a:solidFill>
                  <a:schemeClr val="accent3"/>
                </a:solidFill>
              </a:defRPr>
            </a:lvl3pPr>
            <a:lvl4pPr lvl="3" rtl="0">
              <a:spcBef>
                <a:spcPts val="0"/>
              </a:spcBef>
              <a:spcAft>
                <a:spcPts val="0"/>
              </a:spcAft>
              <a:buClr>
                <a:schemeClr val="accent3"/>
              </a:buClr>
              <a:buSzPts val="7000"/>
              <a:buNone/>
              <a:defRPr sz="7000">
                <a:solidFill>
                  <a:schemeClr val="accent3"/>
                </a:solidFill>
              </a:defRPr>
            </a:lvl4pPr>
            <a:lvl5pPr lvl="4" rtl="0">
              <a:spcBef>
                <a:spcPts val="0"/>
              </a:spcBef>
              <a:spcAft>
                <a:spcPts val="0"/>
              </a:spcAft>
              <a:buClr>
                <a:schemeClr val="accent3"/>
              </a:buClr>
              <a:buSzPts val="7000"/>
              <a:buNone/>
              <a:defRPr sz="7000">
                <a:solidFill>
                  <a:schemeClr val="accent3"/>
                </a:solidFill>
              </a:defRPr>
            </a:lvl5pPr>
            <a:lvl6pPr lvl="5" rtl="0">
              <a:spcBef>
                <a:spcPts val="0"/>
              </a:spcBef>
              <a:spcAft>
                <a:spcPts val="0"/>
              </a:spcAft>
              <a:buClr>
                <a:schemeClr val="accent3"/>
              </a:buClr>
              <a:buSzPts val="7000"/>
              <a:buNone/>
              <a:defRPr sz="7000">
                <a:solidFill>
                  <a:schemeClr val="accent3"/>
                </a:solidFill>
              </a:defRPr>
            </a:lvl6pPr>
            <a:lvl7pPr lvl="6" rtl="0">
              <a:spcBef>
                <a:spcPts val="0"/>
              </a:spcBef>
              <a:spcAft>
                <a:spcPts val="0"/>
              </a:spcAft>
              <a:buClr>
                <a:schemeClr val="accent3"/>
              </a:buClr>
              <a:buSzPts val="7000"/>
              <a:buNone/>
              <a:defRPr sz="7000">
                <a:solidFill>
                  <a:schemeClr val="accent3"/>
                </a:solidFill>
              </a:defRPr>
            </a:lvl7pPr>
            <a:lvl8pPr lvl="7" rtl="0">
              <a:spcBef>
                <a:spcPts val="0"/>
              </a:spcBef>
              <a:spcAft>
                <a:spcPts val="0"/>
              </a:spcAft>
              <a:buClr>
                <a:schemeClr val="accent3"/>
              </a:buClr>
              <a:buSzPts val="7000"/>
              <a:buNone/>
              <a:defRPr sz="7000">
                <a:solidFill>
                  <a:schemeClr val="accent3"/>
                </a:solidFill>
              </a:defRPr>
            </a:lvl8pPr>
            <a:lvl9pPr lvl="8" rtl="0">
              <a:spcBef>
                <a:spcPts val="0"/>
              </a:spcBef>
              <a:spcAft>
                <a:spcPts val="0"/>
              </a:spcAft>
              <a:buClr>
                <a:schemeClr val="accent3"/>
              </a:buClr>
              <a:buSzPts val="7000"/>
              <a:buNone/>
              <a:defRPr sz="7000">
                <a:solidFill>
                  <a:schemeClr val="accent3"/>
                </a:solidFill>
              </a:defRPr>
            </a:lvl9pPr>
          </a:lstStyle>
          <a:p>
            <a:r>
              <a:t>xx%</a:t>
            </a:r>
          </a:p>
        </p:txBody>
      </p:sp>
      <p:sp>
        <p:nvSpPr>
          <p:cNvPr id="160" name="Google Shape;160;p15"/>
          <p:cNvSpPr txBox="1">
            <a:spLocks noGrp="1"/>
          </p:cNvSpPr>
          <p:nvPr>
            <p:ph type="title" idx="4"/>
          </p:nvPr>
        </p:nvSpPr>
        <p:spPr>
          <a:xfrm>
            <a:off x="6041300" y="593375"/>
            <a:ext cx="5585700" cy="763500"/>
          </a:xfrm>
          <a:prstGeom prst="rect">
            <a:avLst/>
          </a:prstGeom>
        </p:spPr>
        <p:txBody>
          <a:bodyPr spcFirstLastPara="1" wrap="square" lIns="121900" tIns="121900" rIns="121900" bIns="121900" anchor="t" anchorCtr="0">
            <a:noAutofit/>
          </a:bodyPr>
          <a:lstStyle>
            <a:lvl1pPr marL="0" marR="0" lvl="0" indent="0" rtl="0">
              <a:lnSpc>
                <a:spcPct val="100000"/>
              </a:lnSpc>
              <a:spcBef>
                <a:spcPts val="0"/>
              </a:spcBef>
              <a:spcAft>
                <a:spcPts val="0"/>
              </a:spcAft>
              <a:buClr>
                <a:schemeClr val="dk1"/>
              </a:buClr>
              <a:buSzPts val="4000"/>
              <a:buFont typeface="Aldrich"/>
              <a:buNone/>
              <a:defRPr/>
            </a:lvl1pPr>
            <a:lvl2pPr lvl="1" rtl="0">
              <a:spcBef>
                <a:spcPts val="0"/>
              </a:spcBef>
              <a:spcAft>
                <a:spcPts val="0"/>
              </a:spcAft>
              <a:buClr>
                <a:schemeClr val="dk1"/>
              </a:buClr>
              <a:buSzPts val="4000"/>
              <a:buFont typeface="Griffy"/>
              <a:buNone/>
              <a:defRPr sz="4000">
                <a:solidFill>
                  <a:schemeClr val="dk1"/>
                </a:solidFill>
                <a:latin typeface="Griffy"/>
                <a:ea typeface="Griffy"/>
                <a:cs typeface="Griffy"/>
                <a:sym typeface="Griffy"/>
              </a:defRPr>
            </a:lvl2pPr>
            <a:lvl3pPr lvl="2" rtl="0">
              <a:spcBef>
                <a:spcPts val="0"/>
              </a:spcBef>
              <a:spcAft>
                <a:spcPts val="0"/>
              </a:spcAft>
              <a:buClr>
                <a:schemeClr val="dk1"/>
              </a:buClr>
              <a:buSzPts val="4000"/>
              <a:buFont typeface="Griffy"/>
              <a:buNone/>
              <a:defRPr sz="4000">
                <a:solidFill>
                  <a:schemeClr val="dk1"/>
                </a:solidFill>
                <a:latin typeface="Griffy"/>
                <a:ea typeface="Griffy"/>
                <a:cs typeface="Griffy"/>
                <a:sym typeface="Griffy"/>
              </a:defRPr>
            </a:lvl3pPr>
            <a:lvl4pPr lvl="3" rtl="0">
              <a:spcBef>
                <a:spcPts val="0"/>
              </a:spcBef>
              <a:spcAft>
                <a:spcPts val="0"/>
              </a:spcAft>
              <a:buClr>
                <a:schemeClr val="dk1"/>
              </a:buClr>
              <a:buSzPts val="4000"/>
              <a:buFont typeface="Griffy"/>
              <a:buNone/>
              <a:defRPr sz="4000">
                <a:solidFill>
                  <a:schemeClr val="dk1"/>
                </a:solidFill>
                <a:latin typeface="Griffy"/>
                <a:ea typeface="Griffy"/>
                <a:cs typeface="Griffy"/>
                <a:sym typeface="Griffy"/>
              </a:defRPr>
            </a:lvl4pPr>
            <a:lvl5pPr lvl="4" rtl="0">
              <a:spcBef>
                <a:spcPts val="0"/>
              </a:spcBef>
              <a:spcAft>
                <a:spcPts val="0"/>
              </a:spcAft>
              <a:buClr>
                <a:schemeClr val="dk1"/>
              </a:buClr>
              <a:buSzPts val="4000"/>
              <a:buFont typeface="Griffy"/>
              <a:buNone/>
              <a:defRPr sz="4000">
                <a:solidFill>
                  <a:schemeClr val="dk1"/>
                </a:solidFill>
                <a:latin typeface="Griffy"/>
                <a:ea typeface="Griffy"/>
                <a:cs typeface="Griffy"/>
                <a:sym typeface="Griffy"/>
              </a:defRPr>
            </a:lvl5pPr>
            <a:lvl6pPr lvl="5" rtl="0">
              <a:spcBef>
                <a:spcPts val="0"/>
              </a:spcBef>
              <a:spcAft>
                <a:spcPts val="0"/>
              </a:spcAft>
              <a:buClr>
                <a:schemeClr val="dk1"/>
              </a:buClr>
              <a:buSzPts val="4000"/>
              <a:buFont typeface="Griffy"/>
              <a:buNone/>
              <a:defRPr sz="4000">
                <a:solidFill>
                  <a:schemeClr val="dk1"/>
                </a:solidFill>
                <a:latin typeface="Griffy"/>
                <a:ea typeface="Griffy"/>
                <a:cs typeface="Griffy"/>
                <a:sym typeface="Griffy"/>
              </a:defRPr>
            </a:lvl6pPr>
            <a:lvl7pPr lvl="6" rtl="0">
              <a:spcBef>
                <a:spcPts val="0"/>
              </a:spcBef>
              <a:spcAft>
                <a:spcPts val="0"/>
              </a:spcAft>
              <a:buClr>
                <a:schemeClr val="dk1"/>
              </a:buClr>
              <a:buSzPts val="4000"/>
              <a:buFont typeface="Griffy"/>
              <a:buNone/>
              <a:defRPr sz="4000">
                <a:solidFill>
                  <a:schemeClr val="dk1"/>
                </a:solidFill>
                <a:latin typeface="Griffy"/>
                <a:ea typeface="Griffy"/>
                <a:cs typeface="Griffy"/>
                <a:sym typeface="Griffy"/>
              </a:defRPr>
            </a:lvl7pPr>
            <a:lvl8pPr lvl="7" rtl="0">
              <a:spcBef>
                <a:spcPts val="0"/>
              </a:spcBef>
              <a:spcAft>
                <a:spcPts val="0"/>
              </a:spcAft>
              <a:buClr>
                <a:schemeClr val="dk1"/>
              </a:buClr>
              <a:buSzPts val="4000"/>
              <a:buFont typeface="Griffy"/>
              <a:buNone/>
              <a:defRPr sz="4000">
                <a:solidFill>
                  <a:schemeClr val="dk1"/>
                </a:solidFill>
                <a:latin typeface="Griffy"/>
                <a:ea typeface="Griffy"/>
                <a:cs typeface="Griffy"/>
                <a:sym typeface="Griffy"/>
              </a:defRPr>
            </a:lvl8pPr>
            <a:lvl9pPr lvl="8" rtl="0">
              <a:spcBef>
                <a:spcPts val="0"/>
              </a:spcBef>
              <a:spcAft>
                <a:spcPts val="0"/>
              </a:spcAft>
              <a:buClr>
                <a:schemeClr val="dk1"/>
              </a:buClr>
              <a:buSzPts val="4000"/>
              <a:buFont typeface="Griffy"/>
              <a:buNone/>
              <a:defRPr sz="4000">
                <a:solidFill>
                  <a:schemeClr val="dk1"/>
                </a:solidFill>
                <a:latin typeface="Griffy"/>
                <a:ea typeface="Griffy"/>
                <a:cs typeface="Griffy"/>
                <a:sym typeface="Griffy"/>
              </a:defRPr>
            </a:lvl9pPr>
          </a:lstStyle>
          <a:p>
            <a:endParaRPr/>
          </a:p>
        </p:txBody>
      </p:sp>
      <p:sp>
        <p:nvSpPr>
          <p:cNvPr id="161" name="Google Shape;161;p15"/>
          <p:cNvSpPr txBox="1">
            <a:spLocks noGrp="1"/>
          </p:cNvSpPr>
          <p:nvPr>
            <p:ph type="title" idx="5" hasCustomPrompt="1"/>
          </p:nvPr>
        </p:nvSpPr>
        <p:spPr>
          <a:xfrm>
            <a:off x="5963063" y="3508550"/>
            <a:ext cx="3510300" cy="1257300"/>
          </a:xfrm>
          <a:prstGeom prst="rect">
            <a:avLst/>
          </a:prstGeom>
        </p:spPr>
        <p:txBody>
          <a:bodyPr spcFirstLastPara="1" wrap="square" lIns="121900" tIns="121900" rIns="121900" bIns="121900" anchor="b" anchorCtr="0">
            <a:noAutofit/>
          </a:bodyPr>
          <a:lstStyle>
            <a:lvl1pPr lvl="0" rtl="0">
              <a:spcBef>
                <a:spcPts val="0"/>
              </a:spcBef>
              <a:spcAft>
                <a:spcPts val="0"/>
              </a:spcAft>
              <a:buClr>
                <a:schemeClr val="accent3"/>
              </a:buClr>
              <a:buSzPts val="7000"/>
              <a:buNone/>
              <a:defRPr sz="7000">
                <a:solidFill>
                  <a:schemeClr val="accent3"/>
                </a:solidFill>
              </a:defRPr>
            </a:lvl1pPr>
            <a:lvl2pPr lvl="1" rtl="0">
              <a:spcBef>
                <a:spcPts val="0"/>
              </a:spcBef>
              <a:spcAft>
                <a:spcPts val="0"/>
              </a:spcAft>
              <a:buClr>
                <a:schemeClr val="accent3"/>
              </a:buClr>
              <a:buSzPts val="7000"/>
              <a:buNone/>
              <a:defRPr sz="7000">
                <a:solidFill>
                  <a:schemeClr val="accent3"/>
                </a:solidFill>
              </a:defRPr>
            </a:lvl2pPr>
            <a:lvl3pPr lvl="2" rtl="0">
              <a:spcBef>
                <a:spcPts val="0"/>
              </a:spcBef>
              <a:spcAft>
                <a:spcPts val="0"/>
              </a:spcAft>
              <a:buClr>
                <a:schemeClr val="accent3"/>
              </a:buClr>
              <a:buSzPts val="7000"/>
              <a:buNone/>
              <a:defRPr sz="7000">
                <a:solidFill>
                  <a:schemeClr val="accent3"/>
                </a:solidFill>
              </a:defRPr>
            </a:lvl3pPr>
            <a:lvl4pPr lvl="3" rtl="0">
              <a:spcBef>
                <a:spcPts val="0"/>
              </a:spcBef>
              <a:spcAft>
                <a:spcPts val="0"/>
              </a:spcAft>
              <a:buClr>
                <a:schemeClr val="accent3"/>
              </a:buClr>
              <a:buSzPts val="7000"/>
              <a:buNone/>
              <a:defRPr sz="7000">
                <a:solidFill>
                  <a:schemeClr val="accent3"/>
                </a:solidFill>
              </a:defRPr>
            </a:lvl4pPr>
            <a:lvl5pPr lvl="4" rtl="0">
              <a:spcBef>
                <a:spcPts val="0"/>
              </a:spcBef>
              <a:spcAft>
                <a:spcPts val="0"/>
              </a:spcAft>
              <a:buClr>
                <a:schemeClr val="accent3"/>
              </a:buClr>
              <a:buSzPts val="7000"/>
              <a:buNone/>
              <a:defRPr sz="7000">
                <a:solidFill>
                  <a:schemeClr val="accent3"/>
                </a:solidFill>
              </a:defRPr>
            </a:lvl5pPr>
            <a:lvl6pPr lvl="5" rtl="0">
              <a:spcBef>
                <a:spcPts val="0"/>
              </a:spcBef>
              <a:spcAft>
                <a:spcPts val="0"/>
              </a:spcAft>
              <a:buClr>
                <a:schemeClr val="accent3"/>
              </a:buClr>
              <a:buSzPts val="7000"/>
              <a:buNone/>
              <a:defRPr sz="7000">
                <a:solidFill>
                  <a:schemeClr val="accent3"/>
                </a:solidFill>
              </a:defRPr>
            </a:lvl6pPr>
            <a:lvl7pPr lvl="6" rtl="0">
              <a:spcBef>
                <a:spcPts val="0"/>
              </a:spcBef>
              <a:spcAft>
                <a:spcPts val="0"/>
              </a:spcAft>
              <a:buClr>
                <a:schemeClr val="accent3"/>
              </a:buClr>
              <a:buSzPts val="7000"/>
              <a:buNone/>
              <a:defRPr sz="7000">
                <a:solidFill>
                  <a:schemeClr val="accent3"/>
                </a:solidFill>
              </a:defRPr>
            </a:lvl7pPr>
            <a:lvl8pPr lvl="7" rtl="0">
              <a:spcBef>
                <a:spcPts val="0"/>
              </a:spcBef>
              <a:spcAft>
                <a:spcPts val="0"/>
              </a:spcAft>
              <a:buClr>
                <a:schemeClr val="accent3"/>
              </a:buClr>
              <a:buSzPts val="7000"/>
              <a:buNone/>
              <a:defRPr sz="7000">
                <a:solidFill>
                  <a:schemeClr val="accent3"/>
                </a:solidFill>
              </a:defRPr>
            </a:lvl8pPr>
            <a:lvl9pPr lvl="8" rtl="0">
              <a:spcBef>
                <a:spcPts val="0"/>
              </a:spcBef>
              <a:spcAft>
                <a:spcPts val="0"/>
              </a:spcAft>
              <a:buClr>
                <a:schemeClr val="accent3"/>
              </a:buClr>
              <a:buSzPts val="7000"/>
              <a:buNone/>
              <a:defRPr sz="7000">
                <a:solidFill>
                  <a:schemeClr val="accent3"/>
                </a:solidFill>
              </a:defRPr>
            </a:lvl9pPr>
          </a:lstStyle>
          <a:p>
            <a:r>
              <a:t>xx%</a:t>
            </a:r>
          </a:p>
        </p:txBody>
      </p:sp>
      <p:sp>
        <p:nvSpPr>
          <p:cNvPr id="162" name="Google Shape;162;p15"/>
          <p:cNvSpPr txBox="1">
            <a:spLocks noGrp="1"/>
          </p:cNvSpPr>
          <p:nvPr>
            <p:ph type="title" idx="6" hasCustomPrompt="1"/>
          </p:nvPr>
        </p:nvSpPr>
        <p:spPr>
          <a:xfrm>
            <a:off x="5963063" y="5173188"/>
            <a:ext cx="3510300" cy="1257300"/>
          </a:xfrm>
          <a:prstGeom prst="rect">
            <a:avLst/>
          </a:prstGeom>
        </p:spPr>
        <p:txBody>
          <a:bodyPr spcFirstLastPara="1" wrap="square" lIns="121900" tIns="121900" rIns="121900" bIns="121900" anchor="b" anchorCtr="0">
            <a:noAutofit/>
          </a:bodyPr>
          <a:lstStyle>
            <a:lvl1pPr lvl="0" rtl="0">
              <a:spcBef>
                <a:spcPts val="0"/>
              </a:spcBef>
              <a:spcAft>
                <a:spcPts val="0"/>
              </a:spcAft>
              <a:buClr>
                <a:schemeClr val="accent3"/>
              </a:buClr>
              <a:buSzPts val="7000"/>
              <a:buNone/>
              <a:defRPr sz="7000">
                <a:solidFill>
                  <a:schemeClr val="accent3"/>
                </a:solidFill>
              </a:defRPr>
            </a:lvl1pPr>
            <a:lvl2pPr lvl="1" rtl="0">
              <a:spcBef>
                <a:spcPts val="0"/>
              </a:spcBef>
              <a:spcAft>
                <a:spcPts val="0"/>
              </a:spcAft>
              <a:buClr>
                <a:schemeClr val="accent3"/>
              </a:buClr>
              <a:buSzPts val="7000"/>
              <a:buNone/>
              <a:defRPr sz="7000">
                <a:solidFill>
                  <a:schemeClr val="accent3"/>
                </a:solidFill>
              </a:defRPr>
            </a:lvl2pPr>
            <a:lvl3pPr lvl="2" rtl="0">
              <a:spcBef>
                <a:spcPts val="0"/>
              </a:spcBef>
              <a:spcAft>
                <a:spcPts val="0"/>
              </a:spcAft>
              <a:buClr>
                <a:schemeClr val="accent3"/>
              </a:buClr>
              <a:buSzPts val="7000"/>
              <a:buNone/>
              <a:defRPr sz="7000">
                <a:solidFill>
                  <a:schemeClr val="accent3"/>
                </a:solidFill>
              </a:defRPr>
            </a:lvl3pPr>
            <a:lvl4pPr lvl="3" rtl="0">
              <a:spcBef>
                <a:spcPts val="0"/>
              </a:spcBef>
              <a:spcAft>
                <a:spcPts val="0"/>
              </a:spcAft>
              <a:buClr>
                <a:schemeClr val="accent3"/>
              </a:buClr>
              <a:buSzPts val="7000"/>
              <a:buNone/>
              <a:defRPr sz="7000">
                <a:solidFill>
                  <a:schemeClr val="accent3"/>
                </a:solidFill>
              </a:defRPr>
            </a:lvl4pPr>
            <a:lvl5pPr lvl="4" rtl="0">
              <a:spcBef>
                <a:spcPts val="0"/>
              </a:spcBef>
              <a:spcAft>
                <a:spcPts val="0"/>
              </a:spcAft>
              <a:buClr>
                <a:schemeClr val="accent3"/>
              </a:buClr>
              <a:buSzPts val="7000"/>
              <a:buNone/>
              <a:defRPr sz="7000">
                <a:solidFill>
                  <a:schemeClr val="accent3"/>
                </a:solidFill>
              </a:defRPr>
            </a:lvl5pPr>
            <a:lvl6pPr lvl="5" rtl="0">
              <a:spcBef>
                <a:spcPts val="0"/>
              </a:spcBef>
              <a:spcAft>
                <a:spcPts val="0"/>
              </a:spcAft>
              <a:buClr>
                <a:schemeClr val="accent3"/>
              </a:buClr>
              <a:buSzPts val="7000"/>
              <a:buNone/>
              <a:defRPr sz="7000">
                <a:solidFill>
                  <a:schemeClr val="accent3"/>
                </a:solidFill>
              </a:defRPr>
            </a:lvl6pPr>
            <a:lvl7pPr lvl="6" rtl="0">
              <a:spcBef>
                <a:spcPts val="0"/>
              </a:spcBef>
              <a:spcAft>
                <a:spcPts val="0"/>
              </a:spcAft>
              <a:buClr>
                <a:schemeClr val="accent3"/>
              </a:buClr>
              <a:buSzPts val="7000"/>
              <a:buNone/>
              <a:defRPr sz="7000">
                <a:solidFill>
                  <a:schemeClr val="accent3"/>
                </a:solidFill>
              </a:defRPr>
            </a:lvl7pPr>
            <a:lvl8pPr lvl="7" rtl="0">
              <a:spcBef>
                <a:spcPts val="0"/>
              </a:spcBef>
              <a:spcAft>
                <a:spcPts val="0"/>
              </a:spcAft>
              <a:buClr>
                <a:schemeClr val="accent3"/>
              </a:buClr>
              <a:buSzPts val="7000"/>
              <a:buNone/>
              <a:defRPr sz="7000">
                <a:solidFill>
                  <a:schemeClr val="accent3"/>
                </a:solidFill>
              </a:defRPr>
            </a:lvl8pPr>
            <a:lvl9pPr lvl="8" rtl="0">
              <a:spcBef>
                <a:spcPts val="0"/>
              </a:spcBef>
              <a:spcAft>
                <a:spcPts val="0"/>
              </a:spcAft>
              <a:buClr>
                <a:schemeClr val="accent3"/>
              </a:buClr>
              <a:buSzPts val="7000"/>
              <a:buNone/>
              <a:defRPr sz="7000">
                <a:solidFill>
                  <a:schemeClr val="accent3"/>
                </a:solidFill>
              </a:defRPr>
            </a:lvl9pPr>
          </a:lstStyle>
          <a:p>
            <a:r>
              <a:t>xx%</a:t>
            </a:r>
          </a:p>
        </p:txBody>
      </p:sp>
      <p:sp>
        <p:nvSpPr>
          <p:cNvPr id="163" name="Google Shape;163;p15"/>
          <p:cNvSpPr/>
          <p:nvPr/>
        </p:nvSpPr>
        <p:spPr>
          <a:xfrm rot="10800000">
            <a:off x="11626925" y="6242600"/>
            <a:ext cx="605400" cy="633000"/>
          </a:xfrm>
          <a:prstGeom prst="rect">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164" name="Google Shape;164;p15"/>
          <p:cNvCxnSpPr/>
          <p:nvPr/>
        </p:nvCxnSpPr>
        <p:spPr>
          <a:xfrm rot="10800000">
            <a:off x="11915825" y="2031800"/>
            <a:ext cx="13800" cy="4210800"/>
          </a:xfrm>
          <a:prstGeom prst="straightConnector1">
            <a:avLst/>
          </a:prstGeom>
          <a:noFill/>
          <a:ln w="19050" cap="flat" cmpd="sng">
            <a:solidFill>
              <a:schemeClr val="dk1"/>
            </a:solidFill>
            <a:prstDash val="solid"/>
            <a:round/>
            <a:headEnd type="none" w="med" len="med"/>
            <a:tailEnd type="none" w="med" len="med"/>
          </a:ln>
        </p:spPr>
      </p:cxnSp>
      <p:sp>
        <p:nvSpPr>
          <p:cNvPr id="165" name="Google Shape;165;p15"/>
          <p:cNvSpPr/>
          <p:nvPr/>
        </p:nvSpPr>
        <p:spPr>
          <a:xfrm rot="-5400000" flipH="1">
            <a:off x="11498563" y="161288"/>
            <a:ext cx="522900" cy="522900"/>
          </a:xfrm>
          <a:prstGeom prst="mathMultiply">
            <a:avLst>
              <a:gd name="adj1" fmla="val 23520"/>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 name="Google Shape;166;p15"/>
          <p:cNvSpPr/>
          <p:nvPr/>
        </p:nvSpPr>
        <p:spPr>
          <a:xfrm rot="-5400000" flipH="1">
            <a:off x="10810488" y="326438"/>
            <a:ext cx="192600" cy="192600"/>
          </a:xfrm>
          <a:prstGeom prst="rect">
            <a:avLst/>
          </a:pr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None/>
            </a:pPr>
            <a:endParaRPr/>
          </a:p>
        </p:txBody>
      </p:sp>
      <p:sp>
        <p:nvSpPr>
          <p:cNvPr id="167" name="Google Shape;167;p15"/>
          <p:cNvSpPr/>
          <p:nvPr/>
        </p:nvSpPr>
        <p:spPr>
          <a:xfrm rot="-5400000" flipH="1">
            <a:off x="11224338" y="326438"/>
            <a:ext cx="192600" cy="192600"/>
          </a:xfrm>
          <a:prstGeom prst="rect">
            <a:avLst/>
          </a:pr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None/>
            </a:pPr>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013 Six columns">
  <p:cSld name="CUSTOM_12">
    <p:spTree>
      <p:nvGrpSpPr>
        <p:cNvPr id="1" name="Shape 168"/>
        <p:cNvGrpSpPr/>
        <p:nvPr/>
      </p:nvGrpSpPr>
      <p:grpSpPr>
        <a:xfrm>
          <a:off x="0" y="0"/>
          <a:ext cx="0" cy="0"/>
          <a:chOff x="0" y="0"/>
          <a:chExt cx="0" cy="0"/>
        </a:xfrm>
      </p:grpSpPr>
      <p:sp>
        <p:nvSpPr>
          <p:cNvPr id="169" name="Google Shape;169;p16"/>
          <p:cNvSpPr/>
          <p:nvPr/>
        </p:nvSpPr>
        <p:spPr>
          <a:xfrm>
            <a:off x="520100" y="433950"/>
            <a:ext cx="11181600" cy="5985900"/>
          </a:xfrm>
          <a:prstGeom prst="rect">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0" name="Google Shape;170;p16"/>
          <p:cNvSpPr/>
          <p:nvPr/>
        </p:nvSpPr>
        <p:spPr>
          <a:xfrm rot="-5400000">
            <a:off x="11021163" y="612238"/>
            <a:ext cx="522900" cy="522900"/>
          </a:xfrm>
          <a:prstGeom prst="mathMultiply">
            <a:avLst>
              <a:gd name="adj1" fmla="val 23520"/>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 name="Google Shape;171;p16"/>
          <p:cNvSpPr/>
          <p:nvPr/>
        </p:nvSpPr>
        <p:spPr>
          <a:xfrm rot="-5400000">
            <a:off x="10333088" y="777388"/>
            <a:ext cx="192600" cy="192600"/>
          </a:xfrm>
          <a:prstGeom prst="rect">
            <a:avLst/>
          </a:prstGeom>
          <a:solidFill>
            <a:schemeClr val="l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None/>
            </a:pPr>
            <a:endParaRPr/>
          </a:p>
        </p:txBody>
      </p:sp>
      <p:sp>
        <p:nvSpPr>
          <p:cNvPr id="172" name="Google Shape;172;p16"/>
          <p:cNvSpPr/>
          <p:nvPr/>
        </p:nvSpPr>
        <p:spPr>
          <a:xfrm rot="-5400000">
            <a:off x="10746938" y="777388"/>
            <a:ext cx="192600" cy="192600"/>
          </a:xfrm>
          <a:prstGeom prst="rect">
            <a:avLst/>
          </a:prstGeom>
          <a:solidFill>
            <a:schemeClr val="l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None/>
            </a:pPr>
            <a:endParaRPr/>
          </a:p>
        </p:txBody>
      </p:sp>
      <p:sp>
        <p:nvSpPr>
          <p:cNvPr id="173" name="Google Shape;173;p16"/>
          <p:cNvSpPr/>
          <p:nvPr/>
        </p:nvSpPr>
        <p:spPr>
          <a:xfrm>
            <a:off x="11669100" y="0"/>
            <a:ext cx="522900" cy="522900"/>
          </a:xfrm>
          <a:prstGeom prst="mathMultiply">
            <a:avLst>
              <a:gd name="adj1" fmla="val 23520"/>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4" name="Google Shape;174;p16"/>
          <p:cNvSpPr/>
          <p:nvPr/>
        </p:nvSpPr>
        <p:spPr>
          <a:xfrm>
            <a:off x="11834250" y="674250"/>
            <a:ext cx="192600" cy="192600"/>
          </a:xfrm>
          <a:prstGeom prst="rect">
            <a:avLst/>
          </a:prstGeom>
          <a:solidFill>
            <a:schemeClr val="l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None/>
            </a:pPr>
            <a:endParaRPr/>
          </a:p>
        </p:txBody>
      </p:sp>
      <p:sp>
        <p:nvSpPr>
          <p:cNvPr id="175" name="Google Shape;175;p16"/>
          <p:cNvSpPr/>
          <p:nvPr/>
        </p:nvSpPr>
        <p:spPr>
          <a:xfrm>
            <a:off x="11834250" y="1088100"/>
            <a:ext cx="192600" cy="192600"/>
          </a:xfrm>
          <a:prstGeom prst="rect">
            <a:avLst/>
          </a:prstGeom>
          <a:solidFill>
            <a:schemeClr val="l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None/>
            </a:pPr>
            <a:endParaRPr/>
          </a:p>
        </p:txBody>
      </p:sp>
      <p:cxnSp>
        <p:nvCxnSpPr>
          <p:cNvPr id="176" name="Google Shape;176;p16"/>
          <p:cNvCxnSpPr/>
          <p:nvPr/>
        </p:nvCxnSpPr>
        <p:spPr>
          <a:xfrm>
            <a:off x="11926050" y="1582475"/>
            <a:ext cx="4500" cy="2834700"/>
          </a:xfrm>
          <a:prstGeom prst="straightConnector1">
            <a:avLst/>
          </a:prstGeom>
          <a:noFill/>
          <a:ln w="19050" cap="flat" cmpd="sng">
            <a:solidFill>
              <a:schemeClr val="dk1"/>
            </a:solidFill>
            <a:prstDash val="solid"/>
            <a:round/>
            <a:headEnd type="none" w="med" len="med"/>
            <a:tailEnd type="none" w="med" len="med"/>
          </a:ln>
        </p:spPr>
      </p:cxnSp>
      <p:cxnSp>
        <p:nvCxnSpPr>
          <p:cNvPr id="177" name="Google Shape;177;p16"/>
          <p:cNvCxnSpPr/>
          <p:nvPr/>
        </p:nvCxnSpPr>
        <p:spPr>
          <a:xfrm>
            <a:off x="383050" y="2408075"/>
            <a:ext cx="4500" cy="2834700"/>
          </a:xfrm>
          <a:prstGeom prst="straightConnector1">
            <a:avLst/>
          </a:prstGeom>
          <a:noFill/>
          <a:ln w="19050" cap="flat" cmpd="sng">
            <a:solidFill>
              <a:schemeClr val="dk1"/>
            </a:solidFill>
            <a:prstDash val="solid"/>
            <a:round/>
            <a:headEnd type="none" w="med" len="med"/>
            <a:tailEnd type="none" w="med" len="med"/>
          </a:ln>
        </p:spPr>
      </p:cxnSp>
      <p:cxnSp>
        <p:nvCxnSpPr>
          <p:cNvPr id="178" name="Google Shape;178;p16"/>
          <p:cNvCxnSpPr/>
          <p:nvPr/>
        </p:nvCxnSpPr>
        <p:spPr>
          <a:xfrm>
            <a:off x="5407825" y="6550275"/>
            <a:ext cx="4348500" cy="13500"/>
          </a:xfrm>
          <a:prstGeom prst="straightConnector1">
            <a:avLst/>
          </a:prstGeom>
          <a:noFill/>
          <a:ln w="19050" cap="flat" cmpd="sng">
            <a:solidFill>
              <a:schemeClr val="dk1"/>
            </a:solidFill>
            <a:prstDash val="solid"/>
            <a:round/>
            <a:headEnd type="none" w="med" len="med"/>
            <a:tailEnd type="none" w="med" len="med"/>
          </a:ln>
        </p:spPr>
      </p:cxnSp>
      <p:cxnSp>
        <p:nvCxnSpPr>
          <p:cNvPr id="179" name="Google Shape;179;p16"/>
          <p:cNvCxnSpPr/>
          <p:nvPr/>
        </p:nvCxnSpPr>
        <p:spPr>
          <a:xfrm>
            <a:off x="2298925" y="254700"/>
            <a:ext cx="4348500" cy="13500"/>
          </a:xfrm>
          <a:prstGeom prst="straightConnector1">
            <a:avLst/>
          </a:prstGeom>
          <a:noFill/>
          <a:ln w="19050" cap="flat" cmpd="sng">
            <a:solidFill>
              <a:schemeClr val="dk1"/>
            </a:solidFill>
            <a:prstDash val="solid"/>
            <a:round/>
            <a:headEnd type="none" w="med" len="med"/>
            <a:tailEnd type="none" w="med" len="med"/>
          </a:ln>
        </p:spPr>
      </p:cxnSp>
      <p:sp>
        <p:nvSpPr>
          <p:cNvPr id="180" name="Google Shape;180;p16"/>
          <p:cNvSpPr/>
          <p:nvPr/>
        </p:nvSpPr>
        <p:spPr>
          <a:xfrm rot="-2700000">
            <a:off x="-185251" y="833624"/>
            <a:ext cx="2584192" cy="546452"/>
          </a:xfrm>
          <a:prstGeom prst="rect">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 name="Google Shape;181;p16"/>
          <p:cNvSpPr/>
          <p:nvPr/>
        </p:nvSpPr>
        <p:spPr>
          <a:xfrm rot="-2700000">
            <a:off x="9793049" y="5477924"/>
            <a:ext cx="2584192" cy="546452"/>
          </a:xfrm>
          <a:prstGeom prst="rect">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 name="Google Shape;182;p16"/>
          <p:cNvSpPr txBox="1">
            <a:spLocks noGrp="1"/>
          </p:cNvSpPr>
          <p:nvPr>
            <p:ph type="subTitle" idx="1"/>
          </p:nvPr>
        </p:nvSpPr>
        <p:spPr>
          <a:xfrm>
            <a:off x="2625400" y="1706400"/>
            <a:ext cx="3250500" cy="606900"/>
          </a:xfrm>
          <a:prstGeom prst="rect">
            <a:avLst/>
          </a:prstGeom>
        </p:spPr>
        <p:txBody>
          <a:bodyPr spcFirstLastPara="1" wrap="square" lIns="121900" tIns="121900" rIns="121900" bIns="121900" anchor="t" anchorCtr="0">
            <a:noAutofit/>
          </a:bodyPr>
          <a:lstStyle>
            <a:lvl1pPr lvl="0" rtl="0">
              <a:spcBef>
                <a:spcPts val="0"/>
              </a:spcBef>
              <a:spcAft>
                <a:spcPts val="0"/>
              </a:spcAft>
              <a:buClr>
                <a:schemeClr val="lt1"/>
              </a:buClr>
              <a:buSzPts val="1800"/>
              <a:buNone/>
              <a:defRPr sz="1800" b="1">
                <a:solidFill>
                  <a:schemeClr val="lt1"/>
                </a:solidFill>
              </a:defRPr>
            </a:lvl1pPr>
            <a:lvl2pPr lvl="1" rtl="0">
              <a:spcBef>
                <a:spcPts val="2100"/>
              </a:spcBef>
              <a:spcAft>
                <a:spcPts val="0"/>
              </a:spcAft>
              <a:buClr>
                <a:schemeClr val="lt1"/>
              </a:buClr>
              <a:buSzPts val="1800"/>
              <a:buNone/>
              <a:defRPr sz="1800" b="1">
                <a:solidFill>
                  <a:schemeClr val="lt1"/>
                </a:solidFill>
              </a:defRPr>
            </a:lvl2pPr>
            <a:lvl3pPr lvl="2" rtl="0">
              <a:spcBef>
                <a:spcPts val="2100"/>
              </a:spcBef>
              <a:spcAft>
                <a:spcPts val="0"/>
              </a:spcAft>
              <a:buClr>
                <a:schemeClr val="lt1"/>
              </a:buClr>
              <a:buSzPts val="1800"/>
              <a:buNone/>
              <a:defRPr sz="1800" b="1">
                <a:solidFill>
                  <a:schemeClr val="lt1"/>
                </a:solidFill>
              </a:defRPr>
            </a:lvl3pPr>
            <a:lvl4pPr lvl="3" rtl="0">
              <a:spcBef>
                <a:spcPts val="2100"/>
              </a:spcBef>
              <a:spcAft>
                <a:spcPts val="0"/>
              </a:spcAft>
              <a:buClr>
                <a:schemeClr val="lt1"/>
              </a:buClr>
              <a:buSzPts val="1800"/>
              <a:buNone/>
              <a:defRPr sz="1800" b="1">
                <a:solidFill>
                  <a:schemeClr val="lt1"/>
                </a:solidFill>
              </a:defRPr>
            </a:lvl4pPr>
            <a:lvl5pPr lvl="4" rtl="0">
              <a:spcBef>
                <a:spcPts val="2100"/>
              </a:spcBef>
              <a:spcAft>
                <a:spcPts val="0"/>
              </a:spcAft>
              <a:buClr>
                <a:schemeClr val="lt1"/>
              </a:buClr>
              <a:buSzPts val="1800"/>
              <a:buNone/>
              <a:defRPr sz="1800" b="1">
                <a:solidFill>
                  <a:schemeClr val="lt1"/>
                </a:solidFill>
              </a:defRPr>
            </a:lvl5pPr>
            <a:lvl6pPr lvl="5" rtl="0">
              <a:spcBef>
                <a:spcPts val="2100"/>
              </a:spcBef>
              <a:spcAft>
                <a:spcPts val="0"/>
              </a:spcAft>
              <a:buClr>
                <a:schemeClr val="lt1"/>
              </a:buClr>
              <a:buSzPts val="1800"/>
              <a:buNone/>
              <a:defRPr sz="1800" b="1">
                <a:solidFill>
                  <a:schemeClr val="lt1"/>
                </a:solidFill>
              </a:defRPr>
            </a:lvl6pPr>
            <a:lvl7pPr lvl="6" rtl="0">
              <a:spcBef>
                <a:spcPts val="2100"/>
              </a:spcBef>
              <a:spcAft>
                <a:spcPts val="0"/>
              </a:spcAft>
              <a:buClr>
                <a:schemeClr val="lt1"/>
              </a:buClr>
              <a:buSzPts val="1800"/>
              <a:buNone/>
              <a:defRPr sz="1800" b="1">
                <a:solidFill>
                  <a:schemeClr val="lt1"/>
                </a:solidFill>
              </a:defRPr>
            </a:lvl7pPr>
            <a:lvl8pPr lvl="7" rtl="0">
              <a:spcBef>
                <a:spcPts val="2100"/>
              </a:spcBef>
              <a:spcAft>
                <a:spcPts val="0"/>
              </a:spcAft>
              <a:buClr>
                <a:schemeClr val="lt1"/>
              </a:buClr>
              <a:buSzPts val="1800"/>
              <a:buNone/>
              <a:defRPr sz="1800" b="1">
                <a:solidFill>
                  <a:schemeClr val="lt1"/>
                </a:solidFill>
              </a:defRPr>
            </a:lvl8pPr>
            <a:lvl9pPr lvl="8" rtl="0">
              <a:spcBef>
                <a:spcPts val="2100"/>
              </a:spcBef>
              <a:spcAft>
                <a:spcPts val="2100"/>
              </a:spcAft>
              <a:buClr>
                <a:schemeClr val="lt1"/>
              </a:buClr>
              <a:buSzPts val="1800"/>
              <a:buNone/>
              <a:defRPr sz="1800" b="1">
                <a:solidFill>
                  <a:schemeClr val="lt1"/>
                </a:solidFill>
              </a:defRPr>
            </a:lvl9pPr>
          </a:lstStyle>
          <a:p>
            <a:endParaRPr/>
          </a:p>
        </p:txBody>
      </p:sp>
      <p:sp>
        <p:nvSpPr>
          <p:cNvPr id="183" name="Google Shape;183;p16"/>
          <p:cNvSpPr txBox="1">
            <a:spLocks noGrp="1"/>
          </p:cNvSpPr>
          <p:nvPr>
            <p:ph type="subTitle" idx="2"/>
          </p:nvPr>
        </p:nvSpPr>
        <p:spPr>
          <a:xfrm>
            <a:off x="2625400" y="3182125"/>
            <a:ext cx="3250500" cy="606900"/>
          </a:xfrm>
          <a:prstGeom prst="rect">
            <a:avLst/>
          </a:prstGeom>
        </p:spPr>
        <p:txBody>
          <a:bodyPr spcFirstLastPara="1" wrap="square" lIns="121900" tIns="121900" rIns="121900" bIns="121900" anchor="t" anchorCtr="0">
            <a:noAutofit/>
          </a:bodyPr>
          <a:lstStyle>
            <a:lvl1pPr lvl="0" rtl="0">
              <a:spcBef>
                <a:spcPts val="0"/>
              </a:spcBef>
              <a:spcAft>
                <a:spcPts val="0"/>
              </a:spcAft>
              <a:buClr>
                <a:schemeClr val="lt1"/>
              </a:buClr>
              <a:buSzPts val="1800"/>
              <a:buNone/>
              <a:defRPr sz="1800" b="1">
                <a:solidFill>
                  <a:schemeClr val="lt1"/>
                </a:solidFill>
              </a:defRPr>
            </a:lvl1pPr>
            <a:lvl2pPr lvl="1" rtl="0">
              <a:spcBef>
                <a:spcPts val="2100"/>
              </a:spcBef>
              <a:spcAft>
                <a:spcPts val="0"/>
              </a:spcAft>
              <a:buClr>
                <a:schemeClr val="lt1"/>
              </a:buClr>
              <a:buSzPts val="1800"/>
              <a:buNone/>
              <a:defRPr sz="1800" b="1">
                <a:solidFill>
                  <a:schemeClr val="lt1"/>
                </a:solidFill>
              </a:defRPr>
            </a:lvl2pPr>
            <a:lvl3pPr lvl="2" rtl="0">
              <a:spcBef>
                <a:spcPts val="2100"/>
              </a:spcBef>
              <a:spcAft>
                <a:spcPts val="0"/>
              </a:spcAft>
              <a:buClr>
                <a:schemeClr val="lt1"/>
              </a:buClr>
              <a:buSzPts val="1800"/>
              <a:buNone/>
              <a:defRPr sz="1800" b="1">
                <a:solidFill>
                  <a:schemeClr val="lt1"/>
                </a:solidFill>
              </a:defRPr>
            </a:lvl3pPr>
            <a:lvl4pPr lvl="3" rtl="0">
              <a:spcBef>
                <a:spcPts val="2100"/>
              </a:spcBef>
              <a:spcAft>
                <a:spcPts val="0"/>
              </a:spcAft>
              <a:buClr>
                <a:schemeClr val="lt1"/>
              </a:buClr>
              <a:buSzPts val="1800"/>
              <a:buNone/>
              <a:defRPr sz="1800" b="1">
                <a:solidFill>
                  <a:schemeClr val="lt1"/>
                </a:solidFill>
              </a:defRPr>
            </a:lvl4pPr>
            <a:lvl5pPr lvl="4" rtl="0">
              <a:spcBef>
                <a:spcPts val="2100"/>
              </a:spcBef>
              <a:spcAft>
                <a:spcPts val="0"/>
              </a:spcAft>
              <a:buClr>
                <a:schemeClr val="lt1"/>
              </a:buClr>
              <a:buSzPts val="1800"/>
              <a:buNone/>
              <a:defRPr sz="1800" b="1">
                <a:solidFill>
                  <a:schemeClr val="lt1"/>
                </a:solidFill>
              </a:defRPr>
            </a:lvl5pPr>
            <a:lvl6pPr lvl="5" rtl="0">
              <a:spcBef>
                <a:spcPts val="2100"/>
              </a:spcBef>
              <a:spcAft>
                <a:spcPts val="0"/>
              </a:spcAft>
              <a:buClr>
                <a:schemeClr val="lt1"/>
              </a:buClr>
              <a:buSzPts val="1800"/>
              <a:buNone/>
              <a:defRPr sz="1800" b="1">
                <a:solidFill>
                  <a:schemeClr val="lt1"/>
                </a:solidFill>
              </a:defRPr>
            </a:lvl6pPr>
            <a:lvl7pPr lvl="6" rtl="0">
              <a:spcBef>
                <a:spcPts val="2100"/>
              </a:spcBef>
              <a:spcAft>
                <a:spcPts val="0"/>
              </a:spcAft>
              <a:buClr>
                <a:schemeClr val="lt1"/>
              </a:buClr>
              <a:buSzPts val="1800"/>
              <a:buNone/>
              <a:defRPr sz="1800" b="1">
                <a:solidFill>
                  <a:schemeClr val="lt1"/>
                </a:solidFill>
              </a:defRPr>
            </a:lvl7pPr>
            <a:lvl8pPr lvl="7" rtl="0">
              <a:spcBef>
                <a:spcPts val="2100"/>
              </a:spcBef>
              <a:spcAft>
                <a:spcPts val="0"/>
              </a:spcAft>
              <a:buClr>
                <a:schemeClr val="lt1"/>
              </a:buClr>
              <a:buSzPts val="1800"/>
              <a:buNone/>
              <a:defRPr sz="1800" b="1">
                <a:solidFill>
                  <a:schemeClr val="lt1"/>
                </a:solidFill>
              </a:defRPr>
            </a:lvl8pPr>
            <a:lvl9pPr lvl="8" rtl="0">
              <a:spcBef>
                <a:spcPts val="2100"/>
              </a:spcBef>
              <a:spcAft>
                <a:spcPts val="2100"/>
              </a:spcAft>
              <a:buClr>
                <a:schemeClr val="lt1"/>
              </a:buClr>
              <a:buSzPts val="1800"/>
              <a:buNone/>
              <a:defRPr sz="1800" b="1">
                <a:solidFill>
                  <a:schemeClr val="lt1"/>
                </a:solidFill>
              </a:defRPr>
            </a:lvl9pPr>
          </a:lstStyle>
          <a:p>
            <a:endParaRPr/>
          </a:p>
        </p:txBody>
      </p:sp>
      <p:sp>
        <p:nvSpPr>
          <p:cNvPr id="184" name="Google Shape;184;p16"/>
          <p:cNvSpPr txBox="1">
            <a:spLocks noGrp="1"/>
          </p:cNvSpPr>
          <p:nvPr>
            <p:ph type="subTitle" idx="3"/>
          </p:nvPr>
        </p:nvSpPr>
        <p:spPr>
          <a:xfrm>
            <a:off x="2625400" y="4687580"/>
            <a:ext cx="3250500" cy="606900"/>
          </a:xfrm>
          <a:prstGeom prst="rect">
            <a:avLst/>
          </a:prstGeom>
        </p:spPr>
        <p:txBody>
          <a:bodyPr spcFirstLastPara="1" wrap="square" lIns="121900" tIns="121900" rIns="121900" bIns="121900" anchor="t" anchorCtr="0">
            <a:noAutofit/>
          </a:bodyPr>
          <a:lstStyle>
            <a:lvl1pPr lvl="0" rtl="0">
              <a:spcBef>
                <a:spcPts val="0"/>
              </a:spcBef>
              <a:spcAft>
                <a:spcPts val="0"/>
              </a:spcAft>
              <a:buClr>
                <a:schemeClr val="lt1"/>
              </a:buClr>
              <a:buSzPts val="1800"/>
              <a:buNone/>
              <a:defRPr sz="1800" b="1">
                <a:solidFill>
                  <a:schemeClr val="lt1"/>
                </a:solidFill>
              </a:defRPr>
            </a:lvl1pPr>
            <a:lvl2pPr lvl="1" rtl="0">
              <a:spcBef>
                <a:spcPts val="2100"/>
              </a:spcBef>
              <a:spcAft>
                <a:spcPts val="0"/>
              </a:spcAft>
              <a:buClr>
                <a:schemeClr val="lt1"/>
              </a:buClr>
              <a:buSzPts val="1800"/>
              <a:buNone/>
              <a:defRPr sz="1800" b="1">
                <a:solidFill>
                  <a:schemeClr val="lt1"/>
                </a:solidFill>
              </a:defRPr>
            </a:lvl2pPr>
            <a:lvl3pPr lvl="2" rtl="0">
              <a:spcBef>
                <a:spcPts val="2100"/>
              </a:spcBef>
              <a:spcAft>
                <a:spcPts val="0"/>
              </a:spcAft>
              <a:buClr>
                <a:schemeClr val="lt1"/>
              </a:buClr>
              <a:buSzPts val="1800"/>
              <a:buNone/>
              <a:defRPr sz="1800" b="1">
                <a:solidFill>
                  <a:schemeClr val="lt1"/>
                </a:solidFill>
              </a:defRPr>
            </a:lvl3pPr>
            <a:lvl4pPr lvl="3" rtl="0">
              <a:spcBef>
                <a:spcPts val="2100"/>
              </a:spcBef>
              <a:spcAft>
                <a:spcPts val="0"/>
              </a:spcAft>
              <a:buClr>
                <a:schemeClr val="lt1"/>
              </a:buClr>
              <a:buSzPts val="1800"/>
              <a:buNone/>
              <a:defRPr sz="1800" b="1">
                <a:solidFill>
                  <a:schemeClr val="lt1"/>
                </a:solidFill>
              </a:defRPr>
            </a:lvl4pPr>
            <a:lvl5pPr lvl="4" rtl="0">
              <a:spcBef>
                <a:spcPts val="2100"/>
              </a:spcBef>
              <a:spcAft>
                <a:spcPts val="0"/>
              </a:spcAft>
              <a:buClr>
                <a:schemeClr val="lt1"/>
              </a:buClr>
              <a:buSzPts val="1800"/>
              <a:buNone/>
              <a:defRPr sz="1800" b="1">
                <a:solidFill>
                  <a:schemeClr val="lt1"/>
                </a:solidFill>
              </a:defRPr>
            </a:lvl5pPr>
            <a:lvl6pPr lvl="5" rtl="0">
              <a:spcBef>
                <a:spcPts val="2100"/>
              </a:spcBef>
              <a:spcAft>
                <a:spcPts val="0"/>
              </a:spcAft>
              <a:buClr>
                <a:schemeClr val="lt1"/>
              </a:buClr>
              <a:buSzPts val="1800"/>
              <a:buNone/>
              <a:defRPr sz="1800" b="1">
                <a:solidFill>
                  <a:schemeClr val="lt1"/>
                </a:solidFill>
              </a:defRPr>
            </a:lvl6pPr>
            <a:lvl7pPr lvl="6" rtl="0">
              <a:spcBef>
                <a:spcPts val="2100"/>
              </a:spcBef>
              <a:spcAft>
                <a:spcPts val="0"/>
              </a:spcAft>
              <a:buClr>
                <a:schemeClr val="lt1"/>
              </a:buClr>
              <a:buSzPts val="1800"/>
              <a:buNone/>
              <a:defRPr sz="1800" b="1">
                <a:solidFill>
                  <a:schemeClr val="lt1"/>
                </a:solidFill>
              </a:defRPr>
            </a:lvl7pPr>
            <a:lvl8pPr lvl="7" rtl="0">
              <a:spcBef>
                <a:spcPts val="2100"/>
              </a:spcBef>
              <a:spcAft>
                <a:spcPts val="0"/>
              </a:spcAft>
              <a:buClr>
                <a:schemeClr val="lt1"/>
              </a:buClr>
              <a:buSzPts val="1800"/>
              <a:buNone/>
              <a:defRPr sz="1800" b="1">
                <a:solidFill>
                  <a:schemeClr val="lt1"/>
                </a:solidFill>
              </a:defRPr>
            </a:lvl8pPr>
            <a:lvl9pPr lvl="8" rtl="0">
              <a:spcBef>
                <a:spcPts val="2100"/>
              </a:spcBef>
              <a:spcAft>
                <a:spcPts val="2100"/>
              </a:spcAft>
              <a:buClr>
                <a:schemeClr val="lt1"/>
              </a:buClr>
              <a:buSzPts val="1800"/>
              <a:buNone/>
              <a:defRPr sz="1800" b="1">
                <a:solidFill>
                  <a:schemeClr val="lt1"/>
                </a:solidFill>
              </a:defRPr>
            </a:lvl9pPr>
          </a:lstStyle>
          <a:p>
            <a:endParaRPr/>
          </a:p>
        </p:txBody>
      </p:sp>
      <p:sp>
        <p:nvSpPr>
          <p:cNvPr id="185" name="Google Shape;185;p16"/>
          <p:cNvSpPr txBox="1">
            <a:spLocks noGrp="1"/>
          </p:cNvSpPr>
          <p:nvPr>
            <p:ph type="subTitle" idx="4"/>
          </p:nvPr>
        </p:nvSpPr>
        <p:spPr>
          <a:xfrm>
            <a:off x="6476787" y="1723750"/>
            <a:ext cx="3250500" cy="606900"/>
          </a:xfrm>
          <a:prstGeom prst="rect">
            <a:avLst/>
          </a:prstGeom>
        </p:spPr>
        <p:txBody>
          <a:bodyPr spcFirstLastPara="1" wrap="square" lIns="121900" tIns="121900" rIns="121900" bIns="121900" anchor="t" anchorCtr="0">
            <a:noAutofit/>
          </a:bodyPr>
          <a:lstStyle>
            <a:lvl1pPr lvl="0" rtl="0">
              <a:spcBef>
                <a:spcPts val="0"/>
              </a:spcBef>
              <a:spcAft>
                <a:spcPts val="0"/>
              </a:spcAft>
              <a:buClr>
                <a:schemeClr val="lt1"/>
              </a:buClr>
              <a:buSzPts val="1800"/>
              <a:buNone/>
              <a:defRPr sz="1800" b="1">
                <a:solidFill>
                  <a:schemeClr val="lt1"/>
                </a:solidFill>
              </a:defRPr>
            </a:lvl1pPr>
            <a:lvl2pPr lvl="1" rtl="0">
              <a:spcBef>
                <a:spcPts val="2100"/>
              </a:spcBef>
              <a:spcAft>
                <a:spcPts val="0"/>
              </a:spcAft>
              <a:buClr>
                <a:schemeClr val="lt1"/>
              </a:buClr>
              <a:buSzPts val="1800"/>
              <a:buNone/>
              <a:defRPr sz="1800" b="1">
                <a:solidFill>
                  <a:schemeClr val="lt1"/>
                </a:solidFill>
              </a:defRPr>
            </a:lvl2pPr>
            <a:lvl3pPr lvl="2" rtl="0">
              <a:spcBef>
                <a:spcPts val="2100"/>
              </a:spcBef>
              <a:spcAft>
                <a:spcPts val="0"/>
              </a:spcAft>
              <a:buClr>
                <a:schemeClr val="lt1"/>
              </a:buClr>
              <a:buSzPts val="1800"/>
              <a:buNone/>
              <a:defRPr sz="1800" b="1">
                <a:solidFill>
                  <a:schemeClr val="lt1"/>
                </a:solidFill>
              </a:defRPr>
            </a:lvl3pPr>
            <a:lvl4pPr lvl="3" rtl="0">
              <a:spcBef>
                <a:spcPts val="2100"/>
              </a:spcBef>
              <a:spcAft>
                <a:spcPts val="0"/>
              </a:spcAft>
              <a:buClr>
                <a:schemeClr val="lt1"/>
              </a:buClr>
              <a:buSzPts val="1800"/>
              <a:buNone/>
              <a:defRPr sz="1800" b="1">
                <a:solidFill>
                  <a:schemeClr val="lt1"/>
                </a:solidFill>
              </a:defRPr>
            </a:lvl4pPr>
            <a:lvl5pPr lvl="4" rtl="0">
              <a:spcBef>
                <a:spcPts val="2100"/>
              </a:spcBef>
              <a:spcAft>
                <a:spcPts val="0"/>
              </a:spcAft>
              <a:buClr>
                <a:schemeClr val="lt1"/>
              </a:buClr>
              <a:buSzPts val="1800"/>
              <a:buNone/>
              <a:defRPr sz="1800" b="1">
                <a:solidFill>
                  <a:schemeClr val="lt1"/>
                </a:solidFill>
              </a:defRPr>
            </a:lvl5pPr>
            <a:lvl6pPr lvl="5" rtl="0">
              <a:spcBef>
                <a:spcPts val="2100"/>
              </a:spcBef>
              <a:spcAft>
                <a:spcPts val="0"/>
              </a:spcAft>
              <a:buClr>
                <a:schemeClr val="lt1"/>
              </a:buClr>
              <a:buSzPts val="1800"/>
              <a:buNone/>
              <a:defRPr sz="1800" b="1">
                <a:solidFill>
                  <a:schemeClr val="lt1"/>
                </a:solidFill>
              </a:defRPr>
            </a:lvl6pPr>
            <a:lvl7pPr lvl="6" rtl="0">
              <a:spcBef>
                <a:spcPts val="2100"/>
              </a:spcBef>
              <a:spcAft>
                <a:spcPts val="0"/>
              </a:spcAft>
              <a:buClr>
                <a:schemeClr val="lt1"/>
              </a:buClr>
              <a:buSzPts val="1800"/>
              <a:buNone/>
              <a:defRPr sz="1800" b="1">
                <a:solidFill>
                  <a:schemeClr val="lt1"/>
                </a:solidFill>
              </a:defRPr>
            </a:lvl7pPr>
            <a:lvl8pPr lvl="7" rtl="0">
              <a:spcBef>
                <a:spcPts val="2100"/>
              </a:spcBef>
              <a:spcAft>
                <a:spcPts val="0"/>
              </a:spcAft>
              <a:buClr>
                <a:schemeClr val="lt1"/>
              </a:buClr>
              <a:buSzPts val="1800"/>
              <a:buNone/>
              <a:defRPr sz="1800" b="1">
                <a:solidFill>
                  <a:schemeClr val="lt1"/>
                </a:solidFill>
              </a:defRPr>
            </a:lvl8pPr>
            <a:lvl9pPr lvl="8" rtl="0">
              <a:spcBef>
                <a:spcPts val="2100"/>
              </a:spcBef>
              <a:spcAft>
                <a:spcPts val="2100"/>
              </a:spcAft>
              <a:buClr>
                <a:schemeClr val="lt1"/>
              </a:buClr>
              <a:buSzPts val="1800"/>
              <a:buNone/>
              <a:defRPr sz="1800" b="1">
                <a:solidFill>
                  <a:schemeClr val="lt1"/>
                </a:solidFill>
              </a:defRPr>
            </a:lvl9pPr>
          </a:lstStyle>
          <a:p>
            <a:endParaRPr/>
          </a:p>
        </p:txBody>
      </p:sp>
      <p:sp>
        <p:nvSpPr>
          <p:cNvPr id="186" name="Google Shape;186;p16"/>
          <p:cNvSpPr txBox="1">
            <a:spLocks noGrp="1"/>
          </p:cNvSpPr>
          <p:nvPr>
            <p:ph type="subTitle" idx="5"/>
          </p:nvPr>
        </p:nvSpPr>
        <p:spPr>
          <a:xfrm>
            <a:off x="6476787" y="3182125"/>
            <a:ext cx="3250500" cy="606900"/>
          </a:xfrm>
          <a:prstGeom prst="rect">
            <a:avLst/>
          </a:prstGeom>
        </p:spPr>
        <p:txBody>
          <a:bodyPr spcFirstLastPara="1" wrap="square" lIns="121900" tIns="121900" rIns="121900" bIns="121900" anchor="t" anchorCtr="0">
            <a:noAutofit/>
          </a:bodyPr>
          <a:lstStyle>
            <a:lvl1pPr lvl="0" rtl="0">
              <a:spcBef>
                <a:spcPts val="0"/>
              </a:spcBef>
              <a:spcAft>
                <a:spcPts val="0"/>
              </a:spcAft>
              <a:buClr>
                <a:schemeClr val="lt1"/>
              </a:buClr>
              <a:buSzPts val="1800"/>
              <a:buNone/>
              <a:defRPr sz="1800" b="1">
                <a:solidFill>
                  <a:schemeClr val="lt1"/>
                </a:solidFill>
              </a:defRPr>
            </a:lvl1pPr>
            <a:lvl2pPr lvl="1" rtl="0">
              <a:spcBef>
                <a:spcPts val="2100"/>
              </a:spcBef>
              <a:spcAft>
                <a:spcPts val="0"/>
              </a:spcAft>
              <a:buClr>
                <a:schemeClr val="lt1"/>
              </a:buClr>
              <a:buSzPts val="1800"/>
              <a:buNone/>
              <a:defRPr sz="1800" b="1">
                <a:solidFill>
                  <a:schemeClr val="lt1"/>
                </a:solidFill>
              </a:defRPr>
            </a:lvl2pPr>
            <a:lvl3pPr lvl="2" rtl="0">
              <a:spcBef>
                <a:spcPts val="2100"/>
              </a:spcBef>
              <a:spcAft>
                <a:spcPts val="0"/>
              </a:spcAft>
              <a:buClr>
                <a:schemeClr val="lt1"/>
              </a:buClr>
              <a:buSzPts val="1800"/>
              <a:buNone/>
              <a:defRPr sz="1800" b="1">
                <a:solidFill>
                  <a:schemeClr val="lt1"/>
                </a:solidFill>
              </a:defRPr>
            </a:lvl3pPr>
            <a:lvl4pPr lvl="3" rtl="0">
              <a:spcBef>
                <a:spcPts val="2100"/>
              </a:spcBef>
              <a:spcAft>
                <a:spcPts val="0"/>
              </a:spcAft>
              <a:buClr>
                <a:schemeClr val="lt1"/>
              </a:buClr>
              <a:buSzPts val="1800"/>
              <a:buNone/>
              <a:defRPr sz="1800" b="1">
                <a:solidFill>
                  <a:schemeClr val="lt1"/>
                </a:solidFill>
              </a:defRPr>
            </a:lvl4pPr>
            <a:lvl5pPr lvl="4" rtl="0">
              <a:spcBef>
                <a:spcPts val="2100"/>
              </a:spcBef>
              <a:spcAft>
                <a:spcPts val="0"/>
              </a:spcAft>
              <a:buClr>
                <a:schemeClr val="lt1"/>
              </a:buClr>
              <a:buSzPts val="1800"/>
              <a:buNone/>
              <a:defRPr sz="1800" b="1">
                <a:solidFill>
                  <a:schemeClr val="lt1"/>
                </a:solidFill>
              </a:defRPr>
            </a:lvl5pPr>
            <a:lvl6pPr lvl="5" rtl="0">
              <a:spcBef>
                <a:spcPts val="2100"/>
              </a:spcBef>
              <a:spcAft>
                <a:spcPts val="0"/>
              </a:spcAft>
              <a:buClr>
                <a:schemeClr val="lt1"/>
              </a:buClr>
              <a:buSzPts val="1800"/>
              <a:buNone/>
              <a:defRPr sz="1800" b="1">
                <a:solidFill>
                  <a:schemeClr val="lt1"/>
                </a:solidFill>
              </a:defRPr>
            </a:lvl6pPr>
            <a:lvl7pPr lvl="6" rtl="0">
              <a:spcBef>
                <a:spcPts val="2100"/>
              </a:spcBef>
              <a:spcAft>
                <a:spcPts val="0"/>
              </a:spcAft>
              <a:buClr>
                <a:schemeClr val="lt1"/>
              </a:buClr>
              <a:buSzPts val="1800"/>
              <a:buNone/>
              <a:defRPr sz="1800" b="1">
                <a:solidFill>
                  <a:schemeClr val="lt1"/>
                </a:solidFill>
              </a:defRPr>
            </a:lvl7pPr>
            <a:lvl8pPr lvl="7" rtl="0">
              <a:spcBef>
                <a:spcPts val="2100"/>
              </a:spcBef>
              <a:spcAft>
                <a:spcPts val="0"/>
              </a:spcAft>
              <a:buClr>
                <a:schemeClr val="lt1"/>
              </a:buClr>
              <a:buSzPts val="1800"/>
              <a:buNone/>
              <a:defRPr sz="1800" b="1">
                <a:solidFill>
                  <a:schemeClr val="lt1"/>
                </a:solidFill>
              </a:defRPr>
            </a:lvl8pPr>
            <a:lvl9pPr lvl="8" rtl="0">
              <a:spcBef>
                <a:spcPts val="2100"/>
              </a:spcBef>
              <a:spcAft>
                <a:spcPts val="2100"/>
              </a:spcAft>
              <a:buClr>
                <a:schemeClr val="lt1"/>
              </a:buClr>
              <a:buSzPts val="1800"/>
              <a:buNone/>
              <a:defRPr sz="1800" b="1">
                <a:solidFill>
                  <a:schemeClr val="lt1"/>
                </a:solidFill>
              </a:defRPr>
            </a:lvl9pPr>
          </a:lstStyle>
          <a:p>
            <a:endParaRPr/>
          </a:p>
        </p:txBody>
      </p:sp>
      <p:sp>
        <p:nvSpPr>
          <p:cNvPr id="187" name="Google Shape;187;p16"/>
          <p:cNvSpPr txBox="1">
            <a:spLocks noGrp="1"/>
          </p:cNvSpPr>
          <p:nvPr>
            <p:ph type="subTitle" idx="6"/>
          </p:nvPr>
        </p:nvSpPr>
        <p:spPr>
          <a:xfrm>
            <a:off x="6476787" y="4687580"/>
            <a:ext cx="3250500" cy="606900"/>
          </a:xfrm>
          <a:prstGeom prst="rect">
            <a:avLst/>
          </a:prstGeom>
        </p:spPr>
        <p:txBody>
          <a:bodyPr spcFirstLastPara="1" wrap="square" lIns="121900" tIns="121900" rIns="121900" bIns="121900" anchor="t" anchorCtr="0">
            <a:noAutofit/>
          </a:bodyPr>
          <a:lstStyle>
            <a:lvl1pPr lvl="0" rtl="0">
              <a:spcBef>
                <a:spcPts val="0"/>
              </a:spcBef>
              <a:spcAft>
                <a:spcPts val="0"/>
              </a:spcAft>
              <a:buClr>
                <a:schemeClr val="lt1"/>
              </a:buClr>
              <a:buSzPts val="1800"/>
              <a:buNone/>
              <a:defRPr sz="1800" b="1">
                <a:solidFill>
                  <a:schemeClr val="lt1"/>
                </a:solidFill>
              </a:defRPr>
            </a:lvl1pPr>
            <a:lvl2pPr lvl="1" rtl="0">
              <a:spcBef>
                <a:spcPts val="2100"/>
              </a:spcBef>
              <a:spcAft>
                <a:spcPts val="0"/>
              </a:spcAft>
              <a:buClr>
                <a:schemeClr val="lt1"/>
              </a:buClr>
              <a:buSzPts val="1800"/>
              <a:buNone/>
              <a:defRPr sz="1800" b="1">
                <a:solidFill>
                  <a:schemeClr val="lt1"/>
                </a:solidFill>
              </a:defRPr>
            </a:lvl2pPr>
            <a:lvl3pPr lvl="2" rtl="0">
              <a:spcBef>
                <a:spcPts val="2100"/>
              </a:spcBef>
              <a:spcAft>
                <a:spcPts val="0"/>
              </a:spcAft>
              <a:buClr>
                <a:schemeClr val="lt1"/>
              </a:buClr>
              <a:buSzPts val="1800"/>
              <a:buNone/>
              <a:defRPr sz="1800" b="1">
                <a:solidFill>
                  <a:schemeClr val="lt1"/>
                </a:solidFill>
              </a:defRPr>
            </a:lvl3pPr>
            <a:lvl4pPr lvl="3" rtl="0">
              <a:spcBef>
                <a:spcPts val="2100"/>
              </a:spcBef>
              <a:spcAft>
                <a:spcPts val="0"/>
              </a:spcAft>
              <a:buClr>
                <a:schemeClr val="lt1"/>
              </a:buClr>
              <a:buSzPts val="1800"/>
              <a:buNone/>
              <a:defRPr sz="1800" b="1">
                <a:solidFill>
                  <a:schemeClr val="lt1"/>
                </a:solidFill>
              </a:defRPr>
            </a:lvl4pPr>
            <a:lvl5pPr lvl="4" rtl="0">
              <a:spcBef>
                <a:spcPts val="2100"/>
              </a:spcBef>
              <a:spcAft>
                <a:spcPts val="0"/>
              </a:spcAft>
              <a:buClr>
                <a:schemeClr val="lt1"/>
              </a:buClr>
              <a:buSzPts val="1800"/>
              <a:buNone/>
              <a:defRPr sz="1800" b="1">
                <a:solidFill>
                  <a:schemeClr val="lt1"/>
                </a:solidFill>
              </a:defRPr>
            </a:lvl5pPr>
            <a:lvl6pPr lvl="5" rtl="0">
              <a:spcBef>
                <a:spcPts val="2100"/>
              </a:spcBef>
              <a:spcAft>
                <a:spcPts val="0"/>
              </a:spcAft>
              <a:buClr>
                <a:schemeClr val="lt1"/>
              </a:buClr>
              <a:buSzPts val="1800"/>
              <a:buNone/>
              <a:defRPr sz="1800" b="1">
                <a:solidFill>
                  <a:schemeClr val="lt1"/>
                </a:solidFill>
              </a:defRPr>
            </a:lvl6pPr>
            <a:lvl7pPr lvl="6" rtl="0">
              <a:spcBef>
                <a:spcPts val="2100"/>
              </a:spcBef>
              <a:spcAft>
                <a:spcPts val="0"/>
              </a:spcAft>
              <a:buClr>
                <a:schemeClr val="lt1"/>
              </a:buClr>
              <a:buSzPts val="1800"/>
              <a:buNone/>
              <a:defRPr sz="1800" b="1">
                <a:solidFill>
                  <a:schemeClr val="lt1"/>
                </a:solidFill>
              </a:defRPr>
            </a:lvl7pPr>
            <a:lvl8pPr lvl="7" rtl="0">
              <a:spcBef>
                <a:spcPts val="2100"/>
              </a:spcBef>
              <a:spcAft>
                <a:spcPts val="0"/>
              </a:spcAft>
              <a:buClr>
                <a:schemeClr val="lt1"/>
              </a:buClr>
              <a:buSzPts val="1800"/>
              <a:buNone/>
              <a:defRPr sz="1800" b="1">
                <a:solidFill>
                  <a:schemeClr val="lt1"/>
                </a:solidFill>
              </a:defRPr>
            </a:lvl8pPr>
            <a:lvl9pPr lvl="8" rtl="0">
              <a:spcBef>
                <a:spcPts val="2100"/>
              </a:spcBef>
              <a:spcAft>
                <a:spcPts val="2100"/>
              </a:spcAft>
              <a:buClr>
                <a:schemeClr val="lt1"/>
              </a:buClr>
              <a:buSzPts val="1800"/>
              <a:buNone/>
              <a:defRPr sz="1800" b="1">
                <a:solidFill>
                  <a:schemeClr val="lt1"/>
                </a:solidFill>
              </a:defRPr>
            </a:lvl9pPr>
          </a:lstStyle>
          <a:p>
            <a:endParaRPr/>
          </a:p>
        </p:txBody>
      </p:sp>
      <p:sp>
        <p:nvSpPr>
          <p:cNvPr id="188" name="Google Shape;188;p16"/>
          <p:cNvSpPr txBox="1">
            <a:spLocks noGrp="1"/>
          </p:cNvSpPr>
          <p:nvPr>
            <p:ph type="title"/>
          </p:nvPr>
        </p:nvSpPr>
        <p:spPr>
          <a:xfrm>
            <a:off x="2213700" y="821975"/>
            <a:ext cx="8003400" cy="763500"/>
          </a:xfrm>
          <a:prstGeom prst="rect">
            <a:avLst/>
          </a:prstGeom>
        </p:spPr>
        <p:txBody>
          <a:bodyPr spcFirstLastPara="1" wrap="square" lIns="121900" tIns="121900" rIns="121900" bIns="121900" anchor="t" anchorCtr="0">
            <a:noAutofit/>
          </a:bodyPr>
          <a:lstStyle>
            <a:lvl1pPr marL="0" marR="0" lvl="0" indent="0" algn="ctr" rtl="0">
              <a:lnSpc>
                <a:spcPct val="100000"/>
              </a:lnSpc>
              <a:spcBef>
                <a:spcPts val="0"/>
              </a:spcBef>
              <a:spcAft>
                <a:spcPts val="0"/>
              </a:spcAft>
              <a:buClr>
                <a:srgbClr val="000000"/>
              </a:buClr>
              <a:buSzPts val="4000"/>
              <a:buFont typeface="Aldrich"/>
              <a:buNone/>
              <a:defRPr>
                <a:solidFill>
                  <a:srgbClr val="000000"/>
                </a:solidFill>
              </a:defRPr>
            </a:lvl1pPr>
            <a:lvl2pPr lvl="1" algn="ctr" rtl="0">
              <a:spcBef>
                <a:spcPts val="0"/>
              </a:spcBef>
              <a:spcAft>
                <a:spcPts val="0"/>
              </a:spcAft>
              <a:buClr>
                <a:srgbClr val="000000"/>
              </a:buClr>
              <a:buSzPts val="4000"/>
              <a:buFont typeface="Abril Fatface"/>
              <a:buNone/>
              <a:defRPr sz="4000">
                <a:solidFill>
                  <a:srgbClr val="000000"/>
                </a:solidFill>
                <a:latin typeface="Abril Fatface"/>
                <a:ea typeface="Abril Fatface"/>
                <a:cs typeface="Abril Fatface"/>
                <a:sym typeface="Abril Fatface"/>
              </a:defRPr>
            </a:lvl2pPr>
            <a:lvl3pPr lvl="2" algn="ctr" rtl="0">
              <a:spcBef>
                <a:spcPts val="0"/>
              </a:spcBef>
              <a:spcAft>
                <a:spcPts val="0"/>
              </a:spcAft>
              <a:buClr>
                <a:srgbClr val="000000"/>
              </a:buClr>
              <a:buSzPts val="4000"/>
              <a:buFont typeface="Abril Fatface"/>
              <a:buNone/>
              <a:defRPr sz="4000">
                <a:solidFill>
                  <a:srgbClr val="000000"/>
                </a:solidFill>
                <a:latin typeface="Abril Fatface"/>
                <a:ea typeface="Abril Fatface"/>
                <a:cs typeface="Abril Fatface"/>
                <a:sym typeface="Abril Fatface"/>
              </a:defRPr>
            </a:lvl3pPr>
            <a:lvl4pPr lvl="3" algn="ctr" rtl="0">
              <a:spcBef>
                <a:spcPts val="0"/>
              </a:spcBef>
              <a:spcAft>
                <a:spcPts val="0"/>
              </a:spcAft>
              <a:buClr>
                <a:srgbClr val="000000"/>
              </a:buClr>
              <a:buSzPts val="4000"/>
              <a:buFont typeface="Abril Fatface"/>
              <a:buNone/>
              <a:defRPr sz="4000">
                <a:solidFill>
                  <a:srgbClr val="000000"/>
                </a:solidFill>
                <a:latin typeface="Abril Fatface"/>
                <a:ea typeface="Abril Fatface"/>
                <a:cs typeface="Abril Fatface"/>
                <a:sym typeface="Abril Fatface"/>
              </a:defRPr>
            </a:lvl4pPr>
            <a:lvl5pPr lvl="4" algn="ctr" rtl="0">
              <a:spcBef>
                <a:spcPts val="0"/>
              </a:spcBef>
              <a:spcAft>
                <a:spcPts val="0"/>
              </a:spcAft>
              <a:buClr>
                <a:srgbClr val="000000"/>
              </a:buClr>
              <a:buSzPts val="4000"/>
              <a:buFont typeface="Abril Fatface"/>
              <a:buNone/>
              <a:defRPr sz="4000">
                <a:solidFill>
                  <a:srgbClr val="000000"/>
                </a:solidFill>
                <a:latin typeface="Abril Fatface"/>
                <a:ea typeface="Abril Fatface"/>
                <a:cs typeface="Abril Fatface"/>
                <a:sym typeface="Abril Fatface"/>
              </a:defRPr>
            </a:lvl5pPr>
            <a:lvl6pPr lvl="5" algn="ctr" rtl="0">
              <a:spcBef>
                <a:spcPts val="0"/>
              </a:spcBef>
              <a:spcAft>
                <a:spcPts val="0"/>
              </a:spcAft>
              <a:buClr>
                <a:srgbClr val="000000"/>
              </a:buClr>
              <a:buSzPts val="4000"/>
              <a:buFont typeface="Abril Fatface"/>
              <a:buNone/>
              <a:defRPr sz="4000">
                <a:solidFill>
                  <a:srgbClr val="000000"/>
                </a:solidFill>
                <a:latin typeface="Abril Fatface"/>
                <a:ea typeface="Abril Fatface"/>
                <a:cs typeface="Abril Fatface"/>
                <a:sym typeface="Abril Fatface"/>
              </a:defRPr>
            </a:lvl6pPr>
            <a:lvl7pPr lvl="6" algn="ctr" rtl="0">
              <a:spcBef>
                <a:spcPts val="0"/>
              </a:spcBef>
              <a:spcAft>
                <a:spcPts val="0"/>
              </a:spcAft>
              <a:buClr>
                <a:srgbClr val="000000"/>
              </a:buClr>
              <a:buSzPts val="4000"/>
              <a:buFont typeface="Abril Fatface"/>
              <a:buNone/>
              <a:defRPr sz="4000">
                <a:solidFill>
                  <a:srgbClr val="000000"/>
                </a:solidFill>
                <a:latin typeface="Abril Fatface"/>
                <a:ea typeface="Abril Fatface"/>
                <a:cs typeface="Abril Fatface"/>
                <a:sym typeface="Abril Fatface"/>
              </a:defRPr>
            </a:lvl7pPr>
            <a:lvl8pPr lvl="7" algn="ctr" rtl="0">
              <a:spcBef>
                <a:spcPts val="0"/>
              </a:spcBef>
              <a:spcAft>
                <a:spcPts val="0"/>
              </a:spcAft>
              <a:buClr>
                <a:srgbClr val="000000"/>
              </a:buClr>
              <a:buSzPts val="4000"/>
              <a:buFont typeface="Abril Fatface"/>
              <a:buNone/>
              <a:defRPr sz="4000">
                <a:solidFill>
                  <a:srgbClr val="000000"/>
                </a:solidFill>
                <a:latin typeface="Abril Fatface"/>
                <a:ea typeface="Abril Fatface"/>
                <a:cs typeface="Abril Fatface"/>
                <a:sym typeface="Abril Fatface"/>
              </a:defRPr>
            </a:lvl8pPr>
            <a:lvl9pPr lvl="8" algn="ctr" rtl="0">
              <a:spcBef>
                <a:spcPts val="0"/>
              </a:spcBef>
              <a:spcAft>
                <a:spcPts val="0"/>
              </a:spcAft>
              <a:buClr>
                <a:srgbClr val="000000"/>
              </a:buClr>
              <a:buSzPts val="4000"/>
              <a:buFont typeface="Abril Fatface"/>
              <a:buNone/>
              <a:defRPr sz="4000">
                <a:solidFill>
                  <a:srgbClr val="000000"/>
                </a:solidFill>
                <a:latin typeface="Abril Fatface"/>
                <a:ea typeface="Abril Fatface"/>
                <a:cs typeface="Abril Fatface"/>
                <a:sym typeface="Abril Fatface"/>
              </a:defRPr>
            </a:lvl9pPr>
          </a:lstStyle>
          <a:p>
            <a:endParaRPr/>
          </a:p>
        </p:txBody>
      </p:sp>
      <p:sp>
        <p:nvSpPr>
          <p:cNvPr id="189" name="Google Shape;189;p16"/>
          <p:cNvSpPr txBox="1">
            <a:spLocks noGrp="1"/>
          </p:cNvSpPr>
          <p:nvPr>
            <p:ph type="body" idx="7"/>
          </p:nvPr>
        </p:nvSpPr>
        <p:spPr>
          <a:xfrm>
            <a:off x="6476787" y="2132600"/>
            <a:ext cx="3250500" cy="834000"/>
          </a:xfrm>
          <a:prstGeom prst="rect">
            <a:avLst/>
          </a:prstGeom>
        </p:spPr>
        <p:txBody>
          <a:bodyPr spcFirstLastPara="1" wrap="square" lIns="121900" tIns="121900" rIns="121900" bIns="121900" anchor="t" anchorCtr="0">
            <a:noAutofit/>
          </a:bodyPr>
          <a:lstStyle>
            <a:lvl1pPr marL="457200" lvl="0" indent="-317500">
              <a:spcBef>
                <a:spcPts val="0"/>
              </a:spcBef>
              <a:spcAft>
                <a:spcPts val="0"/>
              </a:spcAft>
              <a:buClr>
                <a:srgbClr val="000000"/>
              </a:buClr>
              <a:buSzPts val="1400"/>
              <a:buChar char="●"/>
              <a:defRPr sz="1400">
                <a:solidFill>
                  <a:srgbClr val="000000"/>
                </a:solidFill>
              </a:defRPr>
            </a:lvl1pPr>
            <a:lvl2pPr marL="914400" lvl="1" indent="-317500">
              <a:spcBef>
                <a:spcPts val="2100"/>
              </a:spcBef>
              <a:spcAft>
                <a:spcPts val="0"/>
              </a:spcAft>
              <a:buClr>
                <a:srgbClr val="000000"/>
              </a:buClr>
              <a:buSzPts val="1400"/>
              <a:buChar char="○"/>
              <a:defRPr sz="1400">
                <a:solidFill>
                  <a:srgbClr val="000000"/>
                </a:solidFill>
              </a:defRPr>
            </a:lvl2pPr>
            <a:lvl3pPr marL="1371600" lvl="2" indent="-317500">
              <a:spcBef>
                <a:spcPts val="2100"/>
              </a:spcBef>
              <a:spcAft>
                <a:spcPts val="0"/>
              </a:spcAft>
              <a:buClr>
                <a:srgbClr val="000000"/>
              </a:buClr>
              <a:buSzPts val="1400"/>
              <a:buChar char="■"/>
              <a:defRPr sz="1400">
                <a:solidFill>
                  <a:srgbClr val="000000"/>
                </a:solidFill>
              </a:defRPr>
            </a:lvl3pPr>
            <a:lvl4pPr marL="1828800" lvl="3" indent="-317500">
              <a:spcBef>
                <a:spcPts val="2100"/>
              </a:spcBef>
              <a:spcAft>
                <a:spcPts val="0"/>
              </a:spcAft>
              <a:buClr>
                <a:srgbClr val="000000"/>
              </a:buClr>
              <a:buSzPts val="1400"/>
              <a:buChar char="●"/>
              <a:defRPr sz="1400">
                <a:solidFill>
                  <a:srgbClr val="000000"/>
                </a:solidFill>
              </a:defRPr>
            </a:lvl4pPr>
            <a:lvl5pPr marL="2286000" lvl="4" indent="-317500">
              <a:spcBef>
                <a:spcPts val="2100"/>
              </a:spcBef>
              <a:spcAft>
                <a:spcPts val="0"/>
              </a:spcAft>
              <a:buClr>
                <a:srgbClr val="000000"/>
              </a:buClr>
              <a:buSzPts val="1400"/>
              <a:buChar char="○"/>
              <a:defRPr sz="1400">
                <a:solidFill>
                  <a:srgbClr val="000000"/>
                </a:solidFill>
              </a:defRPr>
            </a:lvl5pPr>
            <a:lvl6pPr marL="2743200" lvl="5" indent="-317500">
              <a:spcBef>
                <a:spcPts val="2100"/>
              </a:spcBef>
              <a:spcAft>
                <a:spcPts val="0"/>
              </a:spcAft>
              <a:buClr>
                <a:srgbClr val="000000"/>
              </a:buClr>
              <a:buSzPts val="1400"/>
              <a:buChar char="■"/>
              <a:defRPr sz="1400">
                <a:solidFill>
                  <a:srgbClr val="000000"/>
                </a:solidFill>
              </a:defRPr>
            </a:lvl6pPr>
            <a:lvl7pPr marL="3200400" lvl="6" indent="-317500">
              <a:spcBef>
                <a:spcPts val="2100"/>
              </a:spcBef>
              <a:spcAft>
                <a:spcPts val="0"/>
              </a:spcAft>
              <a:buClr>
                <a:srgbClr val="000000"/>
              </a:buClr>
              <a:buSzPts val="1400"/>
              <a:buChar char="●"/>
              <a:defRPr sz="1400">
                <a:solidFill>
                  <a:srgbClr val="000000"/>
                </a:solidFill>
              </a:defRPr>
            </a:lvl7pPr>
            <a:lvl8pPr marL="3657600" lvl="7" indent="-317500">
              <a:spcBef>
                <a:spcPts val="2100"/>
              </a:spcBef>
              <a:spcAft>
                <a:spcPts val="0"/>
              </a:spcAft>
              <a:buClr>
                <a:srgbClr val="000000"/>
              </a:buClr>
              <a:buSzPts val="1400"/>
              <a:buChar char="○"/>
              <a:defRPr sz="1400">
                <a:solidFill>
                  <a:srgbClr val="000000"/>
                </a:solidFill>
              </a:defRPr>
            </a:lvl8pPr>
            <a:lvl9pPr marL="4114800" lvl="8" indent="-317500">
              <a:spcBef>
                <a:spcPts val="2100"/>
              </a:spcBef>
              <a:spcAft>
                <a:spcPts val="2100"/>
              </a:spcAft>
              <a:buClr>
                <a:srgbClr val="000000"/>
              </a:buClr>
              <a:buSzPts val="1400"/>
              <a:buChar char="■"/>
              <a:defRPr sz="1400">
                <a:solidFill>
                  <a:srgbClr val="000000"/>
                </a:solidFill>
              </a:defRPr>
            </a:lvl9pPr>
          </a:lstStyle>
          <a:p>
            <a:endParaRPr/>
          </a:p>
        </p:txBody>
      </p:sp>
      <p:sp>
        <p:nvSpPr>
          <p:cNvPr id="190" name="Google Shape;190;p16"/>
          <p:cNvSpPr txBox="1">
            <a:spLocks noGrp="1"/>
          </p:cNvSpPr>
          <p:nvPr>
            <p:ph type="body" idx="8"/>
          </p:nvPr>
        </p:nvSpPr>
        <p:spPr>
          <a:xfrm>
            <a:off x="6476787" y="5104400"/>
            <a:ext cx="3250500" cy="834000"/>
          </a:xfrm>
          <a:prstGeom prst="rect">
            <a:avLst/>
          </a:prstGeom>
        </p:spPr>
        <p:txBody>
          <a:bodyPr spcFirstLastPara="1" wrap="square" lIns="121900" tIns="121900" rIns="121900" bIns="121900" anchor="t" anchorCtr="0">
            <a:noAutofit/>
          </a:bodyPr>
          <a:lstStyle>
            <a:lvl1pPr marL="457200" lvl="0" indent="-317500" rtl="0">
              <a:spcBef>
                <a:spcPts val="0"/>
              </a:spcBef>
              <a:spcAft>
                <a:spcPts val="0"/>
              </a:spcAft>
              <a:buClr>
                <a:srgbClr val="000000"/>
              </a:buClr>
              <a:buSzPts val="1400"/>
              <a:buChar char="●"/>
              <a:defRPr sz="1400">
                <a:solidFill>
                  <a:srgbClr val="000000"/>
                </a:solidFill>
              </a:defRPr>
            </a:lvl1pPr>
            <a:lvl2pPr marL="914400" lvl="1" indent="-317500" rtl="0">
              <a:spcBef>
                <a:spcPts val="2100"/>
              </a:spcBef>
              <a:spcAft>
                <a:spcPts val="0"/>
              </a:spcAft>
              <a:buClr>
                <a:srgbClr val="000000"/>
              </a:buClr>
              <a:buSzPts val="1400"/>
              <a:buChar char="○"/>
              <a:defRPr sz="1400">
                <a:solidFill>
                  <a:srgbClr val="000000"/>
                </a:solidFill>
              </a:defRPr>
            </a:lvl2pPr>
            <a:lvl3pPr marL="1371600" lvl="2" indent="-317500" rtl="0">
              <a:spcBef>
                <a:spcPts val="2100"/>
              </a:spcBef>
              <a:spcAft>
                <a:spcPts val="0"/>
              </a:spcAft>
              <a:buClr>
                <a:srgbClr val="000000"/>
              </a:buClr>
              <a:buSzPts val="1400"/>
              <a:buChar char="■"/>
              <a:defRPr sz="1400">
                <a:solidFill>
                  <a:srgbClr val="000000"/>
                </a:solidFill>
              </a:defRPr>
            </a:lvl3pPr>
            <a:lvl4pPr marL="1828800" lvl="3" indent="-317500" rtl="0">
              <a:spcBef>
                <a:spcPts val="2100"/>
              </a:spcBef>
              <a:spcAft>
                <a:spcPts val="0"/>
              </a:spcAft>
              <a:buClr>
                <a:srgbClr val="000000"/>
              </a:buClr>
              <a:buSzPts val="1400"/>
              <a:buChar char="●"/>
              <a:defRPr sz="1400">
                <a:solidFill>
                  <a:srgbClr val="000000"/>
                </a:solidFill>
              </a:defRPr>
            </a:lvl4pPr>
            <a:lvl5pPr marL="2286000" lvl="4" indent="-317500" rtl="0">
              <a:spcBef>
                <a:spcPts val="2100"/>
              </a:spcBef>
              <a:spcAft>
                <a:spcPts val="0"/>
              </a:spcAft>
              <a:buClr>
                <a:srgbClr val="000000"/>
              </a:buClr>
              <a:buSzPts val="1400"/>
              <a:buChar char="○"/>
              <a:defRPr sz="1400">
                <a:solidFill>
                  <a:srgbClr val="000000"/>
                </a:solidFill>
              </a:defRPr>
            </a:lvl5pPr>
            <a:lvl6pPr marL="2743200" lvl="5" indent="-317500" rtl="0">
              <a:spcBef>
                <a:spcPts val="2100"/>
              </a:spcBef>
              <a:spcAft>
                <a:spcPts val="0"/>
              </a:spcAft>
              <a:buClr>
                <a:srgbClr val="000000"/>
              </a:buClr>
              <a:buSzPts val="1400"/>
              <a:buChar char="■"/>
              <a:defRPr sz="1400">
                <a:solidFill>
                  <a:srgbClr val="000000"/>
                </a:solidFill>
              </a:defRPr>
            </a:lvl6pPr>
            <a:lvl7pPr marL="3200400" lvl="6" indent="-317500" rtl="0">
              <a:spcBef>
                <a:spcPts val="2100"/>
              </a:spcBef>
              <a:spcAft>
                <a:spcPts val="0"/>
              </a:spcAft>
              <a:buClr>
                <a:srgbClr val="000000"/>
              </a:buClr>
              <a:buSzPts val="1400"/>
              <a:buChar char="●"/>
              <a:defRPr sz="1400">
                <a:solidFill>
                  <a:srgbClr val="000000"/>
                </a:solidFill>
              </a:defRPr>
            </a:lvl7pPr>
            <a:lvl8pPr marL="3657600" lvl="7" indent="-317500" rtl="0">
              <a:spcBef>
                <a:spcPts val="2100"/>
              </a:spcBef>
              <a:spcAft>
                <a:spcPts val="0"/>
              </a:spcAft>
              <a:buClr>
                <a:srgbClr val="000000"/>
              </a:buClr>
              <a:buSzPts val="1400"/>
              <a:buChar char="○"/>
              <a:defRPr sz="1400">
                <a:solidFill>
                  <a:srgbClr val="000000"/>
                </a:solidFill>
              </a:defRPr>
            </a:lvl8pPr>
            <a:lvl9pPr marL="4114800" lvl="8" indent="-317500" rtl="0">
              <a:spcBef>
                <a:spcPts val="2100"/>
              </a:spcBef>
              <a:spcAft>
                <a:spcPts val="2100"/>
              </a:spcAft>
              <a:buClr>
                <a:srgbClr val="000000"/>
              </a:buClr>
              <a:buSzPts val="1400"/>
              <a:buChar char="■"/>
              <a:defRPr sz="1400">
                <a:solidFill>
                  <a:srgbClr val="000000"/>
                </a:solidFill>
              </a:defRPr>
            </a:lvl9pPr>
          </a:lstStyle>
          <a:p>
            <a:endParaRPr/>
          </a:p>
        </p:txBody>
      </p:sp>
      <p:sp>
        <p:nvSpPr>
          <p:cNvPr id="191" name="Google Shape;191;p16"/>
          <p:cNvSpPr txBox="1">
            <a:spLocks noGrp="1"/>
          </p:cNvSpPr>
          <p:nvPr>
            <p:ph type="body" idx="9"/>
          </p:nvPr>
        </p:nvSpPr>
        <p:spPr>
          <a:xfrm>
            <a:off x="6476787" y="3580400"/>
            <a:ext cx="3250500" cy="834000"/>
          </a:xfrm>
          <a:prstGeom prst="rect">
            <a:avLst/>
          </a:prstGeom>
        </p:spPr>
        <p:txBody>
          <a:bodyPr spcFirstLastPara="1" wrap="square" lIns="121900" tIns="121900" rIns="121900" bIns="121900" anchor="t" anchorCtr="0">
            <a:noAutofit/>
          </a:bodyPr>
          <a:lstStyle>
            <a:lvl1pPr marL="457200" lvl="0" indent="-317500" rtl="0">
              <a:spcBef>
                <a:spcPts val="0"/>
              </a:spcBef>
              <a:spcAft>
                <a:spcPts val="0"/>
              </a:spcAft>
              <a:buClr>
                <a:srgbClr val="000000"/>
              </a:buClr>
              <a:buSzPts val="1400"/>
              <a:buChar char="●"/>
              <a:defRPr sz="1400">
                <a:solidFill>
                  <a:srgbClr val="000000"/>
                </a:solidFill>
              </a:defRPr>
            </a:lvl1pPr>
            <a:lvl2pPr marL="914400" lvl="1" indent="-317500" rtl="0">
              <a:spcBef>
                <a:spcPts val="2100"/>
              </a:spcBef>
              <a:spcAft>
                <a:spcPts val="0"/>
              </a:spcAft>
              <a:buClr>
                <a:srgbClr val="000000"/>
              </a:buClr>
              <a:buSzPts val="1400"/>
              <a:buChar char="○"/>
              <a:defRPr sz="1400">
                <a:solidFill>
                  <a:srgbClr val="000000"/>
                </a:solidFill>
              </a:defRPr>
            </a:lvl2pPr>
            <a:lvl3pPr marL="1371600" lvl="2" indent="-317500" rtl="0">
              <a:spcBef>
                <a:spcPts val="2100"/>
              </a:spcBef>
              <a:spcAft>
                <a:spcPts val="0"/>
              </a:spcAft>
              <a:buClr>
                <a:srgbClr val="000000"/>
              </a:buClr>
              <a:buSzPts val="1400"/>
              <a:buChar char="■"/>
              <a:defRPr sz="1400">
                <a:solidFill>
                  <a:srgbClr val="000000"/>
                </a:solidFill>
              </a:defRPr>
            </a:lvl3pPr>
            <a:lvl4pPr marL="1828800" lvl="3" indent="-317500" rtl="0">
              <a:spcBef>
                <a:spcPts val="2100"/>
              </a:spcBef>
              <a:spcAft>
                <a:spcPts val="0"/>
              </a:spcAft>
              <a:buClr>
                <a:srgbClr val="000000"/>
              </a:buClr>
              <a:buSzPts val="1400"/>
              <a:buChar char="●"/>
              <a:defRPr sz="1400">
                <a:solidFill>
                  <a:srgbClr val="000000"/>
                </a:solidFill>
              </a:defRPr>
            </a:lvl4pPr>
            <a:lvl5pPr marL="2286000" lvl="4" indent="-317500" rtl="0">
              <a:spcBef>
                <a:spcPts val="2100"/>
              </a:spcBef>
              <a:spcAft>
                <a:spcPts val="0"/>
              </a:spcAft>
              <a:buClr>
                <a:srgbClr val="000000"/>
              </a:buClr>
              <a:buSzPts val="1400"/>
              <a:buChar char="○"/>
              <a:defRPr sz="1400">
                <a:solidFill>
                  <a:srgbClr val="000000"/>
                </a:solidFill>
              </a:defRPr>
            </a:lvl5pPr>
            <a:lvl6pPr marL="2743200" lvl="5" indent="-317500" rtl="0">
              <a:spcBef>
                <a:spcPts val="2100"/>
              </a:spcBef>
              <a:spcAft>
                <a:spcPts val="0"/>
              </a:spcAft>
              <a:buClr>
                <a:srgbClr val="000000"/>
              </a:buClr>
              <a:buSzPts val="1400"/>
              <a:buChar char="■"/>
              <a:defRPr sz="1400">
                <a:solidFill>
                  <a:srgbClr val="000000"/>
                </a:solidFill>
              </a:defRPr>
            </a:lvl6pPr>
            <a:lvl7pPr marL="3200400" lvl="6" indent="-317500" rtl="0">
              <a:spcBef>
                <a:spcPts val="2100"/>
              </a:spcBef>
              <a:spcAft>
                <a:spcPts val="0"/>
              </a:spcAft>
              <a:buClr>
                <a:srgbClr val="000000"/>
              </a:buClr>
              <a:buSzPts val="1400"/>
              <a:buChar char="●"/>
              <a:defRPr sz="1400">
                <a:solidFill>
                  <a:srgbClr val="000000"/>
                </a:solidFill>
              </a:defRPr>
            </a:lvl7pPr>
            <a:lvl8pPr marL="3657600" lvl="7" indent="-317500" rtl="0">
              <a:spcBef>
                <a:spcPts val="2100"/>
              </a:spcBef>
              <a:spcAft>
                <a:spcPts val="0"/>
              </a:spcAft>
              <a:buClr>
                <a:srgbClr val="000000"/>
              </a:buClr>
              <a:buSzPts val="1400"/>
              <a:buChar char="○"/>
              <a:defRPr sz="1400">
                <a:solidFill>
                  <a:srgbClr val="000000"/>
                </a:solidFill>
              </a:defRPr>
            </a:lvl8pPr>
            <a:lvl9pPr marL="4114800" lvl="8" indent="-317500" rtl="0">
              <a:spcBef>
                <a:spcPts val="2100"/>
              </a:spcBef>
              <a:spcAft>
                <a:spcPts val="2100"/>
              </a:spcAft>
              <a:buClr>
                <a:srgbClr val="000000"/>
              </a:buClr>
              <a:buSzPts val="1400"/>
              <a:buChar char="■"/>
              <a:defRPr sz="1400">
                <a:solidFill>
                  <a:srgbClr val="000000"/>
                </a:solidFill>
              </a:defRPr>
            </a:lvl9pPr>
          </a:lstStyle>
          <a:p>
            <a:endParaRPr/>
          </a:p>
        </p:txBody>
      </p:sp>
      <p:sp>
        <p:nvSpPr>
          <p:cNvPr id="192" name="Google Shape;192;p16"/>
          <p:cNvSpPr txBox="1">
            <a:spLocks noGrp="1"/>
          </p:cNvSpPr>
          <p:nvPr>
            <p:ph type="body" idx="13"/>
          </p:nvPr>
        </p:nvSpPr>
        <p:spPr>
          <a:xfrm>
            <a:off x="2625400" y="2132600"/>
            <a:ext cx="3250500" cy="834000"/>
          </a:xfrm>
          <a:prstGeom prst="rect">
            <a:avLst/>
          </a:prstGeom>
        </p:spPr>
        <p:txBody>
          <a:bodyPr spcFirstLastPara="1" wrap="square" lIns="121900" tIns="121900" rIns="121900" bIns="121900" anchor="t" anchorCtr="0">
            <a:noAutofit/>
          </a:bodyPr>
          <a:lstStyle>
            <a:lvl1pPr marL="457200" lvl="0" indent="-317500" rtl="0">
              <a:spcBef>
                <a:spcPts val="0"/>
              </a:spcBef>
              <a:spcAft>
                <a:spcPts val="0"/>
              </a:spcAft>
              <a:buClr>
                <a:srgbClr val="000000"/>
              </a:buClr>
              <a:buSzPts val="1400"/>
              <a:buChar char="●"/>
              <a:defRPr sz="1400">
                <a:solidFill>
                  <a:srgbClr val="000000"/>
                </a:solidFill>
              </a:defRPr>
            </a:lvl1pPr>
            <a:lvl2pPr marL="914400" lvl="1" indent="-317500" rtl="0">
              <a:spcBef>
                <a:spcPts val="2100"/>
              </a:spcBef>
              <a:spcAft>
                <a:spcPts val="0"/>
              </a:spcAft>
              <a:buClr>
                <a:srgbClr val="000000"/>
              </a:buClr>
              <a:buSzPts val="1400"/>
              <a:buChar char="○"/>
              <a:defRPr sz="1400">
                <a:solidFill>
                  <a:srgbClr val="000000"/>
                </a:solidFill>
              </a:defRPr>
            </a:lvl2pPr>
            <a:lvl3pPr marL="1371600" lvl="2" indent="-317500" rtl="0">
              <a:spcBef>
                <a:spcPts val="2100"/>
              </a:spcBef>
              <a:spcAft>
                <a:spcPts val="0"/>
              </a:spcAft>
              <a:buClr>
                <a:srgbClr val="000000"/>
              </a:buClr>
              <a:buSzPts val="1400"/>
              <a:buChar char="■"/>
              <a:defRPr sz="1400">
                <a:solidFill>
                  <a:srgbClr val="000000"/>
                </a:solidFill>
              </a:defRPr>
            </a:lvl3pPr>
            <a:lvl4pPr marL="1828800" lvl="3" indent="-317500" rtl="0">
              <a:spcBef>
                <a:spcPts val="2100"/>
              </a:spcBef>
              <a:spcAft>
                <a:spcPts val="0"/>
              </a:spcAft>
              <a:buClr>
                <a:srgbClr val="000000"/>
              </a:buClr>
              <a:buSzPts val="1400"/>
              <a:buChar char="●"/>
              <a:defRPr sz="1400">
                <a:solidFill>
                  <a:srgbClr val="000000"/>
                </a:solidFill>
              </a:defRPr>
            </a:lvl4pPr>
            <a:lvl5pPr marL="2286000" lvl="4" indent="-317500" rtl="0">
              <a:spcBef>
                <a:spcPts val="2100"/>
              </a:spcBef>
              <a:spcAft>
                <a:spcPts val="0"/>
              </a:spcAft>
              <a:buClr>
                <a:srgbClr val="000000"/>
              </a:buClr>
              <a:buSzPts val="1400"/>
              <a:buChar char="○"/>
              <a:defRPr sz="1400">
                <a:solidFill>
                  <a:srgbClr val="000000"/>
                </a:solidFill>
              </a:defRPr>
            </a:lvl5pPr>
            <a:lvl6pPr marL="2743200" lvl="5" indent="-317500" rtl="0">
              <a:spcBef>
                <a:spcPts val="2100"/>
              </a:spcBef>
              <a:spcAft>
                <a:spcPts val="0"/>
              </a:spcAft>
              <a:buClr>
                <a:srgbClr val="000000"/>
              </a:buClr>
              <a:buSzPts val="1400"/>
              <a:buChar char="■"/>
              <a:defRPr sz="1400">
                <a:solidFill>
                  <a:srgbClr val="000000"/>
                </a:solidFill>
              </a:defRPr>
            </a:lvl6pPr>
            <a:lvl7pPr marL="3200400" lvl="6" indent="-317500" rtl="0">
              <a:spcBef>
                <a:spcPts val="2100"/>
              </a:spcBef>
              <a:spcAft>
                <a:spcPts val="0"/>
              </a:spcAft>
              <a:buClr>
                <a:srgbClr val="000000"/>
              </a:buClr>
              <a:buSzPts val="1400"/>
              <a:buChar char="●"/>
              <a:defRPr sz="1400">
                <a:solidFill>
                  <a:srgbClr val="000000"/>
                </a:solidFill>
              </a:defRPr>
            </a:lvl7pPr>
            <a:lvl8pPr marL="3657600" lvl="7" indent="-317500" rtl="0">
              <a:spcBef>
                <a:spcPts val="2100"/>
              </a:spcBef>
              <a:spcAft>
                <a:spcPts val="0"/>
              </a:spcAft>
              <a:buClr>
                <a:srgbClr val="000000"/>
              </a:buClr>
              <a:buSzPts val="1400"/>
              <a:buChar char="○"/>
              <a:defRPr sz="1400">
                <a:solidFill>
                  <a:srgbClr val="000000"/>
                </a:solidFill>
              </a:defRPr>
            </a:lvl8pPr>
            <a:lvl9pPr marL="4114800" lvl="8" indent="-317500" rtl="0">
              <a:spcBef>
                <a:spcPts val="2100"/>
              </a:spcBef>
              <a:spcAft>
                <a:spcPts val="2100"/>
              </a:spcAft>
              <a:buClr>
                <a:srgbClr val="000000"/>
              </a:buClr>
              <a:buSzPts val="1400"/>
              <a:buChar char="■"/>
              <a:defRPr sz="1400">
                <a:solidFill>
                  <a:srgbClr val="000000"/>
                </a:solidFill>
              </a:defRPr>
            </a:lvl9pPr>
          </a:lstStyle>
          <a:p>
            <a:endParaRPr/>
          </a:p>
        </p:txBody>
      </p:sp>
      <p:sp>
        <p:nvSpPr>
          <p:cNvPr id="193" name="Google Shape;193;p16"/>
          <p:cNvSpPr txBox="1">
            <a:spLocks noGrp="1"/>
          </p:cNvSpPr>
          <p:nvPr>
            <p:ph type="body" idx="14"/>
          </p:nvPr>
        </p:nvSpPr>
        <p:spPr>
          <a:xfrm>
            <a:off x="2625400" y="5104400"/>
            <a:ext cx="3250500" cy="834000"/>
          </a:xfrm>
          <a:prstGeom prst="rect">
            <a:avLst/>
          </a:prstGeom>
        </p:spPr>
        <p:txBody>
          <a:bodyPr spcFirstLastPara="1" wrap="square" lIns="121900" tIns="121900" rIns="121900" bIns="121900" anchor="t" anchorCtr="0">
            <a:noAutofit/>
          </a:bodyPr>
          <a:lstStyle>
            <a:lvl1pPr marL="457200" lvl="0" indent="-317500" rtl="0">
              <a:spcBef>
                <a:spcPts val="0"/>
              </a:spcBef>
              <a:spcAft>
                <a:spcPts val="0"/>
              </a:spcAft>
              <a:buClr>
                <a:srgbClr val="000000"/>
              </a:buClr>
              <a:buSzPts val="1400"/>
              <a:buChar char="●"/>
              <a:defRPr sz="1400">
                <a:solidFill>
                  <a:srgbClr val="000000"/>
                </a:solidFill>
              </a:defRPr>
            </a:lvl1pPr>
            <a:lvl2pPr marL="914400" lvl="1" indent="-317500" rtl="0">
              <a:spcBef>
                <a:spcPts val="2100"/>
              </a:spcBef>
              <a:spcAft>
                <a:spcPts val="0"/>
              </a:spcAft>
              <a:buClr>
                <a:srgbClr val="000000"/>
              </a:buClr>
              <a:buSzPts val="1400"/>
              <a:buChar char="○"/>
              <a:defRPr sz="1400">
                <a:solidFill>
                  <a:srgbClr val="000000"/>
                </a:solidFill>
              </a:defRPr>
            </a:lvl2pPr>
            <a:lvl3pPr marL="1371600" lvl="2" indent="-317500" rtl="0">
              <a:spcBef>
                <a:spcPts val="2100"/>
              </a:spcBef>
              <a:spcAft>
                <a:spcPts val="0"/>
              </a:spcAft>
              <a:buClr>
                <a:srgbClr val="000000"/>
              </a:buClr>
              <a:buSzPts val="1400"/>
              <a:buChar char="■"/>
              <a:defRPr sz="1400">
                <a:solidFill>
                  <a:srgbClr val="000000"/>
                </a:solidFill>
              </a:defRPr>
            </a:lvl3pPr>
            <a:lvl4pPr marL="1828800" lvl="3" indent="-317500" rtl="0">
              <a:spcBef>
                <a:spcPts val="2100"/>
              </a:spcBef>
              <a:spcAft>
                <a:spcPts val="0"/>
              </a:spcAft>
              <a:buClr>
                <a:srgbClr val="000000"/>
              </a:buClr>
              <a:buSzPts val="1400"/>
              <a:buChar char="●"/>
              <a:defRPr sz="1400">
                <a:solidFill>
                  <a:srgbClr val="000000"/>
                </a:solidFill>
              </a:defRPr>
            </a:lvl4pPr>
            <a:lvl5pPr marL="2286000" lvl="4" indent="-317500" rtl="0">
              <a:spcBef>
                <a:spcPts val="2100"/>
              </a:spcBef>
              <a:spcAft>
                <a:spcPts val="0"/>
              </a:spcAft>
              <a:buClr>
                <a:srgbClr val="000000"/>
              </a:buClr>
              <a:buSzPts val="1400"/>
              <a:buChar char="○"/>
              <a:defRPr sz="1400">
                <a:solidFill>
                  <a:srgbClr val="000000"/>
                </a:solidFill>
              </a:defRPr>
            </a:lvl5pPr>
            <a:lvl6pPr marL="2743200" lvl="5" indent="-317500" rtl="0">
              <a:spcBef>
                <a:spcPts val="2100"/>
              </a:spcBef>
              <a:spcAft>
                <a:spcPts val="0"/>
              </a:spcAft>
              <a:buClr>
                <a:srgbClr val="000000"/>
              </a:buClr>
              <a:buSzPts val="1400"/>
              <a:buChar char="■"/>
              <a:defRPr sz="1400">
                <a:solidFill>
                  <a:srgbClr val="000000"/>
                </a:solidFill>
              </a:defRPr>
            </a:lvl6pPr>
            <a:lvl7pPr marL="3200400" lvl="6" indent="-317500" rtl="0">
              <a:spcBef>
                <a:spcPts val="2100"/>
              </a:spcBef>
              <a:spcAft>
                <a:spcPts val="0"/>
              </a:spcAft>
              <a:buClr>
                <a:srgbClr val="000000"/>
              </a:buClr>
              <a:buSzPts val="1400"/>
              <a:buChar char="●"/>
              <a:defRPr sz="1400">
                <a:solidFill>
                  <a:srgbClr val="000000"/>
                </a:solidFill>
              </a:defRPr>
            </a:lvl7pPr>
            <a:lvl8pPr marL="3657600" lvl="7" indent="-317500" rtl="0">
              <a:spcBef>
                <a:spcPts val="2100"/>
              </a:spcBef>
              <a:spcAft>
                <a:spcPts val="0"/>
              </a:spcAft>
              <a:buClr>
                <a:srgbClr val="000000"/>
              </a:buClr>
              <a:buSzPts val="1400"/>
              <a:buChar char="○"/>
              <a:defRPr sz="1400">
                <a:solidFill>
                  <a:srgbClr val="000000"/>
                </a:solidFill>
              </a:defRPr>
            </a:lvl8pPr>
            <a:lvl9pPr marL="4114800" lvl="8" indent="-317500" rtl="0">
              <a:spcBef>
                <a:spcPts val="2100"/>
              </a:spcBef>
              <a:spcAft>
                <a:spcPts val="2100"/>
              </a:spcAft>
              <a:buClr>
                <a:srgbClr val="000000"/>
              </a:buClr>
              <a:buSzPts val="1400"/>
              <a:buChar char="■"/>
              <a:defRPr sz="1400">
                <a:solidFill>
                  <a:srgbClr val="000000"/>
                </a:solidFill>
              </a:defRPr>
            </a:lvl9pPr>
          </a:lstStyle>
          <a:p>
            <a:endParaRPr/>
          </a:p>
        </p:txBody>
      </p:sp>
      <p:sp>
        <p:nvSpPr>
          <p:cNvPr id="194" name="Google Shape;194;p16"/>
          <p:cNvSpPr txBox="1">
            <a:spLocks noGrp="1"/>
          </p:cNvSpPr>
          <p:nvPr>
            <p:ph type="body" idx="15"/>
          </p:nvPr>
        </p:nvSpPr>
        <p:spPr>
          <a:xfrm>
            <a:off x="2625400" y="3580400"/>
            <a:ext cx="3250500" cy="834000"/>
          </a:xfrm>
          <a:prstGeom prst="rect">
            <a:avLst/>
          </a:prstGeom>
        </p:spPr>
        <p:txBody>
          <a:bodyPr spcFirstLastPara="1" wrap="square" lIns="121900" tIns="121900" rIns="121900" bIns="121900" anchor="t" anchorCtr="0">
            <a:noAutofit/>
          </a:bodyPr>
          <a:lstStyle>
            <a:lvl1pPr marL="457200" lvl="0" indent="-317500" rtl="0">
              <a:spcBef>
                <a:spcPts val="0"/>
              </a:spcBef>
              <a:spcAft>
                <a:spcPts val="0"/>
              </a:spcAft>
              <a:buClr>
                <a:srgbClr val="000000"/>
              </a:buClr>
              <a:buSzPts val="1400"/>
              <a:buChar char="●"/>
              <a:defRPr sz="1400">
                <a:solidFill>
                  <a:srgbClr val="000000"/>
                </a:solidFill>
              </a:defRPr>
            </a:lvl1pPr>
            <a:lvl2pPr marL="914400" lvl="1" indent="-317500" rtl="0">
              <a:spcBef>
                <a:spcPts val="2100"/>
              </a:spcBef>
              <a:spcAft>
                <a:spcPts val="0"/>
              </a:spcAft>
              <a:buClr>
                <a:srgbClr val="000000"/>
              </a:buClr>
              <a:buSzPts val="1400"/>
              <a:buChar char="○"/>
              <a:defRPr sz="1400">
                <a:solidFill>
                  <a:srgbClr val="000000"/>
                </a:solidFill>
              </a:defRPr>
            </a:lvl2pPr>
            <a:lvl3pPr marL="1371600" lvl="2" indent="-317500" rtl="0">
              <a:spcBef>
                <a:spcPts val="2100"/>
              </a:spcBef>
              <a:spcAft>
                <a:spcPts val="0"/>
              </a:spcAft>
              <a:buClr>
                <a:srgbClr val="000000"/>
              </a:buClr>
              <a:buSzPts val="1400"/>
              <a:buChar char="■"/>
              <a:defRPr sz="1400">
                <a:solidFill>
                  <a:srgbClr val="000000"/>
                </a:solidFill>
              </a:defRPr>
            </a:lvl3pPr>
            <a:lvl4pPr marL="1828800" lvl="3" indent="-317500" rtl="0">
              <a:spcBef>
                <a:spcPts val="2100"/>
              </a:spcBef>
              <a:spcAft>
                <a:spcPts val="0"/>
              </a:spcAft>
              <a:buClr>
                <a:srgbClr val="000000"/>
              </a:buClr>
              <a:buSzPts val="1400"/>
              <a:buChar char="●"/>
              <a:defRPr sz="1400">
                <a:solidFill>
                  <a:srgbClr val="000000"/>
                </a:solidFill>
              </a:defRPr>
            </a:lvl4pPr>
            <a:lvl5pPr marL="2286000" lvl="4" indent="-317500" rtl="0">
              <a:spcBef>
                <a:spcPts val="2100"/>
              </a:spcBef>
              <a:spcAft>
                <a:spcPts val="0"/>
              </a:spcAft>
              <a:buClr>
                <a:srgbClr val="000000"/>
              </a:buClr>
              <a:buSzPts val="1400"/>
              <a:buChar char="○"/>
              <a:defRPr sz="1400">
                <a:solidFill>
                  <a:srgbClr val="000000"/>
                </a:solidFill>
              </a:defRPr>
            </a:lvl5pPr>
            <a:lvl6pPr marL="2743200" lvl="5" indent="-317500" rtl="0">
              <a:spcBef>
                <a:spcPts val="2100"/>
              </a:spcBef>
              <a:spcAft>
                <a:spcPts val="0"/>
              </a:spcAft>
              <a:buClr>
                <a:srgbClr val="000000"/>
              </a:buClr>
              <a:buSzPts val="1400"/>
              <a:buChar char="■"/>
              <a:defRPr sz="1400">
                <a:solidFill>
                  <a:srgbClr val="000000"/>
                </a:solidFill>
              </a:defRPr>
            </a:lvl6pPr>
            <a:lvl7pPr marL="3200400" lvl="6" indent="-317500" rtl="0">
              <a:spcBef>
                <a:spcPts val="2100"/>
              </a:spcBef>
              <a:spcAft>
                <a:spcPts val="0"/>
              </a:spcAft>
              <a:buClr>
                <a:srgbClr val="000000"/>
              </a:buClr>
              <a:buSzPts val="1400"/>
              <a:buChar char="●"/>
              <a:defRPr sz="1400">
                <a:solidFill>
                  <a:srgbClr val="000000"/>
                </a:solidFill>
              </a:defRPr>
            </a:lvl7pPr>
            <a:lvl8pPr marL="3657600" lvl="7" indent="-317500" rtl="0">
              <a:spcBef>
                <a:spcPts val="2100"/>
              </a:spcBef>
              <a:spcAft>
                <a:spcPts val="0"/>
              </a:spcAft>
              <a:buClr>
                <a:srgbClr val="000000"/>
              </a:buClr>
              <a:buSzPts val="1400"/>
              <a:buChar char="○"/>
              <a:defRPr sz="1400">
                <a:solidFill>
                  <a:srgbClr val="000000"/>
                </a:solidFill>
              </a:defRPr>
            </a:lvl8pPr>
            <a:lvl9pPr marL="4114800" lvl="8" indent="-317500" rtl="0">
              <a:spcBef>
                <a:spcPts val="2100"/>
              </a:spcBef>
              <a:spcAft>
                <a:spcPts val="2100"/>
              </a:spcAft>
              <a:buClr>
                <a:srgbClr val="000000"/>
              </a:buClr>
              <a:buSzPts val="1400"/>
              <a:buChar char="■"/>
              <a:defRPr sz="1400">
                <a:solidFill>
                  <a:srgbClr val="000000"/>
                </a:solidFill>
              </a:defRPr>
            </a:lvl9pPr>
          </a:lstStyle>
          <a:p>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014 Map">
  <p:cSld name="CUSTOM_13">
    <p:bg>
      <p:bgPr>
        <a:solidFill>
          <a:schemeClr val="accent2"/>
        </a:solidFill>
        <a:effectLst/>
      </p:bgPr>
    </p:bg>
    <p:spTree>
      <p:nvGrpSpPr>
        <p:cNvPr id="1" name="Shape 195"/>
        <p:cNvGrpSpPr/>
        <p:nvPr/>
      </p:nvGrpSpPr>
      <p:grpSpPr>
        <a:xfrm>
          <a:off x="0" y="0"/>
          <a:ext cx="0" cy="0"/>
          <a:chOff x="0" y="0"/>
          <a:chExt cx="0" cy="0"/>
        </a:xfrm>
      </p:grpSpPr>
      <p:sp>
        <p:nvSpPr>
          <p:cNvPr id="196" name="Google Shape;196;p17"/>
          <p:cNvSpPr txBox="1">
            <a:spLocks noGrp="1"/>
          </p:cNvSpPr>
          <p:nvPr>
            <p:ph type="subTitle" idx="1"/>
          </p:nvPr>
        </p:nvSpPr>
        <p:spPr>
          <a:xfrm>
            <a:off x="8225931" y="1882375"/>
            <a:ext cx="3397800" cy="606900"/>
          </a:xfrm>
          <a:prstGeom prst="rect">
            <a:avLst/>
          </a:prstGeom>
        </p:spPr>
        <p:txBody>
          <a:bodyPr spcFirstLastPara="1" wrap="square" lIns="121900" tIns="121900" rIns="121900" bIns="121900" anchor="t" anchorCtr="0">
            <a:noAutofit/>
          </a:bodyPr>
          <a:lstStyle>
            <a:lvl1pPr lvl="0" rtl="0">
              <a:spcBef>
                <a:spcPts val="0"/>
              </a:spcBef>
              <a:spcAft>
                <a:spcPts val="0"/>
              </a:spcAft>
              <a:buClr>
                <a:schemeClr val="lt1"/>
              </a:buClr>
              <a:buSzPts val="1800"/>
              <a:buNone/>
              <a:defRPr sz="1800" b="1">
                <a:solidFill>
                  <a:schemeClr val="lt1"/>
                </a:solidFill>
              </a:defRPr>
            </a:lvl1pPr>
            <a:lvl2pPr lvl="1" rtl="0">
              <a:spcBef>
                <a:spcPts val="2100"/>
              </a:spcBef>
              <a:spcAft>
                <a:spcPts val="0"/>
              </a:spcAft>
              <a:buClr>
                <a:schemeClr val="lt1"/>
              </a:buClr>
              <a:buSzPts val="1800"/>
              <a:buNone/>
              <a:defRPr sz="1800" b="1">
                <a:solidFill>
                  <a:schemeClr val="lt1"/>
                </a:solidFill>
              </a:defRPr>
            </a:lvl2pPr>
            <a:lvl3pPr lvl="2" rtl="0">
              <a:spcBef>
                <a:spcPts val="2100"/>
              </a:spcBef>
              <a:spcAft>
                <a:spcPts val="0"/>
              </a:spcAft>
              <a:buClr>
                <a:schemeClr val="lt1"/>
              </a:buClr>
              <a:buSzPts val="1800"/>
              <a:buNone/>
              <a:defRPr sz="1800" b="1">
                <a:solidFill>
                  <a:schemeClr val="lt1"/>
                </a:solidFill>
              </a:defRPr>
            </a:lvl3pPr>
            <a:lvl4pPr lvl="3" rtl="0">
              <a:spcBef>
                <a:spcPts val="2100"/>
              </a:spcBef>
              <a:spcAft>
                <a:spcPts val="0"/>
              </a:spcAft>
              <a:buClr>
                <a:schemeClr val="lt1"/>
              </a:buClr>
              <a:buSzPts val="1800"/>
              <a:buNone/>
              <a:defRPr sz="1800" b="1">
                <a:solidFill>
                  <a:schemeClr val="lt1"/>
                </a:solidFill>
              </a:defRPr>
            </a:lvl4pPr>
            <a:lvl5pPr lvl="4" rtl="0">
              <a:spcBef>
                <a:spcPts val="2100"/>
              </a:spcBef>
              <a:spcAft>
                <a:spcPts val="0"/>
              </a:spcAft>
              <a:buClr>
                <a:schemeClr val="lt1"/>
              </a:buClr>
              <a:buSzPts val="1800"/>
              <a:buNone/>
              <a:defRPr sz="1800" b="1">
                <a:solidFill>
                  <a:schemeClr val="lt1"/>
                </a:solidFill>
              </a:defRPr>
            </a:lvl5pPr>
            <a:lvl6pPr lvl="5" rtl="0">
              <a:spcBef>
                <a:spcPts val="2100"/>
              </a:spcBef>
              <a:spcAft>
                <a:spcPts val="0"/>
              </a:spcAft>
              <a:buClr>
                <a:schemeClr val="lt1"/>
              </a:buClr>
              <a:buSzPts val="1800"/>
              <a:buNone/>
              <a:defRPr sz="1800" b="1">
                <a:solidFill>
                  <a:schemeClr val="lt1"/>
                </a:solidFill>
              </a:defRPr>
            </a:lvl6pPr>
            <a:lvl7pPr lvl="6" rtl="0">
              <a:spcBef>
                <a:spcPts val="2100"/>
              </a:spcBef>
              <a:spcAft>
                <a:spcPts val="0"/>
              </a:spcAft>
              <a:buClr>
                <a:schemeClr val="lt1"/>
              </a:buClr>
              <a:buSzPts val="1800"/>
              <a:buNone/>
              <a:defRPr sz="1800" b="1">
                <a:solidFill>
                  <a:schemeClr val="lt1"/>
                </a:solidFill>
              </a:defRPr>
            </a:lvl7pPr>
            <a:lvl8pPr lvl="7" rtl="0">
              <a:spcBef>
                <a:spcPts val="2100"/>
              </a:spcBef>
              <a:spcAft>
                <a:spcPts val="0"/>
              </a:spcAft>
              <a:buClr>
                <a:schemeClr val="lt1"/>
              </a:buClr>
              <a:buSzPts val="1800"/>
              <a:buNone/>
              <a:defRPr sz="1800" b="1">
                <a:solidFill>
                  <a:schemeClr val="lt1"/>
                </a:solidFill>
              </a:defRPr>
            </a:lvl8pPr>
            <a:lvl9pPr lvl="8" rtl="0">
              <a:spcBef>
                <a:spcPts val="2100"/>
              </a:spcBef>
              <a:spcAft>
                <a:spcPts val="2100"/>
              </a:spcAft>
              <a:buClr>
                <a:schemeClr val="lt1"/>
              </a:buClr>
              <a:buSzPts val="1800"/>
              <a:buNone/>
              <a:defRPr sz="1800" b="1">
                <a:solidFill>
                  <a:schemeClr val="lt1"/>
                </a:solidFill>
              </a:defRPr>
            </a:lvl9pPr>
          </a:lstStyle>
          <a:p>
            <a:endParaRPr/>
          </a:p>
        </p:txBody>
      </p:sp>
      <p:sp>
        <p:nvSpPr>
          <p:cNvPr id="197" name="Google Shape;197;p17"/>
          <p:cNvSpPr txBox="1">
            <a:spLocks noGrp="1"/>
          </p:cNvSpPr>
          <p:nvPr>
            <p:ph type="subTitle" idx="2"/>
          </p:nvPr>
        </p:nvSpPr>
        <p:spPr>
          <a:xfrm>
            <a:off x="8225931" y="4102757"/>
            <a:ext cx="3397800" cy="606900"/>
          </a:xfrm>
          <a:prstGeom prst="rect">
            <a:avLst/>
          </a:prstGeom>
        </p:spPr>
        <p:txBody>
          <a:bodyPr spcFirstLastPara="1" wrap="square" lIns="121900" tIns="121900" rIns="121900" bIns="121900" anchor="t" anchorCtr="0">
            <a:noAutofit/>
          </a:bodyPr>
          <a:lstStyle>
            <a:lvl1pPr lvl="0" rtl="0">
              <a:spcBef>
                <a:spcPts val="0"/>
              </a:spcBef>
              <a:spcAft>
                <a:spcPts val="0"/>
              </a:spcAft>
              <a:buClr>
                <a:schemeClr val="lt1"/>
              </a:buClr>
              <a:buSzPts val="1800"/>
              <a:buNone/>
              <a:defRPr sz="1800" b="1">
                <a:solidFill>
                  <a:schemeClr val="lt1"/>
                </a:solidFill>
              </a:defRPr>
            </a:lvl1pPr>
            <a:lvl2pPr lvl="1" rtl="0">
              <a:spcBef>
                <a:spcPts val="2100"/>
              </a:spcBef>
              <a:spcAft>
                <a:spcPts val="0"/>
              </a:spcAft>
              <a:buClr>
                <a:schemeClr val="lt1"/>
              </a:buClr>
              <a:buSzPts val="1800"/>
              <a:buNone/>
              <a:defRPr sz="1800" b="1">
                <a:solidFill>
                  <a:schemeClr val="lt1"/>
                </a:solidFill>
              </a:defRPr>
            </a:lvl2pPr>
            <a:lvl3pPr lvl="2" rtl="0">
              <a:spcBef>
                <a:spcPts val="2100"/>
              </a:spcBef>
              <a:spcAft>
                <a:spcPts val="0"/>
              </a:spcAft>
              <a:buClr>
                <a:schemeClr val="lt1"/>
              </a:buClr>
              <a:buSzPts val="1800"/>
              <a:buNone/>
              <a:defRPr sz="1800" b="1">
                <a:solidFill>
                  <a:schemeClr val="lt1"/>
                </a:solidFill>
              </a:defRPr>
            </a:lvl3pPr>
            <a:lvl4pPr lvl="3" rtl="0">
              <a:spcBef>
                <a:spcPts val="2100"/>
              </a:spcBef>
              <a:spcAft>
                <a:spcPts val="0"/>
              </a:spcAft>
              <a:buClr>
                <a:schemeClr val="lt1"/>
              </a:buClr>
              <a:buSzPts val="1800"/>
              <a:buNone/>
              <a:defRPr sz="1800" b="1">
                <a:solidFill>
                  <a:schemeClr val="lt1"/>
                </a:solidFill>
              </a:defRPr>
            </a:lvl4pPr>
            <a:lvl5pPr lvl="4" rtl="0">
              <a:spcBef>
                <a:spcPts val="2100"/>
              </a:spcBef>
              <a:spcAft>
                <a:spcPts val="0"/>
              </a:spcAft>
              <a:buClr>
                <a:schemeClr val="lt1"/>
              </a:buClr>
              <a:buSzPts val="1800"/>
              <a:buNone/>
              <a:defRPr sz="1800" b="1">
                <a:solidFill>
                  <a:schemeClr val="lt1"/>
                </a:solidFill>
              </a:defRPr>
            </a:lvl5pPr>
            <a:lvl6pPr lvl="5" rtl="0">
              <a:spcBef>
                <a:spcPts val="2100"/>
              </a:spcBef>
              <a:spcAft>
                <a:spcPts val="0"/>
              </a:spcAft>
              <a:buClr>
                <a:schemeClr val="lt1"/>
              </a:buClr>
              <a:buSzPts val="1800"/>
              <a:buNone/>
              <a:defRPr sz="1800" b="1">
                <a:solidFill>
                  <a:schemeClr val="lt1"/>
                </a:solidFill>
              </a:defRPr>
            </a:lvl6pPr>
            <a:lvl7pPr lvl="6" rtl="0">
              <a:spcBef>
                <a:spcPts val="2100"/>
              </a:spcBef>
              <a:spcAft>
                <a:spcPts val="0"/>
              </a:spcAft>
              <a:buClr>
                <a:schemeClr val="lt1"/>
              </a:buClr>
              <a:buSzPts val="1800"/>
              <a:buNone/>
              <a:defRPr sz="1800" b="1">
                <a:solidFill>
                  <a:schemeClr val="lt1"/>
                </a:solidFill>
              </a:defRPr>
            </a:lvl7pPr>
            <a:lvl8pPr lvl="7" rtl="0">
              <a:spcBef>
                <a:spcPts val="2100"/>
              </a:spcBef>
              <a:spcAft>
                <a:spcPts val="0"/>
              </a:spcAft>
              <a:buClr>
                <a:schemeClr val="lt1"/>
              </a:buClr>
              <a:buSzPts val="1800"/>
              <a:buNone/>
              <a:defRPr sz="1800" b="1">
                <a:solidFill>
                  <a:schemeClr val="lt1"/>
                </a:solidFill>
              </a:defRPr>
            </a:lvl8pPr>
            <a:lvl9pPr lvl="8" rtl="0">
              <a:spcBef>
                <a:spcPts val="2100"/>
              </a:spcBef>
              <a:spcAft>
                <a:spcPts val="2100"/>
              </a:spcAft>
              <a:buClr>
                <a:schemeClr val="lt1"/>
              </a:buClr>
              <a:buSzPts val="1800"/>
              <a:buNone/>
              <a:defRPr sz="1800" b="1">
                <a:solidFill>
                  <a:schemeClr val="lt1"/>
                </a:solidFill>
              </a:defRPr>
            </a:lvl9pPr>
          </a:lstStyle>
          <a:p>
            <a:endParaRPr/>
          </a:p>
        </p:txBody>
      </p:sp>
      <p:sp>
        <p:nvSpPr>
          <p:cNvPr id="198" name="Google Shape;198;p17"/>
          <p:cNvSpPr txBox="1">
            <a:spLocks noGrp="1"/>
          </p:cNvSpPr>
          <p:nvPr>
            <p:ph type="title"/>
          </p:nvPr>
        </p:nvSpPr>
        <p:spPr>
          <a:xfrm>
            <a:off x="415600" y="593367"/>
            <a:ext cx="11360700" cy="763500"/>
          </a:xfrm>
          <a:prstGeom prst="rect">
            <a:avLst/>
          </a:prstGeom>
        </p:spPr>
        <p:txBody>
          <a:bodyPr spcFirstLastPara="1" wrap="square" lIns="121900" tIns="121900" rIns="121900" bIns="121900" anchor="t" anchorCtr="0">
            <a:noAutofit/>
          </a:bodyPr>
          <a:lstStyle>
            <a:lvl1pPr marL="0" marR="0" lvl="0" indent="0" algn="l" rtl="0">
              <a:lnSpc>
                <a:spcPct val="100000"/>
              </a:lnSpc>
              <a:spcBef>
                <a:spcPts val="0"/>
              </a:spcBef>
              <a:spcAft>
                <a:spcPts val="0"/>
              </a:spcAft>
              <a:buClr>
                <a:schemeClr val="dk1"/>
              </a:buClr>
              <a:buSzPts val="4000"/>
              <a:buFont typeface="Aldrich"/>
              <a:buNone/>
              <a:defRPr/>
            </a:lvl1pPr>
            <a:lvl2pPr lvl="1" rtl="0">
              <a:spcBef>
                <a:spcPts val="0"/>
              </a:spcBef>
              <a:spcAft>
                <a:spcPts val="0"/>
              </a:spcAft>
              <a:buClr>
                <a:schemeClr val="dk1"/>
              </a:buClr>
              <a:buSzPts val="4000"/>
              <a:buFont typeface="Abril Fatface"/>
              <a:buNone/>
              <a:defRPr sz="4000">
                <a:solidFill>
                  <a:schemeClr val="dk1"/>
                </a:solidFill>
                <a:latin typeface="Abril Fatface"/>
                <a:ea typeface="Abril Fatface"/>
                <a:cs typeface="Abril Fatface"/>
                <a:sym typeface="Abril Fatface"/>
              </a:defRPr>
            </a:lvl2pPr>
            <a:lvl3pPr lvl="2" rtl="0">
              <a:spcBef>
                <a:spcPts val="0"/>
              </a:spcBef>
              <a:spcAft>
                <a:spcPts val="0"/>
              </a:spcAft>
              <a:buClr>
                <a:schemeClr val="dk1"/>
              </a:buClr>
              <a:buSzPts val="4000"/>
              <a:buFont typeface="Abril Fatface"/>
              <a:buNone/>
              <a:defRPr sz="4000">
                <a:solidFill>
                  <a:schemeClr val="dk1"/>
                </a:solidFill>
                <a:latin typeface="Abril Fatface"/>
                <a:ea typeface="Abril Fatface"/>
                <a:cs typeface="Abril Fatface"/>
                <a:sym typeface="Abril Fatface"/>
              </a:defRPr>
            </a:lvl3pPr>
            <a:lvl4pPr lvl="3" rtl="0">
              <a:spcBef>
                <a:spcPts val="0"/>
              </a:spcBef>
              <a:spcAft>
                <a:spcPts val="0"/>
              </a:spcAft>
              <a:buClr>
                <a:schemeClr val="dk1"/>
              </a:buClr>
              <a:buSzPts val="4000"/>
              <a:buFont typeface="Abril Fatface"/>
              <a:buNone/>
              <a:defRPr sz="4000">
                <a:solidFill>
                  <a:schemeClr val="dk1"/>
                </a:solidFill>
                <a:latin typeface="Abril Fatface"/>
                <a:ea typeface="Abril Fatface"/>
                <a:cs typeface="Abril Fatface"/>
                <a:sym typeface="Abril Fatface"/>
              </a:defRPr>
            </a:lvl4pPr>
            <a:lvl5pPr lvl="4" rtl="0">
              <a:spcBef>
                <a:spcPts val="0"/>
              </a:spcBef>
              <a:spcAft>
                <a:spcPts val="0"/>
              </a:spcAft>
              <a:buClr>
                <a:schemeClr val="dk1"/>
              </a:buClr>
              <a:buSzPts val="4000"/>
              <a:buFont typeface="Abril Fatface"/>
              <a:buNone/>
              <a:defRPr sz="4000">
                <a:solidFill>
                  <a:schemeClr val="dk1"/>
                </a:solidFill>
                <a:latin typeface="Abril Fatface"/>
                <a:ea typeface="Abril Fatface"/>
                <a:cs typeface="Abril Fatface"/>
                <a:sym typeface="Abril Fatface"/>
              </a:defRPr>
            </a:lvl5pPr>
            <a:lvl6pPr lvl="5" rtl="0">
              <a:spcBef>
                <a:spcPts val="0"/>
              </a:spcBef>
              <a:spcAft>
                <a:spcPts val="0"/>
              </a:spcAft>
              <a:buClr>
                <a:schemeClr val="dk1"/>
              </a:buClr>
              <a:buSzPts val="4000"/>
              <a:buFont typeface="Abril Fatface"/>
              <a:buNone/>
              <a:defRPr sz="4000">
                <a:solidFill>
                  <a:schemeClr val="dk1"/>
                </a:solidFill>
                <a:latin typeface="Abril Fatface"/>
                <a:ea typeface="Abril Fatface"/>
                <a:cs typeface="Abril Fatface"/>
                <a:sym typeface="Abril Fatface"/>
              </a:defRPr>
            </a:lvl6pPr>
            <a:lvl7pPr lvl="6" rtl="0">
              <a:spcBef>
                <a:spcPts val="0"/>
              </a:spcBef>
              <a:spcAft>
                <a:spcPts val="0"/>
              </a:spcAft>
              <a:buClr>
                <a:schemeClr val="dk1"/>
              </a:buClr>
              <a:buSzPts val="4000"/>
              <a:buFont typeface="Abril Fatface"/>
              <a:buNone/>
              <a:defRPr sz="4000">
                <a:solidFill>
                  <a:schemeClr val="dk1"/>
                </a:solidFill>
                <a:latin typeface="Abril Fatface"/>
                <a:ea typeface="Abril Fatface"/>
                <a:cs typeface="Abril Fatface"/>
                <a:sym typeface="Abril Fatface"/>
              </a:defRPr>
            </a:lvl7pPr>
            <a:lvl8pPr lvl="7" rtl="0">
              <a:spcBef>
                <a:spcPts val="0"/>
              </a:spcBef>
              <a:spcAft>
                <a:spcPts val="0"/>
              </a:spcAft>
              <a:buClr>
                <a:schemeClr val="dk1"/>
              </a:buClr>
              <a:buSzPts val="4000"/>
              <a:buFont typeface="Abril Fatface"/>
              <a:buNone/>
              <a:defRPr sz="4000">
                <a:solidFill>
                  <a:schemeClr val="dk1"/>
                </a:solidFill>
                <a:latin typeface="Abril Fatface"/>
                <a:ea typeface="Abril Fatface"/>
                <a:cs typeface="Abril Fatface"/>
                <a:sym typeface="Abril Fatface"/>
              </a:defRPr>
            </a:lvl8pPr>
            <a:lvl9pPr lvl="8" rtl="0">
              <a:spcBef>
                <a:spcPts val="0"/>
              </a:spcBef>
              <a:spcAft>
                <a:spcPts val="0"/>
              </a:spcAft>
              <a:buClr>
                <a:schemeClr val="dk1"/>
              </a:buClr>
              <a:buSzPts val="4000"/>
              <a:buFont typeface="Abril Fatface"/>
              <a:buNone/>
              <a:defRPr sz="4000">
                <a:solidFill>
                  <a:schemeClr val="dk1"/>
                </a:solidFill>
                <a:latin typeface="Abril Fatface"/>
                <a:ea typeface="Abril Fatface"/>
                <a:cs typeface="Abril Fatface"/>
                <a:sym typeface="Abril Fatface"/>
              </a:defRPr>
            </a:lvl9pPr>
          </a:lstStyle>
          <a:p>
            <a:endParaRPr/>
          </a:p>
        </p:txBody>
      </p:sp>
      <p:sp>
        <p:nvSpPr>
          <p:cNvPr id="199" name="Google Shape;199;p17"/>
          <p:cNvSpPr txBox="1">
            <a:spLocks noGrp="1"/>
          </p:cNvSpPr>
          <p:nvPr>
            <p:ph type="body" idx="3"/>
          </p:nvPr>
        </p:nvSpPr>
        <p:spPr>
          <a:xfrm>
            <a:off x="8225925" y="2318375"/>
            <a:ext cx="3397800" cy="1553400"/>
          </a:xfrm>
          <a:prstGeom prst="rect">
            <a:avLst/>
          </a:prstGeom>
        </p:spPr>
        <p:txBody>
          <a:bodyPr spcFirstLastPara="1" wrap="square" lIns="121900" tIns="121900" rIns="121900" bIns="121900" anchor="t" anchorCtr="0">
            <a:noAutofit/>
          </a:bodyPr>
          <a:lstStyle>
            <a:lvl1pPr marL="457200" lvl="0" indent="-317500">
              <a:lnSpc>
                <a:spcPct val="100000"/>
              </a:lnSpc>
              <a:spcBef>
                <a:spcPts val="0"/>
              </a:spcBef>
              <a:spcAft>
                <a:spcPts val="0"/>
              </a:spcAft>
              <a:buClr>
                <a:schemeClr val="lt1"/>
              </a:buClr>
              <a:buSzPts val="1400"/>
              <a:buChar char="●"/>
              <a:defRPr sz="1400">
                <a:solidFill>
                  <a:schemeClr val="lt1"/>
                </a:solidFill>
              </a:defRPr>
            </a:lvl1pPr>
            <a:lvl2pPr marL="914400" lvl="1" indent="-317500">
              <a:lnSpc>
                <a:spcPct val="100000"/>
              </a:lnSpc>
              <a:spcBef>
                <a:spcPts val="0"/>
              </a:spcBef>
              <a:spcAft>
                <a:spcPts val="0"/>
              </a:spcAft>
              <a:buClr>
                <a:schemeClr val="lt1"/>
              </a:buClr>
              <a:buSzPts val="1400"/>
              <a:buChar char="○"/>
              <a:defRPr sz="1400">
                <a:solidFill>
                  <a:schemeClr val="lt1"/>
                </a:solidFill>
              </a:defRPr>
            </a:lvl2pPr>
            <a:lvl3pPr marL="1371600" lvl="2" indent="-317500">
              <a:lnSpc>
                <a:spcPct val="100000"/>
              </a:lnSpc>
              <a:spcBef>
                <a:spcPts val="0"/>
              </a:spcBef>
              <a:spcAft>
                <a:spcPts val="0"/>
              </a:spcAft>
              <a:buClr>
                <a:schemeClr val="lt1"/>
              </a:buClr>
              <a:buSzPts val="1400"/>
              <a:buChar char="■"/>
              <a:defRPr sz="1400">
                <a:solidFill>
                  <a:schemeClr val="lt1"/>
                </a:solidFill>
              </a:defRPr>
            </a:lvl3pPr>
            <a:lvl4pPr marL="1828800" lvl="3" indent="-317500">
              <a:lnSpc>
                <a:spcPct val="100000"/>
              </a:lnSpc>
              <a:spcBef>
                <a:spcPts val="0"/>
              </a:spcBef>
              <a:spcAft>
                <a:spcPts val="0"/>
              </a:spcAft>
              <a:buClr>
                <a:schemeClr val="lt1"/>
              </a:buClr>
              <a:buSzPts val="1400"/>
              <a:buChar char="●"/>
              <a:defRPr sz="1400">
                <a:solidFill>
                  <a:schemeClr val="lt1"/>
                </a:solidFill>
              </a:defRPr>
            </a:lvl4pPr>
            <a:lvl5pPr marL="2286000" lvl="4" indent="-317500">
              <a:lnSpc>
                <a:spcPct val="100000"/>
              </a:lnSpc>
              <a:spcBef>
                <a:spcPts val="0"/>
              </a:spcBef>
              <a:spcAft>
                <a:spcPts val="0"/>
              </a:spcAft>
              <a:buClr>
                <a:schemeClr val="lt1"/>
              </a:buClr>
              <a:buSzPts val="1400"/>
              <a:buChar char="○"/>
              <a:defRPr sz="1400">
                <a:solidFill>
                  <a:schemeClr val="lt1"/>
                </a:solidFill>
              </a:defRPr>
            </a:lvl5pPr>
            <a:lvl6pPr marL="2743200" lvl="5" indent="-317500">
              <a:lnSpc>
                <a:spcPct val="100000"/>
              </a:lnSpc>
              <a:spcBef>
                <a:spcPts val="0"/>
              </a:spcBef>
              <a:spcAft>
                <a:spcPts val="0"/>
              </a:spcAft>
              <a:buClr>
                <a:schemeClr val="lt1"/>
              </a:buClr>
              <a:buSzPts val="1400"/>
              <a:buChar char="■"/>
              <a:defRPr sz="1400">
                <a:solidFill>
                  <a:schemeClr val="lt1"/>
                </a:solidFill>
              </a:defRPr>
            </a:lvl6pPr>
            <a:lvl7pPr marL="3200400" lvl="6" indent="-317500">
              <a:lnSpc>
                <a:spcPct val="100000"/>
              </a:lnSpc>
              <a:spcBef>
                <a:spcPts val="0"/>
              </a:spcBef>
              <a:spcAft>
                <a:spcPts val="0"/>
              </a:spcAft>
              <a:buClr>
                <a:schemeClr val="lt1"/>
              </a:buClr>
              <a:buSzPts val="1400"/>
              <a:buChar char="●"/>
              <a:defRPr sz="1400">
                <a:solidFill>
                  <a:schemeClr val="lt1"/>
                </a:solidFill>
              </a:defRPr>
            </a:lvl7pPr>
            <a:lvl8pPr marL="3657600" lvl="7" indent="-317500">
              <a:lnSpc>
                <a:spcPct val="100000"/>
              </a:lnSpc>
              <a:spcBef>
                <a:spcPts val="0"/>
              </a:spcBef>
              <a:spcAft>
                <a:spcPts val="0"/>
              </a:spcAft>
              <a:buClr>
                <a:schemeClr val="lt1"/>
              </a:buClr>
              <a:buSzPts val="1400"/>
              <a:buChar char="○"/>
              <a:defRPr sz="1400">
                <a:solidFill>
                  <a:schemeClr val="lt1"/>
                </a:solidFill>
              </a:defRPr>
            </a:lvl8pPr>
            <a:lvl9pPr marL="4114800" lvl="8" indent="-317500">
              <a:lnSpc>
                <a:spcPct val="100000"/>
              </a:lnSpc>
              <a:spcBef>
                <a:spcPts val="0"/>
              </a:spcBef>
              <a:spcAft>
                <a:spcPts val="0"/>
              </a:spcAft>
              <a:buClr>
                <a:schemeClr val="lt1"/>
              </a:buClr>
              <a:buSzPts val="1400"/>
              <a:buChar char="■"/>
              <a:defRPr sz="1400">
                <a:solidFill>
                  <a:schemeClr val="lt1"/>
                </a:solidFill>
              </a:defRPr>
            </a:lvl9pPr>
          </a:lstStyle>
          <a:p>
            <a:endParaRPr/>
          </a:p>
        </p:txBody>
      </p:sp>
      <p:sp>
        <p:nvSpPr>
          <p:cNvPr id="200" name="Google Shape;200;p17"/>
          <p:cNvSpPr txBox="1">
            <a:spLocks noGrp="1"/>
          </p:cNvSpPr>
          <p:nvPr>
            <p:ph type="body" idx="4"/>
          </p:nvPr>
        </p:nvSpPr>
        <p:spPr>
          <a:xfrm>
            <a:off x="8225925" y="4506700"/>
            <a:ext cx="3397800" cy="1553400"/>
          </a:xfrm>
          <a:prstGeom prst="rect">
            <a:avLst/>
          </a:prstGeom>
        </p:spPr>
        <p:txBody>
          <a:bodyPr spcFirstLastPara="1" wrap="square" lIns="121900" tIns="121900" rIns="121900" bIns="121900" anchor="t" anchorCtr="0">
            <a:noAutofit/>
          </a:bodyPr>
          <a:lstStyle>
            <a:lvl1pPr marL="457200" lvl="0" indent="-317500" rtl="0">
              <a:lnSpc>
                <a:spcPct val="100000"/>
              </a:lnSpc>
              <a:spcBef>
                <a:spcPts val="0"/>
              </a:spcBef>
              <a:spcAft>
                <a:spcPts val="0"/>
              </a:spcAft>
              <a:buClr>
                <a:schemeClr val="lt1"/>
              </a:buClr>
              <a:buSzPts val="1400"/>
              <a:buChar char="●"/>
              <a:defRPr sz="1400">
                <a:solidFill>
                  <a:schemeClr val="lt1"/>
                </a:solidFill>
              </a:defRPr>
            </a:lvl1pPr>
            <a:lvl2pPr marL="914400" lvl="1" indent="-317500" rtl="0">
              <a:lnSpc>
                <a:spcPct val="100000"/>
              </a:lnSpc>
              <a:spcBef>
                <a:spcPts val="0"/>
              </a:spcBef>
              <a:spcAft>
                <a:spcPts val="0"/>
              </a:spcAft>
              <a:buClr>
                <a:schemeClr val="lt1"/>
              </a:buClr>
              <a:buSzPts val="1400"/>
              <a:buChar char="○"/>
              <a:defRPr sz="1400">
                <a:solidFill>
                  <a:schemeClr val="lt1"/>
                </a:solidFill>
              </a:defRPr>
            </a:lvl2pPr>
            <a:lvl3pPr marL="1371600" lvl="2" indent="-317500" rtl="0">
              <a:lnSpc>
                <a:spcPct val="100000"/>
              </a:lnSpc>
              <a:spcBef>
                <a:spcPts val="0"/>
              </a:spcBef>
              <a:spcAft>
                <a:spcPts val="0"/>
              </a:spcAft>
              <a:buClr>
                <a:schemeClr val="lt1"/>
              </a:buClr>
              <a:buSzPts val="1400"/>
              <a:buChar char="■"/>
              <a:defRPr sz="1400">
                <a:solidFill>
                  <a:schemeClr val="lt1"/>
                </a:solidFill>
              </a:defRPr>
            </a:lvl3pPr>
            <a:lvl4pPr marL="1828800" lvl="3" indent="-317500" rtl="0">
              <a:lnSpc>
                <a:spcPct val="100000"/>
              </a:lnSpc>
              <a:spcBef>
                <a:spcPts val="0"/>
              </a:spcBef>
              <a:spcAft>
                <a:spcPts val="0"/>
              </a:spcAft>
              <a:buClr>
                <a:schemeClr val="lt1"/>
              </a:buClr>
              <a:buSzPts val="1400"/>
              <a:buChar char="●"/>
              <a:defRPr sz="1400">
                <a:solidFill>
                  <a:schemeClr val="lt1"/>
                </a:solidFill>
              </a:defRPr>
            </a:lvl4pPr>
            <a:lvl5pPr marL="2286000" lvl="4" indent="-317500" rtl="0">
              <a:lnSpc>
                <a:spcPct val="100000"/>
              </a:lnSpc>
              <a:spcBef>
                <a:spcPts val="0"/>
              </a:spcBef>
              <a:spcAft>
                <a:spcPts val="0"/>
              </a:spcAft>
              <a:buClr>
                <a:schemeClr val="lt1"/>
              </a:buClr>
              <a:buSzPts val="1400"/>
              <a:buChar char="○"/>
              <a:defRPr sz="1400">
                <a:solidFill>
                  <a:schemeClr val="lt1"/>
                </a:solidFill>
              </a:defRPr>
            </a:lvl5pPr>
            <a:lvl6pPr marL="2743200" lvl="5" indent="-317500" rtl="0">
              <a:lnSpc>
                <a:spcPct val="100000"/>
              </a:lnSpc>
              <a:spcBef>
                <a:spcPts val="0"/>
              </a:spcBef>
              <a:spcAft>
                <a:spcPts val="0"/>
              </a:spcAft>
              <a:buClr>
                <a:schemeClr val="lt1"/>
              </a:buClr>
              <a:buSzPts val="1400"/>
              <a:buChar char="■"/>
              <a:defRPr sz="1400">
                <a:solidFill>
                  <a:schemeClr val="lt1"/>
                </a:solidFill>
              </a:defRPr>
            </a:lvl6pPr>
            <a:lvl7pPr marL="3200400" lvl="6" indent="-317500" rtl="0">
              <a:lnSpc>
                <a:spcPct val="100000"/>
              </a:lnSpc>
              <a:spcBef>
                <a:spcPts val="0"/>
              </a:spcBef>
              <a:spcAft>
                <a:spcPts val="0"/>
              </a:spcAft>
              <a:buClr>
                <a:schemeClr val="lt1"/>
              </a:buClr>
              <a:buSzPts val="1400"/>
              <a:buChar char="●"/>
              <a:defRPr sz="1400">
                <a:solidFill>
                  <a:schemeClr val="lt1"/>
                </a:solidFill>
              </a:defRPr>
            </a:lvl7pPr>
            <a:lvl8pPr marL="3657600" lvl="7" indent="-317500" rtl="0">
              <a:lnSpc>
                <a:spcPct val="100000"/>
              </a:lnSpc>
              <a:spcBef>
                <a:spcPts val="0"/>
              </a:spcBef>
              <a:spcAft>
                <a:spcPts val="0"/>
              </a:spcAft>
              <a:buClr>
                <a:schemeClr val="lt1"/>
              </a:buClr>
              <a:buSzPts val="1400"/>
              <a:buChar char="○"/>
              <a:defRPr sz="1400">
                <a:solidFill>
                  <a:schemeClr val="lt1"/>
                </a:solidFill>
              </a:defRPr>
            </a:lvl8pPr>
            <a:lvl9pPr marL="4114800" lvl="8" indent="-317500" rtl="0">
              <a:lnSpc>
                <a:spcPct val="100000"/>
              </a:lnSpc>
              <a:spcBef>
                <a:spcPts val="0"/>
              </a:spcBef>
              <a:spcAft>
                <a:spcPts val="0"/>
              </a:spcAft>
              <a:buClr>
                <a:schemeClr val="lt1"/>
              </a:buClr>
              <a:buSzPts val="1400"/>
              <a:buChar char="■"/>
              <a:defRPr sz="1400">
                <a:solidFill>
                  <a:schemeClr val="lt1"/>
                </a:solidFill>
              </a:defRPr>
            </a:lvl9pPr>
          </a:lstStyle>
          <a:p>
            <a:endParaRPr/>
          </a:p>
        </p:txBody>
      </p:sp>
      <p:sp>
        <p:nvSpPr>
          <p:cNvPr id="201" name="Google Shape;201;p17"/>
          <p:cNvSpPr/>
          <p:nvPr/>
        </p:nvSpPr>
        <p:spPr>
          <a:xfrm rot="5400000">
            <a:off x="78238" y="68788"/>
            <a:ext cx="522900" cy="522900"/>
          </a:xfrm>
          <a:prstGeom prst="mathMultiply">
            <a:avLst>
              <a:gd name="adj1" fmla="val 23520"/>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2" name="Google Shape;202;p17"/>
          <p:cNvSpPr/>
          <p:nvPr/>
        </p:nvSpPr>
        <p:spPr>
          <a:xfrm rot="5400000">
            <a:off x="1096613" y="233938"/>
            <a:ext cx="192600" cy="192600"/>
          </a:xfrm>
          <a:prstGeom prst="rect">
            <a:avLst/>
          </a:prstGeom>
          <a:solidFill>
            <a:schemeClr val="l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None/>
            </a:pPr>
            <a:endParaRPr/>
          </a:p>
        </p:txBody>
      </p:sp>
      <p:sp>
        <p:nvSpPr>
          <p:cNvPr id="203" name="Google Shape;203;p17"/>
          <p:cNvSpPr/>
          <p:nvPr/>
        </p:nvSpPr>
        <p:spPr>
          <a:xfrm rot="5400000">
            <a:off x="682763" y="233938"/>
            <a:ext cx="192600" cy="192600"/>
          </a:xfrm>
          <a:prstGeom prst="rect">
            <a:avLst/>
          </a:prstGeom>
          <a:solidFill>
            <a:schemeClr val="l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None/>
            </a:pPr>
            <a:endParaRPr/>
          </a:p>
        </p:txBody>
      </p:sp>
      <p:sp>
        <p:nvSpPr>
          <p:cNvPr id="204" name="Google Shape;204;p17"/>
          <p:cNvSpPr/>
          <p:nvPr/>
        </p:nvSpPr>
        <p:spPr>
          <a:xfrm>
            <a:off x="11669100" y="0"/>
            <a:ext cx="522900" cy="522900"/>
          </a:xfrm>
          <a:prstGeom prst="mathMultiply">
            <a:avLst>
              <a:gd name="adj1" fmla="val 23520"/>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 name="Google Shape;205;p17"/>
          <p:cNvSpPr/>
          <p:nvPr/>
        </p:nvSpPr>
        <p:spPr>
          <a:xfrm>
            <a:off x="11834250" y="674250"/>
            <a:ext cx="192600" cy="192600"/>
          </a:xfrm>
          <a:prstGeom prst="rect">
            <a:avLst/>
          </a:prstGeom>
          <a:solidFill>
            <a:schemeClr val="l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None/>
            </a:pPr>
            <a:endParaRPr/>
          </a:p>
        </p:txBody>
      </p:sp>
      <p:sp>
        <p:nvSpPr>
          <p:cNvPr id="206" name="Google Shape;206;p17"/>
          <p:cNvSpPr/>
          <p:nvPr/>
        </p:nvSpPr>
        <p:spPr>
          <a:xfrm>
            <a:off x="11834250" y="1088100"/>
            <a:ext cx="192600" cy="192600"/>
          </a:xfrm>
          <a:prstGeom prst="rect">
            <a:avLst/>
          </a:prstGeom>
          <a:solidFill>
            <a:schemeClr val="l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None/>
            </a:pPr>
            <a:endParaRPr/>
          </a:p>
        </p:txBody>
      </p:sp>
      <p:cxnSp>
        <p:nvCxnSpPr>
          <p:cNvPr id="207" name="Google Shape;207;p17"/>
          <p:cNvCxnSpPr/>
          <p:nvPr/>
        </p:nvCxnSpPr>
        <p:spPr>
          <a:xfrm>
            <a:off x="11926050" y="1582475"/>
            <a:ext cx="4500" cy="2834700"/>
          </a:xfrm>
          <a:prstGeom prst="straightConnector1">
            <a:avLst/>
          </a:prstGeom>
          <a:noFill/>
          <a:ln w="19050" cap="flat" cmpd="sng">
            <a:solidFill>
              <a:schemeClr val="dk1"/>
            </a:solidFill>
            <a:prstDash val="solid"/>
            <a:round/>
            <a:headEnd type="none" w="med" len="med"/>
            <a:tailEnd type="none" w="med" len="med"/>
          </a:ln>
        </p:spPr>
      </p:cxnSp>
      <p:sp>
        <p:nvSpPr>
          <p:cNvPr id="208" name="Google Shape;208;p17"/>
          <p:cNvSpPr/>
          <p:nvPr/>
        </p:nvSpPr>
        <p:spPr>
          <a:xfrm>
            <a:off x="601150" y="1586950"/>
            <a:ext cx="7404600" cy="5271000"/>
          </a:xfrm>
          <a:prstGeom prst="rect">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015 Timeline">
  <p:cSld name="CUSTOM_14">
    <p:spTree>
      <p:nvGrpSpPr>
        <p:cNvPr id="1" name="Shape 209"/>
        <p:cNvGrpSpPr/>
        <p:nvPr/>
      </p:nvGrpSpPr>
      <p:grpSpPr>
        <a:xfrm>
          <a:off x="0" y="0"/>
          <a:ext cx="0" cy="0"/>
          <a:chOff x="0" y="0"/>
          <a:chExt cx="0" cy="0"/>
        </a:xfrm>
      </p:grpSpPr>
      <p:sp>
        <p:nvSpPr>
          <p:cNvPr id="210" name="Google Shape;210;p18"/>
          <p:cNvSpPr/>
          <p:nvPr/>
        </p:nvSpPr>
        <p:spPr>
          <a:xfrm>
            <a:off x="0" y="1881975"/>
            <a:ext cx="12192000" cy="3613800"/>
          </a:xfrm>
          <a:prstGeom prst="rect">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1" name="Google Shape;211;p18"/>
          <p:cNvSpPr txBox="1">
            <a:spLocks noGrp="1"/>
          </p:cNvSpPr>
          <p:nvPr>
            <p:ph type="subTitle" idx="1"/>
          </p:nvPr>
        </p:nvSpPr>
        <p:spPr>
          <a:xfrm>
            <a:off x="601150" y="2316000"/>
            <a:ext cx="1930800" cy="606900"/>
          </a:xfrm>
          <a:prstGeom prst="rect">
            <a:avLst/>
          </a:prstGeom>
        </p:spPr>
        <p:txBody>
          <a:bodyPr spcFirstLastPara="1" wrap="square" lIns="121900" tIns="121900" rIns="121900" bIns="121900" anchor="t" anchorCtr="0">
            <a:noAutofit/>
          </a:bodyPr>
          <a:lstStyle>
            <a:lvl1pPr lvl="0" algn="ctr" rtl="0">
              <a:spcBef>
                <a:spcPts val="0"/>
              </a:spcBef>
              <a:spcAft>
                <a:spcPts val="0"/>
              </a:spcAft>
              <a:buClr>
                <a:schemeClr val="lt1"/>
              </a:buClr>
              <a:buSzPts val="2200"/>
              <a:buNone/>
              <a:defRPr sz="2200" b="1">
                <a:solidFill>
                  <a:schemeClr val="lt1"/>
                </a:solidFill>
              </a:defRPr>
            </a:lvl1pPr>
            <a:lvl2pPr lvl="1" algn="ctr" rtl="0">
              <a:spcBef>
                <a:spcPts val="2100"/>
              </a:spcBef>
              <a:spcAft>
                <a:spcPts val="0"/>
              </a:spcAft>
              <a:buClr>
                <a:schemeClr val="lt1"/>
              </a:buClr>
              <a:buSzPts val="2200"/>
              <a:buNone/>
              <a:defRPr sz="2200" b="1">
                <a:solidFill>
                  <a:schemeClr val="lt1"/>
                </a:solidFill>
              </a:defRPr>
            </a:lvl2pPr>
            <a:lvl3pPr lvl="2" algn="ctr" rtl="0">
              <a:spcBef>
                <a:spcPts val="2100"/>
              </a:spcBef>
              <a:spcAft>
                <a:spcPts val="0"/>
              </a:spcAft>
              <a:buClr>
                <a:schemeClr val="lt1"/>
              </a:buClr>
              <a:buSzPts val="2200"/>
              <a:buNone/>
              <a:defRPr sz="2200" b="1">
                <a:solidFill>
                  <a:schemeClr val="lt1"/>
                </a:solidFill>
              </a:defRPr>
            </a:lvl3pPr>
            <a:lvl4pPr lvl="3" algn="ctr" rtl="0">
              <a:spcBef>
                <a:spcPts val="2100"/>
              </a:spcBef>
              <a:spcAft>
                <a:spcPts val="0"/>
              </a:spcAft>
              <a:buClr>
                <a:schemeClr val="lt1"/>
              </a:buClr>
              <a:buSzPts val="2200"/>
              <a:buNone/>
              <a:defRPr sz="2200" b="1">
                <a:solidFill>
                  <a:schemeClr val="lt1"/>
                </a:solidFill>
              </a:defRPr>
            </a:lvl4pPr>
            <a:lvl5pPr lvl="4" algn="ctr" rtl="0">
              <a:spcBef>
                <a:spcPts val="2100"/>
              </a:spcBef>
              <a:spcAft>
                <a:spcPts val="0"/>
              </a:spcAft>
              <a:buClr>
                <a:schemeClr val="lt1"/>
              </a:buClr>
              <a:buSzPts val="2200"/>
              <a:buNone/>
              <a:defRPr sz="2200" b="1">
                <a:solidFill>
                  <a:schemeClr val="lt1"/>
                </a:solidFill>
              </a:defRPr>
            </a:lvl5pPr>
            <a:lvl6pPr lvl="5" algn="ctr" rtl="0">
              <a:spcBef>
                <a:spcPts val="2100"/>
              </a:spcBef>
              <a:spcAft>
                <a:spcPts val="0"/>
              </a:spcAft>
              <a:buClr>
                <a:schemeClr val="lt1"/>
              </a:buClr>
              <a:buSzPts val="2200"/>
              <a:buNone/>
              <a:defRPr sz="2200" b="1">
                <a:solidFill>
                  <a:schemeClr val="lt1"/>
                </a:solidFill>
              </a:defRPr>
            </a:lvl6pPr>
            <a:lvl7pPr lvl="6" algn="ctr" rtl="0">
              <a:spcBef>
                <a:spcPts val="2100"/>
              </a:spcBef>
              <a:spcAft>
                <a:spcPts val="0"/>
              </a:spcAft>
              <a:buClr>
                <a:schemeClr val="lt1"/>
              </a:buClr>
              <a:buSzPts val="2200"/>
              <a:buNone/>
              <a:defRPr sz="2200" b="1">
                <a:solidFill>
                  <a:schemeClr val="lt1"/>
                </a:solidFill>
              </a:defRPr>
            </a:lvl7pPr>
            <a:lvl8pPr lvl="7" algn="ctr" rtl="0">
              <a:spcBef>
                <a:spcPts val="2100"/>
              </a:spcBef>
              <a:spcAft>
                <a:spcPts val="0"/>
              </a:spcAft>
              <a:buClr>
                <a:schemeClr val="lt1"/>
              </a:buClr>
              <a:buSzPts val="2200"/>
              <a:buNone/>
              <a:defRPr sz="2200" b="1">
                <a:solidFill>
                  <a:schemeClr val="lt1"/>
                </a:solidFill>
              </a:defRPr>
            </a:lvl8pPr>
            <a:lvl9pPr lvl="8" algn="ctr" rtl="0">
              <a:spcBef>
                <a:spcPts val="2100"/>
              </a:spcBef>
              <a:spcAft>
                <a:spcPts val="2100"/>
              </a:spcAft>
              <a:buClr>
                <a:schemeClr val="lt1"/>
              </a:buClr>
              <a:buSzPts val="2200"/>
              <a:buNone/>
              <a:defRPr sz="2200" b="1">
                <a:solidFill>
                  <a:schemeClr val="lt1"/>
                </a:solidFill>
              </a:defRPr>
            </a:lvl9pPr>
          </a:lstStyle>
          <a:p>
            <a:endParaRPr/>
          </a:p>
        </p:txBody>
      </p:sp>
      <p:sp>
        <p:nvSpPr>
          <p:cNvPr id="212" name="Google Shape;212;p18"/>
          <p:cNvSpPr txBox="1">
            <a:spLocks noGrp="1"/>
          </p:cNvSpPr>
          <p:nvPr>
            <p:ph type="subTitle" idx="2"/>
          </p:nvPr>
        </p:nvSpPr>
        <p:spPr>
          <a:xfrm>
            <a:off x="2881882" y="2316000"/>
            <a:ext cx="1930800" cy="606900"/>
          </a:xfrm>
          <a:prstGeom prst="rect">
            <a:avLst/>
          </a:prstGeom>
        </p:spPr>
        <p:txBody>
          <a:bodyPr spcFirstLastPara="1" wrap="square" lIns="121900" tIns="121900" rIns="121900" bIns="121900" anchor="t" anchorCtr="0">
            <a:noAutofit/>
          </a:bodyPr>
          <a:lstStyle>
            <a:lvl1pPr lvl="0" algn="ctr" rtl="0">
              <a:spcBef>
                <a:spcPts val="0"/>
              </a:spcBef>
              <a:spcAft>
                <a:spcPts val="0"/>
              </a:spcAft>
              <a:buClr>
                <a:schemeClr val="lt1"/>
              </a:buClr>
              <a:buSzPts val="2200"/>
              <a:buNone/>
              <a:defRPr sz="2200" b="1">
                <a:solidFill>
                  <a:schemeClr val="lt1"/>
                </a:solidFill>
              </a:defRPr>
            </a:lvl1pPr>
            <a:lvl2pPr lvl="1" algn="ctr" rtl="0">
              <a:spcBef>
                <a:spcPts val="2100"/>
              </a:spcBef>
              <a:spcAft>
                <a:spcPts val="0"/>
              </a:spcAft>
              <a:buClr>
                <a:schemeClr val="lt1"/>
              </a:buClr>
              <a:buSzPts val="2200"/>
              <a:buNone/>
              <a:defRPr sz="2200" b="1">
                <a:solidFill>
                  <a:schemeClr val="lt1"/>
                </a:solidFill>
              </a:defRPr>
            </a:lvl2pPr>
            <a:lvl3pPr lvl="2" algn="ctr" rtl="0">
              <a:spcBef>
                <a:spcPts val="2100"/>
              </a:spcBef>
              <a:spcAft>
                <a:spcPts val="0"/>
              </a:spcAft>
              <a:buClr>
                <a:schemeClr val="lt1"/>
              </a:buClr>
              <a:buSzPts val="2200"/>
              <a:buNone/>
              <a:defRPr sz="2200" b="1">
                <a:solidFill>
                  <a:schemeClr val="lt1"/>
                </a:solidFill>
              </a:defRPr>
            </a:lvl3pPr>
            <a:lvl4pPr lvl="3" algn="ctr" rtl="0">
              <a:spcBef>
                <a:spcPts val="2100"/>
              </a:spcBef>
              <a:spcAft>
                <a:spcPts val="0"/>
              </a:spcAft>
              <a:buClr>
                <a:schemeClr val="lt1"/>
              </a:buClr>
              <a:buSzPts val="2200"/>
              <a:buNone/>
              <a:defRPr sz="2200" b="1">
                <a:solidFill>
                  <a:schemeClr val="lt1"/>
                </a:solidFill>
              </a:defRPr>
            </a:lvl4pPr>
            <a:lvl5pPr lvl="4" algn="ctr" rtl="0">
              <a:spcBef>
                <a:spcPts val="2100"/>
              </a:spcBef>
              <a:spcAft>
                <a:spcPts val="0"/>
              </a:spcAft>
              <a:buClr>
                <a:schemeClr val="lt1"/>
              </a:buClr>
              <a:buSzPts val="2200"/>
              <a:buNone/>
              <a:defRPr sz="2200" b="1">
                <a:solidFill>
                  <a:schemeClr val="lt1"/>
                </a:solidFill>
              </a:defRPr>
            </a:lvl5pPr>
            <a:lvl6pPr lvl="5" algn="ctr" rtl="0">
              <a:spcBef>
                <a:spcPts val="2100"/>
              </a:spcBef>
              <a:spcAft>
                <a:spcPts val="0"/>
              </a:spcAft>
              <a:buClr>
                <a:schemeClr val="lt1"/>
              </a:buClr>
              <a:buSzPts val="2200"/>
              <a:buNone/>
              <a:defRPr sz="2200" b="1">
                <a:solidFill>
                  <a:schemeClr val="lt1"/>
                </a:solidFill>
              </a:defRPr>
            </a:lvl6pPr>
            <a:lvl7pPr lvl="6" algn="ctr" rtl="0">
              <a:spcBef>
                <a:spcPts val="2100"/>
              </a:spcBef>
              <a:spcAft>
                <a:spcPts val="0"/>
              </a:spcAft>
              <a:buClr>
                <a:schemeClr val="lt1"/>
              </a:buClr>
              <a:buSzPts val="2200"/>
              <a:buNone/>
              <a:defRPr sz="2200" b="1">
                <a:solidFill>
                  <a:schemeClr val="lt1"/>
                </a:solidFill>
              </a:defRPr>
            </a:lvl7pPr>
            <a:lvl8pPr lvl="7" algn="ctr" rtl="0">
              <a:spcBef>
                <a:spcPts val="2100"/>
              </a:spcBef>
              <a:spcAft>
                <a:spcPts val="0"/>
              </a:spcAft>
              <a:buClr>
                <a:schemeClr val="lt1"/>
              </a:buClr>
              <a:buSzPts val="2200"/>
              <a:buNone/>
              <a:defRPr sz="2200" b="1">
                <a:solidFill>
                  <a:schemeClr val="lt1"/>
                </a:solidFill>
              </a:defRPr>
            </a:lvl8pPr>
            <a:lvl9pPr lvl="8" algn="ctr" rtl="0">
              <a:spcBef>
                <a:spcPts val="2100"/>
              </a:spcBef>
              <a:spcAft>
                <a:spcPts val="2100"/>
              </a:spcAft>
              <a:buClr>
                <a:schemeClr val="lt1"/>
              </a:buClr>
              <a:buSzPts val="2200"/>
              <a:buNone/>
              <a:defRPr sz="2200" b="1">
                <a:solidFill>
                  <a:schemeClr val="lt1"/>
                </a:solidFill>
              </a:defRPr>
            </a:lvl9pPr>
          </a:lstStyle>
          <a:p>
            <a:endParaRPr/>
          </a:p>
        </p:txBody>
      </p:sp>
      <p:sp>
        <p:nvSpPr>
          <p:cNvPr id="213" name="Google Shape;213;p18"/>
          <p:cNvSpPr txBox="1">
            <a:spLocks noGrp="1"/>
          </p:cNvSpPr>
          <p:nvPr>
            <p:ph type="subTitle" idx="3"/>
          </p:nvPr>
        </p:nvSpPr>
        <p:spPr>
          <a:xfrm>
            <a:off x="5162615" y="2342500"/>
            <a:ext cx="1930800" cy="606900"/>
          </a:xfrm>
          <a:prstGeom prst="rect">
            <a:avLst/>
          </a:prstGeom>
        </p:spPr>
        <p:txBody>
          <a:bodyPr spcFirstLastPara="1" wrap="square" lIns="121900" tIns="121900" rIns="121900" bIns="121900" anchor="t" anchorCtr="0">
            <a:noAutofit/>
          </a:bodyPr>
          <a:lstStyle>
            <a:lvl1pPr lvl="0" algn="ctr" rtl="0">
              <a:spcBef>
                <a:spcPts val="0"/>
              </a:spcBef>
              <a:spcAft>
                <a:spcPts val="0"/>
              </a:spcAft>
              <a:buClr>
                <a:schemeClr val="lt1"/>
              </a:buClr>
              <a:buSzPts val="2200"/>
              <a:buNone/>
              <a:defRPr sz="2200" b="1">
                <a:solidFill>
                  <a:schemeClr val="lt1"/>
                </a:solidFill>
              </a:defRPr>
            </a:lvl1pPr>
            <a:lvl2pPr lvl="1" algn="ctr" rtl="0">
              <a:spcBef>
                <a:spcPts val="2100"/>
              </a:spcBef>
              <a:spcAft>
                <a:spcPts val="0"/>
              </a:spcAft>
              <a:buClr>
                <a:schemeClr val="lt1"/>
              </a:buClr>
              <a:buSzPts val="2200"/>
              <a:buNone/>
              <a:defRPr sz="2200" b="1">
                <a:solidFill>
                  <a:schemeClr val="lt1"/>
                </a:solidFill>
              </a:defRPr>
            </a:lvl2pPr>
            <a:lvl3pPr lvl="2" algn="ctr" rtl="0">
              <a:spcBef>
                <a:spcPts val="2100"/>
              </a:spcBef>
              <a:spcAft>
                <a:spcPts val="0"/>
              </a:spcAft>
              <a:buClr>
                <a:schemeClr val="lt1"/>
              </a:buClr>
              <a:buSzPts val="2200"/>
              <a:buNone/>
              <a:defRPr sz="2200" b="1">
                <a:solidFill>
                  <a:schemeClr val="lt1"/>
                </a:solidFill>
              </a:defRPr>
            </a:lvl3pPr>
            <a:lvl4pPr lvl="3" algn="ctr" rtl="0">
              <a:spcBef>
                <a:spcPts val="2100"/>
              </a:spcBef>
              <a:spcAft>
                <a:spcPts val="0"/>
              </a:spcAft>
              <a:buClr>
                <a:schemeClr val="lt1"/>
              </a:buClr>
              <a:buSzPts val="2200"/>
              <a:buNone/>
              <a:defRPr sz="2200" b="1">
                <a:solidFill>
                  <a:schemeClr val="lt1"/>
                </a:solidFill>
              </a:defRPr>
            </a:lvl4pPr>
            <a:lvl5pPr lvl="4" algn="ctr" rtl="0">
              <a:spcBef>
                <a:spcPts val="2100"/>
              </a:spcBef>
              <a:spcAft>
                <a:spcPts val="0"/>
              </a:spcAft>
              <a:buClr>
                <a:schemeClr val="lt1"/>
              </a:buClr>
              <a:buSzPts val="2200"/>
              <a:buNone/>
              <a:defRPr sz="2200" b="1">
                <a:solidFill>
                  <a:schemeClr val="lt1"/>
                </a:solidFill>
              </a:defRPr>
            </a:lvl5pPr>
            <a:lvl6pPr lvl="5" algn="ctr" rtl="0">
              <a:spcBef>
                <a:spcPts val="2100"/>
              </a:spcBef>
              <a:spcAft>
                <a:spcPts val="0"/>
              </a:spcAft>
              <a:buClr>
                <a:schemeClr val="lt1"/>
              </a:buClr>
              <a:buSzPts val="2200"/>
              <a:buNone/>
              <a:defRPr sz="2200" b="1">
                <a:solidFill>
                  <a:schemeClr val="lt1"/>
                </a:solidFill>
              </a:defRPr>
            </a:lvl6pPr>
            <a:lvl7pPr lvl="6" algn="ctr" rtl="0">
              <a:spcBef>
                <a:spcPts val="2100"/>
              </a:spcBef>
              <a:spcAft>
                <a:spcPts val="0"/>
              </a:spcAft>
              <a:buClr>
                <a:schemeClr val="lt1"/>
              </a:buClr>
              <a:buSzPts val="2200"/>
              <a:buNone/>
              <a:defRPr sz="2200" b="1">
                <a:solidFill>
                  <a:schemeClr val="lt1"/>
                </a:solidFill>
              </a:defRPr>
            </a:lvl7pPr>
            <a:lvl8pPr lvl="7" algn="ctr" rtl="0">
              <a:spcBef>
                <a:spcPts val="2100"/>
              </a:spcBef>
              <a:spcAft>
                <a:spcPts val="0"/>
              </a:spcAft>
              <a:buClr>
                <a:schemeClr val="lt1"/>
              </a:buClr>
              <a:buSzPts val="2200"/>
              <a:buNone/>
              <a:defRPr sz="2200" b="1">
                <a:solidFill>
                  <a:schemeClr val="lt1"/>
                </a:solidFill>
              </a:defRPr>
            </a:lvl8pPr>
            <a:lvl9pPr lvl="8" algn="ctr" rtl="0">
              <a:spcBef>
                <a:spcPts val="2100"/>
              </a:spcBef>
              <a:spcAft>
                <a:spcPts val="2100"/>
              </a:spcAft>
              <a:buClr>
                <a:schemeClr val="lt1"/>
              </a:buClr>
              <a:buSzPts val="2200"/>
              <a:buNone/>
              <a:defRPr sz="2200" b="1">
                <a:solidFill>
                  <a:schemeClr val="lt1"/>
                </a:solidFill>
              </a:defRPr>
            </a:lvl9pPr>
          </a:lstStyle>
          <a:p>
            <a:endParaRPr/>
          </a:p>
        </p:txBody>
      </p:sp>
      <p:sp>
        <p:nvSpPr>
          <p:cNvPr id="214" name="Google Shape;214;p18"/>
          <p:cNvSpPr txBox="1">
            <a:spLocks noGrp="1"/>
          </p:cNvSpPr>
          <p:nvPr>
            <p:ph type="subTitle" idx="4"/>
          </p:nvPr>
        </p:nvSpPr>
        <p:spPr>
          <a:xfrm>
            <a:off x="7443347" y="2342500"/>
            <a:ext cx="1930800" cy="606900"/>
          </a:xfrm>
          <a:prstGeom prst="rect">
            <a:avLst/>
          </a:prstGeom>
        </p:spPr>
        <p:txBody>
          <a:bodyPr spcFirstLastPara="1" wrap="square" lIns="121900" tIns="121900" rIns="121900" bIns="121900" anchor="t" anchorCtr="0">
            <a:noAutofit/>
          </a:bodyPr>
          <a:lstStyle>
            <a:lvl1pPr lvl="0" algn="ctr" rtl="0">
              <a:spcBef>
                <a:spcPts val="0"/>
              </a:spcBef>
              <a:spcAft>
                <a:spcPts val="0"/>
              </a:spcAft>
              <a:buClr>
                <a:schemeClr val="lt1"/>
              </a:buClr>
              <a:buSzPts val="2200"/>
              <a:buNone/>
              <a:defRPr sz="2200" b="1">
                <a:solidFill>
                  <a:schemeClr val="lt1"/>
                </a:solidFill>
              </a:defRPr>
            </a:lvl1pPr>
            <a:lvl2pPr lvl="1" algn="ctr" rtl="0">
              <a:spcBef>
                <a:spcPts val="2100"/>
              </a:spcBef>
              <a:spcAft>
                <a:spcPts val="0"/>
              </a:spcAft>
              <a:buClr>
                <a:schemeClr val="lt1"/>
              </a:buClr>
              <a:buSzPts val="2200"/>
              <a:buNone/>
              <a:defRPr sz="2200" b="1">
                <a:solidFill>
                  <a:schemeClr val="lt1"/>
                </a:solidFill>
              </a:defRPr>
            </a:lvl2pPr>
            <a:lvl3pPr lvl="2" algn="ctr" rtl="0">
              <a:spcBef>
                <a:spcPts val="2100"/>
              </a:spcBef>
              <a:spcAft>
                <a:spcPts val="0"/>
              </a:spcAft>
              <a:buClr>
                <a:schemeClr val="lt1"/>
              </a:buClr>
              <a:buSzPts val="2200"/>
              <a:buNone/>
              <a:defRPr sz="2200" b="1">
                <a:solidFill>
                  <a:schemeClr val="lt1"/>
                </a:solidFill>
              </a:defRPr>
            </a:lvl3pPr>
            <a:lvl4pPr lvl="3" algn="ctr" rtl="0">
              <a:spcBef>
                <a:spcPts val="2100"/>
              </a:spcBef>
              <a:spcAft>
                <a:spcPts val="0"/>
              </a:spcAft>
              <a:buClr>
                <a:schemeClr val="lt1"/>
              </a:buClr>
              <a:buSzPts val="2200"/>
              <a:buNone/>
              <a:defRPr sz="2200" b="1">
                <a:solidFill>
                  <a:schemeClr val="lt1"/>
                </a:solidFill>
              </a:defRPr>
            </a:lvl4pPr>
            <a:lvl5pPr lvl="4" algn="ctr" rtl="0">
              <a:spcBef>
                <a:spcPts val="2100"/>
              </a:spcBef>
              <a:spcAft>
                <a:spcPts val="0"/>
              </a:spcAft>
              <a:buClr>
                <a:schemeClr val="lt1"/>
              </a:buClr>
              <a:buSzPts val="2200"/>
              <a:buNone/>
              <a:defRPr sz="2200" b="1">
                <a:solidFill>
                  <a:schemeClr val="lt1"/>
                </a:solidFill>
              </a:defRPr>
            </a:lvl5pPr>
            <a:lvl6pPr lvl="5" algn="ctr" rtl="0">
              <a:spcBef>
                <a:spcPts val="2100"/>
              </a:spcBef>
              <a:spcAft>
                <a:spcPts val="0"/>
              </a:spcAft>
              <a:buClr>
                <a:schemeClr val="lt1"/>
              </a:buClr>
              <a:buSzPts val="2200"/>
              <a:buNone/>
              <a:defRPr sz="2200" b="1">
                <a:solidFill>
                  <a:schemeClr val="lt1"/>
                </a:solidFill>
              </a:defRPr>
            </a:lvl6pPr>
            <a:lvl7pPr lvl="6" algn="ctr" rtl="0">
              <a:spcBef>
                <a:spcPts val="2100"/>
              </a:spcBef>
              <a:spcAft>
                <a:spcPts val="0"/>
              </a:spcAft>
              <a:buClr>
                <a:schemeClr val="lt1"/>
              </a:buClr>
              <a:buSzPts val="2200"/>
              <a:buNone/>
              <a:defRPr sz="2200" b="1">
                <a:solidFill>
                  <a:schemeClr val="lt1"/>
                </a:solidFill>
              </a:defRPr>
            </a:lvl7pPr>
            <a:lvl8pPr lvl="7" algn="ctr" rtl="0">
              <a:spcBef>
                <a:spcPts val="2100"/>
              </a:spcBef>
              <a:spcAft>
                <a:spcPts val="0"/>
              </a:spcAft>
              <a:buClr>
                <a:schemeClr val="lt1"/>
              </a:buClr>
              <a:buSzPts val="2200"/>
              <a:buNone/>
              <a:defRPr sz="2200" b="1">
                <a:solidFill>
                  <a:schemeClr val="lt1"/>
                </a:solidFill>
              </a:defRPr>
            </a:lvl8pPr>
            <a:lvl9pPr lvl="8" algn="ctr" rtl="0">
              <a:spcBef>
                <a:spcPts val="2100"/>
              </a:spcBef>
              <a:spcAft>
                <a:spcPts val="2100"/>
              </a:spcAft>
              <a:buClr>
                <a:schemeClr val="lt1"/>
              </a:buClr>
              <a:buSzPts val="2200"/>
              <a:buNone/>
              <a:defRPr sz="2200" b="1">
                <a:solidFill>
                  <a:schemeClr val="lt1"/>
                </a:solidFill>
              </a:defRPr>
            </a:lvl9pPr>
          </a:lstStyle>
          <a:p>
            <a:endParaRPr/>
          </a:p>
        </p:txBody>
      </p:sp>
      <p:sp>
        <p:nvSpPr>
          <p:cNvPr id="215" name="Google Shape;215;p18"/>
          <p:cNvSpPr txBox="1">
            <a:spLocks noGrp="1"/>
          </p:cNvSpPr>
          <p:nvPr>
            <p:ph type="subTitle" idx="5"/>
          </p:nvPr>
        </p:nvSpPr>
        <p:spPr>
          <a:xfrm>
            <a:off x="9724079" y="2316000"/>
            <a:ext cx="1930800" cy="606900"/>
          </a:xfrm>
          <a:prstGeom prst="rect">
            <a:avLst/>
          </a:prstGeom>
        </p:spPr>
        <p:txBody>
          <a:bodyPr spcFirstLastPara="1" wrap="square" lIns="121900" tIns="121900" rIns="121900" bIns="121900" anchor="t" anchorCtr="0">
            <a:noAutofit/>
          </a:bodyPr>
          <a:lstStyle>
            <a:lvl1pPr lvl="0" algn="ctr" rtl="0">
              <a:spcBef>
                <a:spcPts val="0"/>
              </a:spcBef>
              <a:spcAft>
                <a:spcPts val="0"/>
              </a:spcAft>
              <a:buClr>
                <a:schemeClr val="lt1"/>
              </a:buClr>
              <a:buSzPts val="2200"/>
              <a:buNone/>
              <a:defRPr sz="2200" b="1">
                <a:solidFill>
                  <a:schemeClr val="lt1"/>
                </a:solidFill>
              </a:defRPr>
            </a:lvl1pPr>
            <a:lvl2pPr lvl="1" algn="ctr" rtl="0">
              <a:spcBef>
                <a:spcPts val="2100"/>
              </a:spcBef>
              <a:spcAft>
                <a:spcPts val="0"/>
              </a:spcAft>
              <a:buClr>
                <a:schemeClr val="lt1"/>
              </a:buClr>
              <a:buSzPts val="2200"/>
              <a:buNone/>
              <a:defRPr sz="2200" b="1">
                <a:solidFill>
                  <a:schemeClr val="lt1"/>
                </a:solidFill>
              </a:defRPr>
            </a:lvl2pPr>
            <a:lvl3pPr lvl="2" algn="ctr" rtl="0">
              <a:spcBef>
                <a:spcPts val="2100"/>
              </a:spcBef>
              <a:spcAft>
                <a:spcPts val="0"/>
              </a:spcAft>
              <a:buClr>
                <a:schemeClr val="lt1"/>
              </a:buClr>
              <a:buSzPts val="2200"/>
              <a:buNone/>
              <a:defRPr sz="2200" b="1">
                <a:solidFill>
                  <a:schemeClr val="lt1"/>
                </a:solidFill>
              </a:defRPr>
            </a:lvl3pPr>
            <a:lvl4pPr lvl="3" algn="ctr" rtl="0">
              <a:spcBef>
                <a:spcPts val="2100"/>
              </a:spcBef>
              <a:spcAft>
                <a:spcPts val="0"/>
              </a:spcAft>
              <a:buClr>
                <a:schemeClr val="lt1"/>
              </a:buClr>
              <a:buSzPts val="2200"/>
              <a:buNone/>
              <a:defRPr sz="2200" b="1">
                <a:solidFill>
                  <a:schemeClr val="lt1"/>
                </a:solidFill>
              </a:defRPr>
            </a:lvl4pPr>
            <a:lvl5pPr lvl="4" algn="ctr" rtl="0">
              <a:spcBef>
                <a:spcPts val="2100"/>
              </a:spcBef>
              <a:spcAft>
                <a:spcPts val="0"/>
              </a:spcAft>
              <a:buClr>
                <a:schemeClr val="lt1"/>
              </a:buClr>
              <a:buSzPts val="2200"/>
              <a:buNone/>
              <a:defRPr sz="2200" b="1">
                <a:solidFill>
                  <a:schemeClr val="lt1"/>
                </a:solidFill>
              </a:defRPr>
            </a:lvl5pPr>
            <a:lvl6pPr lvl="5" algn="ctr" rtl="0">
              <a:spcBef>
                <a:spcPts val="2100"/>
              </a:spcBef>
              <a:spcAft>
                <a:spcPts val="0"/>
              </a:spcAft>
              <a:buClr>
                <a:schemeClr val="lt1"/>
              </a:buClr>
              <a:buSzPts val="2200"/>
              <a:buNone/>
              <a:defRPr sz="2200" b="1">
                <a:solidFill>
                  <a:schemeClr val="lt1"/>
                </a:solidFill>
              </a:defRPr>
            </a:lvl6pPr>
            <a:lvl7pPr lvl="6" algn="ctr" rtl="0">
              <a:spcBef>
                <a:spcPts val="2100"/>
              </a:spcBef>
              <a:spcAft>
                <a:spcPts val="0"/>
              </a:spcAft>
              <a:buClr>
                <a:schemeClr val="lt1"/>
              </a:buClr>
              <a:buSzPts val="2200"/>
              <a:buNone/>
              <a:defRPr sz="2200" b="1">
                <a:solidFill>
                  <a:schemeClr val="lt1"/>
                </a:solidFill>
              </a:defRPr>
            </a:lvl7pPr>
            <a:lvl8pPr lvl="7" algn="ctr" rtl="0">
              <a:spcBef>
                <a:spcPts val="2100"/>
              </a:spcBef>
              <a:spcAft>
                <a:spcPts val="0"/>
              </a:spcAft>
              <a:buClr>
                <a:schemeClr val="lt1"/>
              </a:buClr>
              <a:buSzPts val="2200"/>
              <a:buNone/>
              <a:defRPr sz="2200" b="1">
                <a:solidFill>
                  <a:schemeClr val="lt1"/>
                </a:solidFill>
              </a:defRPr>
            </a:lvl8pPr>
            <a:lvl9pPr lvl="8" algn="ctr" rtl="0">
              <a:spcBef>
                <a:spcPts val="2100"/>
              </a:spcBef>
              <a:spcAft>
                <a:spcPts val="2100"/>
              </a:spcAft>
              <a:buClr>
                <a:schemeClr val="lt1"/>
              </a:buClr>
              <a:buSzPts val="2200"/>
              <a:buNone/>
              <a:defRPr sz="2200" b="1">
                <a:solidFill>
                  <a:schemeClr val="lt1"/>
                </a:solidFill>
              </a:defRPr>
            </a:lvl9pPr>
          </a:lstStyle>
          <a:p>
            <a:endParaRPr/>
          </a:p>
        </p:txBody>
      </p:sp>
      <p:sp>
        <p:nvSpPr>
          <p:cNvPr id="216" name="Google Shape;216;p18"/>
          <p:cNvSpPr txBox="1">
            <a:spLocks noGrp="1"/>
          </p:cNvSpPr>
          <p:nvPr>
            <p:ph type="title"/>
          </p:nvPr>
        </p:nvSpPr>
        <p:spPr>
          <a:xfrm>
            <a:off x="415600" y="974367"/>
            <a:ext cx="11360700" cy="763500"/>
          </a:xfrm>
          <a:prstGeom prst="rect">
            <a:avLst/>
          </a:prstGeom>
        </p:spPr>
        <p:txBody>
          <a:bodyPr spcFirstLastPara="1" wrap="square" lIns="121900" tIns="121900" rIns="121900" bIns="121900" anchor="t" anchorCtr="0">
            <a:noAutofit/>
          </a:bodyPr>
          <a:lstStyle>
            <a:lvl1pPr marL="0" marR="0" lvl="0" indent="0" algn="r" rtl="0">
              <a:lnSpc>
                <a:spcPct val="100000"/>
              </a:lnSpc>
              <a:spcBef>
                <a:spcPts val="0"/>
              </a:spcBef>
              <a:spcAft>
                <a:spcPts val="0"/>
              </a:spcAft>
              <a:buSzPts val="4000"/>
              <a:buFont typeface="Aldrich"/>
              <a:buNone/>
              <a:defRPr/>
            </a:lvl1pPr>
            <a:lvl2pPr lvl="1" algn="r" rtl="0">
              <a:spcBef>
                <a:spcPts val="0"/>
              </a:spcBef>
              <a:spcAft>
                <a:spcPts val="0"/>
              </a:spcAft>
              <a:buSzPts val="4000"/>
              <a:buFont typeface="Abril Fatface"/>
              <a:buNone/>
              <a:defRPr sz="4000">
                <a:latin typeface="Abril Fatface"/>
                <a:ea typeface="Abril Fatface"/>
                <a:cs typeface="Abril Fatface"/>
                <a:sym typeface="Abril Fatface"/>
              </a:defRPr>
            </a:lvl2pPr>
            <a:lvl3pPr lvl="2" algn="r" rtl="0">
              <a:spcBef>
                <a:spcPts val="0"/>
              </a:spcBef>
              <a:spcAft>
                <a:spcPts val="0"/>
              </a:spcAft>
              <a:buSzPts val="4000"/>
              <a:buFont typeface="Abril Fatface"/>
              <a:buNone/>
              <a:defRPr sz="4000">
                <a:latin typeface="Abril Fatface"/>
                <a:ea typeface="Abril Fatface"/>
                <a:cs typeface="Abril Fatface"/>
                <a:sym typeface="Abril Fatface"/>
              </a:defRPr>
            </a:lvl3pPr>
            <a:lvl4pPr lvl="3" algn="r" rtl="0">
              <a:spcBef>
                <a:spcPts val="0"/>
              </a:spcBef>
              <a:spcAft>
                <a:spcPts val="0"/>
              </a:spcAft>
              <a:buSzPts val="4000"/>
              <a:buFont typeface="Abril Fatface"/>
              <a:buNone/>
              <a:defRPr sz="4000">
                <a:latin typeface="Abril Fatface"/>
                <a:ea typeface="Abril Fatface"/>
                <a:cs typeface="Abril Fatface"/>
                <a:sym typeface="Abril Fatface"/>
              </a:defRPr>
            </a:lvl4pPr>
            <a:lvl5pPr lvl="4" algn="r" rtl="0">
              <a:spcBef>
                <a:spcPts val="0"/>
              </a:spcBef>
              <a:spcAft>
                <a:spcPts val="0"/>
              </a:spcAft>
              <a:buSzPts val="4000"/>
              <a:buFont typeface="Abril Fatface"/>
              <a:buNone/>
              <a:defRPr sz="4000">
                <a:latin typeface="Abril Fatface"/>
                <a:ea typeface="Abril Fatface"/>
                <a:cs typeface="Abril Fatface"/>
                <a:sym typeface="Abril Fatface"/>
              </a:defRPr>
            </a:lvl5pPr>
            <a:lvl6pPr lvl="5" algn="r" rtl="0">
              <a:spcBef>
                <a:spcPts val="0"/>
              </a:spcBef>
              <a:spcAft>
                <a:spcPts val="0"/>
              </a:spcAft>
              <a:buSzPts val="4000"/>
              <a:buFont typeface="Abril Fatface"/>
              <a:buNone/>
              <a:defRPr sz="4000">
                <a:latin typeface="Abril Fatface"/>
                <a:ea typeface="Abril Fatface"/>
                <a:cs typeface="Abril Fatface"/>
                <a:sym typeface="Abril Fatface"/>
              </a:defRPr>
            </a:lvl6pPr>
            <a:lvl7pPr lvl="6" algn="r" rtl="0">
              <a:spcBef>
                <a:spcPts val="0"/>
              </a:spcBef>
              <a:spcAft>
                <a:spcPts val="0"/>
              </a:spcAft>
              <a:buSzPts val="4000"/>
              <a:buFont typeface="Abril Fatface"/>
              <a:buNone/>
              <a:defRPr sz="4000">
                <a:latin typeface="Abril Fatface"/>
                <a:ea typeface="Abril Fatface"/>
                <a:cs typeface="Abril Fatface"/>
                <a:sym typeface="Abril Fatface"/>
              </a:defRPr>
            </a:lvl7pPr>
            <a:lvl8pPr lvl="7" algn="r" rtl="0">
              <a:spcBef>
                <a:spcPts val="0"/>
              </a:spcBef>
              <a:spcAft>
                <a:spcPts val="0"/>
              </a:spcAft>
              <a:buSzPts val="4000"/>
              <a:buFont typeface="Abril Fatface"/>
              <a:buNone/>
              <a:defRPr sz="4000">
                <a:latin typeface="Abril Fatface"/>
                <a:ea typeface="Abril Fatface"/>
                <a:cs typeface="Abril Fatface"/>
                <a:sym typeface="Abril Fatface"/>
              </a:defRPr>
            </a:lvl8pPr>
            <a:lvl9pPr lvl="8" algn="r" rtl="0">
              <a:spcBef>
                <a:spcPts val="0"/>
              </a:spcBef>
              <a:spcAft>
                <a:spcPts val="0"/>
              </a:spcAft>
              <a:buSzPts val="4000"/>
              <a:buFont typeface="Abril Fatface"/>
              <a:buNone/>
              <a:defRPr sz="4000">
                <a:latin typeface="Abril Fatface"/>
                <a:ea typeface="Abril Fatface"/>
                <a:cs typeface="Abril Fatface"/>
                <a:sym typeface="Abril Fatface"/>
              </a:defRPr>
            </a:lvl9pPr>
          </a:lstStyle>
          <a:p>
            <a:endParaRPr/>
          </a:p>
        </p:txBody>
      </p:sp>
      <p:sp>
        <p:nvSpPr>
          <p:cNvPr id="217" name="Google Shape;217;p18"/>
          <p:cNvSpPr txBox="1">
            <a:spLocks noGrp="1"/>
          </p:cNvSpPr>
          <p:nvPr>
            <p:ph type="body" idx="6"/>
          </p:nvPr>
        </p:nvSpPr>
        <p:spPr>
          <a:xfrm>
            <a:off x="601150" y="3238625"/>
            <a:ext cx="1930800" cy="2330100"/>
          </a:xfrm>
          <a:prstGeom prst="rect">
            <a:avLst/>
          </a:prstGeom>
        </p:spPr>
        <p:txBody>
          <a:bodyPr spcFirstLastPara="1" wrap="square" lIns="121900" tIns="121900" rIns="121900" bIns="121900" anchor="t" anchorCtr="0">
            <a:noAutofit/>
          </a:bodyPr>
          <a:lstStyle>
            <a:lvl1pPr marL="457200" lvl="0" indent="-330200">
              <a:spcBef>
                <a:spcPts val="0"/>
              </a:spcBef>
              <a:spcAft>
                <a:spcPts val="0"/>
              </a:spcAft>
              <a:buClr>
                <a:schemeClr val="lt1"/>
              </a:buClr>
              <a:buSzPts val="1600"/>
              <a:buChar char="●"/>
              <a:defRPr sz="1600">
                <a:solidFill>
                  <a:schemeClr val="lt1"/>
                </a:solidFill>
              </a:defRPr>
            </a:lvl1pPr>
            <a:lvl2pPr marL="914400" lvl="1" indent="-330200">
              <a:spcBef>
                <a:spcPts val="2100"/>
              </a:spcBef>
              <a:spcAft>
                <a:spcPts val="0"/>
              </a:spcAft>
              <a:buClr>
                <a:schemeClr val="lt1"/>
              </a:buClr>
              <a:buSzPts val="1600"/>
              <a:buChar char="○"/>
              <a:defRPr sz="1600">
                <a:solidFill>
                  <a:schemeClr val="lt1"/>
                </a:solidFill>
              </a:defRPr>
            </a:lvl2pPr>
            <a:lvl3pPr marL="1371600" lvl="2" indent="-330200">
              <a:spcBef>
                <a:spcPts val="2100"/>
              </a:spcBef>
              <a:spcAft>
                <a:spcPts val="0"/>
              </a:spcAft>
              <a:buClr>
                <a:schemeClr val="lt1"/>
              </a:buClr>
              <a:buSzPts val="1600"/>
              <a:buChar char="■"/>
              <a:defRPr sz="1600">
                <a:solidFill>
                  <a:schemeClr val="lt1"/>
                </a:solidFill>
              </a:defRPr>
            </a:lvl3pPr>
            <a:lvl4pPr marL="1828800" lvl="3" indent="-330200">
              <a:spcBef>
                <a:spcPts val="2100"/>
              </a:spcBef>
              <a:spcAft>
                <a:spcPts val="0"/>
              </a:spcAft>
              <a:buClr>
                <a:schemeClr val="lt1"/>
              </a:buClr>
              <a:buSzPts val="1600"/>
              <a:buChar char="●"/>
              <a:defRPr sz="1600">
                <a:solidFill>
                  <a:schemeClr val="lt1"/>
                </a:solidFill>
              </a:defRPr>
            </a:lvl4pPr>
            <a:lvl5pPr marL="2286000" lvl="4" indent="-330200">
              <a:spcBef>
                <a:spcPts val="2100"/>
              </a:spcBef>
              <a:spcAft>
                <a:spcPts val="0"/>
              </a:spcAft>
              <a:buClr>
                <a:schemeClr val="lt1"/>
              </a:buClr>
              <a:buSzPts val="1600"/>
              <a:buChar char="○"/>
              <a:defRPr sz="1600">
                <a:solidFill>
                  <a:schemeClr val="lt1"/>
                </a:solidFill>
              </a:defRPr>
            </a:lvl5pPr>
            <a:lvl6pPr marL="2743200" lvl="5" indent="-330200">
              <a:spcBef>
                <a:spcPts val="2100"/>
              </a:spcBef>
              <a:spcAft>
                <a:spcPts val="0"/>
              </a:spcAft>
              <a:buClr>
                <a:schemeClr val="lt1"/>
              </a:buClr>
              <a:buSzPts val="1600"/>
              <a:buChar char="■"/>
              <a:defRPr sz="1600">
                <a:solidFill>
                  <a:schemeClr val="lt1"/>
                </a:solidFill>
              </a:defRPr>
            </a:lvl6pPr>
            <a:lvl7pPr marL="3200400" lvl="6" indent="-330200">
              <a:spcBef>
                <a:spcPts val="2100"/>
              </a:spcBef>
              <a:spcAft>
                <a:spcPts val="0"/>
              </a:spcAft>
              <a:buClr>
                <a:schemeClr val="lt1"/>
              </a:buClr>
              <a:buSzPts val="1600"/>
              <a:buChar char="●"/>
              <a:defRPr sz="1600">
                <a:solidFill>
                  <a:schemeClr val="lt1"/>
                </a:solidFill>
              </a:defRPr>
            </a:lvl7pPr>
            <a:lvl8pPr marL="3657600" lvl="7" indent="-330200">
              <a:spcBef>
                <a:spcPts val="2100"/>
              </a:spcBef>
              <a:spcAft>
                <a:spcPts val="0"/>
              </a:spcAft>
              <a:buClr>
                <a:schemeClr val="lt1"/>
              </a:buClr>
              <a:buSzPts val="1600"/>
              <a:buChar char="○"/>
              <a:defRPr sz="1600">
                <a:solidFill>
                  <a:schemeClr val="lt1"/>
                </a:solidFill>
              </a:defRPr>
            </a:lvl8pPr>
            <a:lvl9pPr marL="4114800" lvl="8" indent="-330200">
              <a:spcBef>
                <a:spcPts val="2100"/>
              </a:spcBef>
              <a:spcAft>
                <a:spcPts val="2100"/>
              </a:spcAft>
              <a:buClr>
                <a:schemeClr val="lt1"/>
              </a:buClr>
              <a:buSzPts val="1600"/>
              <a:buChar char="■"/>
              <a:defRPr sz="1600">
                <a:solidFill>
                  <a:schemeClr val="lt1"/>
                </a:solidFill>
              </a:defRPr>
            </a:lvl9pPr>
          </a:lstStyle>
          <a:p>
            <a:endParaRPr/>
          </a:p>
        </p:txBody>
      </p:sp>
      <p:sp>
        <p:nvSpPr>
          <p:cNvPr id="218" name="Google Shape;218;p18"/>
          <p:cNvSpPr txBox="1">
            <a:spLocks noGrp="1"/>
          </p:cNvSpPr>
          <p:nvPr>
            <p:ph type="body" idx="7"/>
          </p:nvPr>
        </p:nvSpPr>
        <p:spPr>
          <a:xfrm>
            <a:off x="2881881" y="3238625"/>
            <a:ext cx="1930800" cy="2330100"/>
          </a:xfrm>
          <a:prstGeom prst="rect">
            <a:avLst/>
          </a:prstGeom>
        </p:spPr>
        <p:txBody>
          <a:bodyPr spcFirstLastPara="1" wrap="square" lIns="121900" tIns="121900" rIns="121900" bIns="121900" anchor="t" anchorCtr="0">
            <a:noAutofit/>
          </a:bodyPr>
          <a:lstStyle>
            <a:lvl1pPr marL="457200" lvl="0" indent="-330200" rtl="0">
              <a:spcBef>
                <a:spcPts val="0"/>
              </a:spcBef>
              <a:spcAft>
                <a:spcPts val="0"/>
              </a:spcAft>
              <a:buClr>
                <a:schemeClr val="lt1"/>
              </a:buClr>
              <a:buSzPts val="1600"/>
              <a:buChar char="●"/>
              <a:defRPr sz="1600">
                <a:solidFill>
                  <a:schemeClr val="lt1"/>
                </a:solidFill>
              </a:defRPr>
            </a:lvl1pPr>
            <a:lvl2pPr marL="914400" lvl="1" indent="-330200" rtl="0">
              <a:spcBef>
                <a:spcPts val="2100"/>
              </a:spcBef>
              <a:spcAft>
                <a:spcPts val="0"/>
              </a:spcAft>
              <a:buClr>
                <a:schemeClr val="lt1"/>
              </a:buClr>
              <a:buSzPts val="1600"/>
              <a:buChar char="○"/>
              <a:defRPr sz="1600">
                <a:solidFill>
                  <a:schemeClr val="lt1"/>
                </a:solidFill>
              </a:defRPr>
            </a:lvl2pPr>
            <a:lvl3pPr marL="1371600" lvl="2" indent="-330200" rtl="0">
              <a:spcBef>
                <a:spcPts val="2100"/>
              </a:spcBef>
              <a:spcAft>
                <a:spcPts val="0"/>
              </a:spcAft>
              <a:buClr>
                <a:schemeClr val="lt1"/>
              </a:buClr>
              <a:buSzPts val="1600"/>
              <a:buChar char="■"/>
              <a:defRPr sz="1600">
                <a:solidFill>
                  <a:schemeClr val="lt1"/>
                </a:solidFill>
              </a:defRPr>
            </a:lvl3pPr>
            <a:lvl4pPr marL="1828800" lvl="3" indent="-330200" rtl="0">
              <a:spcBef>
                <a:spcPts val="2100"/>
              </a:spcBef>
              <a:spcAft>
                <a:spcPts val="0"/>
              </a:spcAft>
              <a:buClr>
                <a:schemeClr val="lt1"/>
              </a:buClr>
              <a:buSzPts val="1600"/>
              <a:buChar char="●"/>
              <a:defRPr sz="1600">
                <a:solidFill>
                  <a:schemeClr val="lt1"/>
                </a:solidFill>
              </a:defRPr>
            </a:lvl4pPr>
            <a:lvl5pPr marL="2286000" lvl="4" indent="-330200" rtl="0">
              <a:spcBef>
                <a:spcPts val="2100"/>
              </a:spcBef>
              <a:spcAft>
                <a:spcPts val="0"/>
              </a:spcAft>
              <a:buClr>
                <a:schemeClr val="lt1"/>
              </a:buClr>
              <a:buSzPts val="1600"/>
              <a:buChar char="○"/>
              <a:defRPr sz="1600">
                <a:solidFill>
                  <a:schemeClr val="lt1"/>
                </a:solidFill>
              </a:defRPr>
            </a:lvl5pPr>
            <a:lvl6pPr marL="2743200" lvl="5" indent="-330200" rtl="0">
              <a:spcBef>
                <a:spcPts val="2100"/>
              </a:spcBef>
              <a:spcAft>
                <a:spcPts val="0"/>
              </a:spcAft>
              <a:buClr>
                <a:schemeClr val="lt1"/>
              </a:buClr>
              <a:buSzPts val="1600"/>
              <a:buChar char="■"/>
              <a:defRPr sz="1600">
                <a:solidFill>
                  <a:schemeClr val="lt1"/>
                </a:solidFill>
              </a:defRPr>
            </a:lvl6pPr>
            <a:lvl7pPr marL="3200400" lvl="6" indent="-330200" rtl="0">
              <a:spcBef>
                <a:spcPts val="2100"/>
              </a:spcBef>
              <a:spcAft>
                <a:spcPts val="0"/>
              </a:spcAft>
              <a:buClr>
                <a:schemeClr val="lt1"/>
              </a:buClr>
              <a:buSzPts val="1600"/>
              <a:buChar char="●"/>
              <a:defRPr sz="1600">
                <a:solidFill>
                  <a:schemeClr val="lt1"/>
                </a:solidFill>
              </a:defRPr>
            </a:lvl7pPr>
            <a:lvl8pPr marL="3657600" lvl="7" indent="-330200" rtl="0">
              <a:spcBef>
                <a:spcPts val="2100"/>
              </a:spcBef>
              <a:spcAft>
                <a:spcPts val="0"/>
              </a:spcAft>
              <a:buClr>
                <a:schemeClr val="lt1"/>
              </a:buClr>
              <a:buSzPts val="1600"/>
              <a:buChar char="○"/>
              <a:defRPr sz="1600">
                <a:solidFill>
                  <a:schemeClr val="lt1"/>
                </a:solidFill>
              </a:defRPr>
            </a:lvl8pPr>
            <a:lvl9pPr marL="4114800" lvl="8" indent="-330200" rtl="0">
              <a:spcBef>
                <a:spcPts val="2100"/>
              </a:spcBef>
              <a:spcAft>
                <a:spcPts val="2100"/>
              </a:spcAft>
              <a:buClr>
                <a:schemeClr val="lt1"/>
              </a:buClr>
              <a:buSzPts val="1600"/>
              <a:buChar char="■"/>
              <a:defRPr sz="1600">
                <a:solidFill>
                  <a:schemeClr val="lt1"/>
                </a:solidFill>
              </a:defRPr>
            </a:lvl9pPr>
          </a:lstStyle>
          <a:p>
            <a:endParaRPr/>
          </a:p>
        </p:txBody>
      </p:sp>
      <p:sp>
        <p:nvSpPr>
          <p:cNvPr id="219" name="Google Shape;219;p18"/>
          <p:cNvSpPr txBox="1">
            <a:spLocks noGrp="1"/>
          </p:cNvSpPr>
          <p:nvPr>
            <p:ph type="body" idx="8"/>
          </p:nvPr>
        </p:nvSpPr>
        <p:spPr>
          <a:xfrm>
            <a:off x="5162611" y="3238625"/>
            <a:ext cx="1930800" cy="2330100"/>
          </a:xfrm>
          <a:prstGeom prst="rect">
            <a:avLst/>
          </a:prstGeom>
        </p:spPr>
        <p:txBody>
          <a:bodyPr spcFirstLastPara="1" wrap="square" lIns="121900" tIns="121900" rIns="121900" bIns="121900" anchor="t" anchorCtr="0">
            <a:noAutofit/>
          </a:bodyPr>
          <a:lstStyle>
            <a:lvl1pPr marL="457200" lvl="0" indent="-330200" rtl="0">
              <a:spcBef>
                <a:spcPts val="0"/>
              </a:spcBef>
              <a:spcAft>
                <a:spcPts val="0"/>
              </a:spcAft>
              <a:buClr>
                <a:schemeClr val="lt1"/>
              </a:buClr>
              <a:buSzPts val="1600"/>
              <a:buChar char="●"/>
              <a:defRPr sz="1600">
                <a:solidFill>
                  <a:schemeClr val="lt1"/>
                </a:solidFill>
              </a:defRPr>
            </a:lvl1pPr>
            <a:lvl2pPr marL="914400" lvl="1" indent="-330200" rtl="0">
              <a:spcBef>
                <a:spcPts val="2100"/>
              </a:spcBef>
              <a:spcAft>
                <a:spcPts val="0"/>
              </a:spcAft>
              <a:buClr>
                <a:schemeClr val="lt1"/>
              </a:buClr>
              <a:buSzPts val="1600"/>
              <a:buChar char="○"/>
              <a:defRPr sz="1600">
                <a:solidFill>
                  <a:schemeClr val="lt1"/>
                </a:solidFill>
              </a:defRPr>
            </a:lvl2pPr>
            <a:lvl3pPr marL="1371600" lvl="2" indent="-330200" rtl="0">
              <a:spcBef>
                <a:spcPts val="2100"/>
              </a:spcBef>
              <a:spcAft>
                <a:spcPts val="0"/>
              </a:spcAft>
              <a:buClr>
                <a:schemeClr val="lt1"/>
              </a:buClr>
              <a:buSzPts val="1600"/>
              <a:buChar char="■"/>
              <a:defRPr sz="1600">
                <a:solidFill>
                  <a:schemeClr val="lt1"/>
                </a:solidFill>
              </a:defRPr>
            </a:lvl3pPr>
            <a:lvl4pPr marL="1828800" lvl="3" indent="-330200" rtl="0">
              <a:spcBef>
                <a:spcPts val="2100"/>
              </a:spcBef>
              <a:spcAft>
                <a:spcPts val="0"/>
              </a:spcAft>
              <a:buClr>
                <a:schemeClr val="lt1"/>
              </a:buClr>
              <a:buSzPts val="1600"/>
              <a:buChar char="●"/>
              <a:defRPr sz="1600">
                <a:solidFill>
                  <a:schemeClr val="lt1"/>
                </a:solidFill>
              </a:defRPr>
            </a:lvl4pPr>
            <a:lvl5pPr marL="2286000" lvl="4" indent="-330200" rtl="0">
              <a:spcBef>
                <a:spcPts val="2100"/>
              </a:spcBef>
              <a:spcAft>
                <a:spcPts val="0"/>
              </a:spcAft>
              <a:buClr>
                <a:schemeClr val="lt1"/>
              </a:buClr>
              <a:buSzPts val="1600"/>
              <a:buChar char="○"/>
              <a:defRPr sz="1600">
                <a:solidFill>
                  <a:schemeClr val="lt1"/>
                </a:solidFill>
              </a:defRPr>
            </a:lvl5pPr>
            <a:lvl6pPr marL="2743200" lvl="5" indent="-330200" rtl="0">
              <a:spcBef>
                <a:spcPts val="2100"/>
              </a:spcBef>
              <a:spcAft>
                <a:spcPts val="0"/>
              </a:spcAft>
              <a:buClr>
                <a:schemeClr val="lt1"/>
              </a:buClr>
              <a:buSzPts val="1600"/>
              <a:buChar char="■"/>
              <a:defRPr sz="1600">
                <a:solidFill>
                  <a:schemeClr val="lt1"/>
                </a:solidFill>
              </a:defRPr>
            </a:lvl6pPr>
            <a:lvl7pPr marL="3200400" lvl="6" indent="-330200" rtl="0">
              <a:spcBef>
                <a:spcPts val="2100"/>
              </a:spcBef>
              <a:spcAft>
                <a:spcPts val="0"/>
              </a:spcAft>
              <a:buClr>
                <a:schemeClr val="lt1"/>
              </a:buClr>
              <a:buSzPts val="1600"/>
              <a:buChar char="●"/>
              <a:defRPr sz="1600">
                <a:solidFill>
                  <a:schemeClr val="lt1"/>
                </a:solidFill>
              </a:defRPr>
            </a:lvl7pPr>
            <a:lvl8pPr marL="3657600" lvl="7" indent="-330200" rtl="0">
              <a:spcBef>
                <a:spcPts val="2100"/>
              </a:spcBef>
              <a:spcAft>
                <a:spcPts val="0"/>
              </a:spcAft>
              <a:buClr>
                <a:schemeClr val="lt1"/>
              </a:buClr>
              <a:buSzPts val="1600"/>
              <a:buChar char="○"/>
              <a:defRPr sz="1600">
                <a:solidFill>
                  <a:schemeClr val="lt1"/>
                </a:solidFill>
              </a:defRPr>
            </a:lvl8pPr>
            <a:lvl9pPr marL="4114800" lvl="8" indent="-330200" rtl="0">
              <a:spcBef>
                <a:spcPts val="2100"/>
              </a:spcBef>
              <a:spcAft>
                <a:spcPts val="2100"/>
              </a:spcAft>
              <a:buClr>
                <a:schemeClr val="lt1"/>
              </a:buClr>
              <a:buSzPts val="1600"/>
              <a:buChar char="■"/>
              <a:defRPr sz="1600">
                <a:solidFill>
                  <a:schemeClr val="lt1"/>
                </a:solidFill>
              </a:defRPr>
            </a:lvl9pPr>
          </a:lstStyle>
          <a:p>
            <a:endParaRPr/>
          </a:p>
        </p:txBody>
      </p:sp>
      <p:sp>
        <p:nvSpPr>
          <p:cNvPr id="220" name="Google Shape;220;p18"/>
          <p:cNvSpPr txBox="1">
            <a:spLocks noGrp="1"/>
          </p:cNvSpPr>
          <p:nvPr>
            <p:ph type="body" idx="9"/>
          </p:nvPr>
        </p:nvSpPr>
        <p:spPr>
          <a:xfrm>
            <a:off x="7443342" y="3238625"/>
            <a:ext cx="1930800" cy="2330100"/>
          </a:xfrm>
          <a:prstGeom prst="rect">
            <a:avLst/>
          </a:prstGeom>
        </p:spPr>
        <p:txBody>
          <a:bodyPr spcFirstLastPara="1" wrap="square" lIns="121900" tIns="121900" rIns="121900" bIns="121900" anchor="t" anchorCtr="0">
            <a:noAutofit/>
          </a:bodyPr>
          <a:lstStyle>
            <a:lvl1pPr marL="457200" lvl="0" indent="-330200" rtl="0">
              <a:spcBef>
                <a:spcPts val="0"/>
              </a:spcBef>
              <a:spcAft>
                <a:spcPts val="0"/>
              </a:spcAft>
              <a:buClr>
                <a:schemeClr val="lt1"/>
              </a:buClr>
              <a:buSzPts val="1600"/>
              <a:buChar char="●"/>
              <a:defRPr sz="1600">
                <a:solidFill>
                  <a:schemeClr val="lt1"/>
                </a:solidFill>
              </a:defRPr>
            </a:lvl1pPr>
            <a:lvl2pPr marL="914400" lvl="1" indent="-330200" rtl="0">
              <a:spcBef>
                <a:spcPts val="2100"/>
              </a:spcBef>
              <a:spcAft>
                <a:spcPts val="0"/>
              </a:spcAft>
              <a:buClr>
                <a:schemeClr val="lt1"/>
              </a:buClr>
              <a:buSzPts val="1600"/>
              <a:buChar char="○"/>
              <a:defRPr sz="1600">
                <a:solidFill>
                  <a:schemeClr val="lt1"/>
                </a:solidFill>
              </a:defRPr>
            </a:lvl2pPr>
            <a:lvl3pPr marL="1371600" lvl="2" indent="-330200" rtl="0">
              <a:spcBef>
                <a:spcPts val="2100"/>
              </a:spcBef>
              <a:spcAft>
                <a:spcPts val="0"/>
              </a:spcAft>
              <a:buClr>
                <a:schemeClr val="lt1"/>
              </a:buClr>
              <a:buSzPts val="1600"/>
              <a:buChar char="■"/>
              <a:defRPr sz="1600">
                <a:solidFill>
                  <a:schemeClr val="lt1"/>
                </a:solidFill>
              </a:defRPr>
            </a:lvl3pPr>
            <a:lvl4pPr marL="1828800" lvl="3" indent="-330200" rtl="0">
              <a:spcBef>
                <a:spcPts val="2100"/>
              </a:spcBef>
              <a:spcAft>
                <a:spcPts val="0"/>
              </a:spcAft>
              <a:buClr>
                <a:schemeClr val="lt1"/>
              </a:buClr>
              <a:buSzPts val="1600"/>
              <a:buChar char="●"/>
              <a:defRPr sz="1600">
                <a:solidFill>
                  <a:schemeClr val="lt1"/>
                </a:solidFill>
              </a:defRPr>
            </a:lvl4pPr>
            <a:lvl5pPr marL="2286000" lvl="4" indent="-330200" rtl="0">
              <a:spcBef>
                <a:spcPts val="2100"/>
              </a:spcBef>
              <a:spcAft>
                <a:spcPts val="0"/>
              </a:spcAft>
              <a:buClr>
                <a:schemeClr val="lt1"/>
              </a:buClr>
              <a:buSzPts val="1600"/>
              <a:buChar char="○"/>
              <a:defRPr sz="1600">
                <a:solidFill>
                  <a:schemeClr val="lt1"/>
                </a:solidFill>
              </a:defRPr>
            </a:lvl5pPr>
            <a:lvl6pPr marL="2743200" lvl="5" indent="-330200" rtl="0">
              <a:spcBef>
                <a:spcPts val="2100"/>
              </a:spcBef>
              <a:spcAft>
                <a:spcPts val="0"/>
              </a:spcAft>
              <a:buClr>
                <a:schemeClr val="lt1"/>
              </a:buClr>
              <a:buSzPts val="1600"/>
              <a:buChar char="■"/>
              <a:defRPr sz="1600">
                <a:solidFill>
                  <a:schemeClr val="lt1"/>
                </a:solidFill>
              </a:defRPr>
            </a:lvl6pPr>
            <a:lvl7pPr marL="3200400" lvl="6" indent="-330200" rtl="0">
              <a:spcBef>
                <a:spcPts val="2100"/>
              </a:spcBef>
              <a:spcAft>
                <a:spcPts val="0"/>
              </a:spcAft>
              <a:buClr>
                <a:schemeClr val="lt1"/>
              </a:buClr>
              <a:buSzPts val="1600"/>
              <a:buChar char="●"/>
              <a:defRPr sz="1600">
                <a:solidFill>
                  <a:schemeClr val="lt1"/>
                </a:solidFill>
              </a:defRPr>
            </a:lvl7pPr>
            <a:lvl8pPr marL="3657600" lvl="7" indent="-330200" rtl="0">
              <a:spcBef>
                <a:spcPts val="2100"/>
              </a:spcBef>
              <a:spcAft>
                <a:spcPts val="0"/>
              </a:spcAft>
              <a:buClr>
                <a:schemeClr val="lt1"/>
              </a:buClr>
              <a:buSzPts val="1600"/>
              <a:buChar char="○"/>
              <a:defRPr sz="1600">
                <a:solidFill>
                  <a:schemeClr val="lt1"/>
                </a:solidFill>
              </a:defRPr>
            </a:lvl8pPr>
            <a:lvl9pPr marL="4114800" lvl="8" indent="-330200" rtl="0">
              <a:spcBef>
                <a:spcPts val="2100"/>
              </a:spcBef>
              <a:spcAft>
                <a:spcPts val="2100"/>
              </a:spcAft>
              <a:buClr>
                <a:schemeClr val="lt1"/>
              </a:buClr>
              <a:buSzPts val="1600"/>
              <a:buChar char="■"/>
              <a:defRPr sz="1600">
                <a:solidFill>
                  <a:schemeClr val="lt1"/>
                </a:solidFill>
              </a:defRPr>
            </a:lvl9pPr>
          </a:lstStyle>
          <a:p>
            <a:endParaRPr/>
          </a:p>
        </p:txBody>
      </p:sp>
      <p:sp>
        <p:nvSpPr>
          <p:cNvPr id="221" name="Google Shape;221;p18"/>
          <p:cNvSpPr txBox="1">
            <a:spLocks noGrp="1"/>
          </p:cNvSpPr>
          <p:nvPr>
            <p:ph type="body" idx="13"/>
          </p:nvPr>
        </p:nvSpPr>
        <p:spPr>
          <a:xfrm>
            <a:off x="9724073" y="3238625"/>
            <a:ext cx="1930800" cy="2330100"/>
          </a:xfrm>
          <a:prstGeom prst="rect">
            <a:avLst/>
          </a:prstGeom>
        </p:spPr>
        <p:txBody>
          <a:bodyPr spcFirstLastPara="1" wrap="square" lIns="121900" tIns="121900" rIns="121900" bIns="121900" anchor="t" anchorCtr="0">
            <a:noAutofit/>
          </a:bodyPr>
          <a:lstStyle>
            <a:lvl1pPr marL="457200" lvl="0" indent="-330200" rtl="0">
              <a:spcBef>
                <a:spcPts val="0"/>
              </a:spcBef>
              <a:spcAft>
                <a:spcPts val="0"/>
              </a:spcAft>
              <a:buClr>
                <a:schemeClr val="lt1"/>
              </a:buClr>
              <a:buSzPts val="1600"/>
              <a:buChar char="●"/>
              <a:defRPr sz="1600">
                <a:solidFill>
                  <a:schemeClr val="lt1"/>
                </a:solidFill>
              </a:defRPr>
            </a:lvl1pPr>
            <a:lvl2pPr marL="914400" lvl="1" indent="-330200" rtl="0">
              <a:spcBef>
                <a:spcPts val="2100"/>
              </a:spcBef>
              <a:spcAft>
                <a:spcPts val="0"/>
              </a:spcAft>
              <a:buClr>
                <a:schemeClr val="lt1"/>
              </a:buClr>
              <a:buSzPts val="1600"/>
              <a:buChar char="○"/>
              <a:defRPr sz="1600">
                <a:solidFill>
                  <a:schemeClr val="lt1"/>
                </a:solidFill>
              </a:defRPr>
            </a:lvl2pPr>
            <a:lvl3pPr marL="1371600" lvl="2" indent="-330200" rtl="0">
              <a:spcBef>
                <a:spcPts val="2100"/>
              </a:spcBef>
              <a:spcAft>
                <a:spcPts val="0"/>
              </a:spcAft>
              <a:buClr>
                <a:schemeClr val="lt1"/>
              </a:buClr>
              <a:buSzPts val="1600"/>
              <a:buChar char="■"/>
              <a:defRPr sz="1600">
                <a:solidFill>
                  <a:schemeClr val="lt1"/>
                </a:solidFill>
              </a:defRPr>
            </a:lvl3pPr>
            <a:lvl4pPr marL="1828800" lvl="3" indent="-330200" rtl="0">
              <a:spcBef>
                <a:spcPts val="2100"/>
              </a:spcBef>
              <a:spcAft>
                <a:spcPts val="0"/>
              </a:spcAft>
              <a:buClr>
                <a:schemeClr val="lt1"/>
              </a:buClr>
              <a:buSzPts val="1600"/>
              <a:buChar char="●"/>
              <a:defRPr sz="1600">
                <a:solidFill>
                  <a:schemeClr val="lt1"/>
                </a:solidFill>
              </a:defRPr>
            </a:lvl4pPr>
            <a:lvl5pPr marL="2286000" lvl="4" indent="-330200" rtl="0">
              <a:spcBef>
                <a:spcPts val="2100"/>
              </a:spcBef>
              <a:spcAft>
                <a:spcPts val="0"/>
              </a:spcAft>
              <a:buClr>
                <a:schemeClr val="lt1"/>
              </a:buClr>
              <a:buSzPts val="1600"/>
              <a:buChar char="○"/>
              <a:defRPr sz="1600">
                <a:solidFill>
                  <a:schemeClr val="lt1"/>
                </a:solidFill>
              </a:defRPr>
            </a:lvl5pPr>
            <a:lvl6pPr marL="2743200" lvl="5" indent="-330200" rtl="0">
              <a:spcBef>
                <a:spcPts val="2100"/>
              </a:spcBef>
              <a:spcAft>
                <a:spcPts val="0"/>
              </a:spcAft>
              <a:buClr>
                <a:schemeClr val="lt1"/>
              </a:buClr>
              <a:buSzPts val="1600"/>
              <a:buChar char="■"/>
              <a:defRPr sz="1600">
                <a:solidFill>
                  <a:schemeClr val="lt1"/>
                </a:solidFill>
              </a:defRPr>
            </a:lvl6pPr>
            <a:lvl7pPr marL="3200400" lvl="6" indent="-330200" rtl="0">
              <a:spcBef>
                <a:spcPts val="2100"/>
              </a:spcBef>
              <a:spcAft>
                <a:spcPts val="0"/>
              </a:spcAft>
              <a:buClr>
                <a:schemeClr val="lt1"/>
              </a:buClr>
              <a:buSzPts val="1600"/>
              <a:buChar char="●"/>
              <a:defRPr sz="1600">
                <a:solidFill>
                  <a:schemeClr val="lt1"/>
                </a:solidFill>
              </a:defRPr>
            </a:lvl7pPr>
            <a:lvl8pPr marL="3657600" lvl="7" indent="-330200" rtl="0">
              <a:spcBef>
                <a:spcPts val="2100"/>
              </a:spcBef>
              <a:spcAft>
                <a:spcPts val="0"/>
              </a:spcAft>
              <a:buClr>
                <a:schemeClr val="lt1"/>
              </a:buClr>
              <a:buSzPts val="1600"/>
              <a:buChar char="○"/>
              <a:defRPr sz="1600">
                <a:solidFill>
                  <a:schemeClr val="lt1"/>
                </a:solidFill>
              </a:defRPr>
            </a:lvl8pPr>
            <a:lvl9pPr marL="4114800" lvl="8" indent="-330200" rtl="0">
              <a:spcBef>
                <a:spcPts val="2100"/>
              </a:spcBef>
              <a:spcAft>
                <a:spcPts val="2100"/>
              </a:spcAft>
              <a:buClr>
                <a:schemeClr val="lt1"/>
              </a:buClr>
              <a:buSzPts val="1600"/>
              <a:buChar char="■"/>
              <a:defRPr sz="1600">
                <a:solidFill>
                  <a:schemeClr val="lt1"/>
                </a:solidFill>
              </a:defRPr>
            </a:lvl9pPr>
          </a:lstStyle>
          <a:p>
            <a:endParaRPr/>
          </a:p>
        </p:txBody>
      </p:sp>
      <p:sp>
        <p:nvSpPr>
          <p:cNvPr id="222" name="Google Shape;222;p18"/>
          <p:cNvSpPr/>
          <p:nvPr/>
        </p:nvSpPr>
        <p:spPr>
          <a:xfrm>
            <a:off x="11586525" y="13750"/>
            <a:ext cx="605400" cy="633000"/>
          </a:xfrm>
          <a:prstGeom prst="rect">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223" name="Google Shape;223;p18"/>
          <p:cNvCxnSpPr/>
          <p:nvPr/>
        </p:nvCxnSpPr>
        <p:spPr>
          <a:xfrm>
            <a:off x="11889225" y="646750"/>
            <a:ext cx="9000" cy="4210800"/>
          </a:xfrm>
          <a:prstGeom prst="straightConnector1">
            <a:avLst/>
          </a:prstGeom>
          <a:noFill/>
          <a:ln w="19050" cap="flat" cmpd="sng">
            <a:solidFill>
              <a:schemeClr val="dk1"/>
            </a:solidFill>
            <a:prstDash val="solid"/>
            <a:round/>
            <a:headEnd type="none" w="med" len="med"/>
            <a:tailEnd type="none" w="med" len="med"/>
          </a:ln>
        </p:spPr>
      </p:cxnSp>
      <p:cxnSp>
        <p:nvCxnSpPr>
          <p:cNvPr id="224" name="Google Shape;224;p18"/>
          <p:cNvCxnSpPr/>
          <p:nvPr/>
        </p:nvCxnSpPr>
        <p:spPr>
          <a:xfrm flipH="1">
            <a:off x="376400" y="2586925"/>
            <a:ext cx="9000" cy="4238400"/>
          </a:xfrm>
          <a:prstGeom prst="straightConnector1">
            <a:avLst/>
          </a:prstGeom>
          <a:noFill/>
          <a:ln w="19050" cap="flat" cmpd="sng">
            <a:solidFill>
              <a:schemeClr val="dk1"/>
            </a:solidFill>
            <a:prstDash val="solid"/>
            <a:round/>
            <a:headEnd type="none" w="med" len="med"/>
            <a:tailEnd type="none" w="med" len="med"/>
          </a:ln>
        </p:spPr>
      </p:cxnSp>
      <p:sp>
        <p:nvSpPr>
          <p:cNvPr id="225" name="Google Shape;225;p18"/>
          <p:cNvSpPr/>
          <p:nvPr/>
        </p:nvSpPr>
        <p:spPr>
          <a:xfrm rot="5400000">
            <a:off x="78238" y="68788"/>
            <a:ext cx="522900" cy="522900"/>
          </a:xfrm>
          <a:prstGeom prst="mathMultiply">
            <a:avLst>
              <a:gd name="adj1" fmla="val 23520"/>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6" name="Google Shape;226;p18"/>
          <p:cNvSpPr/>
          <p:nvPr/>
        </p:nvSpPr>
        <p:spPr>
          <a:xfrm rot="5400000">
            <a:off x="1096613" y="233938"/>
            <a:ext cx="192600" cy="192600"/>
          </a:xfrm>
          <a:prstGeom prst="rect">
            <a:avLst/>
          </a:pr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None/>
            </a:pPr>
            <a:endParaRPr/>
          </a:p>
        </p:txBody>
      </p:sp>
      <p:sp>
        <p:nvSpPr>
          <p:cNvPr id="227" name="Google Shape;227;p18"/>
          <p:cNvSpPr/>
          <p:nvPr/>
        </p:nvSpPr>
        <p:spPr>
          <a:xfrm rot="5400000">
            <a:off x="682763" y="233938"/>
            <a:ext cx="192600" cy="192600"/>
          </a:xfrm>
          <a:prstGeom prst="rect">
            <a:avLst/>
          </a:pr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None/>
            </a:pPr>
            <a:endParaRPr/>
          </a:p>
        </p:txBody>
      </p:sp>
      <p:cxnSp>
        <p:nvCxnSpPr>
          <p:cNvPr id="228" name="Google Shape;228;p18"/>
          <p:cNvCxnSpPr/>
          <p:nvPr/>
        </p:nvCxnSpPr>
        <p:spPr>
          <a:xfrm>
            <a:off x="5407825" y="6550275"/>
            <a:ext cx="4348500" cy="13500"/>
          </a:xfrm>
          <a:prstGeom prst="straightConnector1">
            <a:avLst/>
          </a:prstGeom>
          <a:noFill/>
          <a:ln w="19050" cap="flat" cmpd="sng">
            <a:solidFill>
              <a:schemeClr val="dk1"/>
            </a:solidFill>
            <a:prstDash val="solid"/>
            <a:round/>
            <a:headEnd type="none" w="med" len="med"/>
            <a:tailEnd type="none" w="med" len="med"/>
          </a:ln>
        </p:spPr>
      </p:cxn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016 Title and text left">
  <p:cSld name="CUSTOM_15">
    <p:spTree>
      <p:nvGrpSpPr>
        <p:cNvPr id="1" name="Shape 229"/>
        <p:cNvGrpSpPr/>
        <p:nvPr/>
      </p:nvGrpSpPr>
      <p:grpSpPr>
        <a:xfrm>
          <a:off x="0" y="0"/>
          <a:ext cx="0" cy="0"/>
          <a:chOff x="0" y="0"/>
          <a:chExt cx="0" cy="0"/>
        </a:xfrm>
      </p:grpSpPr>
      <p:sp>
        <p:nvSpPr>
          <p:cNvPr id="230" name="Google Shape;230;p19"/>
          <p:cNvSpPr/>
          <p:nvPr/>
        </p:nvSpPr>
        <p:spPr>
          <a:xfrm rot="10800000">
            <a:off x="5779425" y="-13625"/>
            <a:ext cx="6412500" cy="5628000"/>
          </a:xfrm>
          <a:prstGeom prst="snip1Rect">
            <a:avLst>
              <a:gd name="adj" fmla="val 38841"/>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1" name="Google Shape;231;p19"/>
          <p:cNvSpPr/>
          <p:nvPr/>
        </p:nvSpPr>
        <p:spPr>
          <a:xfrm flipH="1">
            <a:off x="0" y="13750"/>
            <a:ext cx="605400" cy="633000"/>
          </a:xfrm>
          <a:prstGeom prst="rect">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232" name="Google Shape;232;p19"/>
          <p:cNvCxnSpPr/>
          <p:nvPr/>
        </p:nvCxnSpPr>
        <p:spPr>
          <a:xfrm flipH="1">
            <a:off x="293700" y="646750"/>
            <a:ext cx="9000" cy="4210800"/>
          </a:xfrm>
          <a:prstGeom prst="straightConnector1">
            <a:avLst/>
          </a:prstGeom>
          <a:noFill/>
          <a:ln w="19050" cap="flat" cmpd="sng">
            <a:solidFill>
              <a:schemeClr val="dk1"/>
            </a:solidFill>
            <a:prstDash val="solid"/>
            <a:round/>
            <a:headEnd type="none" w="med" len="med"/>
            <a:tailEnd type="none" w="med" len="med"/>
          </a:ln>
        </p:spPr>
      </p:cxnSp>
      <p:cxnSp>
        <p:nvCxnSpPr>
          <p:cNvPr id="233" name="Google Shape;233;p19"/>
          <p:cNvCxnSpPr/>
          <p:nvPr/>
        </p:nvCxnSpPr>
        <p:spPr>
          <a:xfrm>
            <a:off x="11806525" y="2586925"/>
            <a:ext cx="9000" cy="4238400"/>
          </a:xfrm>
          <a:prstGeom prst="straightConnector1">
            <a:avLst/>
          </a:prstGeom>
          <a:noFill/>
          <a:ln w="19050" cap="flat" cmpd="sng">
            <a:solidFill>
              <a:schemeClr val="dk1"/>
            </a:solidFill>
            <a:prstDash val="solid"/>
            <a:round/>
            <a:headEnd type="none" w="med" len="med"/>
            <a:tailEnd type="none" w="med" len="med"/>
          </a:ln>
        </p:spPr>
      </p:cxnSp>
      <p:sp>
        <p:nvSpPr>
          <p:cNvPr id="234" name="Google Shape;234;p19"/>
          <p:cNvSpPr/>
          <p:nvPr/>
        </p:nvSpPr>
        <p:spPr>
          <a:xfrm rot="-5400000" flipH="1">
            <a:off x="11590788" y="68788"/>
            <a:ext cx="522900" cy="522900"/>
          </a:xfrm>
          <a:prstGeom prst="mathMultiply">
            <a:avLst>
              <a:gd name="adj1" fmla="val 23520"/>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5" name="Google Shape;235;p19"/>
          <p:cNvSpPr/>
          <p:nvPr/>
        </p:nvSpPr>
        <p:spPr>
          <a:xfrm rot="-5400000" flipH="1">
            <a:off x="10902713" y="233938"/>
            <a:ext cx="192600" cy="192600"/>
          </a:xfrm>
          <a:prstGeom prst="rect">
            <a:avLst/>
          </a:prstGeom>
          <a:solidFill>
            <a:schemeClr val="l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None/>
            </a:pPr>
            <a:endParaRPr/>
          </a:p>
        </p:txBody>
      </p:sp>
      <p:sp>
        <p:nvSpPr>
          <p:cNvPr id="236" name="Google Shape;236;p19"/>
          <p:cNvSpPr/>
          <p:nvPr/>
        </p:nvSpPr>
        <p:spPr>
          <a:xfrm rot="-5400000" flipH="1">
            <a:off x="11316563" y="233938"/>
            <a:ext cx="192600" cy="192600"/>
          </a:xfrm>
          <a:prstGeom prst="rect">
            <a:avLst/>
          </a:prstGeom>
          <a:solidFill>
            <a:schemeClr val="l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None/>
            </a:pPr>
            <a:endParaRPr/>
          </a:p>
        </p:txBody>
      </p:sp>
      <p:sp>
        <p:nvSpPr>
          <p:cNvPr id="237" name="Google Shape;237;p19"/>
          <p:cNvSpPr txBox="1">
            <a:spLocks noGrp="1"/>
          </p:cNvSpPr>
          <p:nvPr>
            <p:ph type="title"/>
          </p:nvPr>
        </p:nvSpPr>
        <p:spPr>
          <a:xfrm>
            <a:off x="644200" y="974375"/>
            <a:ext cx="5581500" cy="763500"/>
          </a:xfrm>
          <a:prstGeom prst="rect">
            <a:avLst/>
          </a:prstGeom>
        </p:spPr>
        <p:txBody>
          <a:bodyPr spcFirstLastPara="1" wrap="square" lIns="121900" tIns="121900" rIns="121900" bIns="121900" anchor="t" anchorCtr="0">
            <a:noAutofit/>
          </a:bodyPr>
          <a:lstStyle>
            <a:lvl1pPr marL="0" marR="0" lvl="0" indent="0" algn="r" rtl="0">
              <a:lnSpc>
                <a:spcPct val="100000"/>
              </a:lnSpc>
              <a:spcBef>
                <a:spcPts val="0"/>
              </a:spcBef>
              <a:spcAft>
                <a:spcPts val="0"/>
              </a:spcAft>
              <a:buClr>
                <a:schemeClr val="dk1"/>
              </a:buClr>
              <a:buSzPts val="4000"/>
              <a:buFont typeface="Aldrich"/>
              <a:buNone/>
              <a:defRPr/>
            </a:lvl1pPr>
            <a:lvl2pPr lvl="1" algn="r" rtl="0">
              <a:spcBef>
                <a:spcPts val="0"/>
              </a:spcBef>
              <a:spcAft>
                <a:spcPts val="0"/>
              </a:spcAft>
              <a:buClr>
                <a:schemeClr val="dk1"/>
              </a:buClr>
              <a:buSzPts val="4000"/>
              <a:buFont typeface="Abril Fatface"/>
              <a:buNone/>
              <a:defRPr sz="4000">
                <a:solidFill>
                  <a:schemeClr val="dk1"/>
                </a:solidFill>
                <a:latin typeface="Abril Fatface"/>
                <a:ea typeface="Abril Fatface"/>
                <a:cs typeface="Abril Fatface"/>
                <a:sym typeface="Abril Fatface"/>
              </a:defRPr>
            </a:lvl2pPr>
            <a:lvl3pPr lvl="2" algn="r" rtl="0">
              <a:spcBef>
                <a:spcPts val="0"/>
              </a:spcBef>
              <a:spcAft>
                <a:spcPts val="0"/>
              </a:spcAft>
              <a:buClr>
                <a:schemeClr val="dk1"/>
              </a:buClr>
              <a:buSzPts val="4000"/>
              <a:buFont typeface="Abril Fatface"/>
              <a:buNone/>
              <a:defRPr sz="4000">
                <a:solidFill>
                  <a:schemeClr val="dk1"/>
                </a:solidFill>
                <a:latin typeface="Abril Fatface"/>
                <a:ea typeface="Abril Fatface"/>
                <a:cs typeface="Abril Fatface"/>
                <a:sym typeface="Abril Fatface"/>
              </a:defRPr>
            </a:lvl3pPr>
            <a:lvl4pPr lvl="3" algn="r" rtl="0">
              <a:spcBef>
                <a:spcPts val="0"/>
              </a:spcBef>
              <a:spcAft>
                <a:spcPts val="0"/>
              </a:spcAft>
              <a:buClr>
                <a:schemeClr val="dk1"/>
              </a:buClr>
              <a:buSzPts val="4000"/>
              <a:buFont typeface="Abril Fatface"/>
              <a:buNone/>
              <a:defRPr sz="4000">
                <a:solidFill>
                  <a:schemeClr val="dk1"/>
                </a:solidFill>
                <a:latin typeface="Abril Fatface"/>
                <a:ea typeface="Abril Fatface"/>
                <a:cs typeface="Abril Fatface"/>
                <a:sym typeface="Abril Fatface"/>
              </a:defRPr>
            </a:lvl4pPr>
            <a:lvl5pPr lvl="4" algn="r" rtl="0">
              <a:spcBef>
                <a:spcPts val="0"/>
              </a:spcBef>
              <a:spcAft>
                <a:spcPts val="0"/>
              </a:spcAft>
              <a:buClr>
                <a:schemeClr val="dk1"/>
              </a:buClr>
              <a:buSzPts val="4000"/>
              <a:buFont typeface="Abril Fatface"/>
              <a:buNone/>
              <a:defRPr sz="4000">
                <a:solidFill>
                  <a:schemeClr val="dk1"/>
                </a:solidFill>
                <a:latin typeface="Abril Fatface"/>
                <a:ea typeface="Abril Fatface"/>
                <a:cs typeface="Abril Fatface"/>
                <a:sym typeface="Abril Fatface"/>
              </a:defRPr>
            </a:lvl5pPr>
            <a:lvl6pPr lvl="5" algn="r" rtl="0">
              <a:spcBef>
                <a:spcPts val="0"/>
              </a:spcBef>
              <a:spcAft>
                <a:spcPts val="0"/>
              </a:spcAft>
              <a:buClr>
                <a:schemeClr val="dk1"/>
              </a:buClr>
              <a:buSzPts val="4000"/>
              <a:buFont typeface="Abril Fatface"/>
              <a:buNone/>
              <a:defRPr sz="4000">
                <a:solidFill>
                  <a:schemeClr val="dk1"/>
                </a:solidFill>
                <a:latin typeface="Abril Fatface"/>
                <a:ea typeface="Abril Fatface"/>
                <a:cs typeface="Abril Fatface"/>
                <a:sym typeface="Abril Fatface"/>
              </a:defRPr>
            </a:lvl6pPr>
            <a:lvl7pPr lvl="6" algn="r" rtl="0">
              <a:spcBef>
                <a:spcPts val="0"/>
              </a:spcBef>
              <a:spcAft>
                <a:spcPts val="0"/>
              </a:spcAft>
              <a:buClr>
                <a:schemeClr val="dk1"/>
              </a:buClr>
              <a:buSzPts val="4000"/>
              <a:buFont typeface="Abril Fatface"/>
              <a:buNone/>
              <a:defRPr sz="4000">
                <a:solidFill>
                  <a:schemeClr val="dk1"/>
                </a:solidFill>
                <a:latin typeface="Abril Fatface"/>
                <a:ea typeface="Abril Fatface"/>
                <a:cs typeface="Abril Fatface"/>
                <a:sym typeface="Abril Fatface"/>
              </a:defRPr>
            </a:lvl7pPr>
            <a:lvl8pPr lvl="7" algn="r" rtl="0">
              <a:spcBef>
                <a:spcPts val="0"/>
              </a:spcBef>
              <a:spcAft>
                <a:spcPts val="0"/>
              </a:spcAft>
              <a:buClr>
                <a:schemeClr val="dk1"/>
              </a:buClr>
              <a:buSzPts val="4000"/>
              <a:buFont typeface="Abril Fatface"/>
              <a:buNone/>
              <a:defRPr sz="4000">
                <a:solidFill>
                  <a:schemeClr val="dk1"/>
                </a:solidFill>
                <a:latin typeface="Abril Fatface"/>
                <a:ea typeface="Abril Fatface"/>
                <a:cs typeface="Abril Fatface"/>
                <a:sym typeface="Abril Fatface"/>
              </a:defRPr>
            </a:lvl8pPr>
            <a:lvl9pPr lvl="8" algn="r" rtl="0">
              <a:spcBef>
                <a:spcPts val="0"/>
              </a:spcBef>
              <a:spcAft>
                <a:spcPts val="0"/>
              </a:spcAft>
              <a:buClr>
                <a:schemeClr val="dk1"/>
              </a:buClr>
              <a:buSzPts val="4000"/>
              <a:buFont typeface="Abril Fatface"/>
              <a:buNone/>
              <a:defRPr sz="4000">
                <a:solidFill>
                  <a:schemeClr val="dk1"/>
                </a:solidFill>
                <a:latin typeface="Abril Fatface"/>
                <a:ea typeface="Abril Fatface"/>
                <a:cs typeface="Abril Fatface"/>
                <a:sym typeface="Abril Fatface"/>
              </a:defRPr>
            </a:lvl9pPr>
          </a:lstStyle>
          <a:p>
            <a:endParaRPr/>
          </a:p>
        </p:txBody>
      </p:sp>
      <p:sp>
        <p:nvSpPr>
          <p:cNvPr id="238" name="Google Shape;238;p19"/>
          <p:cNvSpPr txBox="1">
            <a:spLocks noGrp="1"/>
          </p:cNvSpPr>
          <p:nvPr>
            <p:ph type="body" idx="1"/>
          </p:nvPr>
        </p:nvSpPr>
        <p:spPr>
          <a:xfrm>
            <a:off x="644050" y="2097700"/>
            <a:ext cx="5581500" cy="3565800"/>
          </a:xfrm>
          <a:prstGeom prst="rect">
            <a:avLst/>
          </a:prstGeom>
        </p:spPr>
        <p:txBody>
          <a:bodyPr spcFirstLastPara="1" wrap="square" lIns="121900" tIns="121900" rIns="121900" bIns="121900" anchor="t" anchorCtr="0">
            <a:noAutofit/>
          </a:bodyPr>
          <a:lstStyle>
            <a:lvl1pPr marL="457200" lvl="0" indent="-349250" algn="r">
              <a:spcBef>
                <a:spcPts val="0"/>
              </a:spcBef>
              <a:spcAft>
                <a:spcPts val="0"/>
              </a:spcAft>
              <a:buSzPts val="1900"/>
              <a:buChar char="●"/>
              <a:defRPr/>
            </a:lvl1pPr>
            <a:lvl2pPr marL="914400" lvl="1" indent="-349250" algn="r">
              <a:spcBef>
                <a:spcPts val="2100"/>
              </a:spcBef>
              <a:spcAft>
                <a:spcPts val="0"/>
              </a:spcAft>
              <a:buSzPts val="1900"/>
              <a:buChar char="○"/>
              <a:defRPr/>
            </a:lvl2pPr>
            <a:lvl3pPr marL="1371600" lvl="2" indent="-349250" algn="r">
              <a:spcBef>
                <a:spcPts val="2100"/>
              </a:spcBef>
              <a:spcAft>
                <a:spcPts val="0"/>
              </a:spcAft>
              <a:buSzPts val="1900"/>
              <a:buChar char="■"/>
              <a:defRPr/>
            </a:lvl3pPr>
            <a:lvl4pPr marL="1828800" lvl="3" indent="-349250" algn="r">
              <a:spcBef>
                <a:spcPts val="2100"/>
              </a:spcBef>
              <a:spcAft>
                <a:spcPts val="0"/>
              </a:spcAft>
              <a:buSzPts val="1900"/>
              <a:buChar char="●"/>
              <a:defRPr/>
            </a:lvl4pPr>
            <a:lvl5pPr marL="2286000" lvl="4" indent="-349250" algn="r">
              <a:spcBef>
                <a:spcPts val="2100"/>
              </a:spcBef>
              <a:spcAft>
                <a:spcPts val="0"/>
              </a:spcAft>
              <a:buSzPts val="1900"/>
              <a:buChar char="○"/>
              <a:defRPr/>
            </a:lvl5pPr>
            <a:lvl6pPr marL="2743200" lvl="5" indent="-349250" algn="r">
              <a:spcBef>
                <a:spcPts val="2100"/>
              </a:spcBef>
              <a:spcAft>
                <a:spcPts val="0"/>
              </a:spcAft>
              <a:buSzPts val="1900"/>
              <a:buChar char="■"/>
              <a:defRPr/>
            </a:lvl6pPr>
            <a:lvl7pPr marL="3200400" lvl="6" indent="-349250" algn="r">
              <a:spcBef>
                <a:spcPts val="2100"/>
              </a:spcBef>
              <a:spcAft>
                <a:spcPts val="0"/>
              </a:spcAft>
              <a:buSzPts val="1900"/>
              <a:buChar char="●"/>
              <a:defRPr/>
            </a:lvl7pPr>
            <a:lvl8pPr marL="3657600" lvl="7" indent="-349250" algn="r">
              <a:spcBef>
                <a:spcPts val="2100"/>
              </a:spcBef>
              <a:spcAft>
                <a:spcPts val="0"/>
              </a:spcAft>
              <a:buSzPts val="1900"/>
              <a:buChar char="○"/>
              <a:defRPr/>
            </a:lvl8pPr>
            <a:lvl9pPr marL="4114800" lvl="8" indent="-349250" algn="r">
              <a:spcBef>
                <a:spcPts val="2100"/>
              </a:spcBef>
              <a:spcAft>
                <a:spcPts val="2100"/>
              </a:spcAft>
              <a:buSzPts val="1900"/>
              <a:buChar char="■"/>
              <a:defRPr/>
            </a:lvl9pPr>
          </a:lstStyle>
          <a:p>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017 Title and text right">
  <p:cSld name="CUSTOM_16">
    <p:spTree>
      <p:nvGrpSpPr>
        <p:cNvPr id="1" name="Shape 239"/>
        <p:cNvGrpSpPr/>
        <p:nvPr/>
      </p:nvGrpSpPr>
      <p:grpSpPr>
        <a:xfrm>
          <a:off x="0" y="0"/>
          <a:ext cx="0" cy="0"/>
          <a:chOff x="0" y="0"/>
          <a:chExt cx="0" cy="0"/>
        </a:xfrm>
      </p:grpSpPr>
      <p:sp>
        <p:nvSpPr>
          <p:cNvPr id="240" name="Google Shape;240;p20"/>
          <p:cNvSpPr/>
          <p:nvPr/>
        </p:nvSpPr>
        <p:spPr>
          <a:xfrm rot="10800000" flipH="1">
            <a:off x="0" y="-13625"/>
            <a:ext cx="6412500" cy="5628000"/>
          </a:xfrm>
          <a:prstGeom prst="snip1Rect">
            <a:avLst>
              <a:gd name="adj" fmla="val 38841"/>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1" name="Google Shape;241;p20"/>
          <p:cNvSpPr/>
          <p:nvPr/>
        </p:nvSpPr>
        <p:spPr>
          <a:xfrm>
            <a:off x="11586525" y="13750"/>
            <a:ext cx="605400" cy="633000"/>
          </a:xfrm>
          <a:prstGeom prst="rect">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242" name="Google Shape;242;p20"/>
          <p:cNvCxnSpPr/>
          <p:nvPr/>
        </p:nvCxnSpPr>
        <p:spPr>
          <a:xfrm>
            <a:off x="11889225" y="646750"/>
            <a:ext cx="9000" cy="4210800"/>
          </a:xfrm>
          <a:prstGeom prst="straightConnector1">
            <a:avLst/>
          </a:prstGeom>
          <a:noFill/>
          <a:ln w="19050" cap="flat" cmpd="sng">
            <a:solidFill>
              <a:schemeClr val="dk1"/>
            </a:solidFill>
            <a:prstDash val="solid"/>
            <a:round/>
            <a:headEnd type="none" w="med" len="med"/>
            <a:tailEnd type="none" w="med" len="med"/>
          </a:ln>
        </p:spPr>
      </p:cxnSp>
      <p:cxnSp>
        <p:nvCxnSpPr>
          <p:cNvPr id="243" name="Google Shape;243;p20"/>
          <p:cNvCxnSpPr/>
          <p:nvPr/>
        </p:nvCxnSpPr>
        <p:spPr>
          <a:xfrm flipH="1">
            <a:off x="376400" y="2586925"/>
            <a:ext cx="9000" cy="4238400"/>
          </a:xfrm>
          <a:prstGeom prst="straightConnector1">
            <a:avLst/>
          </a:prstGeom>
          <a:noFill/>
          <a:ln w="19050" cap="flat" cmpd="sng">
            <a:solidFill>
              <a:schemeClr val="dk1"/>
            </a:solidFill>
            <a:prstDash val="solid"/>
            <a:round/>
            <a:headEnd type="none" w="med" len="med"/>
            <a:tailEnd type="none" w="med" len="med"/>
          </a:ln>
        </p:spPr>
      </p:cxnSp>
      <p:sp>
        <p:nvSpPr>
          <p:cNvPr id="244" name="Google Shape;244;p20"/>
          <p:cNvSpPr/>
          <p:nvPr/>
        </p:nvSpPr>
        <p:spPr>
          <a:xfrm rot="5400000">
            <a:off x="78238" y="68788"/>
            <a:ext cx="522900" cy="522900"/>
          </a:xfrm>
          <a:prstGeom prst="mathMultiply">
            <a:avLst>
              <a:gd name="adj1" fmla="val 23520"/>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5" name="Google Shape;245;p20"/>
          <p:cNvSpPr/>
          <p:nvPr/>
        </p:nvSpPr>
        <p:spPr>
          <a:xfrm rot="5400000">
            <a:off x="1096613" y="233938"/>
            <a:ext cx="192600" cy="192600"/>
          </a:xfrm>
          <a:prstGeom prst="rect">
            <a:avLst/>
          </a:prstGeom>
          <a:solidFill>
            <a:schemeClr val="l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None/>
            </a:pPr>
            <a:endParaRPr/>
          </a:p>
        </p:txBody>
      </p:sp>
      <p:sp>
        <p:nvSpPr>
          <p:cNvPr id="246" name="Google Shape;246;p20"/>
          <p:cNvSpPr/>
          <p:nvPr/>
        </p:nvSpPr>
        <p:spPr>
          <a:xfrm rot="5400000">
            <a:off x="682763" y="233938"/>
            <a:ext cx="192600" cy="192600"/>
          </a:xfrm>
          <a:prstGeom prst="rect">
            <a:avLst/>
          </a:prstGeom>
          <a:solidFill>
            <a:schemeClr val="l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None/>
            </a:pPr>
            <a:endParaRPr/>
          </a:p>
        </p:txBody>
      </p:sp>
      <p:sp>
        <p:nvSpPr>
          <p:cNvPr id="247" name="Google Shape;247;p20"/>
          <p:cNvSpPr txBox="1">
            <a:spLocks noGrp="1"/>
          </p:cNvSpPr>
          <p:nvPr>
            <p:ph type="title"/>
          </p:nvPr>
        </p:nvSpPr>
        <p:spPr>
          <a:xfrm>
            <a:off x="5978200" y="974375"/>
            <a:ext cx="5581500" cy="763500"/>
          </a:xfrm>
          <a:prstGeom prst="rect">
            <a:avLst/>
          </a:prstGeom>
        </p:spPr>
        <p:txBody>
          <a:bodyPr spcFirstLastPara="1" wrap="square" lIns="121900" tIns="121900" rIns="121900" bIns="121900" anchor="t" anchorCtr="0">
            <a:noAutofit/>
          </a:bodyPr>
          <a:lstStyle>
            <a:lvl1pPr marL="0" marR="0" lvl="0" indent="0" algn="l" rtl="0">
              <a:lnSpc>
                <a:spcPct val="100000"/>
              </a:lnSpc>
              <a:spcBef>
                <a:spcPts val="0"/>
              </a:spcBef>
              <a:spcAft>
                <a:spcPts val="0"/>
              </a:spcAft>
              <a:buClr>
                <a:schemeClr val="dk1"/>
              </a:buClr>
              <a:buSzPts val="4000"/>
              <a:buFont typeface="Aldrich"/>
              <a:buNone/>
              <a:defRPr/>
            </a:lvl1pPr>
            <a:lvl2pPr lvl="1" rtl="0">
              <a:spcBef>
                <a:spcPts val="0"/>
              </a:spcBef>
              <a:spcAft>
                <a:spcPts val="0"/>
              </a:spcAft>
              <a:buClr>
                <a:schemeClr val="dk1"/>
              </a:buClr>
              <a:buSzPts val="4000"/>
              <a:buFont typeface="Abril Fatface"/>
              <a:buNone/>
              <a:defRPr sz="4000">
                <a:solidFill>
                  <a:schemeClr val="dk1"/>
                </a:solidFill>
                <a:latin typeface="Abril Fatface"/>
                <a:ea typeface="Abril Fatface"/>
                <a:cs typeface="Abril Fatface"/>
                <a:sym typeface="Abril Fatface"/>
              </a:defRPr>
            </a:lvl2pPr>
            <a:lvl3pPr lvl="2" rtl="0">
              <a:spcBef>
                <a:spcPts val="0"/>
              </a:spcBef>
              <a:spcAft>
                <a:spcPts val="0"/>
              </a:spcAft>
              <a:buClr>
                <a:schemeClr val="dk1"/>
              </a:buClr>
              <a:buSzPts val="4000"/>
              <a:buFont typeface="Abril Fatface"/>
              <a:buNone/>
              <a:defRPr sz="4000">
                <a:solidFill>
                  <a:schemeClr val="dk1"/>
                </a:solidFill>
                <a:latin typeface="Abril Fatface"/>
                <a:ea typeface="Abril Fatface"/>
                <a:cs typeface="Abril Fatface"/>
                <a:sym typeface="Abril Fatface"/>
              </a:defRPr>
            </a:lvl3pPr>
            <a:lvl4pPr lvl="3" rtl="0">
              <a:spcBef>
                <a:spcPts val="0"/>
              </a:spcBef>
              <a:spcAft>
                <a:spcPts val="0"/>
              </a:spcAft>
              <a:buClr>
                <a:schemeClr val="dk1"/>
              </a:buClr>
              <a:buSzPts val="4000"/>
              <a:buFont typeface="Abril Fatface"/>
              <a:buNone/>
              <a:defRPr sz="4000">
                <a:solidFill>
                  <a:schemeClr val="dk1"/>
                </a:solidFill>
                <a:latin typeface="Abril Fatface"/>
                <a:ea typeface="Abril Fatface"/>
                <a:cs typeface="Abril Fatface"/>
                <a:sym typeface="Abril Fatface"/>
              </a:defRPr>
            </a:lvl4pPr>
            <a:lvl5pPr lvl="4" rtl="0">
              <a:spcBef>
                <a:spcPts val="0"/>
              </a:spcBef>
              <a:spcAft>
                <a:spcPts val="0"/>
              </a:spcAft>
              <a:buClr>
                <a:schemeClr val="dk1"/>
              </a:buClr>
              <a:buSzPts val="4000"/>
              <a:buFont typeface="Abril Fatface"/>
              <a:buNone/>
              <a:defRPr sz="4000">
                <a:solidFill>
                  <a:schemeClr val="dk1"/>
                </a:solidFill>
                <a:latin typeface="Abril Fatface"/>
                <a:ea typeface="Abril Fatface"/>
                <a:cs typeface="Abril Fatface"/>
                <a:sym typeface="Abril Fatface"/>
              </a:defRPr>
            </a:lvl5pPr>
            <a:lvl6pPr lvl="5" rtl="0">
              <a:spcBef>
                <a:spcPts val="0"/>
              </a:spcBef>
              <a:spcAft>
                <a:spcPts val="0"/>
              </a:spcAft>
              <a:buClr>
                <a:schemeClr val="dk1"/>
              </a:buClr>
              <a:buSzPts val="4000"/>
              <a:buFont typeface="Abril Fatface"/>
              <a:buNone/>
              <a:defRPr sz="4000">
                <a:solidFill>
                  <a:schemeClr val="dk1"/>
                </a:solidFill>
                <a:latin typeface="Abril Fatface"/>
                <a:ea typeface="Abril Fatface"/>
                <a:cs typeface="Abril Fatface"/>
                <a:sym typeface="Abril Fatface"/>
              </a:defRPr>
            </a:lvl6pPr>
            <a:lvl7pPr lvl="6" rtl="0">
              <a:spcBef>
                <a:spcPts val="0"/>
              </a:spcBef>
              <a:spcAft>
                <a:spcPts val="0"/>
              </a:spcAft>
              <a:buClr>
                <a:schemeClr val="dk1"/>
              </a:buClr>
              <a:buSzPts val="4000"/>
              <a:buFont typeface="Abril Fatface"/>
              <a:buNone/>
              <a:defRPr sz="4000">
                <a:solidFill>
                  <a:schemeClr val="dk1"/>
                </a:solidFill>
                <a:latin typeface="Abril Fatface"/>
                <a:ea typeface="Abril Fatface"/>
                <a:cs typeface="Abril Fatface"/>
                <a:sym typeface="Abril Fatface"/>
              </a:defRPr>
            </a:lvl7pPr>
            <a:lvl8pPr lvl="7" rtl="0">
              <a:spcBef>
                <a:spcPts val="0"/>
              </a:spcBef>
              <a:spcAft>
                <a:spcPts val="0"/>
              </a:spcAft>
              <a:buClr>
                <a:schemeClr val="dk1"/>
              </a:buClr>
              <a:buSzPts val="4000"/>
              <a:buFont typeface="Abril Fatface"/>
              <a:buNone/>
              <a:defRPr sz="4000">
                <a:solidFill>
                  <a:schemeClr val="dk1"/>
                </a:solidFill>
                <a:latin typeface="Abril Fatface"/>
                <a:ea typeface="Abril Fatface"/>
                <a:cs typeface="Abril Fatface"/>
                <a:sym typeface="Abril Fatface"/>
              </a:defRPr>
            </a:lvl8pPr>
            <a:lvl9pPr lvl="8" rtl="0">
              <a:spcBef>
                <a:spcPts val="0"/>
              </a:spcBef>
              <a:spcAft>
                <a:spcPts val="0"/>
              </a:spcAft>
              <a:buClr>
                <a:schemeClr val="dk1"/>
              </a:buClr>
              <a:buSzPts val="4000"/>
              <a:buFont typeface="Abril Fatface"/>
              <a:buNone/>
              <a:defRPr sz="4000">
                <a:solidFill>
                  <a:schemeClr val="dk1"/>
                </a:solidFill>
                <a:latin typeface="Abril Fatface"/>
                <a:ea typeface="Abril Fatface"/>
                <a:cs typeface="Abril Fatface"/>
                <a:sym typeface="Abril Fatface"/>
              </a:defRPr>
            </a:lvl9pPr>
          </a:lstStyle>
          <a:p>
            <a:endParaRPr/>
          </a:p>
        </p:txBody>
      </p:sp>
      <p:sp>
        <p:nvSpPr>
          <p:cNvPr id="248" name="Google Shape;248;p20"/>
          <p:cNvSpPr txBox="1">
            <a:spLocks noGrp="1"/>
          </p:cNvSpPr>
          <p:nvPr>
            <p:ph type="body" idx="1"/>
          </p:nvPr>
        </p:nvSpPr>
        <p:spPr>
          <a:xfrm>
            <a:off x="5978300" y="2508425"/>
            <a:ext cx="5581500" cy="3106800"/>
          </a:xfrm>
          <a:prstGeom prst="rect">
            <a:avLst/>
          </a:prstGeom>
        </p:spPr>
        <p:txBody>
          <a:bodyPr spcFirstLastPara="1" wrap="square" lIns="121900" tIns="121900" rIns="121900" bIns="121900" anchor="t" anchorCtr="0">
            <a:noAutofit/>
          </a:bodyPr>
          <a:lstStyle>
            <a:lvl1pPr marL="457200" lvl="0" indent="-349250">
              <a:spcBef>
                <a:spcPts val="0"/>
              </a:spcBef>
              <a:spcAft>
                <a:spcPts val="0"/>
              </a:spcAft>
              <a:buSzPts val="1900"/>
              <a:buChar char="●"/>
              <a:defRPr/>
            </a:lvl1pPr>
            <a:lvl2pPr marL="914400" lvl="1" indent="-349250">
              <a:spcBef>
                <a:spcPts val="2100"/>
              </a:spcBef>
              <a:spcAft>
                <a:spcPts val="0"/>
              </a:spcAft>
              <a:buSzPts val="1900"/>
              <a:buChar char="○"/>
              <a:defRPr/>
            </a:lvl2pPr>
            <a:lvl3pPr marL="1371600" lvl="2" indent="-349250">
              <a:spcBef>
                <a:spcPts val="2100"/>
              </a:spcBef>
              <a:spcAft>
                <a:spcPts val="0"/>
              </a:spcAft>
              <a:buSzPts val="1900"/>
              <a:buChar char="■"/>
              <a:defRPr/>
            </a:lvl3pPr>
            <a:lvl4pPr marL="1828800" lvl="3" indent="-349250">
              <a:spcBef>
                <a:spcPts val="2100"/>
              </a:spcBef>
              <a:spcAft>
                <a:spcPts val="0"/>
              </a:spcAft>
              <a:buSzPts val="1900"/>
              <a:buChar char="●"/>
              <a:defRPr/>
            </a:lvl4pPr>
            <a:lvl5pPr marL="2286000" lvl="4" indent="-349250">
              <a:spcBef>
                <a:spcPts val="2100"/>
              </a:spcBef>
              <a:spcAft>
                <a:spcPts val="0"/>
              </a:spcAft>
              <a:buSzPts val="1900"/>
              <a:buChar char="○"/>
              <a:defRPr/>
            </a:lvl5pPr>
            <a:lvl6pPr marL="2743200" lvl="5" indent="-349250">
              <a:spcBef>
                <a:spcPts val="2100"/>
              </a:spcBef>
              <a:spcAft>
                <a:spcPts val="0"/>
              </a:spcAft>
              <a:buSzPts val="1900"/>
              <a:buChar char="■"/>
              <a:defRPr/>
            </a:lvl6pPr>
            <a:lvl7pPr marL="3200400" lvl="6" indent="-349250">
              <a:spcBef>
                <a:spcPts val="2100"/>
              </a:spcBef>
              <a:spcAft>
                <a:spcPts val="0"/>
              </a:spcAft>
              <a:buSzPts val="1900"/>
              <a:buChar char="●"/>
              <a:defRPr/>
            </a:lvl7pPr>
            <a:lvl8pPr marL="3657600" lvl="7" indent="-349250">
              <a:spcBef>
                <a:spcPts val="2100"/>
              </a:spcBef>
              <a:spcAft>
                <a:spcPts val="0"/>
              </a:spcAft>
              <a:buSzPts val="1900"/>
              <a:buChar char="○"/>
              <a:defRPr/>
            </a:lvl8pPr>
            <a:lvl9pPr marL="4114800" lvl="8" indent="-349250">
              <a:spcBef>
                <a:spcPts val="2100"/>
              </a:spcBef>
              <a:spcAft>
                <a:spcPts val="2100"/>
              </a:spcAft>
              <a:buSzPts val="1900"/>
              <a:buChar char="■"/>
              <a:defRPr/>
            </a:lvl9pPr>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Just title">
  <p:cSld name="CUSTOM_18">
    <p:spTree>
      <p:nvGrpSpPr>
        <p:cNvPr id="1" name="Shape 26"/>
        <p:cNvGrpSpPr/>
        <p:nvPr/>
      </p:nvGrpSpPr>
      <p:grpSpPr>
        <a:xfrm>
          <a:off x="0" y="0"/>
          <a:ext cx="0" cy="0"/>
          <a:chOff x="0" y="0"/>
          <a:chExt cx="0" cy="0"/>
        </a:xfrm>
      </p:grpSpPr>
      <p:sp>
        <p:nvSpPr>
          <p:cNvPr id="27" name="Google Shape;27;p3"/>
          <p:cNvSpPr txBox="1">
            <a:spLocks noGrp="1"/>
          </p:cNvSpPr>
          <p:nvPr>
            <p:ph type="title"/>
          </p:nvPr>
        </p:nvSpPr>
        <p:spPr>
          <a:xfrm>
            <a:off x="415650" y="421105"/>
            <a:ext cx="11360700" cy="1230600"/>
          </a:xfrm>
          <a:prstGeom prst="rect">
            <a:avLst/>
          </a:prstGeom>
        </p:spPr>
        <p:txBody>
          <a:bodyPr spcFirstLastPara="1" wrap="square" lIns="121900" tIns="121900" rIns="121900" bIns="121900" anchor="t" anchorCtr="0">
            <a:noAutofit/>
          </a:bodyPr>
          <a:lstStyle>
            <a:lvl1pPr lvl="0" algn="ctr" rtl="0">
              <a:spcBef>
                <a:spcPts val="0"/>
              </a:spcBef>
              <a:spcAft>
                <a:spcPts val="0"/>
              </a:spcAft>
              <a:buSzPts val="5000"/>
              <a:buNone/>
              <a:defRPr sz="5000"/>
            </a:lvl1pPr>
            <a:lvl2pPr lvl="1" algn="ctr" rtl="0">
              <a:spcBef>
                <a:spcPts val="0"/>
              </a:spcBef>
              <a:spcAft>
                <a:spcPts val="0"/>
              </a:spcAft>
              <a:buSzPts val="7000"/>
              <a:buNone/>
              <a:defRPr sz="7000"/>
            </a:lvl2pPr>
            <a:lvl3pPr lvl="2" algn="ctr" rtl="0">
              <a:spcBef>
                <a:spcPts val="0"/>
              </a:spcBef>
              <a:spcAft>
                <a:spcPts val="0"/>
              </a:spcAft>
              <a:buSzPts val="7000"/>
              <a:buNone/>
              <a:defRPr sz="7000"/>
            </a:lvl3pPr>
            <a:lvl4pPr lvl="3" algn="ctr" rtl="0">
              <a:spcBef>
                <a:spcPts val="0"/>
              </a:spcBef>
              <a:spcAft>
                <a:spcPts val="0"/>
              </a:spcAft>
              <a:buSzPts val="7000"/>
              <a:buNone/>
              <a:defRPr sz="7000"/>
            </a:lvl4pPr>
            <a:lvl5pPr lvl="4" algn="ctr" rtl="0">
              <a:spcBef>
                <a:spcPts val="0"/>
              </a:spcBef>
              <a:spcAft>
                <a:spcPts val="0"/>
              </a:spcAft>
              <a:buSzPts val="7000"/>
              <a:buNone/>
              <a:defRPr sz="7000"/>
            </a:lvl5pPr>
            <a:lvl6pPr lvl="5" algn="ctr" rtl="0">
              <a:spcBef>
                <a:spcPts val="0"/>
              </a:spcBef>
              <a:spcAft>
                <a:spcPts val="0"/>
              </a:spcAft>
              <a:buSzPts val="7000"/>
              <a:buNone/>
              <a:defRPr sz="7000"/>
            </a:lvl6pPr>
            <a:lvl7pPr lvl="6" algn="ctr" rtl="0">
              <a:spcBef>
                <a:spcPts val="0"/>
              </a:spcBef>
              <a:spcAft>
                <a:spcPts val="0"/>
              </a:spcAft>
              <a:buSzPts val="7000"/>
              <a:buNone/>
              <a:defRPr sz="7000"/>
            </a:lvl7pPr>
            <a:lvl8pPr lvl="7" algn="ctr" rtl="0">
              <a:spcBef>
                <a:spcPts val="0"/>
              </a:spcBef>
              <a:spcAft>
                <a:spcPts val="0"/>
              </a:spcAft>
              <a:buSzPts val="7000"/>
              <a:buNone/>
              <a:defRPr sz="7000"/>
            </a:lvl8pPr>
            <a:lvl9pPr lvl="8" algn="ctr" rtl="0">
              <a:spcBef>
                <a:spcPts val="0"/>
              </a:spcBef>
              <a:spcAft>
                <a:spcPts val="0"/>
              </a:spcAft>
              <a:buSzPts val="7000"/>
              <a:buNone/>
              <a:defRPr sz="7000"/>
            </a:lvl9pPr>
          </a:lstStyle>
          <a:p>
            <a:endParaRPr/>
          </a:p>
        </p:txBody>
      </p:sp>
      <p:sp>
        <p:nvSpPr>
          <p:cNvPr id="28" name="Google Shape;28;p3"/>
          <p:cNvSpPr/>
          <p:nvPr/>
        </p:nvSpPr>
        <p:spPr>
          <a:xfrm flipH="1">
            <a:off x="1338125" y="0"/>
            <a:ext cx="9607800" cy="6858000"/>
          </a:xfrm>
          <a:prstGeom prst="rect">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lt1"/>
              </a:solidFill>
            </a:endParaRPr>
          </a:p>
        </p:txBody>
      </p:sp>
      <p:sp>
        <p:nvSpPr>
          <p:cNvPr id="29" name="Google Shape;29;p3"/>
          <p:cNvSpPr/>
          <p:nvPr/>
        </p:nvSpPr>
        <p:spPr>
          <a:xfrm>
            <a:off x="11586525" y="13750"/>
            <a:ext cx="605400" cy="633000"/>
          </a:xfrm>
          <a:prstGeom prst="rect">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30" name="Google Shape;30;p3"/>
          <p:cNvCxnSpPr/>
          <p:nvPr/>
        </p:nvCxnSpPr>
        <p:spPr>
          <a:xfrm>
            <a:off x="11889225" y="646750"/>
            <a:ext cx="9000" cy="4210800"/>
          </a:xfrm>
          <a:prstGeom prst="straightConnector1">
            <a:avLst/>
          </a:prstGeom>
          <a:noFill/>
          <a:ln w="19050" cap="flat" cmpd="sng">
            <a:solidFill>
              <a:schemeClr val="dk1"/>
            </a:solidFill>
            <a:prstDash val="solid"/>
            <a:round/>
            <a:headEnd type="none" w="med" len="med"/>
            <a:tailEnd type="none" w="med" len="med"/>
          </a:ln>
        </p:spPr>
      </p:cxnSp>
      <p:sp>
        <p:nvSpPr>
          <p:cNvPr id="31" name="Google Shape;31;p3"/>
          <p:cNvSpPr/>
          <p:nvPr/>
        </p:nvSpPr>
        <p:spPr>
          <a:xfrm rot="5400000">
            <a:off x="1453138" y="6214488"/>
            <a:ext cx="522900" cy="522900"/>
          </a:xfrm>
          <a:prstGeom prst="mathMultiply">
            <a:avLst>
              <a:gd name="adj1" fmla="val 23520"/>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 name="Google Shape;32;p3"/>
          <p:cNvSpPr/>
          <p:nvPr/>
        </p:nvSpPr>
        <p:spPr>
          <a:xfrm rot="5400000">
            <a:off x="2471513" y="6379638"/>
            <a:ext cx="192600" cy="192600"/>
          </a:xfrm>
          <a:prstGeom prst="rect">
            <a:avLst/>
          </a:prstGeom>
          <a:solidFill>
            <a:schemeClr val="l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None/>
            </a:pPr>
            <a:endParaRPr/>
          </a:p>
        </p:txBody>
      </p:sp>
      <p:sp>
        <p:nvSpPr>
          <p:cNvPr id="33" name="Google Shape;33;p3"/>
          <p:cNvSpPr/>
          <p:nvPr/>
        </p:nvSpPr>
        <p:spPr>
          <a:xfrm rot="5400000">
            <a:off x="2057663" y="6379638"/>
            <a:ext cx="192600" cy="192600"/>
          </a:xfrm>
          <a:prstGeom prst="rect">
            <a:avLst/>
          </a:prstGeom>
          <a:solidFill>
            <a:schemeClr val="l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None/>
            </a:pPr>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018 Custom Layout 1">
  <p:cSld name="CUSTOM_17">
    <p:spTree>
      <p:nvGrpSpPr>
        <p:cNvPr id="1" name="Shape 249"/>
        <p:cNvGrpSpPr/>
        <p:nvPr/>
      </p:nvGrpSpPr>
      <p:grpSpPr>
        <a:xfrm>
          <a:off x="0" y="0"/>
          <a:ext cx="0" cy="0"/>
          <a:chOff x="0" y="0"/>
          <a:chExt cx="0" cy="0"/>
        </a:xfrm>
      </p:grpSpPr>
      <p:sp>
        <p:nvSpPr>
          <p:cNvPr id="250" name="Google Shape;250;p21"/>
          <p:cNvSpPr/>
          <p:nvPr/>
        </p:nvSpPr>
        <p:spPr>
          <a:xfrm flipH="1">
            <a:off x="5727725" y="0"/>
            <a:ext cx="6504600" cy="6858000"/>
          </a:xfrm>
          <a:prstGeom prst="rect">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lt1"/>
              </a:solidFill>
            </a:endParaRPr>
          </a:p>
        </p:txBody>
      </p:sp>
      <p:sp>
        <p:nvSpPr>
          <p:cNvPr id="251" name="Google Shape;251;p21"/>
          <p:cNvSpPr txBox="1">
            <a:spLocks noGrp="1"/>
          </p:cNvSpPr>
          <p:nvPr>
            <p:ph type="subTitle" idx="1"/>
          </p:nvPr>
        </p:nvSpPr>
        <p:spPr>
          <a:xfrm>
            <a:off x="6130600" y="2516825"/>
            <a:ext cx="5581500" cy="717900"/>
          </a:xfrm>
          <a:prstGeom prst="rect">
            <a:avLst/>
          </a:prstGeom>
        </p:spPr>
        <p:txBody>
          <a:bodyPr spcFirstLastPara="1" wrap="square" lIns="121900" tIns="121900" rIns="121900" bIns="121900" anchor="t" anchorCtr="0">
            <a:noAutofit/>
          </a:bodyPr>
          <a:lstStyle>
            <a:lvl1pPr lvl="0" rtl="0">
              <a:spcBef>
                <a:spcPts val="0"/>
              </a:spcBef>
              <a:spcAft>
                <a:spcPts val="0"/>
              </a:spcAft>
              <a:buClr>
                <a:schemeClr val="lt1"/>
              </a:buClr>
              <a:buSzPts val="2100"/>
              <a:buNone/>
              <a:defRPr sz="2100" b="1">
                <a:solidFill>
                  <a:schemeClr val="lt1"/>
                </a:solidFill>
              </a:defRPr>
            </a:lvl1pPr>
            <a:lvl2pPr lvl="1" rtl="0">
              <a:spcBef>
                <a:spcPts val="2100"/>
              </a:spcBef>
              <a:spcAft>
                <a:spcPts val="0"/>
              </a:spcAft>
              <a:buClr>
                <a:schemeClr val="lt1"/>
              </a:buClr>
              <a:buSzPts val="2100"/>
              <a:buNone/>
              <a:defRPr sz="2100" b="1">
                <a:solidFill>
                  <a:schemeClr val="lt1"/>
                </a:solidFill>
              </a:defRPr>
            </a:lvl2pPr>
            <a:lvl3pPr lvl="2" rtl="0">
              <a:spcBef>
                <a:spcPts val="2100"/>
              </a:spcBef>
              <a:spcAft>
                <a:spcPts val="0"/>
              </a:spcAft>
              <a:buClr>
                <a:schemeClr val="lt1"/>
              </a:buClr>
              <a:buSzPts val="2100"/>
              <a:buNone/>
              <a:defRPr sz="2100" b="1">
                <a:solidFill>
                  <a:schemeClr val="lt1"/>
                </a:solidFill>
              </a:defRPr>
            </a:lvl3pPr>
            <a:lvl4pPr lvl="3" rtl="0">
              <a:spcBef>
                <a:spcPts val="2100"/>
              </a:spcBef>
              <a:spcAft>
                <a:spcPts val="0"/>
              </a:spcAft>
              <a:buClr>
                <a:schemeClr val="lt1"/>
              </a:buClr>
              <a:buSzPts val="2100"/>
              <a:buNone/>
              <a:defRPr sz="2100" b="1">
                <a:solidFill>
                  <a:schemeClr val="lt1"/>
                </a:solidFill>
              </a:defRPr>
            </a:lvl4pPr>
            <a:lvl5pPr lvl="4" rtl="0">
              <a:spcBef>
                <a:spcPts val="2100"/>
              </a:spcBef>
              <a:spcAft>
                <a:spcPts val="0"/>
              </a:spcAft>
              <a:buClr>
                <a:schemeClr val="lt1"/>
              </a:buClr>
              <a:buSzPts val="2100"/>
              <a:buNone/>
              <a:defRPr sz="2100" b="1">
                <a:solidFill>
                  <a:schemeClr val="lt1"/>
                </a:solidFill>
              </a:defRPr>
            </a:lvl5pPr>
            <a:lvl6pPr lvl="5" rtl="0">
              <a:spcBef>
                <a:spcPts val="2100"/>
              </a:spcBef>
              <a:spcAft>
                <a:spcPts val="0"/>
              </a:spcAft>
              <a:buClr>
                <a:schemeClr val="lt1"/>
              </a:buClr>
              <a:buSzPts val="2100"/>
              <a:buNone/>
              <a:defRPr sz="2100" b="1">
                <a:solidFill>
                  <a:schemeClr val="lt1"/>
                </a:solidFill>
              </a:defRPr>
            </a:lvl6pPr>
            <a:lvl7pPr lvl="6" rtl="0">
              <a:spcBef>
                <a:spcPts val="2100"/>
              </a:spcBef>
              <a:spcAft>
                <a:spcPts val="0"/>
              </a:spcAft>
              <a:buClr>
                <a:schemeClr val="lt1"/>
              </a:buClr>
              <a:buSzPts val="2100"/>
              <a:buNone/>
              <a:defRPr sz="2100" b="1">
                <a:solidFill>
                  <a:schemeClr val="lt1"/>
                </a:solidFill>
              </a:defRPr>
            </a:lvl7pPr>
            <a:lvl8pPr lvl="7" rtl="0">
              <a:spcBef>
                <a:spcPts val="2100"/>
              </a:spcBef>
              <a:spcAft>
                <a:spcPts val="0"/>
              </a:spcAft>
              <a:buClr>
                <a:schemeClr val="lt1"/>
              </a:buClr>
              <a:buSzPts val="2100"/>
              <a:buNone/>
              <a:defRPr sz="2100" b="1">
                <a:solidFill>
                  <a:schemeClr val="lt1"/>
                </a:solidFill>
              </a:defRPr>
            </a:lvl8pPr>
            <a:lvl9pPr lvl="8" rtl="0">
              <a:spcBef>
                <a:spcPts val="2100"/>
              </a:spcBef>
              <a:spcAft>
                <a:spcPts val="2100"/>
              </a:spcAft>
              <a:buClr>
                <a:schemeClr val="lt1"/>
              </a:buClr>
              <a:buSzPts val="2100"/>
              <a:buNone/>
              <a:defRPr sz="2100" b="1">
                <a:solidFill>
                  <a:schemeClr val="lt1"/>
                </a:solidFill>
              </a:defRPr>
            </a:lvl9pPr>
          </a:lstStyle>
          <a:p>
            <a:endParaRPr/>
          </a:p>
        </p:txBody>
      </p:sp>
      <p:sp>
        <p:nvSpPr>
          <p:cNvPr id="252" name="Google Shape;252;p21"/>
          <p:cNvSpPr txBox="1">
            <a:spLocks noGrp="1"/>
          </p:cNvSpPr>
          <p:nvPr>
            <p:ph type="title"/>
          </p:nvPr>
        </p:nvSpPr>
        <p:spPr>
          <a:xfrm>
            <a:off x="6130600" y="974375"/>
            <a:ext cx="5581500" cy="763500"/>
          </a:xfrm>
          <a:prstGeom prst="rect">
            <a:avLst/>
          </a:prstGeom>
        </p:spPr>
        <p:txBody>
          <a:bodyPr spcFirstLastPara="1" wrap="square" lIns="121900" tIns="121900" rIns="121900" bIns="121900" anchor="t" anchorCtr="0">
            <a:noAutofit/>
          </a:bodyPr>
          <a:lstStyle>
            <a:lvl1pPr marL="0" marR="0" lvl="0" indent="0" algn="l" rtl="0">
              <a:lnSpc>
                <a:spcPct val="100000"/>
              </a:lnSpc>
              <a:spcBef>
                <a:spcPts val="0"/>
              </a:spcBef>
              <a:spcAft>
                <a:spcPts val="0"/>
              </a:spcAft>
              <a:buClr>
                <a:schemeClr val="lt1"/>
              </a:buClr>
              <a:buSzPts val="7000"/>
              <a:buFont typeface="Aldrich"/>
              <a:buNone/>
              <a:defRPr sz="7000">
                <a:solidFill>
                  <a:schemeClr val="lt1"/>
                </a:solidFill>
              </a:defRPr>
            </a:lvl1pPr>
            <a:lvl2pPr lvl="1" rtl="0">
              <a:spcBef>
                <a:spcPts val="0"/>
              </a:spcBef>
              <a:spcAft>
                <a:spcPts val="0"/>
              </a:spcAft>
              <a:buClr>
                <a:schemeClr val="lt1"/>
              </a:buClr>
              <a:buSzPts val="8000"/>
              <a:buFont typeface="Abril Fatface"/>
              <a:buNone/>
              <a:defRPr sz="8000">
                <a:solidFill>
                  <a:schemeClr val="lt1"/>
                </a:solidFill>
                <a:latin typeface="Abril Fatface"/>
                <a:ea typeface="Abril Fatface"/>
                <a:cs typeface="Abril Fatface"/>
                <a:sym typeface="Abril Fatface"/>
              </a:defRPr>
            </a:lvl2pPr>
            <a:lvl3pPr lvl="2" rtl="0">
              <a:spcBef>
                <a:spcPts val="0"/>
              </a:spcBef>
              <a:spcAft>
                <a:spcPts val="0"/>
              </a:spcAft>
              <a:buClr>
                <a:schemeClr val="lt1"/>
              </a:buClr>
              <a:buSzPts val="8000"/>
              <a:buFont typeface="Abril Fatface"/>
              <a:buNone/>
              <a:defRPr sz="8000">
                <a:solidFill>
                  <a:schemeClr val="lt1"/>
                </a:solidFill>
                <a:latin typeface="Abril Fatface"/>
                <a:ea typeface="Abril Fatface"/>
                <a:cs typeface="Abril Fatface"/>
                <a:sym typeface="Abril Fatface"/>
              </a:defRPr>
            </a:lvl3pPr>
            <a:lvl4pPr lvl="3" rtl="0">
              <a:spcBef>
                <a:spcPts val="0"/>
              </a:spcBef>
              <a:spcAft>
                <a:spcPts val="0"/>
              </a:spcAft>
              <a:buClr>
                <a:schemeClr val="lt1"/>
              </a:buClr>
              <a:buSzPts val="8000"/>
              <a:buFont typeface="Abril Fatface"/>
              <a:buNone/>
              <a:defRPr sz="8000">
                <a:solidFill>
                  <a:schemeClr val="lt1"/>
                </a:solidFill>
                <a:latin typeface="Abril Fatface"/>
                <a:ea typeface="Abril Fatface"/>
                <a:cs typeface="Abril Fatface"/>
                <a:sym typeface="Abril Fatface"/>
              </a:defRPr>
            </a:lvl4pPr>
            <a:lvl5pPr lvl="4" rtl="0">
              <a:spcBef>
                <a:spcPts val="0"/>
              </a:spcBef>
              <a:spcAft>
                <a:spcPts val="0"/>
              </a:spcAft>
              <a:buClr>
                <a:schemeClr val="lt1"/>
              </a:buClr>
              <a:buSzPts val="8000"/>
              <a:buFont typeface="Abril Fatface"/>
              <a:buNone/>
              <a:defRPr sz="8000">
                <a:solidFill>
                  <a:schemeClr val="lt1"/>
                </a:solidFill>
                <a:latin typeface="Abril Fatface"/>
                <a:ea typeface="Abril Fatface"/>
                <a:cs typeface="Abril Fatface"/>
                <a:sym typeface="Abril Fatface"/>
              </a:defRPr>
            </a:lvl5pPr>
            <a:lvl6pPr lvl="5" rtl="0">
              <a:spcBef>
                <a:spcPts val="0"/>
              </a:spcBef>
              <a:spcAft>
                <a:spcPts val="0"/>
              </a:spcAft>
              <a:buClr>
                <a:schemeClr val="lt1"/>
              </a:buClr>
              <a:buSzPts val="8000"/>
              <a:buFont typeface="Abril Fatface"/>
              <a:buNone/>
              <a:defRPr sz="8000">
                <a:solidFill>
                  <a:schemeClr val="lt1"/>
                </a:solidFill>
                <a:latin typeface="Abril Fatface"/>
                <a:ea typeface="Abril Fatface"/>
                <a:cs typeface="Abril Fatface"/>
                <a:sym typeface="Abril Fatface"/>
              </a:defRPr>
            </a:lvl6pPr>
            <a:lvl7pPr lvl="6" rtl="0">
              <a:spcBef>
                <a:spcPts val="0"/>
              </a:spcBef>
              <a:spcAft>
                <a:spcPts val="0"/>
              </a:spcAft>
              <a:buClr>
                <a:schemeClr val="lt1"/>
              </a:buClr>
              <a:buSzPts val="8000"/>
              <a:buFont typeface="Abril Fatface"/>
              <a:buNone/>
              <a:defRPr sz="8000">
                <a:solidFill>
                  <a:schemeClr val="lt1"/>
                </a:solidFill>
                <a:latin typeface="Abril Fatface"/>
                <a:ea typeface="Abril Fatface"/>
                <a:cs typeface="Abril Fatface"/>
                <a:sym typeface="Abril Fatface"/>
              </a:defRPr>
            </a:lvl7pPr>
            <a:lvl8pPr lvl="7" rtl="0">
              <a:spcBef>
                <a:spcPts val="0"/>
              </a:spcBef>
              <a:spcAft>
                <a:spcPts val="0"/>
              </a:spcAft>
              <a:buClr>
                <a:schemeClr val="lt1"/>
              </a:buClr>
              <a:buSzPts val="8000"/>
              <a:buFont typeface="Abril Fatface"/>
              <a:buNone/>
              <a:defRPr sz="8000">
                <a:solidFill>
                  <a:schemeClr val="lt1"/>
                </a:solidFill>
                <a:latin typeface="Abril Fatface"/>
                <a:ea typeface="Abril Fatface"/>
                <a:cs typeface="Abril Fatface"/>
                <a:sym typeface="Abril Fatface"/>
              </a:defRPr>
            </a:lvl8pPr>
            <a:lvl9pPr lvl="8" rtl="0">
              <a:spcBef>
                <a:spcPts val="0"/>
              </a:spcBef>
              <a:spcAft>
                <a:spcPts val="0"/>
              </a:spcAft>
              <a:buClr>
                <a:schemeClr val="lt1"/>
              </a:buClr>
              <a:buSzPts val="8000"/>
              <a:buFont typeface="Abril Fatface"/>
              <a:buNone/>
              <a:defRPr sz="8000">
                <a:solidFill>
                  <a:schemeClr val="lt1"/>
                </a:solidFill>
                <a:latin typeface="Abril Fatface"/>
                <a:ea typeface="Abril Fatface"/>
                <a:cs typeface="Abril Fatface"/>
                <a:sym typeface="Abril Fatface"/>
              </a:defRPr>
            </a:lvl9pPr>
          </a:lstStyle>
          <a:p>
            <a:endParaRPr/>
          </a:p>
        </p:txBody>
      </p:sp>
      <p:sp>
        <p:nvSpPr>
          <p:cNvPr id="253" name="Google Shape;253;p21"/>
          <p:cNvSpPr txBox="1">
            <a:spLocks noGrp="1"/>
          </p:cNvSpPr>
          <p:nvPr>
            <p:ph type="body" idx="2"/>
          </p:nvPr>
        </p:nvSpPr>
        <p:spPr>
          <a:xfrm>
            <a:off x="6130650" y="3381625"/>
            <a:ext cx="5581500" cy="1341600"/>
          </a:xfrm>
          <a:prstGeom prst="rect">
            <a:avLst/>
          </a:prstGeom>
        </p:spPr>
        <p:txBody>
          <a:bodyPr spcFirstLastPara="1" wrap="square" lIns="121900" tIns="121900" rIns="121900" bIns="121900" anchor="t" anchorCtr="0">
            <a:noAutofit/>
          </a:bodyPr>
          <a:lstStyle>
            <a:lvl1pPr marL="457200" lvl="0" indent="-349250">
              <a:lnSpc>
                <a:spcPct val="100000"/>
              </a:lnSpc>
              <a:spcBef>
                <a:spcPts val="0"/>
              </a:spcBef>
              <a:spcAft>
                <a:spcPts val="0"/>
              </a:spcAft>
              <a:buClr>
                <a:schemeClr val="lt1"/>
              </a:buClr>
              <a:buSzPts val="1900"/>
              <a:buChar char="●"/>
              <a:defRPr>
                <a:solidFill>
                  <a:schemeClr val="lt1"/>
                </a:solidFill>
              </a:defRPr>
            </a:lvl1pPr>
            <a:lvl2pPr marL="914400" lvl="1" indent="-349250">
              <a:lnSpc>
                <a:spcPct val="100000"/>
              </a:lnSpc>
              <a:spcBef>
                <a:spcPts val="0"/>
              </a:spcBef>
              <a:spcAft>
                <a:spcPts val="0"/>
              </a:spcAft>
              <a:buClr>
                <a:schemeClr val="lt1"/>
              </a:buClr>
              <a:buSzPts val="1900"/>
              <a:buChar char="○"/>
              <a:defRPr>
                <a:solidFill>
                  <a:schemeClr val="lt1"/>
                </a:solidFill>
              </a:defRPr>
            </a:lvl2pPr>
            <a:lvl3pPr marL="1371600" lvl="2" indent="-349250">
              <a:lnSpc>
                <a:spcPct val="100000"/>
              </a:lnSpc>
              <a:spcBef>
                <a:spcPts val="0"/>
              </a:spcBef>
              <a:spcAft>
                <a:spcPts val="0"/>
              </a:spcAft>
              <a:buClr>
                <a:schemeClr val="lt1"/>
              </a:buClr>
              <a:buSzPts val="1900"/>
              <a:buChar char="■"/>
              <a:defRPr>
                <a:solidFill>
                  <a:schemeClr val="lt1"/>
                </a:solidFill>
              </a:defRPr>
            </a:lvl3pPr>
            <a:lvl4pPr marL="1828800" lvl="3" indent="-349250">
              <a:lnSpc>
                <a:spcPct val="100000"/>
              </a:lnSpc>
              <a:spcBef>
                <a:spcPts val="0"/>
              </a:spcBef>
              <a:spcAft>
                <a:spcPts val="0"/>
              </a:spcAft>
              <a:buClr>
                <a:schemeClr val="lt1"/>
              </a:buClr>
              <a:buSzPts val="1900"/>
              <a:buChar char="●"/>
              <a:defRPr>
                <a:solidFill>
                  <a:schemeClr val="lt1"/>
                </a:solidFill>
              </a:defRPr>
            </a:lvl4pPr>
            <a:lvl5pPr marL="2286000" lvl="4" indent="-349250">
              <a:lnSpc>
                <a:spcPct val="100000"/>
              </a:lnSpc>
              <a:spcBef>
                <a:spcPts val="0"/>
              </a:spcBef>
              <a:spcAft>
                <a:spcPts val="0"/>
              </a:spcAft>
              <a:buClr>
                <a:schemeClr val="lt1"/>
              </a:buClr>
              <a:buSzPts val="1900"/>
              <a:buChar char="○"/>
              <a:defRPr>
                <a:solidFill>
                  <a:schemeClr val="lt1"/>
                </a:solidFill>
              </a:defRPr>
            </a:lvl5pPr>
            <a:lvl6pPr marL="2743200" lvl="5" indent="-349250">
              <a:lnSpc>
                <a:spcPct val="100000"/>
              </a:lnSpc>
              <a:spcBef>
                <a:spcPts val="0"/>
              </a:spcBef>
              <a:spcAft>
                <a:spcPts val="0"/>
              </a:spcAft>
              <a:buClr>
                <a:schemeClr val="lt1"/>
              </a:buClr>
              <a:buSzPts val="1900"/>
              <a:buChar char="■"/>
              <a:defRPr>
                <a:solidFill>
                  <a:schemeClr val="lt1"/>
                </a:solidFill>
              </a:defRPr>
            </a:lvl6pPr>
            <a:lvl7pPr marL="3200400" lvl="6" indent="-349250">
              <a:lnSpc>
                <a:spcPct val="100000"/>
              </a:lnSpc>
              <a:spcBef>
                <a:spcPts val="0"/>
              </a:spcBef>
              <a:spcAft>
                <a:spcPts val="0"/>
              </a:spcAft>
              <a:buClr>
                <a:schemeClr val="lt1"/>
              </a:buClr>
              <a:buSzPts val="1900"/>
              <a:buChar char="●"/>
              <a:defRPr>
                <a:solidFill>
                  <a:schemeClr val="lt1"/>
                </a:solidFill>
              </a:defRPr>
            </a:lvl7pPr>
            <a:lvl8pPr marL="3657600" lvl="7" indent="-349250">
              <a:lnSpc>
                <a:spcPct val="100000"/>
              </a:lnSpc>
              <a:spcBef>
                <a:spcPts val="0"/>
              </a:spcBef>
              <a:spcAft>
                <a:spcPts val="0"/>
              </a:spcAft>
              <a:buClr>
                <a:schemeClr val="lt1"/>
              </a:buClr>
              <a:buSzPts val="1900"/>
              <a:buChar char="○"/>
              <a:defRPr>
                <a:solidFill>
                  <a:schemeClr val="lt1"/>
                </a:solidFill>
              </a:defRPr>
            </a:lvl8pPr>
            <a:lvl9pPr marL="4114800" lvl="8" indent="-349250">
              <a:lnSpc>
                <a:spcPct val="100000"/>
              </a:lnSpc>
              <a:spcBef>
                <a:spcPts val="0"/>
              </a:spcBef>
              <a:spcAft>
                <a:spcPts val="0"/>
              </a:spcAft>
              <a:buClr>
                <a:schemeClr val="lt1"/>
              </a:buClr>
              <a:buSzPts val="1900"/>
              <a:buChar char="■"/>
              <a:defRPr>
                <a:solidFill>
                  <a:schemeClr val="lt1"/>
                </a:solidFill>
              </a:defRPr>
            </a:lvl9pPr>
          </a:lstStyle>
          <a:p>
            <a:endParaRPr/>
          </a:p>
        </p:txBody>
      </p:sp>
      <p:sp>
        <p:nvSpPr>
          <p:cNvPr id="254" name="Google Shape;254;p21"/>
          <p:cNvSpPr/>
          <p:nvPr/>
        </p:nvSpPr>
        <p:spPr>
          <a:xfrm rot="5400000">
            <a:off x="180238" y="161288"/>
            <a:ext cx="522900" cy="522900"/>
          </a:xfrm>
          <a:prstGeom prst="mathMultiply">
            <a:avLst>
              <a:gd name="adj1" fmla="val 23520"/>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5" name="Google Shape;255;p21"/>
          <p:cNvSpPr/>
          <p:nvPr/>
        </p:nvSpPr>
        <p:spPr>
          <a:xfrm rot="5400000">
            <a:off x="1198613" y="326438"/>
            <a:ext cx="192600" cy="192600"/>
          </a:xfrm>
          <a:prstGeom prst="rect">
            <a:avLst/>
          </a:pr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None/>
            </a:pPr>
            <a:endParaRPr/>
          </a:p>
        </p:txBody>
      </p:sp>
      <p:sp>
        <p:nvSpPr>
          <p:cNvPr id="256" name="Google Shape;256;p21"/>
          <p:cNvSpPr/>
          <p:nvPr/>
        </p:nvSpPr>
        <p:spPr>
          <a:xfrm rot="5400000">
            <a:off x="784763" y="326438"/>
            <a:ext cx="192600" cy="192600"/>
          </a:xfrm>
          <a:prstGeom prst="rect">
            <a:avLst/>
          </a:pr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None/>
            </a:pPr>
            <a:endParaRPr/>
          </a:p>
        </p:txBody>
      </p:sp>
      <p:sp>
        <p:nvSpPr>
          <p:cNvPr id="257" name="Google Shape;257;p21"/>
          <p:cNvSpPr/>
          <p:nvPr/>
        </p:nvSpPr>
        <p:spPr>
          <a:xfrm rot="10800000" flipH="1">
            <a:off x="197975" y="6242600"/>
            <a:ext cx="605400" cy="633000"/>
          </a:xfrm>
          <a:prstGeom prst="rect">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258" name="Google Shape;258;p21"/>
          <p:cNvCxnSpPr/>
          <p:nvPr/>
        </p:nvCxnSpPr>
        <p:spPr>
          <a:xfrm rot="10800000" flipH="1">
            <a:off x="500675" y="2031800"/>
            <a:ext cx="13800" cy="4210800"/>
          </a:xfrm>
          <a:prstGeom prst="straightConnector1">
            <a:avLst/>
          </a:prstGeom>
          <a:noFill/>
          <a:ln w="19050" cap="flat" cmpd="sng">
            <a:solidFill>
              <a:schemeClr val="dk1"/>
            </a:solidFill>
            <a:prstDash val="solid"/>
            <a:round/>
            <a:headEnd type="none" w="med" len="med"/>
            <a:tailEnd type="none" w="med" len="med"/>
          </a:ln>
        </p:spPr>
      </p:cxn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100 DO NOT REMOVE · SlidesMania">
  <p:cSld name="CUSTOM_19">
    <p:spTree>
      <p:nvGrpSpPr>
        <p:cNvPr id="1" name="Shape 34"/>
        <p:cNvGrpSpPr/>
        <p:nvPr/>
      </p:nvGrpSpPr>
      <p:grpSpPr>
        <a:xfrm>
          <a:off x="0" y="0"/>
          <a:ext cx="0" cy="0"/>
          <a:chOff x="0" y="0"/>
          <a:chExt cx="0" cy="0"/>
        </a:xfrm>
      </p:grpSpPr>
      <p:grpSp>
        <p:nvGrpSpPr>
          <p:cNvPr id="35" name="Google Shape;35;p4"/>
          <p:cNvGrpSpPr/>
          <p:nvPr/>
        </p:nvGrpSpPr>
        <p:grpSpPr>
          <a:xfrm>
            <a:off x="0" y="0"/>
            <a:ext cx="12192000" cy="6858000"/>
            <a:chOff x="0" y="0"/>
            <a:chExt cx="12192000" cy="6858000"/>
          </a:xfrm>
        </p:grpSpPr>
        <p:sp>
          <p:nvSpPr>
            <p:cNvPr id="36" name="Google Shape;36;p4"/>
            <p:cNvSpPr/>
            <p:nvPr/>
          </p:nvSpPr>
          <p:spPr>
            <a:xfrm>
              <a:off x="0" y="0"/>
              <a:ext cx="12192000" cy="6858000"/>
            </a:xfrm>
            <a:prstGeom prst="rect">
              <a:avLst/>
            </a:pr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37" name="Google Shape;37;p4">
              <a:hlinkClick r:id="rId2"/>
            </p:cNvPr>
            <p:cNvPicPr preferRelativeResize="0"/>
            <p:nvPr/>
          </p:nvPicPr>
          <p:blipFill rotWithShape="1">
            <a:blip r:embed="rId3">
              <a:alphaModFix/>
            </a:blip>
            <a:srcRect/>
            <a:stretch/>
          </p:blipFill>
          <p:spPr>
            <a:xfrm>
              <a:off x="465600" y="331100"/>
              <a:ext cx="5101466" cy="2201299"/>
            </a:xfrm>
            <a:prstGeom prst="rect">
              <a:avLst/>
            </a:prstGeom>
            <a:noFill/>
            <a:ln>
              <a:noFill/>
            </a:ln>
          </p:spPr>
        </p:pic>
        <p:sp>
          <p:nvSpPr>
            <p:cNvPr id="38" name="Google Shape;38;p4"/>
            <p:cNvSpPr txBox="1"/>
            <p:nvPr/>
          </p:nvSpPr>
          <p:spPr>
            <a:xfrm>
              <a:off x="463500" y="2858061"/>
              <a:ext cx="8956500" cy="24429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 sz="3600" b="1">
                  <a:solidFill>
                    <a:srgbClr val="3F3F3F"/>
                  </a:solidFill>
                  <a:latin typeface="Poppins"/>
                  <a:ea typeface="Poppins"/>
                  <a:cs typeface="Poppins"/>
                  <a:sym typeface="Poppins"/>
                </a:rPr>
                <a:t>Free </a:t>
              </a:r>
              <a:r>
                <a:rPr lang="en" sz="3600">
                  <a:solidFill>
                    <a:srgbClr val="3F3F3F"/>
                  </a:solidFill>
                  <a:latin typeface="Poppins"/>
                  <a:ea typeface="Poppins"/>
                  <a:cs typeface="Poppins"/>
                  <a:sym typeface="Poppins"/>
                </a:rPr>
                <a:t>themes and templates for </a:t>
              </a:r>
              <a:r>
                <a:rPr lang="en" sz="3600" b="1">
                  <a:solidFill>
                    <a:srgbClr val="3F3F3F"/>
                  </a:solidFill>
                  <a:latin typeface="Poppins"/>
                  <a:ea typeface="Poppins"/>
                  <a:cs typeface="Poppins"/>
                  <a:sym typeface="Poppins"/>
                </a:rPr>
                <a:t>Google Slides</a:t>
              </a:r>
              <a:r>
                <a:rPr lang="en" sz="3600">
                  <a:solidFill>
                    <a:srgbClr val="3F3F3F"/>
                  </a:solidFill>
                  <a:latin typeface="Poppins"/>
                  <a:ea typeface="Poppins"/>
                  <a:cs typeface="Poppins"/>
                  <a:sym typeface="Poppins"/>
                </a:rPr>
                <a:t> or </a:t>
              </a:r>
              <a:r>
                <a:rPr lang="en" sz="3600" b="1">
                  <a:solidFill>
                    <a:srgbClr val="3F3F3F"/>
                  </a:solidFill>
                  <a:latin typeface="Poppins"/>
                  <a:ea typeface="Poppins"/>
                  <a:cs typeface="Poppins"/>
                  <a:sym typeface="Poppins"/>
                </a:rPr>
                <a:t>PowerPoint</a:t>
              </a:r>
              <a:endParaRPr sz="3600" b="1">
                <a:solidFill>
                  <a:srgbClr val="3F3F3F"/>
                </a:solidFill>
                <a:latin typeface="Poppins"/>
                <a:ea typeface="Poppins"/>
                <a:cs typeface="Poppins"/>
                <a:sym typeface="Poppins"/>
              </a:endParaRPr>
            </a:p>
            <a:p>
              <a:pPr marL="0" marR="0" lvl="0" indent="0" algn="l" rtl="0">
                <a:spcBef>
                  <a:spcPts val="0"/>
                </a:spcBef>
                <a:spcAft>
                  <a:spcPts val="0"/>
                </a:spcAft>
                <a:buNone/>
              </a:pPr>
              <a:endParaRPr sz="3600" b="1">
                <a:solidFill>
                  <a:srgbClr val="3F3F3F"/>
                </a:solidFill>
                <a:latin typeface="Poppins"/>
                <a:ea typeface="Poppins"/>
                <a:cs typeface="Poppins"/>
                <a:sym typeface="Poppins"/>
              </a:endParaRPr>
            </a:p>
            <a:p>
              <a:pPr marL="0" marR="0" lvl="0" indent="0" algn="l" rtl="0">
                <a:spcBef>
                  <a:spcPts val="0"/>
                </a:spcBef>
                <a:spcAft>
                  <a:spcPts val="0"/>
                </a:spcAft>
                <a:buNone/>
              </a:pPr>
              <a:endParaRPr sz="3600" b="1">
                <a:solidFill>
                  <a:srgbClr val="3F3F3F"/>
                </a:solidFill>
                <a:latin typeface="Poppins"/>
                <a:ea typeface="Poppins"/>
                <a:cs typeface="Poppins"/>
                <a:sym typeface="Poppins"/>
              </a:endParaRPr>
            </a:p>
            <a:p>
              <a:pPr marL="0" marR="0" lvl="0" indent="0" algn="l" rtl="0">
                <a:spcBef>
                  <a:spcPts val="0"/>
                </a:spcBef>
                <a:spcAft>
                  <a:spcPts val="0"/>
                </a:spcAft>
                <a:buNone/>
              </a:pPr>
              <a:r>
                <a:rPr lang="en" sz="3000" b="1">
                  <a:solidFill>
                    <a:srgbClr val="FFCB25"/>
                  </a:solidFill>
                  <a:latin typeface="Poppins"/>
                  <a:ea typeface="Poppins"/>
                  <a:cs typeface="Poppins"/>
                  <a:sym typeface="Poppins"/>
                </a:rPr>
                <a:t>NOT to be sold as is or modified!</a:t>
              </a:r>
              <a:endParaRPr sz="3000" b="1">
                <a:solidFill>
                  <a:srgbClr val="FFCB25"/>
                </a:solidFill>
                <a:latin typeface="Poppins"/>
                <a:ea typeface="Poppins"/>
                <a:cs typeface="Poppins"/>
                <a:sym typeface="Poppins"/>
              </a:endParaRPr>
            </a:p>
            <a:p>
              <a:pPr marL="0" lvl="0" indent="0" algn="l" rtl="0">
                <a:spcBef>
                  <a:spcPts val="0"/>
                </a:spcBef>
                <a:spcAft>
                  <a:spcPts val="0"/>
                </a:spcAft>
                <a:buNone/>
              </a:pPr>
              <a:r>
                <a:rPr lang="en" sz="2700">
                  <a:solidFill>
                    <a:srgbClr val="3F3F3F"/>
                  </a:solidFill>
                  <a:latin typeface="Poppins"/>
                  <a:ea typeface="Poppins"/>
                  <a:cs typeface="Poppins"/>
                  <a:sym typeface="Poppins"/>
                </a:rPr>
                <a:t>Read </a:t>
              </a:r>
              <a:r>
                <a:rPr lang="en" sz="2700" u="sng">
                  <a:solidFill>
                    <a:srgbClr val="3F3F3F"/>
                  </a:solidFill>
                  <a:latin typeface="Poppins"/>
                  <a:ea typeface="Poppins"/>
                  <a:cs typeface="Poppins"/>
                  <a:sym typeface="Poppins"/>
                  <a:hlinkClick r:id="rId4">
                    <a:extLst>
                      <a:ext uri="{A12FA001-AC4F-418D-AE19-62706E023703}">
                        <ahyp:hlinkClr xmlns:ahyp="http://schemas.microsoft.com/office/drawing/2018/hyperlinkcolor" xmlns="" val="tx"/>
                      </a:ext>
                    </a:extLst>
                  </a:hlinkClick>
                </a:rPr>
                <a:t>FAQ</a:t>
              </a:r>
              <a:r>
                <a:rPr lang="en" sz="4400" b="1">
                  <a:solidFill>
                    <a:srgbClr val="FFCB25"/>
                  </a:solidFill>
                  <a:latin typeface="Poppins"/>
                  <a:ea typeface="Poppins"/>
                  <a:cs typeface="Poppins"/>
                  <a:sym typeface="Poppins"/>
                </a:rPr>
                <a:t> </a:t>
              </a:r>
              <a:r>
                <a:rPr lang="en" sz="2700">
                  <a:solidFill>
                    <a:srgbClr val="3F3F3F"/>
                  </a:solidFill>
                  <a:latin typeface="Poppins"/>
                  <a:ea typeface="Poppins"/>
                  <a:cs typeface="Poppins"/>
                  <a:sym typeface="Poppins"/>
                </a:rPr>
                <a:t>on slidesmania.com</a:t>
              </a:r>
              <a:endParaRPr sz="2700">
                <a:solidFill>
                  <a:srgbClr val="3F3F3F"/>
                </a:solidFill>
                <a:latin typeface="Poppins"/>
                <a:ea typeface="Poppins"/>
                <a:cs typeface="Poppins"/>
                <a:sym typeface="Poppins"/>
              </a:endParaRPr>
            </a:p>
            <a:p>
              <a:pPr marL="0" lvl="0" indent="0" algn="l" rtl="0">
                <a:spcBef>
                  <a:spcPts val="0"/>
                </a:spcBef>
                <a:spcAft>
                  <a:spcPts val="0"/>
                </a:spcAft>
                <a:buNone/>
              </a:pPr>
              <a:r>
                <a:rPr lang="en" sz="2000">
                  <a:solidFill>
                    <a:srgbClr val="3F3F3F"/>
                  </a:solidFill>
                  <a:latin typeface="Poppins"/>
                  <a:ea typeface="Poppins"/>
                  <a:cs typeface="Poppins"/>
                  <a:sym typeface="Poppins"/>
                </a:rPr>
                <a:t>Do not remove the slidesmania.com text on the sides.</a:t>
              </a:r>
              <a:endParaRPr sz="2000">
                <a:solidFill>
                  <a:srgbClr val="3F3F3F"/>
                </a:solidFill>
                <a:latin typeface="Poppins"/>
                <a:ea typeface="Poppins"/>
                <a:cs typeface="Poppins"/>
                <a:sym typeface="Poppins"/>
              </a:endParaRPr>
            </a:p>
          </p:txBody>
        </p:sp>
        <p:cxnSp>
          <p:nvCxnSpPr>
            <p:cNvPr id="39" name="Google Shape;39;p4"/>
            <p:cNvCxnSpPr/>
            <p:nvPr/>
          </p:nvCxnSpPr>
          <p:spPr>
            <a:xfrm>
              <a:off x="10423367" y="5688858"/>
              <a:ext cx="1495200" cy="12900"/>
            </a:xfrm>
            <a:prstGeom prst="straightConnector1">
              <a:avLst/>
            </a:prstGeom>
            <a:noFill/>
            <a:ln w="38100" cap="flat" cmpd="sng">
              <a:solidFill>
                <a:srgbClr val="FFCB25"/>
              </a:solidFill>
              <a:prstDash val="solid"/>
              <a:round/>
              <a:headEnd type="none" w="med" len="med"/>
              <a:tailEnd type="none" w="med" len="med"/>
            </a:ln>
          </p:spPr>
        </p:cxnSp>
        <p:pic>
          <p:nvPicPr>
            <p:cNvPr id="40" name="Google Shape;40;p4">
              <a:hlinkClick r:id="rId5"/>
            </p:cNvPr>
            <p:cNvPicPr preferRelativeResize="0"/>
            <p:nvPr/>
          </p:nvPicPr>
          <p:blipFill>
            <a:blip r:embed="rId6">
              <a:alphaModFix/>
            </a:blip>
            <a:stretch>
              <a:fillRect/>
            </a:stretch>
          </p:blipFill>
          <p:spPr>
            <a:xfrm>
              <a:off x="8982558" y="5912306"/>
              <a:ext cx="713232" cy="637863"/>
            </a:xfrm>
            <a:prstGeom prst="rect">
              <a:avLst/>
            </a:prstGeom>
            <a:noFill/>
            <a:ln>
              <a:noFill/>
            </a:ln>
          </p:spPr>
        </p:pic>
        <p:pic>
          <p:nvPicPr>
            <p:cNvPr id="41" name="Google Shape;41;p4">
              <a:hlinkClick r:id="rId7"/>
            </p:cNvPr>
            <p:cNvPicPr preferRelativeResize="0"/>
            <p:nvPr/>
          </p:nvPicPr>
          <p:blipFill>
            <a:blip r:embed="rId8">
              <a:alphaModFix/>
            </a:blip>
            <a:stretch>
              <a:fillRect/>
            </a:stretch>
          </p:blipFill>
          <p:spPr>
            <a:xfrm>
              <a:off x="9764428" y="5916798"/>
              <a:ext cx="708660" cy="628879"/>
            </a:xfrm>
            <a:prstGeom prst="rect">
              <a:avLst/>
            </a:prstGeom>
            <a:noFill/>
            <a:ln>
              <a:noFill/>
            </a:ln>
          </p:spPr>
        </p:pic>
        <p:pic>
          <p:nvPicPr>
            <p:cNvPr id="42" name="Google Shape;42;p4">
              <a:hlinkClick r:id="rId9"/>
            </p:cNvPr>
            <p:cNvPicPr preferRelativeResize="0"/>
            <p:nvPr/>
          </p:nvPicPr>
          <p:blipFill>
            <a:blip r:embed="rId10">
              <a:alphaModFix/>
            </a:blip>
            <a:stretch>
              <a:fillRect/>
            </a:stretch>
          </p:blipFill>
          <p:spPr>
            <a:xfrm>
              <a:off x="10541715" y="5905569"/>
              <a:ext cx="612648" cy="624387"/>
            </a:xfrm>
            <a:prstGeom prst="rect">
              <a:avLst/>
            </a:prstGeom>
            <a:noFill/>
            <a:ln>
              <a:noFill/>
            </a:ln>
          </p:spPr>
        </p:pic>
        <p:pic>
          <p:nvPicPr>
            <p:cNvPr id="43" name="Google Shape;43;p4">
              <a:hlinkClick r:id="rId11"/>
            </p:cNvPr>
            <p:cNvPicPr preferRelativeResize="0"/>
            <p:nvPr/>
          </p:nvPicPr>
          <p:blipFill>
            <a:blip r:embed="rId12">
              <a:alphaModFix/>
            </a:blip>
            <a:stretch>
              <a:fillRect/>
            </a:stretch>
          </p:blipFill>
          <p:spPr>
            <a:xfrm>
              <a:off x="11219049" y="5916799"/>
              <a:ext cx="699516" cy="601927"/>
            </a:xfrm>
            <a:prstGeom prst="rect">
              <a:avLst/>
            </a:prstGeom>
            <a:noFill/>
            <a:ln>
              <a:noFill/>
            </a:ln>
          </p:spPr>
        </p:pic>
        <p:sp>
          <p:nvSpPr>
            <p:cNvPr id="44" name="Google Shape;44;p4"/>
            <p:cNvSpPr txBox="1"/>
            <p:nvPr/>
          </p:nvSpPr>
          <p:spPr>
            <a:xfrm>
              <a:off x="7072500" y="4813375"/>
              <a:ext cx="4915500" cy="1001100"/>
            </a:xfrm>
            <a:prstGeom prst="rect">
              <a:avLst/>
            </a:prstGeom>
            <a:noFill/>
            <a:ln>
              <a:noFill/>
            </a:ln>
          </p:spPr>
          <p:txBody>
            <a:bodyPr spcFirstLastPara="1" wrap="square" lIns="91425" tIns="91425" rIns="91425" bIns="91425" anchor="t" anchorCtr="0">
              <a:noAutofit/>
            </a:bodyPr>
            <a:lstStyle/>
            <a:p>
              <a:pPr marL="0" lvl="0" indent="0" algn="r" rtl="0">
                <a:spcBef>
                  <a:spcPts val="0"/>
                </a:spcBef>
                <a:spcAft>
                  <a:spcPts val="0"/>
                </a:spcAft>
                <a:buNone/>
              </a:pPr>
              <a:r>
                <a:rPr lang="en" sz="2400" b="1">
                  <a:solidFill>
                    <a:srgbClr val="252525"/>
                  </a:solidFill>
                  <a:latin typeface="Homemade Apple"/>
                  <a:ea typeface="Homemade Apple"/>
                  <a:cs typeface="Homemade Apple"/>
                  <a:sym typeface="Homemade Apple"/>
                </a:rPr>
                <a:t>Sharing is caring!</a:t>
              </a:r>
              <a:endParaRPr sz="2400" b="1">
                <a:solidFill>
                  <a:srgbClr val="252525"/>
                </a:solidFill>
                <a:latin typeface="Homemade Apple"/>
                <a:ea typeface="Homemade Apple"/>
                <a:cs typeface="Homemade Apple"/>
                <a:sym typeface="Homemade Apple"/>
              </a:endParaRPr>
            </a:p>
          </p:txBody>
        </p:sp>
      </p:gr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002 Intro">
  <p:cSld name="CUSTOM_1">
    <p:spTree>
      <p:nvGrpSpPr>
        <p:cNvPr id="1" name="Shape 45"/>
        <p:cNvGrpSpPr/>
        <p:nvPr/>
      </p:nvGrpSpPr>
      <p:grpSpPr>
        <a:xfrm>
          <a:off x="0" y="0"/>
          <a:ext cx="0" cy="0"/>
          <a:chOff x="0" y="0"/>
          <a:chExt cx="0" cy="0"/>
        </a:xfrm>
      </p:grpSpPr>
      <p:sp>
        <p:nvSpPr>
          <p:cNvPr id="46" name="Google Shape;46;p5"/>
          <p:cNvSpPr txBox="1">
            <a:spLocks noGrp="1"/>
          </p:cNvSpPr>
          <p:nvPr>
            <p:ph type="title"/>
          </p:nvPr>
        </p:nvSpPr>
        <p:spPr>
          <a:xfrm>
            <a:off x="5691725" y="1964975"/>
            <a:ext cx="5322600" cy="1324800"/>
          </a:xfrm>
          <a:prstGeom prst="rect">
            <a:avLst/>
          </a:prstGeom>
        </p:spPr>
        <p:txBody>
          <a:bodyPr spcFirstLastPara="1" wrap="square" lIns="121900" tIns="121900" rIns="121900" bIns="121900" anchor="t" anchorCtr="0">
            <a:noAutofit/>
          </a:bodyPr>
          <a:lstStyle>
            <a:lvl1pPr marL="0" marR="0" lvl="0" indent="0" algn="r" rtl="0">
              <a:lnSpc>
                <a:spcPct val="100000"/>
              </a:lnSpc>
              <a:spcBef>
                <a:spcPts val="0"/>
              </a:spcBef>
              <a:spcAft>
                <a:spcPts val="0"/>
              </a:spcAft>
              <a:buClr>
                <a:schemeClr val="accent3"/>
              </a:buClr>
              <a:buSzPts val="7000"/>
              <a:buFont typeface="Aldrich"/>
              <a:buNone/>
              <a:defRPr sz="7000">
                <a:solidFill>
                  <a:schemeClr val="accent3"/>
                </a:solidFill>
              </a:defRPr>
            </a:lvl1pPr>
            <a:lvl2pPr lvl="1" algn="r" rtl="0">
              <a:spcBef>
                <a:spcPts val="0"/>
              </a:spcBef>
              <a:spcAft>
                <a:spcPts val="0"/>
              </a:spcAft>
              <a:buClr>
                <a:schemeClr val="accent3"/>
              </a:buClr>
              <a:buSzPts val="7000"/>
              <a:buFont typeface="Abril Fatface"/>
              <a:buNone/>
              <a:defRPr sz="7000">
                <a:solidFill>
                  <a:schemeClr val="accent3"/>
                </a:solidFill>
                <a:latin typeface="Abril Fatface"/>
                <a:ea typeface="Abril Fatface"/>
                <a:cs typeface="Abril Fatface"/>
                <a:sym typeface="Abril Fatface"/>
              </a:defRPr>
            </a:lvl2pPr>
            <a:lvl3pPr lvl="2" algn="r" rtl="0">
              <a:spcBef>
                <a:spcPts val="0"/>
              </a:spcBef>
              <a:spcAft>
                <a:spcPts val="0"/>
              </a:spcAft>
              <a:buClr>
                <a:schemeClr val="accent3"/>
              </a:buClr>
              <a:buSzPts val="7000"/>
              <a:buFont typeface="Abril Fatface"/>
              <a:buNone/>
              <a:defRPr sz="7000">
                <a:solidFill>
                  <a:schemeClr val="accent3"/>
                </a:solidFill>
                <a:latin typeface="Abril Fatface"/>
                <a:ea typeface="Abril Fatface"/>
                <a:cs typeface="Abril Fatface"/>
                <a:sym typeface="Abril Fatface"/>
              </a:defRPr>
            </a:lvl3pPr>
            <a:lvl4pPr lvl="3" algn="r" rtl="0">
              <a:spcBef>
                <a:spcPts val="0"/>
              </a:spcBef>
              <a:spcAft>
                <a:spcPts val="0"/>
              </a:spcAft>
              <a:buClr>
                <a:schemeClr val="accent3"/>
              </a:buClr>
              <a:buSzPts val="7000"/>
              <a:buFont typeface="Abril Fatface"/>
              <a:buNone/>
              <a:defRPr sz="7000">
                <a:solidFill>
                  <a:schemeClr val="accent3"/>
                </a:solidFill>
                <a:latin typeface="Abril Fatface"/>
                <a:ea typeface="Abril Fatface"/>
                <a:cs typeface="Abril Fatface"/>
                <a:sym typeface="Abril Fatface"/>
              </a:defRPr>
            </a:lvl4pPr>
            <a:lvl5pPr lvl="4" algn="r" rtl="0">
              <a:spcBef>
                <a:spcPts val="0"/>
              </a:spcBef>
              <a:spcAft>
                <a:spcPts val="0"/>
              </a:spcAft>
              <a:buClr>
                <a:schemeClr val="accent3"/>
              </a:buClr>
              <a:buSzPts val="7000"/>
              <a:buFont typeface="Abril Fatface"/>
              <a:buNone/>
              <a:defRPr sz="7000">
                <a:solidFill>
                  <a:schemeClr val="accent3"/>
                </a:solidFill>
                <a:latin typeface="Abril Fatface"/>
                <a:ea typeface="Abril Fatface"/>
                <a:cs typeface="Abril Fatface"/>
                <a:sym typeface="Abril Fatface"/>
              </a:defRPr>
            </a:lvl5pPr>
            <a:lvl6pPr lvl="5" algn="r" rtl="0">
              <a:spcBef>
                <a:spcPts val="0"/>
              </a:spcBef>
              <a:spcAft>
                <a:spcPts val="0"/>
              </a:spcAft>
              <a:buClr>
                <a:schemeClr val="accent3"/>
              </a:buClr>
              <a:buSzPts val="7000"/>
              <a:buFont typeface="Abril Fatface"/>
              <a:buNone/>
              <a:defRPr sz="7000">
                <a:solidFill>
                  <a:schemeClr val="accent3"/>
                </a:solidFill>
                <a:latin typeface="Abril Fatface"/>
                <a:ea typeface="Abril Fatface"/>
                <a:cs typeface="Abril Fatface"/>
                <a:sym typeface="Abril Fatface"/>
              </a:defRPr>
            </a:lvl6pPr>
            <a:lvl7pPr lvl="6" algn="r" rtl="0">
              <a:spcBef>
                <a:spcPts val="0"/>
              </a:spcBef>
              <a:spcAft>
                <a:spcPts val="0"/>
              </a:spcAft>
              <a:buClr>
                <a:schemeClr val="accent3"/>
              </a:buClr>
              <a:buSzPts val="7000"/>
              <a:buFont typeface="Abril Fatface"/>
              <a:buNone/>
              <a:defRPr sz="7000">
                <a:solidFill>
                  <a:schemeClr val="accent3"/>
                </a:solidFill>
                <a:latin typeface="Abril Fatface"/>
                <a:ea typeface="Abril Fatface"/>
                <a:cs typeface="Abril Fatface"/>
                <a:sym typeface="Abril Fatface"/>
              </a:defRPr>
            </a:lvl7pPr>
            <a:lvl8pPr lvl="7" algn="r" rtl="0">
              <a:spcBef>
                <a:spcPts val="0"/>
              </a:spcBef>
              <a:spcAft>
                <a:spcPts val="0"/>
              </a:spcAft>
              <a:buClr>
                <a:schemeClr val="accent3"/>
              </a:buClr>
              <a:buSzPts val="7000"/>
              <a:buFont typeface="Abril Fatface"/>
              <a:buNone/>
              <a:defRPr sz="7000">
                <a:solidFill>
                  <a:schemeClr val="accent3"/>
                </a:solidFill>
                <a:latin typeface="Abril Fatface"/>
                <a:ea typeface="Abril Fatface"/>
                <a:cs typeface="Abril Fatface"/>
                <a:sym typeface="Abril Fatface"/>
              </a:defRPr>
            </a:lvl8pPr>
            <a:lvl9pPr lvl="8" algn="r" rtl="0">
              <a:spcBef>
                <a:spcPts val="0"/>
              </a:spcBef>
              <a:spcAft>
                <a:spcPts val="0"/>
              </a:spcAft>
              <a:buClr>
                <a:schemeClr val="accent3"/>
              </a:buClr>
              <a:buSzPts val="7000"/>
              <a:buFont typeface="Abril Fatface"/>
              <a:buNone/>
              <a:defRPr sz="7000">
                <a:solidFill>
                  <a:schemeClr val="accent3"/>
                </a:solidFill>
                <a:latin typeface="Abril Fatface"/>
                <a:ea typeface="Abril Fatface"/>
                <a:cs typeface="Abril Fatface"/>
                <a:sym typeface="Abril Fatface"/>
              </a:defRPr>
            </a:lvl9pPr>
          </a:lstStyle>
          <a:p>
            <a:endParaRPr/>
          </a:p>
        </p:txBody>
      </p:sp>
      <p:sp>
        <p:nvSpPr>
          <p:cNvPr id="47" name="Google Shape;47;p5"/>
          <p:cNvSpPr txBox="1">
            <a:spLocks noGrp="1"/>
          </p:cNvSpPr>
          <p:nvPr>
            <p:ph type="body" idx="1"/>
          </p:nvPr>
        </p:nvSpPr>
        <p:spPr>
          <a:xfrm>
            <a:off x="5691700" y="3369275"/>
            <a:ext cx="5322600" cy="2235900"/>
          </a:xfrm>
          <a:prstGeom prst="rect">
            <a:avLst/>
          </a:prstGeom>
        </p:spPr>
        <p:txBody>
          <a:bodyPr spcFirstLastPara="1" wrap="square" lIns="121900" tIns="121900" rIns="121900" bIns="121900" anchor="t" anchorCtr="0">
            <a:noAutofit/>
          </a:bodyPr>
          <a:lstStyle>
            <a:lvl1pPr marL="457200" lvl="0" indent="-349250" algn="r">
              <a:spcBef>
                <a:spcPts val="0"/>
              </a:spcBef>
              <a:spcAft>
                <a:spcPts val="0"/>
              </a:spcAft>
              <a:buSzPts val="1900"/>
              <a:buChar char="●"/>
              <a:defRPr/>
            </a:lvl1pPr>
            <a:lvl2pPr marL="914400" lvl="1" indent="-349250" algn="r">
              <a:spcBef>
                <a:spcPts val="2100"/>
              </a:spcBef>
              <a:spcAft>
                <a:spcPts val="0"/>
              </a:spcAft>
              <a:buSzPts val="1900"/>
              <a:buChar char="○"/>
              <a:defRPr/>
            </a:lvl2pPr>
            <a:lvl3pPr marL="1371600" lvl="2" indent="-349250" algn="r">
              <a:spcBef>
                <a:spcPts val="2100"/>
              </a:spcBef>
              <a:spcAft>
                <a:spcPts val="0"/>
              </a:spcAft>
              <a:buSzPts val="1900"/>
              <a:buChar char="■"/>
              <a:defRPr/>
            </a:lvl3pPr>
            <a:lvl4pPr marL="1828800" lvl="3" indent="-349250" algn="r">
              <a:spcBef>
                <a:spcPts val="2100"/>
              </a:spcBef>
              <a:spcAft>
                <a:spcPts val="0"/>
              </a:spcAft>
              <a:buSzPts val="1900"/>
              <a:buChar char="●"/>
              <a:defRPr/>
            </a:lvl4pPr>
            <a:lvl5pPr marL="2286000" lvl="4" indent="-349250" algn="r">
              <a:spcBef>
                <a:spcPts val="2100"/>
              </a:spcBef>
              <a:spcAft>
                <a:spcPts val="0"/>
              </a:spcAft>
              <a:buSzPts val="1900"/>
              <a:buChar char="○"/>
              <a:defRPr/>
            </a:lvl5pPr>
            <a:lvl6pPr marL="2743200" lvl="5" indent="-349250" algn="r">
              <a:spcBef>
                <a:spcPts val="2100"/>
              </a:spcBef>
              <a:spcAft>
                <a:spcPts val="0"/>
              </a:spcAft>
              <a:buSzPts val="1900"/>
              <a:buChar char="■"/>
              <a:defRPr/>
            </a:lvl6pPr>
            <a:lvl7pPr marL="3200400" lvl="6" indent="-349250" algn="r">
              <a:spcBef>
                <a:spcPts val="2100"/>
              </a:spcBef>
              <a:spcAft>
                <a:spcPts val="0"/>
              </a:spcAft>
              <a:buSzPts val="1900"/>
              <a:buChar char="●"/>
              <a:defRPr/>
            </a:lvl7pPr>
            <a:lvl8pPr marL="3657600" lvl="7" indent="-349250" algn="r">
              <a:spcBef>
                <a:spcPts val="2100"/>
              </a:spcBef>
              <a:spcAft>
                <a:spcPts val="0"/>
              </a:spcAft>
              <a:buSzPts val="1900"/>
              <a:buChar char="○"/>
              <a:defRPr/>
            </a:lvl8pPr>
            <a:lvl9pPr marL="4114800" lvl="8" indent="-349250" algn="r">
              <a:spcBef>
                <a:spcPts val="2100"/>
              </a:spcBef>
              <a:spcAft>
                <a:spcPts val="2100"/>
              </a:spcAft>
              <a:buSzPts val="1900"/>
              <a:buChar char="■"/>
              <a:defRPr/>
            </a:lvl9pPr>
          </a:lstStyle>
          <a:p>
            <a:endParaRPr/>
          </a:p>
        </p:txBody>
      </p:sp>
      <p:sp>
        <p:nvSpPr>
          <p:cNvPr id="48" name="Google Shape;48;p5"/>
          <p:cNvSpPr/>
          <p:nvPr/>
        </p:nvSpPr>
        <p:spPr>
          <a:xfrm rot="10800000" flipH="1">
            <a:off x="0" y="-13775"/>
            <a:ext cx="6412500" cy="5579700"/>
          </a:xfrm>
          <a:prstGeom prst="snip1Rect">
            <a:avLst>
              <a:gd name="adj" fmla="val 38841"/>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 name="Google Shape;49;p5"/>
          <p:cNvSpPr/>
          <p:nvPr/>
        </p:nvSpPr>
        <p:spPr>
          <a:xfrm>
            <a:off x="11586525" y="13750"/>
            <a:ext cx="605400" cy="633000"/>
          </a:xfrm>
          <a:prstGeom prst="rect">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50" name="Google Shape;50;p5"/>
          <p:cNvCxnSpPr/>
          <p:nvPr/>
        </p:nvCxnSpPr>
        <p:spPr>
          <a:xfrm>
            <a:off x="11889225" y="646750"/>
            <a:ext cx="9000" cy="4210800"/>
          </a:xfrm>
          <a:prstGeom prst="straightConnector1">
            <a:avLst/>
          </a:prstGeom>
          <a:noFill/>
          <a:ln w="19050" cap="flat" cmpd="sng">
            <a:solidFill>
              <a:schemeClr val="dk1"/>
            </a:solidFill>
            <a:prstDash val="solid"/>
            <a:round/>
            <a:headEnd type="none" w="med" len="med"/>
            <a:tailEnd type="none" w="med" len="med"/>
          </a:ln>
        </p:spPr>
      </p:cxnSp>
      <p:cxnSp>
        <p:nvCxnSpPr>
          <p:cNvPr id="51" name="Google Shape;51;p5"/>
          <p:cNvCxnSpPr/>
          <p:nvPr/>
        </p:nvCxnSpPr>
        <p:spPr>
          <a:xfrm flipH="1">
            <a:off x="376400" y="2586925"/>
            <a:ext cx="9000" cy="4238400"/>
          </a:xfrm>
          <a:prstGeom prst="straightConnector1">
            <a:avLst/>
          </a:prstGeom>
          <a:noFill/>
          <a:ln w="19050" cap="flat" cmpd="sng">
            <a:solidFill>
              <a:schemeClr val="dk1"/>
            </a:solidFill>
            <a:prstDash val="solid"/>
            <a:round/>
            <a:headEnd type="none" w="med" len="med"/>
            <a:tailEnd type="none" w="med" len="med"/>
          </a:ln>
        </p:spPr>
      </p:cxnSp>
      <p:sp>
        <p:nvSpPr>
          <p:cNvPr id="52" name="Google Shape;52;p5"/>
          <p:cNvSpPr/>
          <p:nvPr/>
        </p:nvSpPr>
        <p:spPr>
          <a:xfrm rot="5400000">
            <a:off x="78238" y="68788"/>
            <a:ext cx="522900" cy="522900"/>
          </a:xfrm>
          <a:prstGeom prst="mathMultiply">
            <a:avLst>
              <a:gd name="adj1" fmla="val 23520"/>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 name="Google Shape;53;p5"/>
          <p:cNvSpPr/>
          <p:nvPr/>
        </p:nvSpPr>
        <p:spPr>
          <a:xfrm rot="5400000">
            <a:off x="1096613" y="233938"/>
            <a:ext cx="192600" cy="192600"/>
          </a:xfrm>
          <a:prstGeom prst="rect">
            <a:avLst/>
          </a:prstGeom>
          <a:solidFill>
            <a:schemeClr val="l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None/>
            </a:pPr>
            <a:endParaRPr/>
          </a:p>
        </p:txBody>
      </p:sp>
      <p:sp>
        <p:nvSpPr>
          <p:cNvPr id="54" name="Google Shape;54;p5"/>
          <p:cNvSpPr/>
          <p:nvPr/>
        </p:nvSpPr>
        <p:spPr>
          <a:xfrm rot="5400000">
            <a:off x="682763" y="233938"/>
            <a:ext cx="192600" cy="192600"/>
          </a:xfrm>
          <a:prstGeom prst="rect">
            <a:avLst/>
          </a:prstGeom>
          <a:solidFill>
            <a:schemeClr val="l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None/>
            </a:pPr>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003 Talking Points">
  <p:cSld name="CUSTOM_2">
    <p:spTree>
      <p:nvGrpSpPr>
        <p:cNvPr id="1" name="Shape 55"/>
        <p:cNvGrpSpPr/>
        <p:nvPr/>
      </p:nvGrpSpPr>
      <p:grpSpPr>
        <a:xfrm>
          <a:off x="0" y="0"/>
          <a:ext cx="0" cy="0"/>
          <a:chOff x="0" y="0"/>
          <a:chExt cx="0" cy="0"/>
        </a:xfrm>
      </p:grpSpPr>
      <p:sp>
        <p:nvSpPr>
          <p:cNvPr id="56" name="Google Shape;56;p6"/>
          <p:cNvSpPr/>
          <p:nvPr/>
        </p:nvSpPr>
        <p:spPr>
          <a:xfrm>
            <a:off x="0" y="0"/>
            <a:ext cx="11476500" cy="3990600"/>
          </a:xfrm>
          <a:prstGeom prst="rect">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 name="Google Shape;57;p6"/>
          <p:cNvSpPr/>
          <p:nvPr/>
        </p:nvSpPr>
        <p:spPr>
          <a:xfrm>
            <a:off x="580725" y="610225"/>
            <a:ext cx="11360700" cy="4151100"/>
          </a:xfrm>
          <a:prstGeom prst="rect">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58" name="Google Shape;58;p6"/>
          <p:cNvCxnSpPr/>
          <p:nvPr/>
        </p:nvCxnSpPr>
        <p:spPr>
          <a:xfrm>
            <a:off x="2352950" y="6302575"/>
            <a:ext cx="4348500" cy="13500"/>
          </a:xfrm>
          <a:prstGeom prst="straightConnector1">
            <a:avLst/>
          </a:prstGeom>
          <a:noFill/>
          <a:ln w="19050" cap="flat" cmpd="sng">
            <a:solidFill>
              <a:schemeClr val="dk1"/>
            </a:solidFill>
            <a:prstDash val="solid"/>
            <a:round/>
            <a:headEnd type="none" w="med" len="med"/>
            <a:tailEnd type="none" w="med" len="med"/>
          </a:ln>
        </p:spPr>
      </p:cxnSp>
      <p:sp>
        <p:nvSpPr>
          <p:cNvPr id="59" name="Google Shape;59;p6"/>
          <p:cNvSpPr/>
          <p:nvPr/>
        </p:nvSpPr>
        <p:spPr>
          <a:xfrm>
            <a:off x="6701450" y="5903350"/>
            <a:ext cx="5516700" cy="633000"/>
          </a:xfrm>
          <a:prstGeom prst="rect">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 name="Google Shape;60;p6"/>
          <p:cNvSpPr/>
          <p:nvPr/>
        </p:nvSpPr>
        <p:spPr>
          <a:xfrm>
            <a:off x="57825" y="3473275"/>
            <a:ext cx="522900" cy="522900"/>
          </a:xfrm>
          <a:prstGeom prst="mathMultiply">
            <a:avLst>
              <a:gd name="adj1" fmla="val 23520"/>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 name="Google Shape;61;p6"/>
          <p:cNvSpPr/>
          <p:nvPr/>
        </p:nvSpPr>
        <p:spPr>
          <a:xfrm>
            <a:off x="222975" y="2785200"/>
            <a:ext cx="192600" cy="192600"/>
          </a:xfrm>
          <a:prstGeom prst="rect">
            <a:avLst/>
          </a:prstGeom>
          <a:solidFill>
            <a:schemeClr val="l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None/>
            </a:pPr>
            <a:endParaRPr/>
          </a:p>
        </p:txBody>
      </p:sp>
      <p:sp>
        <p:nvSpPr>
          <p:cNvPr id="62" name="Google Shape;62;p6"/>
          <p:cNvSpPr/>
          <p:nvPr/>
        </p:nvSpPr>
        <p:spPr>
          <a:xfrm>
            <a:off x="222975" y="3199050"/>
            <a:ext cx="192600" cy="192600"/>
          </a:xfrm>
          <a:prstGeom prst="rect">
            <a:avLst/>
          </a:prstGeom>
          <a:solidFill>
            <a:schemeClr val="l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None/>
            </a:pPr>
            <a:endParaRPr/>
          </a:p>
        </p:txBody>
      </p:sp>
      <p:sp>
        <p:nvSpPr>
          <p:cNvPr id="63" name="Google Shape;63;p6"/>
          <p:cNvSpPr txBox="1">
            <a:spLocks noGrp="1"/>
          </p:cNvSpPr>
          <p:nvPr>
            <p:ph type="title"/>
          </p:nvPr>
        </p:nvSpPr>
        <p:spPr>
          <a:xfrm>
            <a:off x="1669400" y="1050575"/>
            <a:ext cx="7437900" cy="763500"/>
          </a:xfrm>
          <a:prstGeom prst="rect">
            <a:avLst/>
          </a:prstGeom>
        </p:spPr>
        <p:txBody>
          <a:bodyPr spcFirstLastPara="1" wrap="square" lIns="121900" tIns="121900" rIns="121900" bIns="121900" anchor="t" anchorCtr="0">
            <a:noAutofit/>
          </a:bodyPr>
          <a:lstStyle>
            <a:lvl1pPr marL="0" marR="0" lvl="0" indent="0" algn="l" rtl="0">
              <a:lnSpc>
                <a:spcPct val="100000"/>
              </a:lnSpc>
              <a:spcBef>
                <a:spcPts val="0"/>
              </a:spcBef>
              <a:spcAft>
                <a:spcPts val="0"/>
              </a:spcAft>
              <a:buClr>
                <a:schemeClr val="dk1"/>
              </a:buClr>
              <a:buSzPts val="4000"/>
              <a:buFont typeface="Aldrich"/>
              <a:buNone/>
              <a:defRPr/>
            </a:lvl1pPr>
            <a:lvl2pPr lvl="1" rtl="0">
              <a:spcBef>
                <a:spcPts val="0"/>
              </a:spcBef>
              <a:spcAft>
                <a:spcPts val="0"/>
              </a:spcAft>
              <a:buClr>
                <a:schemeClr val="dk1"/>
              </a:buClr>
              <a:buSzPts val="4000"/>
              <a:buFont typeface="Abril Fatface"/>
              <a:buNone/>
              <a:defRPr sz="4000">
                <a:solidFill>
                  <a:schemeClr val="dk1"/>
                </a:solidFill>
                <a:latin typeface="Abril Fatface"/>
                <a:ea typeface="Abril Fatface"/>
                <a:cs typeface="Abril Fatface"/>
                <a:sym typeface="Abril Fatface"/>
              </a:defRPr>
            </a:lvl2pPr>
            <a:lvl3pPr lvl="2" rtl="0">
              <a:spcBef>
                <a:spcPts val="0"/>
              </a:spcBef>
              <a:spcAft>
                <a:spcPts val="0"/>
              </a:spcAft>
              <a:buClr>
                <a:schemeClr val="dk1"/>
              </a:buClr>
              <a:buSzPts val="4000"/>
              <a:buFont typeface="Abril Fatface"/>
              <a:buNone/>
              <a:defRPr sz="4000">
                <a:solidFill>
                  <a:schemeClr val="dk1"/>
                </a:solidFill>
                <a:latin typeface="Abril Fatface"/>
                <a:ea typeface="Abril Fatface"/>
                <a:cs typeface="Abril Fatface"/>
                <a:sym typeface="Abril Fatface"/>
              </a:defRPr>
            </a:lvl3pPr>
            <a:lvl4pPr lvl="3" rtl="0">
              <a:spcBef>
                <a:spcPts val="0"/>
              </a:spcBef>
              <a:spcAft>
                <a:spcPts val="0"/>
              </a:spcAft>
              <a:buClr>
                <a:schemeClr val="dk1"/>
              </a:buClr>
              <a:buSzPts val="4000"/>
              <a:buFont typeface="Abril Fatface"/>
              <a:buNone/>
              <a:defRPr sz="4000">
                <a:solidFill>
                  <a:schemeClr val="dk1"/>
                </a:solidFill>
                <a:latin typeface="Abril Fatface"/>
                <a:ea typeface="Abril Fatface"/>
                <a:cs typeface="Abril Fatface"/>
                <a:sym typeface="Abril Fatface"/>
              </a:defRPr>
            </a:lvl4pPr>
            <a:lvl5pPr lvl="4" rtl="0">
              <a:spcBef>
                <a:spcPts val="0"/>
              </a:spcBef>
              <a:spcAft>
                <a:spcPts val="0"/>
              </a:spcAft>
              <a:buClr>
                <a:schemeClr val="dk1"/>
              </a:buClr>
              <a:buSzPts val="4000"/>
              <a:buFont typeface="Abril Fatface"/>
              <a:buNone/>
              <a:defRPr sz="4000">
                <a:solidFill>
                  <a:schemeClr val="dk1"/>
                </a:solidFill>
                <a:latin typeface="Abril Fatface"/>
                <a:ea typeface="Abril Fatface"/>
                <a:cs typeface="Abril Fatface"/>
                <a:sym typeface="Abril Fatface"/>
              </a:defRPr>
            </a:lvl5pPr>
            <a:lvl6pPr lvl="5" rtl="0">
              <a:spcBef>
                <a:spcPts val="0"/>
              </a:spcBef>
              <a:spcAft>
                <a:spcPts val="0"/>
              </a:spcAft>
              <a:buClr>
                <a:schemeClr val="dk1"/>
              </a:buClr>
              <a:buSzPts val="4000"/>
              <a:buFont typeface="Abril Fatface"/>
              <a:buNone/>
              <a:defRPr sz="4000">
                <a:solidFill>
                  <a:schemeClr val="dk1"/>
                </a:solidFill>
                <a:latin typeface="Abril Fatface"/>
                <a:ea typeface="Abril Fatface"/>
                <a:cs typeface="Abril Fatface"/>
                <a:sym typeface="Abril Fatface"/>
              </a:defRPr>
            </a:lvl6pPr>
            <a:lvl7pPr lvl="6" rtl="0">
              <a:spcBef>
                <a:spcPts val="0"/>
              </a:spcBef>
              <a:spcAft>
                <a:spcPts val="0"/>
              </a:spcAft>
              <a:buClr>
                <a:schemeClr val="dk1"/>
              </a:buClr>
              <a:buSzPts val="4000"/>
              <a:buFont typeface="Abril Fatface"/>
              <a:buNone/>
              <a:defRPr sz="4000">
                <a:solidFill>
                  <a:schemeClr val="dk1"/>
                </a:solidFill>
                <a:latin typeface="Abril Fatface"/>
                <a:ea typeface="Abril Fatface"/>
                <a:cs typeface="Abril Fatface"/>
                <a:sym typeface="Abril Fatface"/>
              </a:defRPr>
            </a:lvl7pPr>
            <a:lvl8pPr lvl="7" rtl="0">
              <a:spcBef>
                <a:spcPts val="0"/>
              </a:spcBef>
              <a:spcAft>
                <a:spcPts val="0"/>
              </a:spcAft>
              <a:buClr>
                <a:schemeClr val="dk1"/>
              </a:buClr>
              <a:buSzPts val="4000"/>
              <a:buFont typeface="Abril Fatface"/>
              <a:buNone/>
              <a:defRPr sz="4000">
                <a:solidFill>
                  <a:schemeClr val="dk1"/>
                </a:solidFill>
                <a:latin typeface="Abril Fatface"/>
                <a:ea typeface="Abril Fatface"/>
                <a:cs typeface="Abril Fatface"/>
                <a:sym typeface="Abril Fatface"/>
              </a:defRPr>
            </a:lvl8pPr>
            <a:lvl9pPr lvl="8" rtl="0">
              <a:spcBef>
                <a:spcPts val="0"/>
              </a:spcBef>
              <a:spcAft>
                <a:spcPts val="0"/>
              </a:spcAft>
              <a:buClr>
                <a:schemeClr val="dk1"/>
              </a:buClr>
              <a:buSzPts val="4000"/>
              <a:buFont typeface="Abril Fatface"/>
              <a:buNone/>
              <a:defRPr sz="4000">
                <a:solidFill>
                  <a:schemeClr val="dk1"/>
                </a:solidFill>
                <a:latin typeface="Abril Fatface"/>
                <a:ea typeface="Abril Fatface"/>
                <a:cs typeface="Abril Fatface"/>
                <a:sym typeface="Abril Fatface"/>
              </a:defRPr>
            </a:lvl9pPr>
          </a:lstStyle>
          <a:p>
            <a:endParaRPr/>
          </a:p>
        </p:txBody>
      </p:sp>
      <p:sp>
        <p:nvSpPr>
          <p:cNvPr id="64" name="Google Shape;64;p6"/>
          <p:cNvSpPr txBox="1">
            <a:spLocks noGrp="1"/>
          </p:cNvSpPr>
          <p:nvPr>
            <p:ph type="body" idx="1"/>
          </p:nvPr>
        </p:nvSpPr>
        <p:spPr>
          <a:xfrm>
            <a:off x="2657025" y="3153925"/>
            <a:ext cx="8955600" cy="2883300"/>
          </a:xfrm>
          <a:prstGeom prst="rect">
            <a:avLst/>
          </a:prstGeom>
        </p:spPr>
        <p:txBody>
          <a:bodyPr spcFirstLastPara="1" wrap="square" lIns="121900" tIns="121900" rIns="121900" bIns="121900" anchor="t" anchorCtr="0">
            <a:noAutofit/>
          </a:bodyPr>
          <a:lstStyle>
            <a:lvl1pPr marL="457200" lvl="0" indent="-349250" rtl="0">
              <a:spcBef>
                <a:spcPts val="0"/>
              </a:spcBef>
              <a:spcAft>
                <a:spcPts val="0"/>
              </a:spcAft>
              <a:buSzPts val="1900"/>
              <a:buChar char="●"/>
              <a:defRPr/>
            </a:lvl1pPr>
            <a:lvl2pPr marL="914400" lvl="1" indent="-349250" rtl="0">
              <a:spcBef>
                <a:spcPts val="2100"/>
              </a:spcBef>
              <a:spcAft>
                <a:spcPts val="0"/>
              </a:spcAft>
              <a:buSzPts val="1900"/>
              <a:buChar char="○"/>
              <a:defRPr/>
            </a:lvl2pPr>
            <a:lvl3pPr marL="1371600" lvl="2" indent="-349250" rtl="0">
              <a:spcBef>
                <a:spcPts val="2100"/>
              </a:spcBef>
              <a:spcAft>
                <a:spcPts val="0"/>
              </a:spcAft>
              <a:buSzPts val="1900"/>
              <a:buChar char="■"/>
              <a:defRPr/>
            </a:lvl3pPr>
            <a:lvl4pPr marL="1828800" lvl="3" indent="-349250" rtl="0">
              <a:spcBef>
                <a:spcPts val="2100"/>
              </a:spcBef>
              <a:spcAft>
                <a:spcPts val="0"/>
              </a:spcAft>
              <a:buSzPts val="1900"/>
              <a:buChar char="●"/>
              <a:defRPr/>
            </a:lvl4pPr>
            <a:lvl5pPr marL="2286000" lvl="4" indent="-349250" rtl="0">
              <a:spcBef>
                <a:spcPts val="2100"/>
              </a:spcBef>
              <a:spcAft>
                <a:spcPts val="0"/>
              </a:spcAft>
              <a:buSzPts val="1900"/>
              <a:buChar char="○"/>
              <a:defRPr/>
            </a:lvl5pPr>
            <a:lvl6pPr marL="2743200" lvl="5" indent="-349250" rtl="0">
              <a:spcBef>
                <a:spcPts val="2100"/>
              </a:spcBef>
              <a:spcAft>
                <a:spcPts val="0"/>
              </a:spcAft>
              <a:buSzPts val="1900"/>
              <a:buChar char="■"/>
              <a:defRPr/>
            </a:lvl6pPr>
            <a:lvl7pPr marL="3200400" lvl="6" indent="-349250" rtl="0">
              <a:spcBef>
                <a:spcPts val="2100"/>
              </a:spcBef>
              <a:spcAft>
                <a:spcPts val="0"/>
              </a:spcAft>
              <a:buSzPts val="1900"/>
              <a:buChar char="●"/>
              <a:defRPr/>
            </a:lvl7pPr>
            <a:lvl8pPr marL="3657600" lvl="7" indent="-349250" rtl="0">
              <a:spcBef>
                <a:spcPts val="2100"/>
              </a:spcBef>
              <a:spcAft>
                <a:spcPts val="0"/>
              </a:spcAft>
              <a:buSzPts val="1900"/>
              <a:buChar char="○"/>
              <a:defRPr/>
            </a:lvl8pPr>
            <a:lvl9pPr marL="4114800" lvl="8" indent="-349250" rtl="0">
              <a:spcBef>
                <a:spcPts val="2100"/>
              </a:spcBef>
              <a:spcAft>
                <a:spcPts val="2100"/>
              </a:spcAft>
              <a:buSzPts val="1900"/>
              <a:buChar char="■"/>
              <a:defRPr/>
            </a:lvl9pPr>
          </a:lstStyle>
          <a:p>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004 Section Title">
  <p:cSld name="CUSTOM_3">
    <p:spTree>
      <p:nvGrpSpPr>
        <p:cNvPr id="1" name="Shape 65"/>
        <p:cNvGrpSpPr/>
        <p:nvPr/>
      </p:nvGrpSpPr>
      <p:grpSpPr>
        <a:xfrm>
          <a:off x="0" y="0"/>
          <a:ext cx="0" cy="0"/>
          <a:chOff x="0" y="0"/>
          <a:chExt cx="0" cy="0"/>
        </a:xfrm>
      </p:grpSpPr>
      <p:sp>
        <p:nvSpPr>
          <p:cNvPr id="66" name="Google Shape;66;p7"/>
          <p:cNvSpPr/>
          <p:nvPr/>
        </p:nvSpPr>
        <p:spPr>
          <a:xfrm>
            <a:off x="4269150" y="0"/>
            <a:ext cx="3653700" cy="3491700"/>
          </a:xfrm>
          <a:prstGeom prst="rect">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 name="Google Shape;67;p7"/>
          <p:cNvSpPr/>
          <p:nvPr/>
        </p:nvSpPr>
        <p:spPr>
          <a:xfrm rot="10800000">
            <a:off x="11626925" y="6242600"/>
            <a:ext cx="605400" cy="633000"/>
          </a:xfrm>
          <a:prstGeom prst="rect">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68" name="Google Shape;68;p7"/>
          <p:cNvCxnSpPr/>
          <p:nvPr/>
        </p:nvCxnSpPr>
        <p:spPr>
          <a:xfrm rot="10800000">
            <a:off x="11915825" y="2031800"/>
            <a:ext cx="13800" cy="4210800"/>
          </a:xfrm>
          <a:prstGeom prst="straightConnector1">
            <a:avLst/>
          </a:prstGeom>
          <a:noFill/>
          <a:ln w="19050" cap="flat" cmpd="sng">
            <a:solidFill>
              <a:schemeClr val="dk1"/>
            </a:solidFill>
            <a:prstDash val="solid"/>
            <a:round/>
            <a:headEnd type="none" w="med" len="med"/>
            <a:tailEnd type="none" w="med" len="med"/>
          </a:ln>
        </p:spPr>
      </p:cxnSp>
      <p:sp>
        <p:nvSpPr>
          <p:cNvPr id="69" name="Google Shape;69;p7"/>
          <p:cNvSpPr/>
          <p:nvPr/>
        </p:nvSpPr>
        <p:spPr>
          <a:xfrm rot="5400000">
            <a:off x="481863" y="6242588"/>
            <a:ext cx="522900" cy="522900"/>
          </a:xfrm>
          <a:prstGeom prst="mathMultiply">
            <a:avLst>
              <a:gd name="adj1" fmla="val 23520"/>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 name="Google Shape;70;p7"/>
          <p:cNvSpPr/>
          <p:nvPr/>
        </p:nvSpPr>
        <p:spPr>
          <a:xfrm rot="5400000">
            <a:off x="1500238" y="6407738"/>
            <a:ext cx="192600" cy="192600"/>
          </a:xfrm>
          <a:prstGeom prst="rect">
            <a:avLst/>
          </a:prstGeom>
          <a:solidFill>
            <a:schemeClr val="l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None/>
            </a:pPr>
            <a:endParaRPr/>
          </a:p>
        </p:txBody>
      </p:sp>
      <p:sp>
        <p:nvSpPr>
          <p:cNvPr id="71" name="Google Shape;71;p7"/>
          <p:cNvSpPr/>
          <p:nvPr/>
        </p:nvSpPr>
        <p:spPr>
          <a:xfrm rot="5400000">
            <a:off x="1086388" y="6407738"/>
            <a:ext cx="192600" cy="192600"/>
          </a:xfrm>
          <a:prstGeom prst="rect">
            <a:avLst/>
          </a:prstGeom>
          <a:solidFill>
            <a:schemeClr val="l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None/>
            </a:pPr>
            <a:endParaRPr/>
          </a:p>
        </p:txBody>
      </p:sp>
      <p:sp>
        <p:nvSpPr>
          <p:cNvPr id="72" name="Google Shape;72;p7"/>
          <p:cNvSpPr txBox="1">
            <a:spLocks noGrp="1"/>
          </p:cNvSpPr>
          <p:nvPr>
            <p:ph type="title"/>
          </p:nvPr>
        </p:nvSpPr>
        <p:spPr>
          <a:xfrm>
            <a:off x="4253600" y="0"/>
            <a:ext cx="3653700" cy="3491700"/>
          </a:xfrm>
          <a:prstGeom prst="rect">
            <a:avLst/>
          </a:prstGeom>
        </p:spPr>
        <p:txBody>
          <a:bodyPr spcFirstLastPara="1" wrap="square" lIns="121900" tIns="121900" rIns="121900" bIns="121900" anchor="ctr" anchorCtr="0">
            <a:noAutofit/>
          </a:bodyPr>
          <a:lstStyle>
            <a:lvl1pPr lvl="0" algn="ctr" rtl="0">
              <a:spcBef>
                <a:spcPts val="0"/>
              </a:spcBef>
              <a:spcAft>
                <a:spcPts val="0"/>
              </a:spcAft>
              <a:buSzPts val="15000"/>
              <a:buNone/>
              <a:defRPr sz="15000"/>
            </a:lvl1pPr>
            <a:lvl2pPr lvl="1" algn="r" rtl="0">
              <a:spcBef>
                <a:spcPts val="0"/>
              </a:spcBef>
              <a:spcAft>
                <a:spcPts val="0"/>
              </a:spcAft>
              <a:buSzPts val="15000"/>
              <a:buNone/>
              <a:defRPr sz="15000"/>
            </a:lvl2pPr>
            <a:lvl3pPr lvl="2" algn="r" rtl="0">
              <a:spcBef>
                <a:spcPts val="0"/>
              </a:spcBef>
              <a:spcAft>
                <a:spcPts val="0"/>
              </a:spcAft>
              <a:buSzPts val="15000"/>
              <a:buNone/>
              <a:defRPr sz="15000"/>
            </a:lvl3pPr>
            <a:lvl4pPr lvl="3" algn="r" rtl="0">
              <a:spcBef>
                <a:spcPts val="0"/>
              </a:spcBef>
              <a:spcAft>
                <a:spcPts val="0"/>
              </a:spcAft>
              <a:buSzPts val="15000"/>
              <a:buNone/>
              <a:defRPr sz="15000"/>
            </a:lvl4pPr>
            <a:lvl5pPr lvl="4" algn="r" rtl="0">
              <a:spcBef>
                <a:spcPts val="0"/>
              </a:spcBef>
              <a:spcAft>
                <a:spcPts val="0"/>
              </a:spcAft>
              <a:buSzPts val="15000"/>
              <a:buNone/>
              <a:defRPr sz="15000"/>
            </a:lvl5pPr>
            <a:lvl6pPr lvl="5" algn="r" rtl="0">
              <a:spcBef>
                <a:spcPts val="0"/>
              </a:spcBef>
              <a:spcAft>
                <a:spcPts val="0"/>
              </a:spcAft>
              <a:buSzPts val="15000"/>
              <a:buNone/>
              <a:defRPr sz="15000"/>
            </a:lvl6pPr>
            <a:lvl7pPr lvl="6" algn="r" rtl="0">
              <a:spcBef>
                <a:spcPts val="0"/>
              </a:spcBef>
              <a:spcAft>
                <a:spcPts val="0"/>
              </a:spcAft>
              <a:buSzPts val="15000"/>
              <a:buNone/>
              <a:defRPr sz="15000"/>
            </a:lvl7pPr>
            <a:lvl8pPr lvl="7" algn="r" rtl="0">
              <a:spcBef>
                <a:spcPts val="0"/>
              </a:spcBef>
              <a:spcAft>
                <a:spcPts val="0"/>
              </a:spcAft>
              <a:buSzPts val="15000"/>
              <a:buNone/>
              <a:defRPr sz="15000"/>
            </a:lvl8pPr>
            <a:lvl9pPr lvl="8" algn="r" rtl="0">
              <a:spcBef>
                <a:spcPts val="0"/>
              </a:spcBef>
              <a:spcAft>
                <a:spcPts val="0"/>
              </a:spcAft>
              <a:buSzPts val="15000"/>
              <a:buNone/>
              <a:defRPr sz="15000"/>
            </a:lvl9pPr>
          </a:lstStyle>
          <a:p>
            <a:endParaRPr/>
          </a:p>
        </p:txBody>
      </p:sp>
      <p:sp>
        <p:nvSpPr>
          <p:cNvPr id="73" name="Google Shape;73;p7"/>
          <p:cNvSpPr txBox="1">
            <a:spLocks noGrp="1"/>
          </p:cNvSpPr>
          <p:nvPr>
            <p:ph type="subTitle" idx="1"/>
          </p:nvPr>
        </p:nvSpPr>
        <p:spPr>
          <a:xfrm>
            <a:off x="2689913" y="3718125"/>
            <a:ext cx="6831900" cy="717900"/>
          </a:xfrm>
          <a:prstGeom prst="rect">
            <a:avLst/>
          </a:prstGeom>
        </p:spPr>
        <p:txBody>
          <a:bodyPr spcFirstLastPara="1" wrap="square" lIns="121900" tIns="121900" rIns="121900" bIns="121900" anchor="t" anchorCtr="0">
            <a:noAutofit/>
          </a:bodyPr>
          <a:lstStyle>
            <a:lvl1pPr lvl="0" algn="ctr" rtl="0">
              <a:spcBef>
                <a:spcPts val="0"/>
              </a:spcBef>
              <a:spcAft>
                <a:spcPts val="0"/>
              </a:spcAft>
              <a:buSzPts val="3600"/>
              <a:buNone/>
              <a:defRPr sz="3600" b="1"/>
            </a:lvl1pPr>
            <a:lvl2pPr lvl="1" algn="ctr" rtl="0">
              <a:spcBef>
                <a:spcPts val="2100"/>
              </a:spcBef>
              <a:spcAft>
                <a:spcPts val="0"/>
              </a:spcAft>
              <a:buSzPts val="3600"/>
              <a:buNone/>
              <a:defRPr sz="3600" b="1"/>
            </a:lvl2pPr>
            <a:lvl3pPr lvl="2" algn="ctr" rtl="0">
              <a:spcBef>
                <a:spcPts val="2100"/>
              </a:spcBef>
              <a:spcAft>
                <a:spcPts val="0"/>
              </a:spcAft>
              <a:buSzPts val="3600"/>
              <a:buNone/>
              <a:defRPr sz="3600" b="1"/>
            </a:lvl3pPr>
            <a:lvl4pPr lvl="3" algn="ctr" rtl="0">
              <a:spcBef>
                <a:spcPts val="2100"/>
              </a:spcBef>
              <a:spcAft>
                <a:spcPts val="0"/>
              </a:spcAft>
              <a:buSzPts val="3600"/>
              <a:buNone/>
              <a:defRPr sz="3600" b="1"/>
            </a:lvl4pPr>
            <a:lvl5pPr lvl="4" algn="ctr" rtl="0">
              <a:spcBef>
                <a:spcPts val="2100"/>
              </a:spcBef>
              <a:spcAft>
                <a:spcPts val="0"/>
              </a:spcAft>
              <a:buSzPts val="3600"/>
              <a:buNone/>
              <a:defRPr sz="3600" b="1"/>
            </a:lvl5pPr>
            <a:lvl6pPr lvl="5" algn="ctr" rtl="0">
              <a:spcBef>
                <a:spcPts val="2100"/>
              </a:spcBef>
              <a:spcAft>
                <a:spcPts val="0"/>
              </a:spcAft>
              <a:buSzPts val="3600"/>
              <a:buNone/>
              <a:defRPr sz="3600" b="1"/>
            </a:lvl6pPr>
            <a:lvl7pPr lvl="6" algn="ctr" rtl="0">
              <a:spcBef>
                <a:spcPts val="2100"/>
              </a:spcBef>
              <a:spcAft>
                <a:spcPts val="0"/>
              </a:spcAft>
              <a:buSzPts val="3600"/>
              <a:buNone/>
              <a:defRPr sz="3600" b="1"/>
            </a:lvl7pPr>
            <a:lvl8pPr lvl="7" algn="ctr" rtl="0">
              <a:spcBef>
                <a:spcPts val="2100"/>
              </a:spcBef>
              <a:spcAft>
                <a:spcPts val="0"/>
              </a:spcAft>
              <a:buSzPts val="3600"/>
              <a:buNone/>
              <a:defRPr sz="3600" b="1"/>
            </a:lvl8pPr>
            <a:lvl9pPr lvl="8" algn="ctr" rtl="0">
              <a:spcBef>
                <a:spcPts val="2100"/>
              </a:spcBef>
              <a:spcAft>
                <a:spcPts val="2100"/>
              </a:spcAft>
              <a:buSzPts val="3600"/>
              <a:buNone/>
              <a:defRPr sz="3600" b="1"/>
            </a:lvl9pPr>
          </a:lstStyle>
          <a:p>
            <a:endParaRPr/>
          </a:p>
        </p:txBody>
      </p:sp>
      <p:sp>
        <p:nvSpPr>
          <p:cNvPr id="74" name="Google Shape;74;p7"/>
          <p:cNvSpPr txBox="1">
            <a:spLocks noGrp="1"/>
          </p:cNvSpPr>
          <p:nvPr>
            <p:ph type="body" idx="2"/>
          </p:nvPr>
        </p:nvSpPr>
        <p:spPr>
          <a:xfrm>
            <a:off x="2670188" y="4651950"/>
            <a:ext cx="6820500" cy="2075100"/>
          </a:xfrm>
          <a:prstGeom prst="rect">
            <a:avLst/>
          </a:prstGeom>
        </p:spPr>
        <p:txBody>
          <a:bodyPr spcFirstLastPara="1" wrap="square" lIns="121900" tIns="121900" rIns="121900" bIns="121900" anchor="ctr" anchorCtr="0">
            <a:noAutofit/>
          </a:bodyPr>
          <a:lstStyle>
            <a:lvl1pPr marL="457200" lvl="0" indent="-349250" algn="ctr">
              <a:spcBef>
                <a:spcPts val="0"/>
              </a:spcBef>
              <a:spcAft>
                <a:spcPts val="0"/>
              </a:spcAft>
              <a:buSzPts val="1900"/>
              <a:buChar char="●"/>
              <a:defRPr/>
            </a:lvl1pPr>
            <a:lvl2pPr marL="914400" lvl="1" indent="-349250" algn="ctr">
              <a:spcBef>
                <a:spcPts val="2100"/>
              </a:spcBef>
              <a:spcAft>
                <a:spcPts val="0"/>
              </a:spcAft>
              <a:buSzPts val="1900"/>
              <a:buChar char="○"/>
              <a:defRPr/>
            </a:lvl2pPr>
            <a:lvl3pPr marL="1371600" lvl="2" indent="-349250" algn="ctr">
              <a:spcBef>
                <a:spcPts val="2100"/>
              </a:spcBef>
              <a:spcAft>
                <a:spcPts val="0"/>
              </a:spcAft>
              <a:buSzPts val="1900"/>
              <a:buChar char="■"/>
              <a:defRPr/>
            </a:lvl3pPr>
            <a:lvl4pPr marL="1828800" lvl="3" indent="-349250" algn="ctr">
              <a:spcBef>
                <a:spcPts val="2100"/>
              </a:spcBef>
              <a:spcAft>
                <a:spcPts val="0"/>
              </a:spcAft>
              <a:buSzPts val="1900"/>
              <a:buChar char="●"/>
              <a:defRPr/>
            </a:lvl4pPr>
            <a:lvl5pPr marL="2286000" lvl="4" indent="-349250" algn="ctr">
              <a:spcBef>
                <a:spcPts val="2100"/>
              </a:spcBef>
              <a:spcAft>
                <a:spcPts val="0"/>
              </a:spcAft>
              <a:buSzPts val="1900"/>
              <a:buChar char="○"/>
              <a:defRPr/>
            </a:lvl5pPr>
            <a:lvl6pPr marL="2743200" lvl="5" indent="-349250" algn="ctr">
              <a:spcBef>
                <a:spcPts val="2100"/>
              </a:spcBef>
              <a:spcAft>
                <a:spcPts val="0"/>
              </a:spcAft>
              <a:buSzPts val="1900"/>
              <a:buChar char="■"/>
              <a:defRPr/>
            </a:lvl6pPr>
            <a:lvl7pPr marL="3200400" lvl="6" indent="-349250" algn="ctr">
              <a:spcBef>
                <a:spcPts val="2100"/>
              </a:spcBef>
              <a:spcAft>
                <a:spcPts val="0"/>
              </a:spcAft>
              <a:buSzPts val="1900"/>
              <a:buChar char="●"/>
              <a:defRPr/>
            </a:lvl7pPr>
            <a:lvl8pPr marL="3657600" lvl="7" indent="-349250" algn="ctr">
              <a:spcBef>
                <a:spcPts val="2100"/>
              </a:spcBef>
              <a:spcAft>
                <a:spcPts val="0"/>
              </a:spcAft>
              <a:buSzPts val="1900"/>
              <a:buChar char="○"/>
              <a:defRPr/>
            </a:lvl8pPr>
            <a:lvl9pPr marL="4114800" lvl="8" indent="-349250" algn="ctr">
              <a:spcBef>
                <a:spcPts val="2100"/>
              </a:spcBef>
              <a:spcAft>
                <a:spcPts val="2100"/>
              </a:spcAft>
              <a:buSzPts val="1900"/>
              <a:buChar char="■"/>
              <a:defRPr/>
            </a:lvl9pPr>
          </a:lstStyle>
          <a:p>
            <a:endParaRPr/>
          </a:p>
        </p:txBody>
      </p:sp>
      <p:sp>
        <p:nvSpPr>
          <p:cNvPr id="75" name="Google Shape;75;p7"/>
          <p:cNvSpPr/>
          <p:nvPr/>
        </p:nvSpPr>
        <p:spPr>
          <a:xfrm flipH="1">
            <a:off x="-31125" y="0"/>
            <a:ext cx="605400" cy="633000"/>
          </a:xfrm>
          <a:prstGeom prst="rect">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76" name="Google Shape;76;p7"/>
          <p:cNvCxnSpPr/>
          <p:nvPr/>
        </p:nvCxnSpPr>
        <p:spPr>
          <a:xfrm flipH="1">
            <a:off x="257775" y="633000"/>
            <a:ext cx="13800" cy="4210800"/>
          </a:xfrm>
          <a:prstGeom prst="straightConnector1">
            <a:avLst/>
          </a:prstGeom>
          <a:noFill/>
          <a:ln w="19050" cap="flat" cmpd="sng">
            <a:solidFill>
              <a:schemeClr val="dk1"/>
            </a:solidFill>
            <a:prstDash val="solid"/>
            <a:round/>
            <a:headEnd type="none" w="med" len="med"/>
            <a:tailEnd type="none" w="med" len="med"/>
          </a:ln>
        </p:spPr>
      </p:cxnSp>
      <p:sp>
        <p:nvSpPr>
          <p:cNvPr id="77" name="Google Shape;77;p7"/>
          <p:cNvSpPr/>
          <p:nvPr/>
        </p:nvSpPr>
        <p:spPr>
          <a:xfrm rot="-5400000" flipH="1">
            <a:off x="11498563" y="161288"/>
            <a:ext cx="522900" cy="522900"/>
          </a:xfrm>
          <a:prstGeom prst="mathMultiply">
            <a:avLst>
              <a:gd name="adj1" fmla="val 23520"/>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 name="Google Shape;78;p7"/>
          <p:cNvSpPr/>
          <p:nvPr/>
        </p:nvSpPr>
        <p:spPr>
          <a:xfrm rot="-5400000" flipH="1">
            <a:off x="10810488" y="326438"/>
            <a:ext cx="192600" cy="192600"/>
          </a:xfrm>
          <a:prstGeom prst="rect">
            <a:avLst/>
          </a:pr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None/>
            </a:pPr>
            <a:endParaRPr/>
          </a:p>
        </p:txBody>
      </p:sp>
      <p:sp>
        <p:nvSpPr>
          <p:cNvPr id="79" name="Google Shape;79;p7"/>
          <p:cNvSpPr/>
          <p:nvPr/>
        </p:nvSpPr>
        <p:spPr>
          <a:xfrm rot="-5400000" flipH="1">
            <a:off x="11224338" y="326438"/>
            <a:ext cx="192600" cy="192600"/>
          </a:xfrm>
          <a:prstGeom prst="rect">
            <a:avLst/>
          </a:pr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None/>
            </a:pPr>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006 Two columns">
  <p:cSld name="CUSTOM_4">
    <p:spTree>
      <p:nvGrpSpPr>
        <p:cNvPr id="1" name="Shape 80"/>
        <p:cNvGrpSpPr/>
        <p:nvPr/>
      </p:nvGrpSpPr>
      <p:grpSpPr>
        <a:xfrm>
          <a:off x="0" y="0"/>
          <a:ext cx="0" cy="0"/>
          <a:chOff x="0" y="0"/>
          <a:chExt cx="0" cy="0"/>
        </a:xfrm>
      </p:grpSpPr>
      <p:sp>
        <p:nvSpPr>
          <p:cNvPr id="81" name="Google Shape;81;p8"/>
          <p:cNvSpPr/>
          <p:nvPr/>
        </p:nvSpPr>
        <p:spPr>
          <a:xfrm>
            <a:off x="426575" y="0"/>
            <a:ext cx="5391900" cy="6858000"/>
          </a:xfrm>
          <a:prstGeom prst="rect">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 name="Google Shape;82;p8"/>
          <p:cNvSpPr/>
          <p:nvPr/>
        </p:nvSpPr>
        <p:spPr>
          <a:xfrm rot="-5400000" flipH="1">
            <a:off x="11498563" y="161288"/>
            <a:ext cx="522900" cy="522900"/>
          </a:xfrm>
          <a:prstGeom prst="mathMultiply">
            <a:avLst>
              <a:gd name="adj1" fmla="val 23520"/>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 name="Google Shape;83;p8"/>
          <p:cNvSpPr/>
          <p:nvPr/>
        </p:nvSpPr>
        <p:spPr>
          <a:xfrm rot="-5400000" flipH="1">
            <a:off x="10810488" y="326438"/>
            <a:ext cx="192600" cy="192600"/>
          </a:xfrm>
          <a:prstGeom prst="rect">
            <a:avLst/>
          </a:pr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None/>
            </a:pPr>
            <a:endParaRPr/>
          </a:p>
        </p:txBody>
      </p:sp>
      <p:sp>
        <p:nvSpPr>
          <p:cNvPr id="84" name="Google Shape;84;p8"/>
          <p:cNvSpPr/>
          <p:nvPr/>
        </p:nvSpPr>
        <p:spPr>
          <a:xfrm rot="-5400000" flipH="1">
            <a:off x="11224338" y="326438"/>
            <a:ext cx="192600" cy="192600"/>
          </a:xfrm>
          <a:prstGeom prst="rect">
            <a:avLst/>
          </a:pr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None/>
            </a:pPr>
            <a:endParaRPr/>
          </a:p>
        </p:txBody>
      </p:sp>
      <p:sp>
        <p:nvSpPr>
          <p:cNvPr id="85" name="Google Shape;85;p8"/>
          <p:cNvSpPr/>
          <p:nvPr/>
        </p:nvSpPr>
        <p:spPr>
          <a:xfrm rot="10800000">
            <a:off x="11626925" y="6242600"/>
            <a:ext cx="605400" cy="633000"/>
          </a:xfrm>
          <a:prstGeom prst="rect">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86" name="Google Shape;86;p8"/>
          <p:cNvCxnSpPr/>
          <p:nvPr/>
        </p:nvCxnSpPr>
        <p:spPr>
          <a:xfrm rot="10800000">
            <a:off x="11915825" y="2031800"/>
            <a:ext cx="13800" cy="4210800"/>
          </a:xfrm>
          <a:prstGeom prst="straightConnector1">
            <a:avLst/>
          </a:prstGeom>
          <a:noFill/>
          <a:ln w="19050" cap="flat" cmpd="sng">
            <a:solidFill>
              <a:schemeClr val="dk1"/>
            </a:solidFill>
            <a:prstDash val="solid"/>
            <a:round/>
            <a:headEnd type="none" w="med" len="med"/>
            <a:tailEnd type="none" w="med" len="med"/>
          </a:ln>
        </p:spPr>
      </p:cxnSp>
      <p:sp>
        <p:nvSpPr>
          <p:cNvPr id="87" name="Google Shape;87;p8"/>
          <p:cNvSpPr txBox="1">
            <a:spLocks noGrp="1"/>
          </p:cNvSpPr>
          <p:nvPr>
            <p:ph type="subTitle" idx="1"/>
          </p:nvPr>
        </p:nvSpPr>
        <p:spPr>
          <a:xfrm>
            <a:off x="753667" y="2024167"/>
            <a:ext cx="3989700" cy="717900"/>
          </a:xfrm>
          <a:prstGeom prst="rect">
            <a:avLst/>
          </a:prstGeom>
        </p:spPr>
        <p:txBody>
          <a:bodyPr spcFirstLastPara="1" wrap="square" lIns="121900" tIns="121900" rIns="121900" bIns="121900" anchor="t" anchorCtr="0">
            <a:noAutofit/>
          </a:bodyPr>
          <a:lstStyle>
            <a:lvl1pPr lvl="0" rtl="0">
              <a:spcBef>
                <a:spcPts val="0"/>
              </a:spcBef>
              <a:spcAft>
                <a:spcPts val="0"/>
              </a:spcAft>
              <a:buClr>
                <a:schemeClr val="dk1"/>
              </a:buClr>
              <a:buSzPts val="2100"/>
              <a:buNone/>
              <a:defRPr sz="2100" b="1">
                <a:solidFill>
                  <a:schemeClr val="dk1"/>
                </a:solidFill>
              </a:defRPr>
            </a:lvl1pPr>
            <a:lvl2pPr lvl="1" rtl="0">
              <a:spcBef>
                <a:spcPts val="2100"/>
              </a:spcBef>
              <a:spcAft>
                <a:spcPts val="0"/>
              </a:spcAft>
              <a:buClr>
                <a:schemeClr val="dk1"/>
              </a:buClr>
              <a:buSzPts val="2100"/>
              <a:buNone/>
              <a:defRPr sz="2100" b="1">
                <a:solidFill>
                  <a:schemeClr val="dk1"/>
                </a:solidFill>
              </a:defRPr>
            </a:lvl2pPr>
            <a:lvl3pPr lvl="2" rtl="0">
              <a:spcBef>
                <a:spcPts val="2100"/>
              </a:spcBef>
              <a:spcAft>
                <a:spcPts val="0"/>
              </a:spcAft>
              <a:buClr>
                <a:schemeClr val="dk1"/>
              </a:buClr>
              <a:buSzPts val="2100"/>
              <a:buNone/>
              <a:defRPr sz="2100" b="1">
                <a:solidFill>
                  <a:schemeClr val="dk1"/>
                </a:solidFill>
              </a:defRPr>
            </a:lvl3pPr>
            <a:lvl4pPr lvl="3" rtl="0">
              <a:spcBef>
                <a:spcPts val="2100"/>
              </a:spcBef>
              <a:spcAft>
                <a:spcPts val="0"/>
              </a:spcAft>
              <a:buClr>
                <a:schemeClr val="dk1"/>
              </a:buClr>
              <a:buSzPts val="2100"/>
              <a:buNone/>
              <a:defRPr sz="2100" b="1">
                <a:solidFill>
                  <a:schemeClr val="dk1"/>
                </a:solidFill>
              </a:defRPr>
            </a:lvl4pPr>
            <a:lvl5pPr lvl="4" rtl="0">
              <a:spcBef>
                <a:spcPts val="2100"/>
              </a:spcBef>
              <a:spcAft>
                <a:spcPts val="0"/>
              </a:spcAft>
              <a:buClr>
                <a:schemeClr val="dk1"/>
              </a:buClr>
              <a:buSzPts val="2100"/>
              <a:buNone/>
              <a:defRPr sz="2100" b="1">
                <a:solidFill>
                  <a:schemeClr val="dk1"/>
                </a:solidFill>
              </a:defRPr>
            </a:lvl5pPr>
            <a:lvl6pPr lvl="5" rtl="0">
              <a:spcBef>
                <a:spcPts val="2100"/>
              </a:spcBef>
              <a:spcAft>
                <a:spcPts val="0"/>
              </a:spcAft>
              <a:buClr>
                <a:schemeClr val="dk1"/>
              </a:buClr>
              <a:buSzPts val="2100"/>
              <a:buNone/>
              <a:defRPr sz="2100" b="1">
                <a:solidFill>
                  <a:schemeClr val="dk1"/>
                </a:solidFill>
              </a:defRPr>
            </a:lvl6pPr>
            <a:lvl7pPr lvl="6" rtl="0">
              <a:spcBef>
                <a:spcPts val="2100"/>
              </a:spcBef>
              <a:spcAft>
                <a:spcPts val="0"/>
              </a:spcAft>
              <a:buClr>
                <a:schemeClr val="dk1"/>
              </a:buClr>
              <a:buSzPts val="2100"/>
              <a:buNone/>
              <a:defRPr sz="2100" b="1">
                <a:solidFill>
                  <a:schemeClr val="dk1"/>
                </a:solidFill>
              </a:defRPr>
            </a:lvl7pPr>
            <a:lvl8pPr lvl="7" rtl="0">
              <a:spcBef>
                <a:spcPts val="2100"/>
              </a:spcBef>
              <a:spcAft>
                <a:spcPts val="0"/>
              </a:spcAft>
              <a:buClr>
                <a:schemeClr val="dk1"/>
              </a:buClr>
              <a:buSzPts val="2100"/>
              <a:buNone/>
              <a:defRPr sz="2100" b="1">
                <a:solidFill>
                  <a:schemeClr val="dk1"/>
                </a:solidFill>
              </a:defRPr>
            </a:lvl8pPr>
            <a:lvl9pPr lvl="8" rtl="0">
              <a:spcBef>
                <a:spcPts val="2100"/>
              </a:spcBef>
              <a:spcAft>
                <a:spcPts val="2100"/>
              </a:spcAft>
              <a:buClr>
                <a:schemeClr val="dk1"/>
              </a:buClr>
              <a:buSzPts val="2100"/>
              <a:buNone/>
              <a:defRPr sz="2100" b="1">
                <a:solidFill>
                  <a:schemeClr val="dk1"/>
                </a:solidFill>
              </a:defRPr>
            </a:lvl9pPr>
          </a:lstStyle>
          <a:p>
            <a:endParaRPr/>
          </a:p>
        </p:txBody>
      </p:sp>
      <p:sp>
        <p:nvSpPr>
          <p:cNvPr id="88" name="Google Shape;88;p8"/>
          <p:cNvSpPr txBox="1">
            <a:spLocks noGrp="1"/>
          </p:cNvSpPr>
          <p:nvPr>
            <p:ph type="subTitle" idx="2"/>
          </p:nvPr>
        </p:nvSpPr>
        <p:spPr>
          <a:xfrm>
            <a:off x="6401267" y="2024167"/>
            <a:ext cx="3989700" cy="717900"/>
          </a:xfrm>
          <a:prstGeom prst="rect">
            <a:avLst/>
          </a:prstGeom>
        </p:spPr>
        <p:txBody>
          <a:bodyPr spcFirstLastPara="1" wrap="square" lIns="121900" tIns="121900" rIns="121900" bIns="121900" anchor="t" anchorCtr="0">
            <a:noAutofit/>
          </a:bodyPr>
          <a:lstStyle>
            <a:lvl1pPr lvl="0" rtl="0">
              <a:spcBef>
                <a:spcPts val="0"/>
              </a:spcBef>
              <a:spcAft>
                <a:spcPts val="0"/>
              </a:spcAft>
              <a:buClr>
                <a:schemeClr val="dk1"/>
              </a:buClr>
              <a:buSzPts val="2100"/>
              <a:buNone/>
              <a:defRPr sz="2100" b="1">
                <a:solidFill>
                  <a:schemeClr val="dk1"/>
                </a:solidFill>
              </a:defRPr>
            </a:lvl1pPr>
            <a:lvl2pPr lvl="1" rtl="0">
              <a:spcBef>
                <a:spcPts val="2100"/>
              </a:spcBef>
              <a:spcAft>
                <a:spcPts val="0"/>
              </a:spcAft>
              <a:buClr>
                <a:schemeClr val="dk1"/>
              </a:buClr>
              <a:buSzPts val="2100"/>
              <a:buNone/>
              <a:defRPr sz="2100" b="1">
                <a:solidFill>
                  <a:schemeClr val="dk1"/>
                </a:solidFill>
              </a:defRPr>
            </a:lvl2pPr>
            <a:lvl3pPr lvl="2" rtl="0">
              <a:spcBef>
                <a:spcPts val="2100"/>
              </a:spcBef>
              <a:spcAft>
                <a:spcPts val="0"/>
              </a:spcAft>
              <a:buClr>
                <a:schemeClr val="dk1"/>
              </a:buClr>
              <a:buSzPts val="2100"/>
              <a:buNone/>
              <a:defRPr sz="2100" b="1">
                <a:solidFill>
                  <a:schemeClr val="dk1"/>
                </a:solidFill>
              </a:defRPr>
            </a:lvl3pPr>
            <a:lvl4pPr lvl="3" rtl="0">
              <a:spcBef>
                <a:spcPts val="2100"/>
              </a:spcBef>
              <a:spcAft>
                <a:spcPts val="0"/>
              </a:spcAft>
              <a:buClr>
                <a:schemeClr val="dk1"/>
              </a:buClr>
              <a:buSzPts val="2100"/>
              <a:buNone/>
              <a:defRPr sz="2100" b="1">
                <a:solidFill>
                  <a:schemeClr val="dk1"/>
                </a:solidFill>
              </a:defRPr>
            </a:lvl4pPr>
            <a:lvl5pPr lvl="4" rtl="0">
              <a:spcBef>
                <a:spcPts val="2100"/>
              </a:spcBef>
              <a:spcAft>
                <a:spcPts val="0"/>
              </a:spcAft>
              <a:buClr>
                <a:schemeClr val="dk1"/>
              </a:buClr>
              <a:buSzPts val="2100"/>
              <a:buNone/>
              <a:defRPr sz="2100" b="1">
                <a:solidFill>
                  <a:schemeClr val="dk1"/>
                </a:solidFill>
              </a:defRPr>
            </a:lvl5pPr>
            <a:lvl6pPr lvl="5" rtl="0">
              <a:spcBef>
                <a:spcPts val="2100"/>
              </a:spcBef>
              <a:spcAft>
                <a:spcPts val="0"/>
              </a:spcAft>
              <a:buClr>
                <a:schemeClr val="dk1"/>
              </a:buClr>
              <a:buSzPts val="2100"/>
              <a:buNone/>
              <a:defRPr sz="2100" b="1">
                <a:solidFill>
                  <a:schemeClr val="dk1"/>
                </a:solidFill>
              </a:defRPr>
            </a:lvl6pPr>
            <a:lvl7pPr lvl="6" rtl="0">
              <a:spcBef>
                <a:spcPts val="2100"/>
              </a:spcBef>
              <a:spcAft>
                <a:spcPts val="0"/>
              </a:spcAft>
              <a:buClr>
                <a:schemeClr val="dk1"/>
              </a:buClr>
              <a:buSzPts val="2100"/>
              <a:buNone/>
              <a:defRPr sz="2100" b="1">
                <a:solidFill>
                  <a:schemeClr val="dk1"/>
                </a:solidFill>
              </a:defRPr>
            </a:lvl7pPr>
            <a:lvl8pPr lvl="7" rtl="0">
              <a:spcBef>
                <a:spcPts val="2100"/>
              </a:spcBef>
              <a:spcAft>
                <a:spcPts val="0"/>
              </a:spcAft>
              <a:buClr>
                <a:schemeClr val="dk1"/>
              </a:buClr>
              <a:buSzPts val="2100"/>
              <a:buNone/>
              <a:defRPr sz="2100" b="1">
                <a:solidFill>
                  <a:schemeClr val="dk1"/>
                </a:solidFill>
              </a:defRPr>
            </a:lvl8pPr>
            <a:lvl9pPr lvl="8" rtl="0">
              <a:spcBef>
                <a:spcPts val="2100"/>
              </a:spcBef>
              <a:spcAft>
                <a:spcPts val="2100"/>
              </a:spcAft>
              <a:buClr>
                <a:schemeClr val="dk1"/>
              </a:buClr>
              <a:buSzPts val="2100"/>
              <a:buNone/>
              <a:defRPr sz="2100" b="1">
                <a:solidFill>
                  <a:schemeClr val="dk1"/>
                </a:solidFill>
              </a:defRPr>
            </a:lvl9pPr>
          </a:lstStyle>
          <a:p>
            <a:endParaRPr/>
          </a:p>
        </p:txBody>
      </p:sp>
      <p:sp>
        <p:nvSpPr>
          <p:cNvPr id="89" name="Google Shape;89;p8"/>
          <p:cNvSpPr txBox="1">
            <a:spLocks noGrp="1"/>
          </p:cNvSpPr>
          <p:nvPr>
            <p:ph type="title"/>
          </p:nvPr>
        </p:nvSpPr>
        <p:spPr>
          <a:xfrm>
            <a:off x="720400" y="593375"/>
            <a:ext cx="4560300" cy="763500"/>
          </a:xfrm>
          <a:prstGeom prst="rect">
            <a:avLst/>
          </a:prstGeom>
        </p:spPr>
        <p:txBody>
          <a:bodyPr spcFirstLastPara="1" wrap="square" lIns="121900" tIns="121900" rIns="121900" bIns="121900" anchor="t" anchorCtr="0">
            <a:noAutofit/>
          </a:bodyPr>
          <a:lstStyle>
            <a:lvl1pPr marL="0" marR="0" lvl="0" indent="0" algn="l" rtl="0">
              <a:lnSpc>
                <a:spcPct val="100000"/>
              </a:lnSpc>
              <a:spcBef>
                <a:spcPts val="0"/>
              </a:spcBef>
              <a:spcAft>
                <a:spcPts val="0"/>
              </a:spcAft>
              <a:buClr>
                <a:srgbClr val="FFFFFF"/>
              </a:buClr>
              <a:buSzPts val="4000"/>
              <a:buFont typeface="Aldrich"/>
              <a:buNone/>
              <a:defRPr>
                <a:solidFill>
                  <a:srgbClr val="FFFFFF"/>
                </a:solidFill>
              </a:defRPr>
            </a:lvl1pPr>
            <a:lvl2pPr lvl="1" rtl="0">
              <a:spcBef>
                <a:spcPts val="0"/>
              </a:spcBef>
              <a:spcAft>
                <a:spcPts val="0"/>
              </a:spcAft>
              <a:buClr>
                <a:schemeClr val="dk1"/>
              </a:buClr>
              <a:buSzPts val="4000"/>
              <a:buFont typeface="Abril Fatface"/>
              <a:buNone/>
              <a:defRPr sz="4000">
                <a:solidFill>
                  <a:schemeClr val="dk1"/>
                </a:solidFill>
                <a:latin typeface="Abril Fatface"/>
                <a:ea typeface="Abril Fatface"/>
                <a:cs typeface="Abril Fatface"/>
                <a:sym typeface="Abril Fatface"/>
              </a:defRPr>
            </a:lvl2pPr>
            <a:lvl3pPr lvl="2" rtl="0">
              <a:spcBef>
                <a:spcPts val="0"/>
              </a:spcBef>
              <a:spcAft>
                <a:spcPts val="0"/>
              </a:spcAft>
              <a:buClr>
                <a:schemeClr val="dk1"/>
              </a:buClr>
              <a:buSzPts val="4000"/>
              <a:buFont typeface="Abril Fatface"/>
              <a:buNone/>
              <a:defRPr sz="4000">
                <a:solidFill>
                  <a:schemeClr val="dk1"/>
                </a:solidFill>
                <a:latin typeface="Abril Fatface"/>
                <a:ea typeface="Abril Fatface"/>
                <a:cs typeface="Abril Fatface"/>
                <a:sym typeface="Abril Fatface"/>
              </a:defRPr>
            </a:lvl3pPr>
            <a:lvl4pPr lvl="3" rtl="0">
              <a:spcBef>
                <a:spcPts val="0"/>
              </a:spcBef>
              <a:spcAft>
                <a:spcPts val="0"/>
              </a:spcAft>
              <a:buClr>
                <a:schemeClr val="dk1"/>
              </a:buClr>
              <a:buSzPts val="4000"/>
              <a:buFont typeface="Abril Fatface"/>
              <a:buNone/>
              <a:defRPr sz="4000">
                <a:solidFill>
                  <a:schemeClr val="dk1"/>
                </a:solidFill>
                <a:latin typeface="Abril Fatface"/>
                <a:ea typeface="Abril Fatface"/>
                <a:cs typeface="Abril Fatface"/>
                <a:sym typeface="Abril Fatface"/>
              </a:defRPr>
            </a:lvl4pPr>
            <a:lvl5pPr lvl="4" rtl="0">
              <a:spcBef>
                <a:spcPts val="0"/>
              </a:spcBef>
              <a:spcAft>
                <a:spcPts val="0"/>
              </a:spcAft>
              <a:buClr>
                <a:schemeClr val="dk1"/>
              </a:buClr>
              <a:buSzPts val="4000"/>
              <a:buFont typeface="Abril Fatface"/>
              <a:buNone/>
              <a:defRPr sz="4000">
                <a:solidFill>
                  <a:schemeClr val="dk1"/>
                </a:solidFill>
                <a:latin typeface="Abril Fatface"/>
                <a:ea typeface="Abril Fatface"/>
                <a:cs typeface="Abril Fatface"/>
                <a:sym typeface="Abril Fatface"/>
              </a:defRPr>
            </a:lvl5pPr>
            <a:lvl6pPr lvl="5" rtl="0">
              <a:spcBef>
                <a:spcPts val="0"/>
              </a:spcBef>
              <a:spcAft>
                <a:spcPts val="0"/>
              </a:spcAft>
              <a:buClr>
                <a:schemeClr val="dk1"/>
              </a:buClr>
              <a:buSzPts val="4000"/>
              <a:buFont typeface="Abril Fatface"/>
              <a:buNone/>
              <a:defRPr sz="4000">
                <a:solidFill>
                  <a:schemeClr val="dk1"/>
                </a:solidFill>
                <a:latin typeface="Abril Fatface"/>
                <a:ea typeface="Abril Fatface"/>
                <a:cs typeface="Abril Fatface"/>
                <a:sym typeface="Abril Fatface"/>
              </a:defRPr>
            </a:lvl6pPr>
            <a:lvl7pPr lvl="6" rtl="0">
              <a:spcBef>
                <a:spcPts val="0"/>
              </a:spcBef>
              <a:spcAft>
                <a:spcPts val="0"/>
              </a:spcAft>
              <a:buClr>
                <a:schemeClr val="dk1"/>
              </a:buClr>
              <a:buSzPts val="4000"/>
              <a:buFont typeface="Abril Fatface"/>
              <a:buNone/>
              <a:defRPr sz="4000">
                <a:solidFill>
                  <a:schemeClr val="dk1"/>
                </a:solidFill>
                <a:latin typeface="Abril Fatface"/>
                <a:ea typeface="Abril Fatface"/>
                <a:cs typeface="Abril Fatface"/>
                <a:sym typeface="Abril Fatface"/>
              </a:defRPr>
            </a:lvl7pPr>
            <a:lvl8pPr lvl="7" rtl="0">
              <a:spcBef>
                <a:spcPts val="0"/>
              </a:spcBef>
              <a:spcAft>
                <a:spcPts val="0"/>
              </a:spcAft>
              <a:buClr>
                <a:schemeClr val="dk1"/>
              </a:buClr>
              <a:buSzPts val="4000"/>
              <a:buFont typeface="Abril Fatface"/>
              <a:buNone/>
              <a:defRPr sz="4000">
                <a:solidFill>
                  <a:schemeClr val="dk1"/>
                </a:solidFill>
                <a:latin typeface="Abril Fatface"/>
                <a:ea typeface="Abril Fatface"/>
                <a:cs typeface="Abril Fatface"/>
                <a:sym typeface="Abril Fatface"/>
              </a:defRPr>
            </a:lvl8pPr>
            <a:lvl9pPr lvl="8" rtl="0">
              <a:spcBef>
                <a:spcPts val="0"/>
              </a:spcBef>
              <a:spcAft>
                <a:spcPts val="0"/>
              </a:spcAft>
              <a:buClr>
                <a:schemeClr val="dk1"/>
              </a:buClr>
              <a:buSzPts val="4000"/>
              <a:buFont typeface="Abril Fatface"/>
              <a:buNone/>
              <a:defRPr sz="4000">
                <a:solidFill>
                  <a:schemeClr val="dk1"/>
                </a:solidFill>
                <a:latin typeface="Abril Fatface"/>
                <a:ea typeface="Abril Fatface"/>
                <a:cs typeface="Abril Fatface"/>
                <a:sym typeface="Abril Fatface"/>
              </a:defRPr>
            </a:lvl9pPr>
          </a:lstStyle>
          <a:p>
            <a:endParaRPr/>
          </a:p>
        </p:txBody>
      </p:sp>
      <p:sp>
        <p:nvSpPr>
          <p:cNvPr id="90" name="Google Shape;90;p8"/>
          <p:cNvSpPr txBox="1">
            <a:spLocks noGrp="1"/>
          </p:cNvSpPr>
          <p:nvPr>
            <p:ph type="body" idx="3"/>
          </p:nvPr>
        </p:nvSpPr>
        <p:spPr>
          <a:xfrm>
            <a:off x="1327200" y="2961200"/>
            <a:ext cx="4410300" cy="3118500"/>
          </a:xfrm>
          <a:prstGeom prst="rect">
            <a:avLst/>
          </a:prstGeom>
        </p:spPr>
        <p:txBody>
          <a:bodyPr spcFirstLastPara="1" wrap="square" lIns="121900" tIns="121900" rIns="121900" bIns="121900" anchor="t" anchorCtr="0">
            <a:noAutofit/>
          </a:bodyPr>
          <a:lstStyle>
            <a:lvl1pPr marL="457200" lvl="0" indent="-349250">
              <a:spcBef>
                <a:spcPts val="0"/>
              </a:spcBef>
              <a:spcAft>
                <a:spcPts val="0"/>
              </a:spcAft>
              <a:buSzPts val="1900"/>
              <a:buChar char="●"/>
              <a:defRPr/>
            </a:lvl1pPr>
            <a:lvl2pPr marL="914400" lvl="1" indent="-349250">
              <a:spcBef>
                <a:spcPts val="2100"/>
              </a:spcBef>
              <a:spcAft>
                <a:spcPts val="0"/>
              </a:spcAft>
              <a:buSzPts val="1900"/>
              <a:buChar char="○"/>
              <a:defRPr/>
            </a:lvl2pPr>
            <a:lvl3pPr marL="1371600" lvl="2" indent="-349250">
              <a:spcBef>
                <a:spcPts val="2100"/>
              </a:spcBef>
              <a:spcAft>
                <a:spcPts val="0"/>
              </a:spcAft>
              <a:buSzPts val="1900"/>
              <a:buChar char="■"/>
              <a:defRPr/>
            </a:lvl3pPr>
            <a:lvl4pPr marL="1828800" lvl="3" indent="-349250">
              <a:spcBef>
                <a:spcPts val="2100"/>
              </a:spcBef>
              <a:spcAft>
                <a:spcPts val="0"/>
              </a:spcAft>
              <a:buSzPts val="1900"/>
              <a:buChar char="●"/>
              <a:defRPr/>
            </a:lvl4pPr>
            <a:lvl5pPr marL="2286000" lvl="4" indent="-349250">
              <a:spcBef>
                <a:spcPts val="2100"/>
              </a:spcBef>
              <a:spcAft>
                <a:spcPts val="0"/>
              </a:spcAft>
              <a:buSzPts val="1900"/>
              <a:buChar char="○"/>
              <a:defRPr/>
            </a:lvl5pPr>
            <a:lvl6pPr marL="2743200" lvl="5" indent="-349250">
              <a:spcBef>
                <a:spcPts val="2100"/>
              </a:spcBef>
              <a:spcAft>
                <a:spcPts val="0"/>
              </a:spcAft>
              <a:buSzPts val="1900"/>
              <a:buChar char="■"/>
              <a:defRPr/>
            </a:lvl6pPr>
            <a:lvl7pPr marL="3200400" lvl="6" indent="-349250">
              <a:spcBef>
                <a:spcPts val="2100"/>
              </a:spcBef>
              <a:spcAft>
                <a:spcPts val="0"/>
              </a:spcAft>
              <a:buSzPts val="1900"/>
              <a:buChar char="●"/>
              <a:defRPr/>
            </a:lvl7pPr>
            <a:lvl8pPr marL="3657600" lvl="7" indent="-349250">
              <a:spcBef>
                <a:spcPts val="2100"/>
              </a:spcBef>
              <a:spcAft>
                <a:spcPts val="0"/>
              </a:spcAft>
              <a:buSzPts val="1900"/>
              <a:buChar char="○"/>
              <a:defRPr/>
            </a:lvl8pPr>
            <a:lvl9pPr marL="4114800" lvl="8" indent="-349250">
              <a:spcBef>
                <a:spcPts val="2100"/>
              </a:spcBef>
              <a:spcAft>
                <a:spcPts val="2100"/>
              </a:spcAft>
              <a:buSzPts val="1900"/>
              <a:buChar char="■"/>
              <a:defRPr/>
            </a:lvl9pPr>
          </a:lstStyle>
          <a:p>
            <a:endParaRPr/>
          </a:p>
        </p:txBody>
      </p:sp>
      <p:sp>
        <p:nvSpPr>
          <p:cNvPr id="91" name="Google Shape;91;p8"/>
          <p:cNvSpPr txBox="1">
            <a:spLocks noGrp="1"/>
          </p:cNvSpPr>
          <p:nvPr>
            <p:ph type="body" idx="4"/>
          </p:nvPr>
        </p:nvSpPr>
        <p:spPr>
          <a:xfrm>
            <a:off x="6770523" y="2949450"/>
            <a:ext cx="4410600" cy="3118500"/>
          </a:xfrm>
          <a:prstGeom prst="rect">
            <a:avLst/>
          </a:prstGeom>
        </p:spPr>
        <p:txBody>
          <a:bodyPr spcFirstLastPara="1" wrap="square" lIns="121900" tIns="121900" rIns="121900" bIns="121900" anchor="t" anchorCtr="0">
            <a:noAutofit/>
          </a:bodyPr>
          <a:lstStyle>
            <a:lvl1pPr marL="457200" lvl="0" indent="-349250">
              <a:spcBef>
                <a:spcPts val="0"/>
              </a:spcBef>
              <a:spcAft>
                <a:spcPts val="0"/>
              </a:spcAft>
              <a:buSzPts val="1900"/>
              <a:buChar char="●"/>
              <a:defRPr/>
            </a:lvl1pPr>
            <a:lvl2pPr marL="914400" lvl="1" indent="-349250">
              <a:spcBef>
                <a:spcPts val="2100"/>
              </a:spcBef>
              <a:spcAft>
                <a:spcPts val="0"/>
              </a:spcAft>
              <a:buSzPts val="1900"/>
              <a:buChar char="○"/>
              <a:defRPr/>
            </a:lvl2pPr>
            <a:lvl3pPr marL="1371600" lvl="2" indent="-349250">
              <a:spcBef>
                <a:spcPts val="2100"/>
              </a:spcBef>
              <a:spcAft>
                <a:spcPts val="0"/>
              </a:spcAft>
              <a:buSzPts val="1900"/>
              <a:buChar char="■"/>
              <a:defRPr/>
            </a:lvl3pPr>
            <a:lvl4pPr marL="1828800" lvl="3" indent="-349250">
              <a:spcBef>
                <a:spcPts val="2100"/>
              </a:spcBef>
              <a:spcAft>
                <a:spcPts val="0"/>
              </a:spcAft>
              <a:buSzPts val="1900"/>
              <a:buChar char="●"/>
              <a:defRPr/>
            </a:lvl4pPr>
            <a:lvl5pPr marL="2286000" lvl="4" indent="-349250">
              <a:spcBef>
                <a:spcPts val="2100"/>
              </a:spcBef>
              <a:spcAft>
                <a:spcPts val="0"/>
              </a:spcAft>
              <a:buSzPts val="1900"/>
              <a:buChar char="○"/>
              <a:defRPr/>
            </a:lvl5pPr>
            <a:lvl6pPr marL="2743200" lvl="5" indent="-349250">
              <a:spcBef>
                <a:spcPts val="2100"/>
              </a:spcBef>
              <a:spcAft>
                <a:spcPts val="0"/>
              </a:spcAft>
              <a:buSzPts val="1900"/>
              <a:buChar char="■"/>
              <a:defRPr/>
            </a:lvl6pPr>
            <a:lvl7pPr marL="3200400" lvl="6" indent="-349250">
              <a:spcBef>
                <a:spcPts val="2100"/>
              </a:spcBef>
              <a:spcAft>
                <a:spcPts val="0"/>
              </a:spcAft>
              <a:buSzPts val="1900"/>
              <a:buChar char="●"/>
              <a:defRPr/>
            </a:lvl7pPr>
            <a:lvl8pPr marL="3657600" lvl="7" indent="-349250">
              <a:spcBef>
                <a:spcPts val="2100"/>
              </a:spcBef>
              <a:spcAft>
                <a:spcPts val="0"/>
              </a:spcAft>
              <a:buSzPts val="1900"/>
              <a:buChar char="○"/>
              <a:defRPr/>
            </a:lvl8pPr>
            <a:lvl9pPr marL="4114800" lvl="8" indent="-349250">
              <a:spcBef>
                <a:spcPts val="2100"/>
              </a:spcBef>
              <a:spcAft>
                <a:spcPts val="2100"/>
              </a:spcAft>
              <a:buSzPts val="1900"/>
              <a:buChar char="■"/>
              <a:defRPr/>
            </a:lvl9pPr>
          </a:lstStyle>
          <a:p>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005 One column">
  <p:cSld name="CUSTOM_5">
    <p:spTree>
      <p:nvGrpSpPr>
        <p:cNvPr id="1" name="Shape 92"/>
        <p:cNvGrpSpPr/>
        <p:nvPr/>
      </p:nvGrpSpPr>
      <p:grpSpPr>
        <a:xfrm>
          <a:off x="0" y="0"/>
          <a:ext cx="0" cy="0"/>
          <a:chOff x="0" y="0"/>
          <a:chExt cx="0" cy="0"/>
        </a:xfrm>
      </p:grpSpPr>
      <p:sp>
        <p:nvSpPr>
          <p:cNvPr id="93" name="Google Shape;93;p9"/>
          <p:cNvSpPr/>
          <p:nvPr/>
        </p:nvSpPr>
        <p:spPr>
          <a:xfrm rot="10800000" flipH="1">
            <a:off x="0" y="-13850"/>
            <a:ext cx="9087600" cy="6866700"/>
          </a:xfrm>
          <a:prstGeom prst="snip1Rect">
            <a:avLst>
              <a:gd name="adj" fmla="val 38841"/>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 name="Google Shape;94;p9"/>
          <p:cNvSpPr/>
          <p:nvPr/>
        </p:nvSpPr>
        <p:spPr>
          <a:xfrm>
            <a:off x="10742525" y="13750"/>
            <a:ext cx="1449300" cy="633000"/>
          </a:xfrm>
          <a:prstGeom prst="rect">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95" name="Google Shape;95;p9"/>
          <p:cNvCxnSpPr/>
          <p:nvPr/>
        </p:nvCxnSpPr>
        <p:spPr>
          <a:xfrm>
            <a:off x="11889225" y="646750"/>
            <a:ext cx="9000" cy="4210800"/>
          </a:xfrm>
          <a:prstGeom prst="straightConnector1">
            <a:avLst/>
          </a:prstGeom>
          <a:noFill/>
          <a:ln w="19050" cap="flat" cmpd="sng">
            <a:solidFill>
              <a:schemeClr val="dk1"/>
            </a:solidFill>
            <a:prstDash val="solid"/>
            <a:round/>
            <a:headEnd type="none" w="med" len="med"/>
            <a:tailEnd type="none" w="med" len="med"/>
          </a:ln>
        </p:spPr>
      </p:cxnSp>
      <p:sp>
        <p:nvSpPr>
          <p:cNvPr id="96" name="Google Shape;96;p9"/>
          <p:cNvSpPr/>
          <p:nvPr/>
        </p:nvSpPr>
        <p:spPr>
          <a:xfrm rot="5400000">
            <a:off x="78238" y="68788"/>
            <a:ext cx="522900" cy="522900"/>
          </a:xfrm>
          <a:prstGeom prst="mathMultiply">
            <a:avLst>
              <a:gd name="adj1" fmla="val 23520"/>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 name="Google Shape;97;p9"/>
          <p:cNvSpPr/>
          <p:nvPr/>
        </p:nvSpPr>
        <p:spPr>
          <a:xfrm rot="5400000">
            <a:off x="1096613" y="233938"/>
            <a:ext cx="192600" cy="192600"/>
          </a:xfrm>
          <a:prstGeom prst="rect">
            <a:avLst/>
          </a:prstGeom>
          <a:solidFill>
            <a:schemeClr val="l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None/>
            </a:pPr>
            <a:endParaRPr/>
          </a:p>
        </p:txBody>
      </p:sp>
      <p:sp>
        <p:nvSpPr>
          <p:cNvPr id="98" name="Google Shape;98;p9"/>
          <p:cNvSpPr/>
          <p:nvPr/>
        </p:nvSpPr>
        <p:spPr>
          <a:xfrm rot="5400000">
            <a:off x="682763" y="233938"/>
            <a:ext cx="192600" cy="192600"/>
          </a:xfrm>
          <a:prstGeom prst="rect">
            <a:avLst/>
          </a:prstGeom>
          <a:solidFill>
            <a:schemeClr val="l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None/>
            </a:pPr>
            <a:endParaRPr/>
          </a:p>
        </p:txBody>
      </p:sp>
      <p:sp>
        <p:nvSpPr>
          <p:cNvPr id="99" name="Google Shape;99;p9"/>
          <p:cNvSpPr txBox="1">
            <a:spLocks noGrp="1"/>
          </p:cNvSpPr>
          <p:nvPr>
            <p:ph type="subTitle" idx="1"/>
          </p:nvPr>
        </p:nvSpPr>
        <p:spPr>
          <a:xfrm>
            <a:off x="753677" y="2176575"/>
            <a:ext cx="4768800" cy="717900"/>
          </a:xfrm>
          <a:prstGeom prst="rect">
            <a:avLst/>
          </a:prstGeom>
          <a:solidFill>
            <a:schemeClr val="accent1"/>
          </a:solidFill>
        </p:spPr>
        <p:txBody>
          <a:bodyPr spcFirstLastPara="1" wrap="square" lIns="121900" tIns="121900" rIns="121900" bIns="121900" anchor="t" anchorCtr="0">
            <a:noAutofit/>
          </a:bodyPr>
          <a:lstStyle>
            <a:lvl1pPr lvl="0" rtl="0">
              <a:spcBef>
                <a:spcPts val="0"/>
              </a:spcBef>
              <a:spcAft>
                <a:spcPts val="0"/>
              </a:spcAft>
              <a:buClr>
                <a:schemeClr val="lt1"/>
              </a:buClr>
              <a:buSzPts val="2100"/>
              <a:buNone/>
              <a:defRPr sz="2100" b="1">
                <a:solidFill>
                  <a:schemeClr val="lt1"/>
                </a:solidFill>
              </a:defRPr>
            </a:lvl1pPr>
            <a:lvl2pPr lvl="1" rtl="0">
              <a:spcBef>
                <a:spcPts val="2100"/>
              </a:spcBef>
              <a:spcAft>
                <a:spcPts val="0"/>
              </a:spcAft>
              <a:buClr>
                <a:schemeClr val="lt1"/>
              </a:buClr>
              <a:buSzPts val="2100"/>
              <a:buNone/>
              <a:defRPr sz="2100" b="1">
                <a:solidFill>
                  <a:schemeClr val="lt1"/>
                </a:solidFill>
              </a:defRPr>
            </a:lvl2pPr>
            <a:lvl3pPr lvl="2" rtl="0">
              <a:spcBef>
                <a:spcPts val="2100"/>
              </a:spcBef>
              <a:spcAft>
                <a:spcPts val="0"/>
              </a:spcAft>
              <a:buClr>
                <a:schemeClr val="lt1"/>
              </a:buClr>
              <a:buSzPts val="2100"/>
              <a:buNone/>
              <a:defRPr sz="2100" b="1">
                <a:solidFill>
                  <a:schemeClr val="lt1"/>
                </a:solidFill>
              </a:defRPr>
            </a:lvl3pPr>
            <a:lvl4pPr lvl="3" rtl="0">
              <a:spcBef>
                <a:spcPts val="2100"/>
              </a:spcBef>
              <a:spcAft>
                <a:spcPts val="0"/>
              </a:spcAft>
              <a:buClr>
                <a:schemeClr val="lt1"/>
              </a:buClr>
              <a:buSzPts val="2100"/>
              <a:buNone/>
              <a:defRPr sz="2100" b="1">
                <a:solidFill>
                  <a:schemeClr val="lt1"/>
                </a:solidFill>
              </a:defRPr>
            </a:lvl4pPr>
            <a:lvl5pPr lvl="4" rtl="0">
              <a:spcBef>
                <a:spcPts val="2100"/>
              </a:spcBef>
              <a:spcAft>
                <a:spcPts val="0"/>
              </a:spcAft>
              <a:buClr>
                <a:schemeClr val="lt1"/>
              </a:buClr>
              <a:buSzPts val="2100"/>
              <a:buNone/>
              <a:defRPr sz="2100" b="1">
                <a:solidFill>
                  <a:schemeClr val="lt1"/>
                </a:solidFill>
              </a:defRPr>
            </a:lvl5pPr>
            <a:lvl6pPr lvl="5" rtl="0">
              <a:spcBef>
                <a:spcPts val="2100"/>
              </a:spcBef>
              <a:spcAft>
                <a:spcPts val="0"/>
              </a:spcAft>
              <a:buClr>
                <a:schemeClr val="lt1"/>
              </a:buClr>
              <a:buSzPts val="2100"/>
              <a:buNone/>
              <a:defRPr sz="2100" b="1">
                <a:solidFill>
                  <a:schemeClr val="lt1"/>
                </a:solidFill>
              </a:defRPr>
            </a:lvl6pPr>
            <a:lvl7pPr lvl="6" rtl="0">
              <a:spcBef>
                <a:spcPts val="2100"/>
              </a:spcBef>
              <a:spcAft>
                <a:spcPts val="0"/>
              </a:spcAft>
              <a:buClr>
                <a:schemeClr val="lt1"/>
              </a:buClr>
              <a:buSzPts val="2100"/>
              <a:buNone/>
              <a:defRPr sz="2100" b="1">
                <a:solidFill>
                  <a:schemeClr val="lt1"/>
                </a:solidFill>
              </a:defRPr>
            </a:lvl7pPr>
            <a:lvl8pPr lvl="7" rtl="0">
              <a:spcBef>
                <a:spcPts val="2100"/>
              </a:spcBef>
              <a:spcAft>
                <a:spcPts val="0"/>
              </a:spcAft>
              <a:buClr>
                <a:schemeClr val="lt1"/>
              </a:buClr>
              <a:buSzPts val="2100"/>
              <a:buNone/>
              <a:defRPr sz="2100" b="1">
                <a:solidFill>
                  <a:schemeClr val="lt1"/>
                </a:solidFill>
              </a:defRPr>
            </a:lvl8pPr>
            <a:lvl9pPr lvl="8" rtl="0">
              <a:spcBef>
                <a:spcPts val="2100"/>
              </a:spcBef>
              <a:spcAft>
                <a:spcPts val="2100"/>
              </a:spcAft>
              <a:buClr>
                <a:schemeClr val="lt1"/>
              </a:buClr>
              <a:buSzPts val="2100"/>
              <a:buNone/>
              <a:defRPr sz="2100" b="1">
                <a:solidFill>
                  <a:schemeClr val="lt1"/>
                </a:solidFill>
              </a:defRPr>
            </a:lvl9pPr>
          </a:lstStyle>
          <a:p>
            <a:endParaRPr/>
          </a:p>
        </p:txBody>
      </p:sp>
      <p:sp>
        <p:nvSpPr>
          <p:cNvPr id="100" name="Google Shape;100;p9"/>
          <p:cNvSpPr txBox="1">
            <a:spLocks noGrp="1"/>
          </p:cNvSpPr>
          <p:nvPr>
            <p:ph type="title"/>
          </p:nvPr>
        </p:nvSpPr>
        <p:spPr>
          <a:xfrm>
            <a:off x="720400" y="1355375"/>
            <a:ext cx="5581500" cy="763500"/>
          </a:xfrm>
          <a:prstGeom prst="rect">
            <a:avLst/>
          </a:prstGeom>
        </p:spPr>
        <p:txBody>
          <a:bodyPr spcFirstLastPara="1" wrap="square" lIns="121900" tIns="121900" rIns="121900" bIns="121900" anchor="t" anchorCtr="0">
            <a:noAutofit/>
          </a:bodyPr>
          <a:lstStyle>
            <a:lvl1pPr marL="0" marR="0" lvl="0" indent="0" algn="l" rtl="0">
              <a:lnSpc>
                <a:spcPct val="100000"/>
              </a:lnSpc>
              <a:spcBef>
                <a:spcPts val="0"/>
              </a:spcBef>
              <a:spcAft>
                <a:spcPts val="0"/>
              </a:spcAft>
              <a:buClr>
                <a:schemeClr val="lt1"/>
              </a:buClr>
              <a:buSzPts val="4000"/>
              <a:buFont typeface="Aldrich"/>
              <a:buNone/>
              <a:defRPr>
                <a:solidFill>
                  <a:schemeClr val="lt1"/>
                </a:solidFill>
              </a:defRPr>
            </a:lvl1pPr>
            <a:lvl2pPr lvl="1" rtl="0">
              <a:spcBef>
                <a:spcPts val="0"/>
              </a:spcBef>
              <a:spcAft>
                <a:spcPts val="0"/>
              </a:spcAft>
              <a:buClr>
                <a:schemeClr val="lt1"/>
              </a:buClr>
              <a:buSzPts val="4000"/>
              <a:buFont typeface="Abril Fatface"/>
              <a:buNone/>
              <a:defRPr sz="4000">
                <a:solidFill>
                  <a:schemeClr val="lt1"/>
                </a:solidFill>
                <a:latin typeface="Abril Fatface"/>
                <a:ea typeface="Abril Fatface"/>
                <a:cs typeface="Abril Fatface"/>
                <a:sym typeface="Abril Fatface"/>
              </a:defRPr>
            </a:lvl2pPr>
            <a:lvl3pPr lvl="2" rtl="0">
              <a:spcBef>
                <a:spcPts val="0"/>
              </a:spcBef>
              <a:spcAft>
                <a:spcPts val="0"/>
              </a:spcAft>
              <a:buClr>
                <a:schemeClr val="lt1"/>
              </a:buClr>
              <a:buSzPts val="4000"/>
              <a:buFont typeface="Abril Fatface"/>
              <a:buNone/>
              <a:defRPr sz="4000">
                <a:solidFill>
                  <a:schemeClr val="lt1"/>
                </a:solidFill>
                <a:latin typeface="Abril Fatface"/>
                <a:ea typeface="Abril Fatface"/>
                <a:cs typeface="Abril Fatface"/>
                <a:sym typeface="Abril Fatface"/>
              </a:defRPr>
            </a:lvl3pPr>
            <a:lvl4pPr lvl="3" rtl="0">
              <a:spcBef>
                <a:spcPts val="0"/>
              </a:spcBef>
              <a:spcAft>
                <a:spcPts val="0"/>
              </a:spcAft>
              <a:buClr>
                <a:schemeClr val="lt1"/>
              </a:buClr>
              <a:buSzPts val="4000"/>
              <a:buFont typeface="Abril Fatface"/>
              <a:buNone/>
              <a:defRPr sz="4000">
                <a:solidFill>
                  <a:schemeClr val="lt1"/>
                </a:solidFill>
                <a:latin typeface="Abril Fatface"/>
                <a:ea typeface="Abril Fatface"/>
                <a:cs typeface="Abril Fatface"/>
                <a:sym typeface="Abril Fatface"/>
              </a:defRPr>
            </a:lvl4pPr>
            <a:lvl5pPr lvl="4" rtl="0">
              <a:spcBef>
                <a:spcPts val="0"/>
              </a:spcBef>
              <a:spcAft>
                <a:spcPts val="0"/>
              </a:spcAft>
              <a:buClr>
                <a:schemeClr val="lt1"/>
              </a:buClr>
              <a:buSzPts val="4000"/>
              <a:buFont typeface="Abril Fatface"/>
              <a:buNone/>
              <a:defRPr sz="4000">
                <a:solidFill>
                  <a:schemeClr val="lt1"/>
                </a:solidFill>
                <a:latin typeface="Abril Fatface"/>
                <a:ea typeface="Abril Fatface"/>
                <a:cs typeface="Abril Fatface"/>
                <a:sym typeface="Abril Fatface"/>
              </a:defRPr>
            </a:lvl5pPr>
            <a:lvl6pPr lvl="5" rtl="0">
              <a:spcBef>
                <a:spcPts val="0"/>
              </a:spcBef>
              <a:spcAft>
                <a:spcPts val="0"/>
              </a:spcAft>
              <a:buClr>
                <a:schemeClr val="lt1"/>
              </a:buClr>
              <a:buSzPts val="4000"/>
              <a:buFont typeface="Abril Fatface"/>
              <a:buNone/>
              <a:defRPr sz="4000">
                <a:solidFill>
                  <a:schemeClr val="lt1"/>
                </a:solidFill>
                <a:latin typeface="Abril Fatface"/>
                <a:ea typeface="Abril Fatface"/>
                <a:cs typeface="Abril Fatface"/>
                <a:sym typeface="Abril Fatface"/>
              </a:defRPr>
            </a:lvl6pPr>
            <a:lvl7pPr lvl="6" rtl="0">
              <a:spcBef>
                <a:spcPts val="0"/>
              </a:spcBef>
              <a:spcAft>
                <a:spcPts val="0"/>
              </a:spcAft>
              <a:buClr>
                <a:schemeClr val="lt1"/>
              </a:buClr>
              <a:buSzPts val="4000"/>
              <a:buFont typeface="Abril Fatface"/>
              <a:buNone/>
              <a:defRPr sz="4000">
                <a:solidFill>
                  <a:schemeClr val="lt1"/>
                </a:solidFill>
                <a:latin typeface="Abril Fatface"/>
                <a:ea typeface="Abril Fatface"/>
                <a:cs typeface="Abril Fatface"/>
                <a:sym typeface="Abril Fatface"/>
              </a:defRPr>
            </a:lvl7pPr>
            <a:lvl8pPr lvl="7" rtl="0">
              <a:spcBef>
                <a:spcPts val="0"/>
              </a:spcBef>
              <a:spcAft>
                <a:spcPts val="0"/>
              </a:spcAft>
              <a:buClr>
                <a:schemeClr val="lt1"/>
              </a:buClr>
              <a:buSzPts val="4000"/>
              <a:buFont typeface="Abril Fatface"/>
              <a:buNone/>
              <a:defRPr sz="4000">
                <a:solidFill>
                  <a:schemeClr val="lt1"/>
                </a:solidFill>
                <a:latin typeface="Abril Fatface"/>
                <a:ea typeface="Abril Fatface"/>
                <a:cs typeface="Abril Fatface"/>
                <a:sym typeface="Abril Fatface"/>
              </a:defRPr>
            </a:lvl8pPr>
            <a:lvl9pPr lvl="8" rtl="0">
              <a:spcBef>
                <a:spcPts val="0"/>
              </a:spcBef>
              <a:spcAft>
                <a:spcPts val="0"/>
              </a:spcAft>
              <a:buClr>
                <a:schemeClr val="lt1"/>
              </a:buClr>
              <a:buSzPts val="4000"/>
              <a:buFont typeface="Abril Fatface"/>
              <a:buNone/>
              <a:defRPr sz="4000">
                <a:solidFill>
                  <a:schemeClr val="lt1"/>
                </a:solidFill>
                <a:latin typeface="Abril Fatface"/>
                <a:ea typeface="Abril Fatface"/>
                <a:cs typeface="Abril Fatface"/>
                <a:sym typeface="Abril Fatface"/>
              </a:defRPr>
            </a:lvl9pPr>
          </a:lstStyle>
          <a:p>
            <a:endParaRPr/>
          </a:p>
        </p:txBody>
      </p:sp>
      <p:sp>
        <p:nvSpPr>
          <p:cNvPr id="101" name="Google Shape;101;p9"/>
          <p:cNvSpPr txBox="1">
            <a:spLocks noGrp="1"/>
          </p:cNvSpPr>
          <p:nvPr>
            <p:ph type="body" idx="2"/>
          </p:nvPr>
        </p:nvSpPr>
        <p:spPr>
          <a:xfrm>
            <a:off x="1609650" y="3065350"/>
            <a:ext cx="4907400" cy="3436500"/>
          </a:xfrm>
          <a:prstGeom prst="rect">
            <a:avLst/>
          </a:prstGeom>
        </p:spPr>
        <p:txBody>
          <a:bodyPr spcFirstLastPara="1" wrap="square" lIns="121900" tIns="121900" rIns="121900" bIns="121900" anchor="t" anchorCtr="0">
            <a:noAutofit/>
          </a:bodyPr>
          <a:lstStyle>
            <a:lvl1pPr marL="457200" lvl="0" indent="-349250">
              <a:spcBef>
                <a:spcPts val="0"/>
              </a:spcBef>
              <a:spcAft>
                <a:spcPts val="0"/>
              </a:spcAft>
              <a:buSzPts val="1900"/>
              <a:buChar char="●"/>
              <a:defRPr/>
            </a:lvl1pPr>
            <a:lvl2pPr marL="914400" lvl="1" indent="-349250">
              <a:spcBef>
                <a:spcPts val="2100"/>
              </a:spcBef>
              <a:spcAft>
                <a:spcPts val="0"/>
              </a:spcAft>
              <a:buSzPts val="1900"/>
              <a:buChar char="○"/>
              <a:defRPr/>
            </a:lvl2pPr>
            <a:lvl3pPr marL="1371600" lvl="2" indent="-349250">
              <a:spcBef>
                <a:spcPts val="2100"/>
              </a:spcBef>
              <a:spcAft>
                <a:spcPts val="0"/>
              </a:spcAft>
              <a:buSzPts val="1900"/>
              <a:buChar char="■"/>
              <a:defRPr/>
            </a:lvl3pPr>
            <a:lvl4pPr marL="1828800" lvl="3" indent="-349250">
              <a:spcBef>
                <a:spcPts val="2100"/>
              </a:spcBef>
              <a:spcAft>
                <a:spcPts val="0"/>
              </a:spcAft>
              <a:buSzPts val="1900"/>
              <a:buChar char="●"/>
              <a:defRPr/>
            </a:lvl4pPr>
            <a:lvl5pPr marL="2286000" lvl="4" indent="-349250">
              <a:spcBef>
                <a:spcPts val="2100"/>
              </a:spcBef>
              <a:spcAft>
                <a:spcPts val="0"/>
              </a:spcAft>
              <a:buSzPts val="1900"/>
              <a:buChar char="○"/>
              <a:defRPr/>
            </a:lvl5pPr>
            <a:lvl6pPr marL="2743200" lvl="5" indent="-349250">
              <a:spcBef>
                <a:spcPts val="2100"/>
              </a:spcBef>
              <a:spcAft>
                <a:spcPts val="0"/>
              </a:spcAft>
              <a:buSzPts val="1900"/>
              <a:buChar char="■"/>
              <a:defRPr/>
            </a:lvl6pPr>
            <a:lvl7pPr marL="3200400" lvl="6" indent="-349250">
              <a:spcBef>
                <a:spcPts val="2100"/>
              </a:spcBef>
              <a:spcAft>
                <a:spcPts val="0"/>
              </a:spcAft>
              <a:buSzPts val="1900"/>
              <a:buChar char="●"/>
              <a:defRPr/>
            </a:lvl7pPr>
            <a:lvl8pPr marL="3657600" lvl="7" indent="-349250">
              <a:spcBef>
                <a:spcPts val="2100"/>
              </a:spcBef>
              <a:spcAft>
                <a:spcPts val="0"/>
              </a:spcAft>
              <a:buSzPts val="1900"/>
              <a:buChar char="○"/>
              <a:defRPr/>
            </a:lvl8pPr>
            <a:lvl9pPr marL="4114800" lvl="8" indent="-349250">
              <a:spcBef>
                <a:spcPts val="2100"/>
              </a:spcBef>
              <a:spcAft>
                <a:spcPts val="2100"/>
              </a:spcAft>
              <a:buSzPts val="1900"/>
              <a:buChar char="■"/>
              <a:defRPr/>
            </a:lvl9pPr>
          </a:lstStyle>
          <a:p>
            <a:endParaRPr/>
          </a:p>
        </p:txBody>
      </p:sp>
      <p:sp>
        <p:nvSpPr>
          <p:cNvPr id="102" name="Google Shape;102;p9"/>
          <p:cNvSpPr/>
          <p:nvPr/>
        </p:nvSpPr>
        <p:spPr>
          <a:xfrm rot="-5400000" flipH="1">
            <a:off x="11549750" y="6141313"/>
            <a:ext cx="522900" cy="522900"/>
          </a:xfrm>
          <a:prstGeom prst="mathMultiply">
            <a:avLst>
              <a:gd name="adj1" fmla="val 23520"/>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 name="Google Shape;103;p9"/>
          <p:cNvSpPr/>
          <p:nvPr/>
        </p:nvSpPr>
        <p:spPr>
          <a:xfrm rot="-5400000" flipH="1">
            <a:off x="10861675" y="6306463"/>
            <a:ext cx="192600" cy="192600"/>
          </a:xfrm>
          <a:prstGeom prst="rect">
            <a:avLst/>
          </a:pr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None/>
            </a:pPr>
            <a:endParaRPr/>
          </a:p>
        </p:txBody>
      </p:sp>
      <p:sp>
        <p:nvSpPr>
          <p:cNvPr id="104" name="Google Shape;104;p9"/>
          <p:cNvSpPr/>
          <p:nvPr/>
        </p:nvSpPr>
        <p:spPr>
          <a:xfrm rot="-5400000" flipH="1">
            <a:off x="11275525" y="6306463"/>
            <a:ext cx="192600" cy="192600"/>
          </a:xfrm>
          <a:prstGeom prst="rect">
            <a:avLst/>
          </a:pr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None/>
            </a:pPr>
            <a:endParaRPr/>
          </a:p>
        </p:txBody>
      </p:sp>
      <p:sp>
        <p:nvSpPr>
          <p:cNvPr id="105" name="Google Shape;105;p9"/>
          <p:cNvSpPr txBox="1"/>
          <p:nvPr/>
        </p:nvSpPr>
        <p:spPr>
          <a:xfrm rot="5400000">
            <a:off x="-679350" y="6198500"/>
            <a:ext cx="1579800" cy="3735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a:solidFill>
                  <a:schemeClr val="dk1"/>
                </a:solidFill>
                <a:latin typeface="Barlow Condensed"/>
                <a:ea typeface="Barlow Condensed"/>
                <a:cs typeface="Barlow Condensed"/>
                <a:sym typeface="Barlow Condensed"/>
              </a:rPr>
              <a:t>SLIDESMANIA.COM</a:t>
            </a:r>
            <a:endParaRPr>
              <a:solidFill>
                <a:schemeClr val="dk1"/>
              </a:solidFill>
              <a:latin typeface="Barlow Condensed"/>
              <a:ea typeface="Barlow Condensed"/>
              <a:cs typeface="Barlow Condensed"/>
              <a:sym typeface="Barlow Condense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007 Quote">
  <p:cSld name="CUSTOM_6">
    <p:spTree>
      <p:nvGrpSpPr>
        <p:cNvPr id="1" name="Shape 106"/>
        <p:cNvGrpSpPr/>
        <p:nvPr/>
      </p:nvGrpSpPr>
      <p:grpSpPr>
        <a:xfrm>
          <a:off x="0" y="0"/>
          <a:ext cx="0" cy="0"/>
          <a:chOff x="0" y="0"/>
          <a:chExt cx="0" cy="0"/>
        </a:xfrm>
      </p:grpSpPr>
      <p:sp>
        <p:nvSpPr>
          <p:cNvPr id="107" name="Google Shape;107;p10"/>
          <p:cNvSpPr/>
          <p:nvPr/>
        </p:nvSpPr>
        <p:spPr>
          <a:xfrm>
            <a:off x="6701450" y="5903350"/>
            <a:ext cx="5516700" cy="633000"/>
          </a:xfrm>
          <a:prstGeom prst="rect">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 name="Google Shape;108;p10"/>
          <p:cNvSpPr/>
          <p:nvPr/>
        </p:nvSpPr>
        <p:spPr>
          <a:xfrm>
            <a:off x="0" y="0"/>
            <a:ext cx="11476500" cy="3990600"/>
          </a:xfrm>
          <a:prstGeom prst="rect">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 name="Google Shape;109;p10"/>
          <p:cNvSpPr/>
          <p:nvPr/>
        </p:nvSpPr>
        <p:spPr>
          <a:xfrm>
            <a:off x="580725" y="610225"/>
            <a:ext cx="11360700" cy="4424100"/>
          </a:xfrm>
          <a:prstGeom prst="rect">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110" name="Google Shape;110;p10"/>
          <p:cNvCxnSpPr/>
          <p:nvPr/>
        </p:nvCxnSpPr>
        <p:spPr>
          <a:xfrm>
            <a:off x="2352950" y="6302575"/>
            <a:ext cx="4348500" cy="13500"/>
          </a:xfrm>
          <a:prstGeom prst="straightConnector1">
            <a:avLst/>
          </a:prstGeom>
          <a:noFill/>
          <a:ln w="19050" cap="flat" cmpd="sng">
            <a:solidFill>
              <a:schemeClr val="dk1"/>
            </a:solidFill>
            <a:prstDash val="solid"/>
            <a:round/>
            <a:headEnd type="none" w="med" len="med"/>
            <a:tailEnd type="none" w="med" len="med"/>
          </a:ln>
        </p:spPr>
      </p:cxnSp>
      <p:sp>
        <p:nvSpPr>
          <p:cNvPr id="111" name="Google Shape;111;p10"/>
          <p:cNvSpPr/>
          <p:nvPr/>
        </p:nvSpPr>
        <p:spPr>
          <a:xfrm>
            <a:off x="57825" y="3473275"/>
            <a:ext cx="522900" cy="522900"/>
          </a:xfrm>
          <a:prstGeom prst="mathMultiply">
            <a:avLst>
              <a:gd name="adj1" fmla="val 23520"/>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 name="Google Shape;112;p10"/>
          <p:cNvSpPr/>
          <p:nvPr/>
        </p:nvSpPr>
        <p:spPr>
          <a:xfrm>
            <a:off x="222975" y="2785200"/>
            <a:ext cx="192600" cy="192600"/>
          </a:xfrm>
          <a:prstGeom prst="rect">
            <a:avLst/>
          </a:prstGeom>
          <a:solidFill>
            <a:schemeClr val="l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None/>
            </a:pPr>
            <a:endParaRPr/>
          </a:p>
        </p:txBody>
      </p:sp>
      <p:sp>
        <p:nvSpPr>
          <p:cNvPr id="113" name="Google Shape;113;p10"/>
          <p:cNvSpPr/>
          <p:nvPr/>
        </p:nvSpPr>
        <p:spPr>
          <a:xfrm>
            <a:off x="222975" y="3199050"/>
            <a:ext cx="192600" cy="192600"/>
          </a:xfrm>
          <a:prstGeom prst="rect">
            <a:avLst/>
          </a:prstGeom>
          <a:solidFill>
            <a:schemeClr val="l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None/>
            </a:pPr>
            <a:endParaRPr/>
          </a:p>
        </p:txBody>
      </p:sp>
      <p:sp>
        <p:nvSpPr>
          <p:cNvPr id="114" name="Google Shape;114;p10"/>
          <p:cNvSpPr txBox="1">
            <a:spLocks noGrp="1"/>
          </p:cNvSpPr>
          <p:nvPr>
            <p:ph type="title"/>
          </p:nvPr>
        </p:nvSpPr>
        <p:spPr>
          <a:xfrm>
            <a:off x="1271850" y="1873525"/>
            <a:ext cx="9873000" cy="3160800"/>
          </a:xfrm>
          <a:prstGeom prst="rect">
            <a:avLst/>
          </a:prstGeom>
        </p:spPr>
        <p:txBody>
          <a:bodyPr spcFirstLastPara="1" wrap="square" lIns="121900" tIns="121900" rIns="121900" bIns="121900" anchor="ctr" anchorCtr="0">
            <a:noAutofit/>
          </a:bodyPr>
          <a:lstStyle>
            <a:lvl1pPr lvl="0" algn="ctr" rtl="0">
              <a:spcBef>
                <a:spcPts val="0"/>
              </a:spcBef>
              <a:spcAft>
                <a:spcPts val="0"/>
              </a:spcAft>
              <a:buSzPts val="4500"/>
              <a:buNone/>
              <a:defRPr sz="4500"/>
            </a:lvl1pPr>
            <a:lvl2pPr lvl="1" algn="ctr" rtl="0">
              <a:spcBef>
                <a:spcPts val="0"/>
              </a:spcBef>
              <a:spcAft>
                <a:spcPts val="0"/>
              </a:spcAft>
              <a:buSzPts val="4500"/>
              <a:buNone/>
              <a:defRPr sz="4500"/>
            </a:lvl2pPr>
            <a:lvl3pPr lvl="2" algn="ctr" rtl="0">
              <a:spcBef>
                <a:spcPts val="0"/>
              </a:spcBef>
              <a:spcAft>
                <a:spcPts val="0"/>
              </a:spcAft>
              <a:buSzPts val="4500"/>
              <a:buNone/>
              <a:defRPr sz="4500"/>
            </a:lvl3pPr>
            <a:lvl4pPr lvl="3" algn="ctr" rtl="0">
              <a:spcBef>
                <a:spcPts val="0"/>
              </a:spcBef>
              <a:spcAft>
                <a:spcPts val="0"/>
              </a:spcAft>
              <a:buSzPts val="4500"/>
              <a:buNone/>
              <a:defRPr sz="4500"/>
            </a:lvl4pPr>
            <a:lvl5pPr lvl="4" algn="ctr" rtl="0">
              <a:spcBef>
                <a:spcPts val="0"/>
              </a:spcBef>
              <a:spcAft>
                <a:spcPts val="0"/>
              </a:spcAft>
              <a:buSzPts val="4500"/>
              <a:buNone/>
              <a:defRPr sz="4500"/>
            </a:lvl5pPr>
            <a:lvl6pPr lvl="5" algn="ctr" rtl="0">
              <a:spcBef>
                <a:spcPts val="0"/>
              </a:spcBef>
              <a:spcAft>
                <a:spcPts val="0"/>
              </a:spcAft>
              <a:buSzPts val="4500"/>
              <a:buNone/>
              <a:defRPr sz="4500"/>
            </a:lvl6pPr>
            <a:lvl7pPr lvl="6" algn="ctr" rtl="0">
              <a:spcBef>
                <a:spcPts val="0"/>
              </a:spcBef>
              <a:spcAft>
                <a:spcPts val="0"/>
              </a:spcAft>
              <a:buSzPts val="4500"/>
              <a:buNone/>
              <a:defRPr sz="4500"/>
            </a:lvl7pPr>
            <a:lvl8pPr lvl="7" algn="ctr" rtl="0">
              <a:spcBef>
                <a:spcPts val="0"/>
              </a:spcBef>
              <a:spcAft>
                <a:spcPts val="0"/>
              </a:spcAft>
              <a:buSzPts val="4500"/>
              <a:buNone/>
              <a:defRPr sz="4500"/>
            </a:lvl8pPr>
            <a:lvl9pPr lvl="8" algn="ctr" rtl="0">
              <a:spcBef>
                <a:spcPts val="0"/>
              </a:spcBef>
              <a:spcAft>
                <a:spcPts val="0"/>
              </a:spcAft>
              <a:buSzPts val="4500"/>
              <a:buNone/>
              <a:defRPr sz="4500"/>
            </a:lvl9pPr>
          </a:lstStyle>
          <a:p>
            <a:endParaRPr/>
          </a:p>
        </p:txBody>
      </p:sp>
      <p:sp>
        <p:nvSpPr>
          <p:cNvPr id="115" name="Google Shape;115;p10"/>
          <p:cNvSpPr txBox="1"/>
          <p:nvPr/>
        </p:nvSpPr>
        <p:spPr>
          <a:xfrm>
            <a:off x="491775" y="-228600"/>
            <a:ext cx="1927500" cy="22008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 sz="30000">
                <a:solidFill>
                  <a:schemeClr val="accent2"/>
                </a:solidFill>
                <a:latin typeface="Oswald"/>
                <a:ea typeface="Oswald"/>
                <a:cs typeface="Oswald"/>
                <a:sym typeface="Oswald"/>
              </a:rPr>
              <a:t>“</a:t>
            </a:r>
            <a:endParaRPr sz="30000">
              <a:solidFill>
                <a:schemeClr val="accent2"/>
              </a:solidFill>
              <a:latin typeface="Oswald"/>
              <a:ea typeface="Oswald"/>
              <a:cs typeface="Oswald"/>
              <a:sym typeface="Oswald"/>
            </a:endParaRPr>
          </a:p>
        </p:txBody>
      </p:sp>
      <p:sp>
        <p:nvSpPr>
          <p:cNvPr id="116" name="Google Shape;116;p10"/>
          <p:cNvSpPr txBox="1">
            <a:spLocks noGrp="1"/>
          </p:cNvSpPr>
          <p:nvPr>
            <p:ph type="subTitle" idx="1"/>
          </p:nvPr>
        </p:nvSpPr>
        <p:spPr>
          <a:xfrm>
            <a:off x="632875" y="5767075"/>
            <a:ext cx="11379900" cy="717900"/>
          </a:xfrm>
          <a:prstGeom prst="rect">
            <a:avLst/>
          </a:prstGeom>
        </p:spPr>
        <p:txBody>
          <a:bodyPr spcFirstLastPara="1" wrap="square" lIns="121900" tIns="121900" rIns="121900" bIns="121900" anchor="b" anchorCtr="0">
            <a:noAutofit/>
          </a:bodyPr>
          <a:lstStyle>
            <a:lvl1pPr lvl="0" algn="r" rtl="0">
              <a:lnSpc>
                <a:spcPct val="100000"/>
              </a:lnSpc>
              <a:spcBef>
                <a:spcPts val="0"/>
              </a:spcBef>
              <a:spcAft>
                <a:spcPts val="0"/>
              </a:spcAft>
              <a:buSzPts val="1900"/>
              <a:buNone/>
              <a:defRPr/>
            </a:lvl1pPr>
            <a:lvl2pPr lvl="1" algn="r" rtl="0">
              <a:lnSpc>
                <a:spcPct val="100000"/>
              </a:lnSpc>
              <a:spcBef>
                <a:spcPts val="0"/>
              </a:spcBef>
              <a:spcAft>
                <a:spcPts val="0"/>
              </a:spcAft>
              <a:buSzPts val="1900"/>
              <a:buNone/>
              <a:defRPr/>
            </a:lvl2pPr>
            <a:lvl3pPr lvl="2" algn="r" rtl="0">
              <a:lnSpc>
                <a:spcPct val="100000"/>
              </a:lnSpc>
              <a:spcBef>
                <a:spcPts val="0"/>
              </a:spcBef>
              <a:spcAft>
                <a:spcPts val="0"/>
              </a:spcAft>
              <a:buSzPts val="1900"/>
              <a:buNone/>
              <a:defRPr/>
            </a:lvl3pPr>
            <a:lvl4pPr lvl="3" algn="r" rtl="0">
              <a:lnSpc>
                <a:spcPct val="100000"/>
              </a:lnSpc>
              <a:spcBef>
                <a:spcPts val="0"/>
              </a:spcBef>
              <a:spcAft>
                <a:spcPts val="0"/>
              </a:spcAft>
              <a:buSzPts val="1900"/>
              <a:buNone/>
              <a:defRPr/>
            </a:lvl4pPr>
            <a:lvl5pPr lvl="4" algn="r" rtl="0">
              <a:lnSpc>
                <a:spcPct val="100000"/>
              </a:lnSpc>
              <a:spcBef>
                <a:spcPts val="0"/>
              </a:spcBef>
              <a:spcAft>
                <a:spcPts val="0"/>
              </a:spcAft>
              <a:buSzPts val="1900"/>
              <a:buNone/>
              <a:defRPr/>
            </a:lvl5pPr>
            <a:lvl6pPr lvl="5" algn="r" rtl="0">
              <a:lnSpc>
                <a:spcPct val="100000"/>
              </a:lnSpc>
              <a:spcBef>
                <a:spcPts val="0"/>
              </a:spcBef>
              <a:spcAft>
                <a:spcPts val="0"/>
              </a:spcAft>
              <a:buSzPts val="1900"/>
              <a:buNone/>
              <a:defRPr/>
            </a:lvl6pPr>
            <a:lvl7pPr lvl="6" algn="r" rtl="0">
              <a:lnSpc>
                <a:spcPct val="100000"/>
              </a:lnSpc>
              <a:spcBef>
                <a:spcPts val="0"/>
              </a:spcBef>
              <a:spcAft>
                <a:spcPts val="0"/>
              </a:spcAft>
              <a:buSzPts val="1900"/>
              <a:buNone/>
              <a:defRPr/>
            </a:lvl7pPr>
            <a:lvl8pPr lvl="7" algn="r" rtl="0">
              <a:lnSpc>
                <a:spcPct val="100000"/>
              </a:lnSpc>
              <a:spcBef>
                <a:spcPts val="0"/>
              </a:spcBef>
              <a:spcAft>
                <a:spcPts val="0"/>
              </a:spcAft>
              <a:buSzPts val="1900"/>
              <a:buNone/>
              <a:defRPr/>
            </a:lvl8pPr>
            <a:lvl9pPr lvl="8" algn="r" rtl="0">
              <a:lnSpc>
                <a:spcPct val="100000"/>
              </a:lnSpc>
              <a:spcBef>
                <a:spcPts val="0"/>
              </a:spcBef>
              <a:spcAft>
                <a:spcPts val="0"/>
              </a:spcAft>
              <a:buSzPts val="1900"/>
              <a:buNone/>
              <a:defRPr/>
            </a:lvl9pPr>
          </a:lstStyle>
          <a:p>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theme" Target="../theme/theme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415600" y="593367"/>
            <a:ext cx="11360700" cy="763500"/>
          </a:xfrm>
          <a:prstGeom prst="rect">
            <a:avLst/>
          </a:prstGeom>
          <a:noFill/>
          <a:ln>
            <a:noFill/>
          </a:ln>
        </p:spPr>
        <p:txBody>
          <a:bodyPr spcFirstLastPara="1" wrap="square" lIns="121900" tIns="121900" rIns="121900" bIns="121900" anchor="t" anchorCtr="0">
            <a:noAutofit/>
          </a:bodyPr>
          <a:lstStyle>
            <a:lvl1pPr lvl="0">
              <a:spcBef>
                <a:spcPts val="0"/>
              </a:spcBef>
              <a:spcAft>
                <a:spcPts val="0"/>
              </a:spcAft>
              <a:buClr>
                <a:schemeClr val="dk1"/>
              </a:buClr>
              <a:buSzPts val="4000"/>
              <a:buFont typeface="Oswald Medium"/>
              <a:buNone/>
              <a:defRPr sz="4000">
                <a:solidFill>
                  <a:schemeClr val="dk1"/>
                </a:solidFill>
                <a:latin typeface="Oswald Medium"/>
                <a:ea typeface="Oswald Medium"/>
                <a:cs typeface="Oswald Medium"/>
                <a:sym typeface="Oswald Medium"/>
              </a:defRPr>
            </a:lvl1pPr>
            <a:lvl2pPr lvl="1">
              <a:spcBef>
                <a:spcPts val="0"/>
              </a:spcBef>
              <a:spcAft>
                <a:spcPts val="0"/>
              </a:spcAft>
              <a:buClr>
                <a:schemeClr val="dk1"/>
              </a:buClr>
              <a:buSzPts val="4000"/>
              <a:buFont typeface="Abril Fatface"/>
              <a:buNone/>
              <a:defRPr sz="4000">
                <a:solidFill>
                  <a:schemeClr val="dk1"/>
                </a:solidFill>
                <a:latin typeface="Abril Fatface"/>
                <a:ea typeface="Abril Fatface"/>
                <a:cs typeface="Abril Fatface"/>
                <a:sym typeface="Abril Fatface"/>
              </a:defRPr>
            </a:lvl2pPr>
            <a:lvl3pPr lvl="2">
              <a:spcBef>
                <a:spcPts val="0"/>
              </a:spcBef>
              <a:spcAft>
                <a:spcPts val="0"/>
              </a:spcAft>
              <a:buClr>
                <a:schemeClr val="dk1"/>
              </a:buClr>
              <a:buSzPts val="4000"/>
              <a:buFont typeface="Abril Fatface"/>
              <a:buNone/>
              <a:defRPr sz="4000">
                <a:solidFill>
                  <a:schemeClr val="dk1"/>
                </a:solidFill>
                <a:latin typeface="Abril Fatface"/>
                <a:ea typeface="Abril Fatface"/>
                <a:cs typeface="Abril Fatface"/>
                <a:sym typeface="Abril Fatface"/>
              </a:defRPr>
            </a:lvl3pPr>
            <a:lvl4pPr lvl="3">
              <a:spcBef>
                <a:spcPts val="0"/>
              </a:spcBef>
              <a:spcAft>
                <a:spcPts val="0"/>
              </a:spcAft>
              <a:buClr>
                <a:schemeClr val="dk1"/>
              </a:buClr>
              <a:buSzPts val="4000"/>
              <a:buFont typeface="Abril Fatface"/>
              <a:buNone/>
              <a:defRPr sz="4000">
                <a:solidFill>
                  <a:schemeClr val="dk1"/>
                </a:solidFill>
                <a:latin typeface="Abril Fatface"/>
                <a:ea typeface="Abril Fatface"/>
                <a:cs typeface="Abril Fatface"/>
                <a:sym typeface="Abril Fatface"/>
              </a:defRPr>
            </a:lvl4pPr>
            <a:lvl5pPr lvl="4">
              <a:spcBef>
                <a:spcPts val="0"/>
              </a:spcBef>
              <a:spcAft>
                <a:spcPts val="0"/>
              </a:spcAft>
              <a:buClr>
                <a:schemeClr val="dk1"/>
              </a:buClr>
              <a:buSzPts val="4000"/>
              <a:buFont typeface="Abril Fatface"/>
              <a:buNone/>
              <a:defRPr sz="4000">
                <a:solidFill>
                  <a:schemeClr val="dk1"/>
                </a:solidFill>
                <a:latin typeface="Abril Fatface"/>
                <a:ea typeface="Abril Fatface"/>
                <a:cs typeface="Abril Fatface"/>
                <a:sym typeface="Abril Fatface"/>
              </a:defRPr>
            </a:lvl5pPr>
            <a:lvl6pPr lvl="5">
              <a:spcBef>
                <a:spcPts val="0"/>
              </a:spcBef>
              <a:spcAft>
                <a:spcPts val="0"/>
              </a:spcAft>
              <a:buClr>
                <a:schemeClr val="dk1"/>
              </a:buClr>
              <a:buSzPts val="4000"/>
              <a:buFont typeface="Abril Fatface"/>
              <a:buNone/>
              <a:defRPr sz="4000">
                <a:solidFill>
                  <a:schemeClr val="dk1"/>
                </a:solidFill>
                <a:latin typeface="Abril Fatface"/>
                <a:ea typeface="Abril Fatface"/>
                <a:cs typeface="Abril Fatface"/>
                <a:sym typeface="Abril Fatface"/>
              </a:defRPr>
            </a:lvl6pPr>
            <a:lvl7pPr lvl="6">
              <a:spcBef>
                <a:spcPts val="0"/>
              </a:spcBef>
              <a:spcAft>
                <a:spcPts val="0"/>
              </a:spcAft>
              <a:buClr>
                <a:schemeClr val="dk1"/>
              </a:buClr>
              <a:buSzPts val="4000"/>
              <a:buFont typeface="Abril Fatface"/>
              <a:buNone/>
              <a:defRPr sz="4000">
                <a:solidFill>
                  <a:schemeClr val="dk1"/>
                </a:solidFill>
                <a:latin typeface="Abril Fatface"/>
                <a:ea typeface="Abril Fatface"/>
                <a:cs typeface="Abril Fatface"/>
                <a:sym typeface="Abril Fatface"/>
              </a:defRPr>
            </a:lvl7pPr>
            <a:lvl8pPr lvl="7">
              <a:spcBef>
                <a:spcPts val="0"/>
              </a:spcBef>
              <a:spcAft>
                <a:spcPts val="0"/>
              </a:spcAft>
              <a:buClr>
                <a:schemeClr val="dk1"/>
              </a:buClr>
              <a:buSzPts val="4000"/>
              <a:buFont typeface="Abril Fatface"/>
              <a:buNone/>
              <a:defRPr sz="4000">
                <a:solidFill>
                  <a:schemeClr val="dk1"/>
                </a:solidFill>
                <a:latin typeface="Abril Fatface"/>
                <a:ea typeface="Abril Fatface"/>
                <a:cs typeface="Abril Fatface"/>
                <a:sym typeface="Abril Fatface"/>
              </a:defRPr>
            </a:lvl8pPr>
            <a:lvl9pPr lvl="8">
              <a:spcBef>
                <a:spcPts val="0"/>
              </a:spcBef>
              <a:spcAft>
                <a:spcPts val="0"/>
              </a:spcAft>
              <a:buClr>
                <a:schemeClr val="dk1"/>
              </a:buClr>
              <a:buSzPts val="4000"/>
              <a:buFont typeface="Abril Fatface"/>
              <a:buNone/>
              <a:defRPr sz="4000">
                <a:solidFill>
                  <a:schemeClr val="dk1"/>
                </a:solidFill>
                <a:latin typeface="Abril Fatface"/>
                <a:ea typeface="Abril Fatface"/>
                <a:cs typeface="Abril Fatface"/>
                <a:sym typeface="Abril Fatface"/>
              </a:defRPr>
            </a:lvl9pPr>
          </a:lstStyle>
          <a:p>
            <a:endParaRPr/>
          </a:p>
        </p:txBody>
      </p:sp>
      <p:sp>
        <p:nvSpPr>
          <p:cNvPr id="7" name="Google Shape;7;p1"/>
          <p:cNvSpPr txBox="1">
            <a:spLocks noGrp="1"/>
          </p:cNvSpPr>
          <p:nvPr>
            <p:ph type="body" idx="1"/>
          </p:nvPr>
        </p:nvSpPr>
        <p:spPr>
          <a:xfrm>
            <a:off x="415600" y="1536633"/>
            <a:ext cx="11360700" cy="4555200"/>
          </a:xfrm>
          <a:prstGeom prst="rect">
            <a:avLst/>
          </a:prstGeom>
          <a:noFill/>
          <a:ln>
            <a:noFill/>
          </a:ln>
        </p:spPr>
        <p:txBody>
          <a:bodyPr spcFirstLastPara="1" wrap="square" lIns="121900" tIns="121900" rIns="121900" bIns="121900" anchor="t" anchorCtr="0">
            <a:noAutofit/>
          </a:bodyPr>
          <a:lstStyle>
            <a:lvl1pPr marL="457200" lvl="0" indent="-349250">
              <a:lnSpc>
                <a:spcPct val="115000"/>
              </a:lnSpc>
              <a:spcBef>
                <a:spcPts val="0"/>
              </a:spcBef>
              <a:spcAft>
                <a:spcPts val="0"/>
              </a:spcAft>
              <a:buClr>
                <a:schemeClr val="dk2"/>
              </a:buClr>
              <a:buSzPts val="1900"/>
              <a:buFont typeface="Open Sans"/>
              <a:buChar char="●"/>
              <a:defRPr sz="1900">
                <a:solidFill>
                  <a:schemeClr val="dk2"/>
                </a:solidFill>
                <a:latin typeface="Open Sans"/>
                <a:ea typeface="Open Sans"/>
                <a:cs typeface="Open Sans"/>
                <a:sym typeface="Open Sans"/>
              </a:defRPr>
            </a:lvl1pPr>
            <a:lvl2pPr marL="914400" lvl="1" indent="-349250">
              <a:lnSpc>
                <a:spcPct val="115000"/>
              </a:lnSpc>
              <a:spcBef>
                <a:spcPts val="2100"/>
              </a:spcBef>
              <a:spcAft>
                <a:spcPts val="0"/>
              </a:spcAft>
              <a:buClr>
                <a:schemeClr val="dk2"/>
              </a:buClr>
              <a:buSzPts val="1900"/>
              <a:buFont typeface="Open Sans"/>
              <a:buChar char="○"/>
              <a:defRPr sz="1900">
                <a:solidFill>
                  <a:schemeClr val="dk2"/>
                </a:solidFill>
                <a:latin typeface="Open Sans"/>
                <a:ea typeface="Open Sans"/>
                <a:cs typeface="Open Sans"/>
                <a:sym typeface="Open Sans"/>
              </a:defRPr>
            </a:lvl2pPr>
            <a:lvl3pPr marL="1371600" lvl="2" indent="-349250">
              <a:lnSpc>
                <a:spcPct val="115000"/>
              </a:lnSpc>
              <a:spcBef>
                <a:spcPts val="2100"/>
              </a:spcBef>
              <a:spcAft>
                <a:spcPts val="0"/>
              </a:spcAft>
              <a:buClr>
                <a:schemeClr val="dk2"/>
              </a:buClr>
              <a:buSzPts val="1900"/>
              <a:buFont typeface="Open Sans"/>
              <a:buChar char="■"/>
              <a:defRPr sz="1900">
                <a:solidFill>
                  <a:schemeClr val="dk2"/>
                </a:solidFill>
                <a:latin typeface="Open Sans"/>
                <a:ea typeface="Open Sans"/>
                <a:cs typeface="Open Sans"/>
                <a:sym typeface="Open Sans"/>
              </a:defRPr>
            </a:lvl3pPr>
            <a:lvl4pPr marL="1828800" lvl="3" indent="-349250">
              <a:lnSpc>
                <a:spcPct val="115000"/>
              </a:lnSpc>
              <a:spcBef>
                <a:spcPts val="2100"/>
              </a:spcBef>
              <a:spcAft>
                <a:spcPts val="0"/>
              </a:spcAft>
              <a:buClr>
                <a:schemeClr val="dk2"/>
              </a:buClr>
              <a:buSzPts val="1900"/>
              <a:buFont typeface="Open Sans"/>
              <a:buChar char="●"/>
              <a:defRPr sz="1900">
                <a:solidFill>
                  <a:schemeClr val="dk2"/>
                </a:solidFill>
                <a:latin typeface="Open Sans"/>
                <a:ea typeface="Open Sans"/>
                <a:cs typeface="Open Sans"/>
                <a:sym typeface="Open Sans"/>
              </a:defRPr>
            </a:lvl4pPr>
            <a:lvl5pPr marL="2286000" lvl="4" indent="-349250">
              <a:lnSpc>
                <a:spcPct val="115000"/>
              </a:lnSpc>
              <a:spcBef>
                <a:spcPts val="2100"/>
              </a:spcBef>
              <a:spcAft>
                <a:spcPts val="0"/>
              </a:spcAft>
              <a:buClr>
                <a:schemeClr val="dk2"/>
              </a:buClr>
              <a:buSzPts val="1900"/>
              <a:buFont typeface="Open Sans"/>
              <a:buChar char="○"/>
              <a:defRPr sz="1900">
                <a:solidFill>
                  <a:schemeClr val="dk2"/>
                </a:solidFill>
                <a:latin typeface="Open Sans"/>
                <a:ea typeface="Open Sans"/>
                <a:cs typeface="Open Sans"/>
                <a:sym typeface="Open Sans"/>
              </a:defRPr>
            </a:lvl5pPr>
            <a:lvl6pPr marL="2743200" lvl="5" indent="-349250">
              <a:lnSpc>
                <a:spcPct val="115000"/>
              </a:lnSpc>
              <a:spcBef>
                <a:spcPts val="2100"/>
              </a:spcBef>
              <a:spcAft>
                <a:spcPts val="0"/>
              </a:spcAft>
              <a:buClr>
                <a:schemeClr val="dk2"/>
              </a:buClr>
              <a:buSzPts val="1900"/>
              <a:buFont typeface="Open Sans"/>
              <a:buChar char="■"/>
              <a:defRPr sz="1900">
                <a:solidFill>
                  <a:schemeClr val="dk2"/>
                </a:solidFill>
                <a:latin typeface="Open Sans"/>
                <a:ea typeface="Open Sans"/>
                <a:cs typeface="Open Sans"/>
                <a:sym typeface="Open Sans"/>
              </a:defRPr>
            </a:lvl6pPr>
            <a:lvl7pPr marL="3200400" lvl="6" indent="-349250">
              <a:lnSpc>
                <a:spcPct val="115000"/>
              </a:lnSpc>
              <a:spcBef>
                <a:spcPts val="2100"/>
              </a:spcBef>
              <a:spcAft>
                <a:spcPts val="0"/>
              </a:spcAft>
              <a:buClr>
                <a:schemeClr val="dk2"/>
              </a:buClr>
              <a:buSzPts val="1900"/>
              <a:buFont typeface="Open Sans"/>
              <a:buChar char="●"/>
              <a:defRPr sz="1900">
                <a:solidFill>
                  <a:schemeClr val="dk2"/>
                </a:solidFill>
                <a:latin typeface="Open Sans"/>
                <a:ea typeface="Open Sans"/>
                <a:cs typeface="Open Sans"/>
                <a:sym typeface="Open Sans"/>
              </a:defRPr>
            </a:lvl7pPr>
            <a:lvl8pPr marL="3657600" lvl="7" indent="-349250">
              <a:lnSpc>
                <a:spcPct val="115000"/>
              </a:lnSpc>
              <a:spcBef>
                <a:spcPts val="2100"/>
              </a:spcBef>
              <a:spcAft>
                <a:spcPts val="0"/>
              </a:spcAft>
              <a:buClr>
                <a:schemeClr val="dk2"/>
              </a:buClr>
              <a:buSzPts val="1900"/>
              <a:buFont typeface="Open Sans"/>
              <a:buChar char="○"/>
              <a:defRPr sz="1900">
                <a:solidFill>
                  <a:schemeClr val="dk2"/>
                </a:solidFill>
                <a:latin typeface="Open Sans"/>
                <a:ea typeface="Open Sans"/>
                <a:cs typeface="Open Sans"/>
                <a:sym typeface="Open Sans"/>
              </a:defRPr>
            </a:lvl8pPr>
            <a:lvl9pPr marL="4114800" lvl="8" indent="-349250">
              <a:lnSpc>
                <a:spcPct val="115000"/>
              </a:lnSpc>
              <a:spcBef>
                <a:spcPts val="2100"/>
              </a:spcBef>
              <a:spcAft>
                <a:spcPts val="2100"/>
              </a:spcAft>
              <a:buClr>
                <a:schemeClr val="dk2"/>
              </a:buClr>
              <a:buSzPts val="1900"/>
              <a:buFont typeface="Open Sans"/>
              <a:buChar char="■"/>
              <a:defRPr sz="1900">
                <a:solidFill>
                  <a:schemeClr val="dk2"/>
                </a:solidFill>
                <a:latin typeface="Open Sans"/>
                <a:ea typeface="Open Sans"/>
                <a:cs typeface="Open Sans"/>
                <a:sym typeface="Open Sans"/>
              </a:defRPr>
            </a:lvl9pPr>
          </a:lstStyle>
          <a:p>
            <a:endParaRPr/>
          </a:p>
        </p:txBody>
      </p:sp>
      <p:sp>
        <p:nvSpPr>
          <p:cNvPr id="8" name="Google Shape;8;p1"/>
          <p:cNvSpPr txBox="1">
            <a:spLocks noGrp="1"/>
          </p:cNvSpPr>
          <p:nvPr>
            <p:ph type="sldNum" idx="12"/>
          </p:nvPr>
        </p:nvSpPr>
        <p:spPr>
          <a:xfrm>
            <a:off x="11296610" y="6217622"/>
            <a:ext cx="731700" cy="524700"/>
          </a:xfrm>
          <a:prstGeom prst="rect">
            <a:avLst/>
          </a:prstGeom>
          <a:noFill/>
          <a:ln>
            <a:noFill/>
          </a:ln>
        </p:spPr>
        <p:txBody>
          <a:bodyPr spcFirstLastPara="1" wrap="square" lIns="121900" tIns="121900" rIns="121900" bIns="121900" anchor="ctr" anchorCtr="0">
            <a:noAutofit/>
          </a:bodyPr>
          <a:lstStyle>
            <a:lvl1pPr lvl="0" algn="r">
              <a:buNone/>
              <a:defRPr sz="1300">
                <a:solidFill>
                  <a:schemeClr val="dk2"/>
                </a:solidFill>
              </a:defRPr>
            </a:lvl1pPr>
            <a:lvl2pPr lvl="1" algn="r">
              <a:buNone/>
              <a:defRPr sz="1300">
                <a:solidFill>
                  <a:schemeClr val="dk2"/>
                </a:solidFill>
              </a:defRPr>
            </a:lvl2pPr>
            <a:lvl3pPr lvl="2" algn="r">
              <a:buNone/>
              <a:defRPr sz="1300">
                <a:solidFill>
                  <a:schemeClr val="dk2"/>
                </a:solidFill>
              </a:defRPr>
            </a:lvl3pPr>
            <a:lvl4pPr lvl="3" algn="r">
              <a:buNone/>
              <a:defRPr sz="1300">
                <a:solidFill>
                  <a:schemeClr val="dk2"/>
                </a:solidFill>
              </a:defRPr>
            </a:lvl4pPr>
            <a:lvl5pPr lvl="4" algn="r">
              <a:buNone/>
              <a:defRPr sz="1300">
                <a:solidFill>
                  <a:schemeClr val="dk2"/>
                </a:solidFill>
              </a:defRPr>
            </a:lvl5pPr>
            <a:lvl6pPr lvl="5" algn="r">
              <a:buNone/>
              <a:defRPr sz="1300">
                <a:solidFill>
                  <a:schemeClr val="dk2"/>
                </a:solidFill>
              </a:defRPr>
            </a:lvl6pPr>
            <a:lvl7pPr lvl="6" algn="r">
              <a:buNone/>
              <a:defRPr sz="1300">
                <a:solidFill>
                  <a:schemeClr val="dk2"/>
                </a:solidFill>
              </a:defRPr>
            </a:lvl7pPr>
            <a:lvl8pPr lvl="7" algn="r">
              <a:buNone/>
              <a:defRPr sz="1300">
                <a:solidFill>
                  <a:schemeClr val="dk2"/>
                </a:solidFill>
              </a:defRPr>
            </a:lvl8pPr>
            <a:lvl9pPr lvl="8" algn="r">
              <a:buNone/>
              <a:defRPr sz="1300">
                <a:solidFill>
                  <a:schemeClr val="dk2"/>
                </a:solidFill>
              </a:defRPr>
            </a:lvl9pPr>
          </a:lstStyle>
          <a:p>
            <a:pPr marL="0" lvl="0" indent="0" algn="r" rtl="0">
              <a:spcBef>
                <a:spcPts val="0"/>
              </a:spcBef>
              <a:spcAft>
                <a:spcPts val="0"/>
              </a:spcAft>
              <a:buNone/>
            </a:pPr>
            <a:fld id="{00000000-1234-1234-1234-123412341234}" type="slidenum">
              <a:rPr lang="en"/>
              <a:t>‹#›</a:t>
            </a:fld>
            <a:endParaRPr/>
          </a:p>
        </p:txBody>
      </p:sp>
      <p:sp>
        <p:nvSpPr>
          <p:cNvPr id="9" name="Google Shape;9;p1"/>
          <p:cNvSpPr txBox="1"/>
          <p:nvPr/>
        </p:nvSpPr>
        <p:spPr>
          <a:xfrm rot="5400000">
            <a:off x="-679350" y="6198500"/>
            <a:ext cx="1579800" cy="3735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a:solidFill>
                  <a:schemeClr val="dk1"/>
                </a:solidFill>
                <a:latin typeface="Barlow Condensed"/>
                <a:ea typeface="Barlow Condensed"/>
                <a:cs typeface="Barlow Condensed"/>
                <a:sym typeface="Barlow Condensed"/>
              </a:rPr>
              <a:t>SLIDESMANIA.COM</a:t>
            </a:r>
            <a:endParaRPr>
              <a:solidFill>
                <a:schemeClr val="dk1"/>
              </a:solidFill>
              <a:latin typeface="Barlow Condensed"/>
              <a:ea typeface="Barlow Condensed"/>
              <a:cs typeface="Barlow Condensed"/>
              <a:sym typeface="Barlow Condense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 id="2147483661" r:id="rId14"/>
    <p:sldLayoutId id="2147483662" r:id="rId15"/>
    <p:sldLayoutId id="2147483663" r:id="rId16"/>
    <p:sldLayoutId id="2147483664" r:id="rId17"/>
    <p:sldLayoutId id="2147483665" r:id="rId18"/>
    <p:sldLayoutId id="2147483666" r:id="rId19"/>
    <p:sldLayoutId id="2147483667" r:id="rId20"/>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7.jpe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0.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5.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3" Type="http://schemas.openxmlformats.org/officeDocument/2006/relationships/hyperlink" Target="https://study.com/academy/answer/what-is-the-legal-approach-in-political-science.html" TargetMode="External"/><Relationship Id="rId2" Type="http://schemas.openxmlformats.org/officeDocument/2006/relationships/notesSlide" Target="../notesSlides/notesSlide9.xml"/><Relationship Id="rId1" Type="http://schemas.openxmlformats.org/officeDocument/2006/relationships/slideLayout" Target="../slideLayouts/slideLayout5.xml"/><Relationship Id="rId5" Type="http://schemas.openxmlformats.org/officeDocument/2006/relationships/hyperlink" Target="https://www.slideshare.net/FaimaMoHammad/traditional-and-modern-approaches-of-political-science-48133683" TargetMode="External"/><Relationship Id="rId4" Type="http://schemas.openxmlformats.org/officeDocument/2006/relationships/hyperlink" Target="https://www.politicalsciencenotes.com/behaviouralism/difference-between-traditionalism-and-behaviouralism/719"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262"/>
        <p:cNvGrpSpPr/>
        <p:nvPr/>
      </p:nvGrpSpPr>
      <p:grpSpPr>
        <a:xfrm>
          <a:off x="0" y="0"/>
          <a:ext cx="0" cy="0"/>
          <a:chOff x="0" y="0"/>
          <a:chExt cx="0" cy="0"/>
        </a:xfrm>
      </p:grpSpPr>
      <p:sp>
        <p:nvSpPr>
          <p:cNvPr id="263" name="Google Shape;263;p22"/>
          <p:cNvSpPr txBox="1">
            <a:spLocks noGrp="1"/>
          </p:cNvSpPr>
          <p:nvPr>
            <p:ph type="title"/>
          </p:nvPr>
        </p:nvSpPr>
        <p:spPr>
          <a:xfrm>
            <a:off x="797981" y="1321901"/>
            <a:ext cx="9948116" cy="2339783"/>
          </a:xfrm>
          <a:prstGeom prst="rect">
            <a:avLst/>
          </a:prstGeom>
        </p:spPr>
        <p:txBody>
          <a:bodyPr spcFirstLastPara="1" wrap="square" lIns="121900" tIns="121900" rIns="121900" bIns="121900" anchor="t" anchorCtr="0">
            <a:noAutofit/>
          </a:bodyPr>
          <a:lstStyle/>
          <a:p>
            <a:r>
              <a:rPr lang="en" sz="4800" i="1" dirty="0">
                <a:latin typeface="Times New Roman"/>
                <a:cs typeface="Times New Roman"/>
              </a:rPr>
              <a:t> </a:t>
            </a:r>
            <a:r>
              <a:rPr lang="en-US" sz="4800" i="1" dirty="0">
                <a:latin typeface="Times New Roman"/>
                <a:cs typeface="Times New Roman"/>
              </a:rPr>
              <a:t>The Traditional and Behavioral Approaches in Studying Political Science</a:t>
            </a:r>
            <a:endParaRPr lang="en-US" sz="4800" i="1" dirty="0">
              <a:latin typeface="Times New Roman"/>
              <a:cs typeface="Times New Roman"/>
            </a:endParaRPr>
          </a:p>
        </p:txBody>
      </p:sp>
      <p:sp>
        <p:nvSpPr>
          <p:cNvPr id="264" name="Google Shape;264;p22"/>
          <p:cNvSpPr txBox="1">
            <a:spLocks noGrp="1"/>
          </p:cNvSpPr>
          <p:nvPr>
            <p:ph type="subTitle" idx="1"/>
          </p:nvPr>
        </p:nvSpPr>
        <p:spPr>
          <a:xfrm>
            <a:off x="-1740479" y="4840579"/>
            <a:ext cx="14968964" cy="970396"/>
          </a:xfrm>
          <a:prstGeom prst="rect">
            <a:avLst/>
          </a:prstGeom>
        </p:spPr>
        <p:txBody>
          <a:bodyPr spcFirstLastPara="1" wrap="square" lIns="121900" tIns="121900" rIns="121900" bIns="121900" anchor="t" anchorCtr="0">
            <a:noAutofit/>
          </a:bodyPr>
          <a:lstStyle/>
          <a:p>
            <a:pPr marL="0" indent="0">
              <a:spcAft>
                <a:spcPts val="2100"/>
              </a:spcAft>
            </a:pPr>
            <a:r>
              <a:rPr lang="en" sz="2400" i="1" dirty="0">
                <a:latin typeface="Times New Roman"/>
              </a:rPr>
              <a:t>Student ID: 3212    E-mail:fatemaalzahraa_3212@limu.eduly</a:t>
            </a:r>
          </a:p>
          <a:p>
            <a:pPr marL="0" indent="0">
              <a:lnSpc>
                <a:spcPct val="114999"/>
              </a:lnSpc>
              <a:spcAft>
                <a:spcPts val="2100"/>
              </a:spcAft>
            </a:pPr>
            <a:endParaRPr lang="en" dirty="0"/>
          </a:p>
        </p:txBody>
      </p:sp>
      <p:sp>
        <p:nvSpPr>
          <p:cNvPr id="2" name="TextBox 1">
            <a:extLst>
              <a:ext uri="{FF2B5EF4-FFF2-40B4-BE49-F238E27FC236}">
                <a16:creationId xmlns:a16="http://schemas.microsoft.com/office/drawing/2014/main" id="{B69769C8-4E6A-4DC6-80B9-93E1BE922738}"/>
              </a:ext>
            </a:extLst>
          </p:cNvPr>
          <p:cNvSpPr txBox="1"/>
          <p:nvPr/>
        </p:nvSpPr>
        <p:spPr>
          <a:xfrm>
            <a:off x="4318797" y="3749698"/>
            <a:ext cx="3852746"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800" b="1" i="1" dirty="0">
                <a:latin typeface="Century"/>
              </a:rPr>
              <a:t>By: Fatima </a:t>
            </a:r>
            <a:r>
              <a:rPr lang="en-US" sz="1800" b="1" i="1" dirty="0" err="1">
                <a:latin typeface="Century"/>
              </a:rPr>
              <a:t>Alzahraa</a:t>
            </a:r>
            <a:r>
              <a:rPr lang="en-US" sz="1800" b="1" i="1" dirty="0">
                <a:latin typeface="Century"/>
              </a:rPr>
              <a:t> </a:t>
            </a:r>
            <a:r>
              <a:rPr lang="en-US" sz="1800" b="1" i="1" dirty="0" err="1">
                <a:latin typeface="Century"/>
              </a:rPr>
              <a:t>Agneaber</a:t>
            </a:r>
            <a:endParaRPr lang="en-US" sz="1800" b="1" i="1" dirty="0">
              <a:latin typeface="Century"/>
            </a:endParaRPr>
          </a:p>
        </p:txBody>
      </p:sp>
      <p:pic>
        <p:nvPicPr>
          <p:cNvPr id="4" name="Picture 4" descr="Logo, company name&#10;&#10;Description automatically generated">
            <a:extLst>
              <a:ext uri="{FF2B5EF4-FFF2-40B4-BE49-F238E27FC236}">
                <a16:creationId xmlns:a16="http://schemas.microsoft.com/office/drawing/2014/main" id="{6D7489D8-3A3A-42DE-9971-08E21738BFBE}"/>
              </a:ext>
            </a:extLst>
          </p:cNvPr>
          <p:cNvPicPr>
            <a:picLocks noChangeAspect="1"/>
          </p:cNvPicPr>
          <p:nvPr/>
        </p:nvPicPr>
        <p:blipFill>
          <a:blip r:embed="rId3"/>
          <a:stretch>
            <a:fillRect/>
          </a:stretch>
        </p:blipFill>
        <p:spPr>
          <a:xfrm>
            <a:off x="10175994" y="717195"/>
            <a:ext cx="1399555" cy="1211901"/>
          </a:xfrm>
          <a:prstGeom prst="rect">
            <a:avLst/>
          </a:prstGeom>
        </p:spPr>
      </p:pic>
      <p:pic>
        <p:nvPicPr>
          <p:cNvPr id="5" name="Picture 5" descr="Logo&#10;&#10;Description automatically generated">
            <a:extLst>
              <a:ext uri="{FF2B5EF4-FFF2-40B4-BE49-F238E27FC236}">
                <a16:creationId xmlns:a16="http://schemas.microsoft.com/office/drawing/2014/main" id="{A051F5AB-ACA4-4985-A2B7-A16DFD6B7550}"/>
              </a:ext>
            </a:extLst>
          </p:cNvPr>
          <p:cNvPicPr>
            <a:picLocks noChangeAspect="1"/>
          </p:cNvPicPr>
          <p:nvPr/>
        </p:nvPicPr>
        <p:blipFill>
          <a:blip r:embed="rId4"/>
          <a:stretch>
            <a:fillRect/>
          </a:stretch>
        </p:blipFill>
        <p:spPr>
          <a:xfrm>
            <a:off x="742997" y="717195"/>
            <a:ext cx="1405812" cy="1400289"/>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682"/>
        <p:cNvGrpSpPr/>
        <p:nvPr/>
      </p:nvGrpSpPr>
      <p:grpSpPr>
        <a:xfrm>
          <a:off x="0" y="0"/>
          <a:ext cx="0" cy="0"/>
          <a:chOff x="0" y="0"/>
          <a:chExt cx="0" cy="0"/>
        </a:xfrm>
      </p:grpSpPr>
      <p:sp>
        <p:nvSpPr>
          <p:cNvPr id="683" name="Google Shape;683;p42"/>
          <p:cNvSpPr txBox="1">
            <a:spLocks noGrp="1"/>
          </p:cNvSpPr>
          <p:nvPr>
            <p:ph type="title"/>
          </p:nvPr>
        </p:nvSpPr>
        <p:spPr>
          <a:xfrm>
            <a:off x="6130600" y="649736"/>
            <a:ext cx="5873400" cy="1341600"/>
          </a:xfrm>
          <a:prstGeom prst="rect">
            <a:avLst/>
          </a:prstGeom>
        </p:spPr>
        <p:txBody>
          <a:bodyPr spcFirstLastPara="1" wrap="square" lIns="121900" tIns="121900" rIns="121900" bIns="121900" anchor="t" anchorCtr="0">
            <a:noAutofit/>
          </a:bodyPr>
          <a:lstStyle/>
          <a:p>
            <a:pPr marL="0" lvl="0" indent="0" algn="l" rtl="0">
              <a:spcBef>
                <a:spcPts val="0"/>
              </a:spcBef>
              <a:spcAft>
                <a:spcPts val="0"/>
              </a:spcAft>
              <a:buNone/>
            </a:pPr>
            <a:r>
              <a:rPr lang="en"/>
              <a:t>Thank you!</a:t>
            </a:r>
            <a:endParaRPr/>
          </a:p>
        </p:txBody>
      </p:sp>
      <p:sp>
        <p:nvSpPr>
          <p:cNvPr id="684" name="Google Shape;684;p42"/>
          <p:cNvSpPr txBox="1">
            <a:spLocks noGrp="1"/>
          </p:cNvSpPr>
          <p:nvPr>
            <p:ph type="subTitle" idx="1"/>
          </p:nvPr>
        </p:nvSpPr>
        <p:spPr>
          <a:xfrm>
            <a:off x="5869086" y="4317671"/>
            <a:ext cx="6798895" cy="2088597"/>
          </a:xfrm>
          <a:prstGeom prst="rect">
            <a:avLst/>
          </a:prstGeom>
        </p:spPr>
        <p:txBody>
          <a:bodyPr spcFirstLastPara="1" wrap="square" lIns="121900" tIns="121900" rIns="121900" bIns="121900" anchor="t" anchorCtr="0">
            <a:noAutofit/>
          </a:bodyPr>
          <a:lstStyle/>
          <a:p>
            <a:pPr marL="0" lvl="0" indent="0" algn="l" rtl="0">
              <a:spcBef>
                <a:spcPts val="0"/>
              </a:spcBef>
              <a:spcAft>
                <a:spcPts val="2100"/>
              </a:spcAft>
              <a:buNone/>
            </a:pPr>
            <a:r>
              <a:rPr lang="en" sz="3600"/>
              <a:t>Do you have any questions?</a:t>
            </a:r>
            <a:endParaRPr sz="3600"/>
          </a:p>
        </p:txBody>
      </p:sp>
      <p:grpSp>
        <p:nvGrpSpPr>
          <p:cNvPr id="692" name="Google Shape;692;p42"/>
          <p:cNvGrpSpPr/>
          <p:nvPr/>
        </p:nvGrpSpPr>
        <p:grpSpPr>
          <a:xfrm>
            <a:off x="1602130" y="2025993"/>
            <a:ext cx="3018022" cy="2806004"/>
            <a:chOff x="6435300" y="2742175"/>
            <a:chExt cx="266325" cy="232875"/>
          </a:xfrm>
        </p:grpSpPr>
        <p:sp>
          <p:nvSpPr>
            <p:cNvPr id="693" name="Google Shape;693;p42"/>
            <p:cNvSpPr/>
            <p:nvPr/>
          </p:nvSpPr>
          <p:spPr>
            <a:xfrm>
              <a:off x="6518275" y="2742175"/>
              <a:ext cx="183350" cy="232875"/>
            </a:xfrm>
            <a:custGeom>
              <a:avLst/>
              <a:gdLst/>
              <a:ahLst/>
              <a:cxnLst/>
              <a:rect l="l" t="t" r="r" b="b"/>
              <a:pathLst>
                <a:path w="7334" h="9315" extrusionOk="0">
                  <a:moveTo>
                    <a:pt x="3194" y="1"/>
                  </a:moveTo>
                  <a:cubicBezTo>
                    <a:pt x="2766" y="1"/>
                    <a:pt x="2392" y="375"/>
                    <a:pt x="2392" y="804"/>
                  </a:cubicBezTo>
                  <a:cubicBezTo>
                    <a:pt x="2392" y="2838"/>
                    <a:pt x="54" y="3962"/>
                    <a:pt x="1" y="3997"/>
                  </a:cubicBezTo>
                  <a:lnTo>
                    <a:pt x="1" y="8244"/>
                  </a:lnTo>
                  <a:cubicBezTo>
                    <a:pt x="946" y="8244"/>
                    <a:pt x="1018" y="9315"/>
                    <a:pt x="2802" y="9315"/>
                  </a:cubicBezTo>
                  <a:lnTo>
                    <a:pt x="5193" y="9315"/>
                  </a:lnTo>
                  <a:cubicBezTo>
                    <a:pt x="5639" y="9315"/>
                    <a:pt x="5996" y="8958"/>
                    <a:pt x="5996" y="8512"/>
                  </a:cubicBezTo>
                  <a:cubicBezTo>
                    <a:pt x="5996" y="8315"/>
                    <a:pt x="5924" y="8119"/>
                    <a:pt x="5782" y="7976"/>
                  </a:cubicBezTo>
                  <a:lnTo>
                    <a:pt x="5853" y="7976"/>
                  </a:lnTo>
                  <a:cubicBezTo>
                    <a:pt x="6299" y="7976"/>
                    <a:pt x="6656" y="7619"/>
                    <a:pt x="6656" y="7191"/>
                  </a:cubicBezTo>
                  <a:cubicBezTo>
                    <a:pt x="6656" y="6977"/>
                    <a:pt x="6585" y="6781"/>
                    <a:pt x="6442" y="6638"/>
                  </a:cubicBezTo>
                  <a:cubicBezTo>
                    <a:pt x="6799" y="6549"/>
                    <a:pt x="7066" y="6228"/>
                    <a:pt x="7066" y="5853"/>
                  </a:cubicBezTo>
                  <a:cubicBezTo>
                    <a:pt x="7066" y="5639"/>
                    <a:pt x="6959" y="5425"/>
                    <a:pt x="6817" y="5282"/>
                  </a:cubicBezTo>
                  <a:cubicBezTo>
                    <a:pt x="7120" y="5157"/>
                    <a:pt x="7334" y="4872"/>
                    <a:pt x="7334" y="4533"/>
                  </a:cubicBezTo>
                  <a:cubicBezTo>
                    <a:pt x="7334" y="4087"/>
                    <a:pt x="6959" y="3730"/>
                    <a:pt x="6531" y="3730"/>
                  </a:cubicBezTo>
                  <a:lnTo>
                    <a:pt x="3997" y="3730"/>
                  </a:lnTo>
                  <a:cubicBezTo>
                    <a:pt x="3783" y="3730"/>
                    <a:pt x="3623" y="3569"/>
                    <a:pt x="3605" y="3337"/>
                  </a:cubicBezTo>
                  <a:cubicBezTo>
                    <a:pt x="3623" y="3105"/>
                    <a:pt x="3997" y="2624"/>
                    <a:pt x="3997" y="804"/>
                  </a:cubicBezTo>
                  <a:cubicBezTo>
                    <a:pt x="3997" y="375"/>
                    <a:pt x="3641" y="1"/>
                    <a:pt x="3194" y="1"/>
                  </a:cubicBezTo>
                  <a:close/>
                </a:path>
              </a:pathLst>
            </a:custGeom>
            <a:solidFill>
              <a:schemeClr val="accent2"/>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a:p>
          </p:txBody>
        </p:sp>
        <p:sp>
          <p:nvSpPr>
            <p:cNvPr id="694" name="Google Shape;694;p42"/>
            <p:cNvSpPr/>
            <p:nvPr/>
          </p:nvSpPr>
          <p:spPr>
            <a:xfrm>
              <a:off x="6435300" y="2825150"/>
              <a:ext cx="62925" cy="140075"/>
            </a:xfrm>
            <a:custGeom>
              <a:avLst/>
              <a:gdLst/>
              <a:ahLst/>
              <a:cxnLst/>
              <a:rect l="l" t="t" r="r" b="b"/>
              <a:pathLst>
                <a:path w="2517" h="5603" extrusionOk="0">
                  <a:moveTo>
                    <a:pt x="1" y="0"/>
                  </a:moveTo>
                  <a:lnTo>
                    <a:pt x="1" y="5603"/>
                  </a:lnTo>
                  <a:lnTo>
                    <a:pt x="1999" y="5603"/>
                  </a:lnTo>
                  <a:cubicBezTo>
                    <a:pt x="2285" y="5603"/>
                    <a:pt x="2517" y="5371"/>
                    <a:pt x="2517" y="5068"/>
                  </a:cubicBezTo>
                  <a:lnTo>
                    <a:pt x="2517" y="536"/>
                  </a:lnTo>
                  <a:cubicBezTo>
                    <a:pt x="2517" y="250"/>
                    <a:pt x="2285" y="0"/>
                    <a:pt x="1999" y="0"/>
                  </a:cubicBezTo>
                  <a:close/>
                </a:path>
              </a:pathLst>
            </a:custGeom>
            <a:solidFill>
              <a:schemeClr val="accent2"/>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a:p>
          </p:txBody>
        </p:sp>
      </p:grpSp>
      <p:sp>
        <p:nvSpPr>
          <p:cNvPr id="3" name="Google Shape;716;p44">
            <a:extLst>
              <a:ext uri="{FF2B5EF4-FFF2-40B4-BE49-F238E27FC236}">
                <a16:creationId xmlns:a16="http://schemas.microsoft.com/office/drawing/2014/main" id="{2B195B32-E20C-4441-919A-72DE636EC5A7}"/>
              </a:ext>
            </a:extLst>
          </p:cNvPr>
          <p:cNvSpPr/>
          <p:nvPr/>
        </p:nvSpPr>
        <p:spPr>
          <a:xfrm>
            <a:off x="5917414" y="2062097"/>
            <a:ext cx="2695352" cy="2188250"/>
          </a:xfrm>
          <a:custGeom>
            <a:avLst/>
            <a:gdLst/>
            <a:ahLst/>
            <a:cxnLst/>
            <a:rect l="l" t="t" r="r" b="b"/>
            <a:pathLst>
              <a:path w="6656" h="5996" extrusionOk="0">
                <a:moveTo>
                  <a:pt x="518" y="0"/>
                </a:moveTo>
                <a:cubicBezTo>
                  <a:pt x="232" y="0"/>
                  <a:pt x="1" y="250"/>
                  <a:pt x="1" y="535"/>
                </a:cubicBezTo>
                <a:lnTo>
                  <a:pt x="1" y="4122"/>
                </a:lnTo>
                <a:cubicBezTo>
                  <a:pt x="1" y="4425"/>
                  <a:pt x="232" y="4657"/>
                  <a:pt x="518" y="4657"/>
                </a:cubicBezTo>
                <a:lnTo>
                  <a:pt x="3979" y="4657"/>
                </a:lnTo>
                <a:lnTo>
                  <a:pt x="5318" y="5995"/>
                </a:lnTo>
                <a:lnTo>
                  <a:pt x="5318" y="4657"/>
                </a:lnTo>
                <a:lnTo>
                  <a:pt x="6121" y="4657"/>
                </a:lnTo>
                <a:cubicBezTo>
                  <a:pt x="6424" y="4657"/>
                  <a:pt x="6656" y="4425"/>
                  <a:pt x="6656" y="4122"/>
                </a:cubicBezTo>
                <a:lnTo>
                  <a:pt x="6656" y="535"/>
                </a:lnTo>
                <a:cubicBezTo>
                  <a:pt x="6656" y="250"/>
                  <a:pt x="6424" y="0"/>
                  <a:pt x="6121" y="0"/>
                </a:cubicBezTo>
                <a:close/>
              </a:path>
            </a:pathLst>
          </a:custGeom>
          <a:solidFill>
            <a:schemeClr val="accent2"/>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F4E23509-F8E9-46B9-97CE-6F8A81F7196A}"/>
              </a:ext>
            </a:extLst>
          </p:cNvPr>
          <p:cNvSpPr txBox="1"/>
          <p:nvPr/>
        </p:nvSpPr>
        <p:spPr>
          <a:xfrm>
            <a:off x="11825880" y="6491879"/>
            <a:ext cx="2743200" cy="30777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US" dirty="0"/>
              <a:t>10</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310"/>
        <p:cNvGrpSpPr/>
        <p:nvPr/>
      </p:nvGrpSpPr>
      <p:grpSpPr>
        <a:xfrm>
          <a:off x="0" y="0"/>
          <a:ext cx="0" cy="0"/>
          <a:chOff x="0" y="0"/>
          <a:chExt cx="0" cy="0"/>
        </a:xfrm>
      </p:grpSpPr>
      <p:sp>
        <p:nvSpPr>
          <p:cNvPr id="311" name="Google Shape;311;p29"/>
          <p:cNvSpPr txBox="1">
            <a:spLocks noGrp="1"/>
          </p:cNvSpPr>
          <p:nvPr>
            <p:ph type="title"/>
          </p:nvPr>
        </p:nvSpPr>
        <p:spPr>
          <a:xfrm>
            <a:off x="469331" y="583598"/>
            <a:ext cx="9533854" cy="763500"/>
          </a:xfrm>
          <a:prstGeom prst="rect">
            <a:avLst/>
          </a:prstGeom>
        </p:spPr>
        <p:txBody>
          <a:bodyPr spcFirstLastPara="1" wrap="square" lIns="121900" tIns="121900" rIns="121900" bIns="121900" anchor="t" anchorCtr="0">
            <a:noAutofit/>
          </a:bodyPr>
          <a:lstStyle/>
          <a:p>
            <a:pPr marL="571500" indent="-571500">
              <a:buFont typeface="Arial"/>
              <a:buChar char="•"/>
            </a:pPr>
            <a:r>
              <a:rPr lang="en-US" dirty="0"/>
              <a:t>Table of contents:</a:t>
            </a:r>
          </a:p>
        </p:txBody>
      </p:sp>
      <p:sp>
        <p:nvSpPr>
          <p:cNvPr id="312" name="Google Shape;312;p29"/>
          <p:cNvSpPr txBox="1">
            <a:spLocks noGrp="1"/>
          </p:cNvSpPr>
          <p:nvPr>
            <p:ph type="subTitle" idx="1"/>
          </p:nvPr>
        </p:nvSpPr>
        <p:spPr>
          <a:xfrm>
            <a:off x="3568278" y="1568407"/>
            <a:ext cx="8079771" cy="606900"/>
          </a:xfrm>
          <a:prstGeom prst="rect">
            <a:avLst/>
          </a:prstGeom>
        </p:spPr>
        <p:txBody>
          <a:bodyPr spcFirstLastPara="1" wrap="square" lIns="121900" tIns="121900" rIns="121900" bIns="121900" anchor="t" anchorCtr="0">
            <a:noAutofit/>
          </a:bodyPr>
          <a:lstStyle/>
          <a:p>
            <a:pPr marL="571500" indent="-571500">
              <a:spcAft>
                <a:spcPts val="2100"/>
              </a:spcAft>
              <a:buFont typeface="Arial"/>
              <a:buChar char="•"/>
            </a:pPr>
            <a:r>
              <a:rPr lang="en" sz="3600" dirty="0">
                <a:solidFill>
                  <a:schemeClr val="lt1"/>
                </a:solidFill>
              </a:rPr>
              <a:t>Definition of  political science</a:t>
            </a:r>
            <a:endParaRPr lang="en-US" dirty="0"/>
          </a:p>
        </p:txBody>
      </p:sp>
      <p:sp>
        <p:nvSpPr>
          <p:cNvPr id="314" name="Google Shape;314;p29"/>
          <p:cNvSpPr txBox="1">
            <a:spLocks noGrp="1"/>
          </p:cNvSpPr>
          <p:nvPr>
            <p:ph type="subTitle" idx="2"/>
          </p:nvPr>
        </p:nvSpPr>
        <p:spPr>
          <a:xfrm>
            <a:off x="3567525" y="2257999"/>
            <a:ext cx="9594574" cy="809799"/>
          </a:xfrm>
          <a:prstGeom prst="rect">
            <a:avLst/>
          </a:prstGeom>
        </p:spPr>
        <p:txBody>
          <a:bodyPr spcFirstLastPara="1" wrap="square" lIns="121900" tIns="121900" rIns="121900" bIns="121900" anchor="t" anchorCtr="0">
            <a:noAutofit/>
          </a:bodyPr>
          <a:lstStyle/>
          <a:p>
            <a:pPr indent="-457200">
              <a:spcAft>
                <a:spcPts val="2100"/>
              </a:spcAft>
              <a:buChar char="•"/>
            </a:pPr>
            <a:r>
              <a:rPr lang="en-US" sz="2800" dirty="0">
                <a:solidFill>
                  <a:schemeClr val="lt1"/>
                </a:solidFill>
              </a:rPr>
              <a:t>The two main approaches of political science traditional and behavioral approach</a:t>
            </a:r>
            <a:endParaRPr lang="en-US"/>
          </a:p>
        </p:txBody>
      </p:sp>
      <p:sp>
        <p:nvSpPr>
          <p:cNvPr id="315" name="Google Shape;315;p29"/>
          <p:cNvSpPr txBox="1">
            <a:spLocks noGrp="1"/>
          </p:cNvSpPr>
          <p:nvPr>
            <p:ph type="body" idx="6"/>
          </p:nvPr>
        </p:nvSpPr>
        <p:spPr>
          <a:xfrm>
            <a:off x="3568271" y="4113109"/>
            <a:ext cx="8639593" cy="923400"/>
          </a:xfrm>
          <a:prstGeom prst="rect">
            <a:avLst/>
          </a:prstGeom>
        </p:spPr>
        <p:txBody>
          <a:bodyPr spcFirstLastPara="1" wrap="square" lIns="121900" tIns="121900" rIns="121900" bIns="121900" anchor="t" anchorCtr="0">
            <a:noAutofit/>
          </a:bodyPr>
          <a:lstStyle/>
          <a:p>
            <a:pPr marL="285750" indent="-285750">
              <a:lnSpc>
                <a:spcPct val="114999"/>
              </a:lnSpc>
            </a:pPr>
            <a:r>
              <a:rPr lang="en" sz="2400" b="1" dirty="0">
                <a:solidFill>
                  <a:schemeClr val="bg1"/>
                </a:solidFill>
              </a:rPr>
              <a:t>Differences between traditional and behavioral approaches</a:t>
            </a:r>
            <a:endParaRPr lang="en-US" sz="2400" b="1" dirty="0">
              <a:solidFill>
                <a:schemeClr val="bg1"/>
              </a:solidFill>
            </a:endParaRPr>
          </a:p>
          <a:p>
            <a:pPr marL="0" lvl="0" indent="0" algn="l" rtl="0">
              <a:spcBef>
                <a:spcPts val="2100"/>
              </a:spcBef>
              <a:spcAft>
                <a:spcPts val="2100"/>
              </a:spcAft>
              <a:buNone/>
            </a:pPr>
            <a:endParaRPr sz="1600" dirty="0">
              <a:solidFill>
                <a:schemeClr val="dk1"/>
              </a:solidFill>
            </a:endParaRPr>
          </a:p>
        </p:txBody>
      </p:sp>
      <p:sp>
        <p:nvSpPr>
          <p:cNvPr id="316" name="Google Shape;316;p29"/>
          <p:cNvSpPr txBox="1">
            <a:spLocks noGrp="1"/>
          </p:cNvSpPr>
          <p:nvPr>
            <p:ph type="subTitle" idx="3"/>
          </p:nvPr>
        </p:nvSpPr>
        <p:spPr>
          <a:xfrm>
            <a:off x="3568278" y="3379691"/>
            <a:ext cx="8656728" cy="606900"/>
          </a:xfrm>
          <a:prstGeom prst="rect">
            <a:avLst/>
          </a:prstGeom>
        </p:spPr>
        <p:txBody>
          <a:bodyPr spcFirstLastPara="1" wrap="square" lIns="121900" tIns="121900" rIns="121900" bIns="121900" anchor="t" anchorCtr="0">
            <a:noAutofit/>
          </a:bodyPr>
          <a:lstStyle/>
          <a:p>
            <a:pPr marL="285750" indent="-285750">
              <a:lnSpc>
                <a:spcPct val="114999"/>
              </a:lnSpc>
              <a:spcAft>
                <a:spcPts val="2100"/>
              </a:spcAft>
              <a:buFont typeface="Arial"/>
              <a:buChar char="•"/>
            </a:pPr>
            <a:r>
              <a:rPr lang="en" sz="2800" dirty="0">
                <a:solidFill>
                  <a:schemeClr val="bg1"/>
                </a:solidFill>
              </a:rPr>
              <a:t>Sub-</a:t>
            </a:r>
            <a:r>
              <a:rPr lang="en-US" sz="2800" dirty="0">
                <a:solidFill>
                  <a:schemeClr val="bg1"/>
                </a:solidFill>
              </a:rPr>
              <a:t>approaches of traditional approaches</a:t>
            </a:r>
            <a:endParaRPr lang="en-US" sz="2800">
              <a:solidFill>
                <a:schemeClr val="bg1"/>
              </a:solidFill>
            </a:endParaRPr>
          </a:p>
        </p:txBody>
      </p:sp>
      <p:sp>
        <p:nvSpPr>
          <p:cNvPr id="2" name="TextBox 1">
            <a:extLst>
              <a:ext uri="{FF2B5EF4-FFF2-40B4-BE49-F238E27FC236}">
                <a16:creationId xmlns:a16="http://schemas.microsoft.com/office/drawing/2014/main" id="{E518CCF3-DE16-4D57-B46C-8826136E63A6}"/>
              </a:ext>
            </a:extLst>
          </p:cNvPr>
          <p:cNvSpPr txBox="1"/>
          <p:nvPr/>
        </p:nvSpPr>
        <p:spPr>
          <a:xfrm>
            <a:off x="11767264" y="6451299"/>
            <a:ext cx="2743200" cy="30777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US" dirty="0"/>
              <a:t>2</a:t>
            </a:r>
          </a:p>
        </p:txBody>
      </p:sp>
    </p:spTree>
    <p:extLst>
      <p:ext uri="{BB962C8B-B14F-4D97-AF65-F5344CB8AC3E}">
        <p14:creationId xmlns:p14="http://schemas.microsoft.com/office/powerpoint/2010/main" val="166339484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275"/>
        <p:cNvGrpSpPr/>
        <p:nvPr/>
      </p:nvGrpSpPr>
      <p:grpSpPr>
        <a:xfrm>
          <a:off x="0" y="0"/>
          <a:ext cx="0" cy="0"/>
          <a:chOff x="0" y="0"/>
          <a:chExt cx="0" cy="0"/>
        </a:xfrm>
      </p:grpSpPr>
      <p:sp>
        <p:nvSpPr>
          <p:cNvPr id="276" name="Google Shape;276;p24"/>
          <p:cNvSpPr txBox="1">
            <a:spLocks noGrp="1"/>
          </p:cNvSpPr>
          <p:nvPr>
            <p:ph type="title"/>
          </p:nvPr>
        </p:nvSpPr>
        <p:spPr>
          <a:xfrm>
            <a:off x="1669400" y="1050575"/>
            <a:ext cx="7987982" cy="763500"/>
          </a:xfrm>
          <a:prstGeom prst="rect">
            <a:avLst/>
          </a:prstGeom>
        </p:spPr>
        <p:txBody>
          <a:bodyPr spcFirstLastPara="1" wrap="square" lIns="121900" tIns="121900" rIns="121900" bIns="121900" anchor="t" anchorCtr="0">
            <a:noAutofit/>
          </a:bodyPr>
          <a:lstStyle/>
          <a:p>
            <a:pPr marL="571500" indent="-571500">
              <a:buFont typeface="Wingdings"/>
              <a:buChar char="§"/>
            </a:pPr>
            <a:r>
              <a:rPr lang="en" dirty="0"/>
              <a:t>The </a:t>
            </a:r>
            <a:r>
              <a:rPr lang="en-US" dirty="0"/>
              <a:t>definition of political science:</a:t>
            </a:r>
            <a:endParaRPr lang="en-US"/>
          </a:p>
        </p:txBody>
      </p:sp>
      <p:sp>
        <p:nvSpPr>
          <p:cNvPr id="277" name="Google Shape;277;p24"/>
          <p:cNvSpPr txBox="1">
            <a:spLocks noGrp="1"/>
          </p:cNvSpPr>
          <p:nvPr>
            <p:ph type="body" idx="4294967295"/>
          </p:nvPr>
        </p:nvSpPr>
        <p:spPr>
          <a:xfrm>
            <a:off x="961803" y="2105478"/>
            <a:ext cx="11038515" cy="2872500"/>
          </a:xfrm>
          <a:prstGeom prst="rect">
            <a:avLst/>
          </a:prstGeom>
        </p:spPr>
        <p:txBody>
          <a:bodyPr spcFirstLastPara="1" wrap="square" lIns="121900" tIns="121900" rIns="121900" bIns="121900" anchor="t" anchorCtr="0">
            <a:noAutofit/>
          </a:bodyPr>
          <a:lstStyle/>
          <a:p>
            <a:pPr marL="107950" indent="0">
              <a:lnSpc>
                <a:spcPct val="200000"/>
              </a:lnSpc>
              <a:buNone/>
            </a:pPr>
            <a:r>
              <a:rPr lang="en" sz="3200" dirty="0">
                <a:latin typeface="Rockwell"/>
              </a:rPr>
              <a:t>Political science is a broad term that refers to the study of factors which influence relations between states and other international actors.</a:t>
            </a:r>
            <a:endParaRPr lang="en-US" sz="3200" dirty="0">
              <a:latin typeface="Rockwell"/>
            </a:endParaRPr>
          </a:p>
        </p:txBody>
      </p:sp>
      <p:sp>
        <p:nvSpPr>
          <p:cNvPr id="2" name="TextBox 1">
            <a:extLst>
              <a:ext uri="{FF2B5EF4-FFF2-40B4-BE49-F238E27FC236}">
                <a16:creationId xmlns:a16="http://schemas.microsoft.com/office/drawing/2014/main" id="{950C54BF-E617-4572-8308-9ADDC9F6EBED}"/>
              </a:ext>
            </a:extLst>
          </p:cNvPr>
          <p:cNvSpPr txBox="1"/>
          <p:nvPr/>
        </p:nvSpPr>
        <p:spPr>
          <a:xfrm>
            <a:off x="6843572" y="6072554"/>
            <a:ext cx="2743200" cy="30777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US" dirty="0"/>
              <a:t>3</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281"/>
        <p:cNvGrpSpPr/>
        <p:nvPr/>
      </p:nvGrpSpPr>
      <p:grpSpPr>
        <a:xfrm>
          <a:off x="0" y="0"/>
          <a:ext cx="0" cy="0"/>
          <a:chOff x="0" y="0"/>
          <a:chExt cx="0" cy="0"/>
        </a:xfrm>
      </p:grpSpPr>
      <p:sp>
        <p:nvSpPr>
          <p:cNvPr id="283" name="Google Shape;283;p25"/>
          <p:cNvSpPr txBox="1">
            <a:spLocks noGrp="1"/>
          </p:cNvSpPr>
          <p:nvPr>
            <p:ph type="subTitle" idx="1"/>
          </p:nvPr>
        </p:nvSpPr>
        <p:spPr>
          <a:xfrm>
            <a:off x="599298" y="3332240"/>
            <a:ext cx="10861707" cy="717900"/>
          </a:xfrm>
          <a:prstGeom prst="rect">
            <a:avLst/>
          </a:prstGeom>
        </p:spPr>
        <p:txBody>
          <a:bodyPr spcFirstLastPara="1" wrap="square" lIns="121900" tIns="121900" rIns="121900" bIns="121900" anchor="t" anchorCtr="0">
            <a:noAutofit/>
          </a:bodyPr>
          <a:lstStyle/>
          <a:p>
            <a:pPr marL="571500" indent="-571500">
              <a:spcAft>
                <a:spcPts val="2100"/>
              </a:spcAft>
              <a:buFont typeface="Wingdings"/>
              <a:buChar char="§"/>
            </a:pPr>
            <a:r>
              <a:rPr lang="en" dirty="0"/>
              <a:t>The two main </a:t>
            </a:r>
            <a:r>
              <a:rPr lang="en-US" dirty="0"/>
              <a:t>approaches of political science</a:t>
            </a:r>
            <a:endParaRPr lang="en-US"/>
          </a:p>
        </p:txBody>
      </p:sp>
      <p:sp>
        <p:nvSpPr>
          <p:cNvPr id="284" name="Google Shape;284;p25"/>
          <p:cNvSpPr txBox="1">
            <a:spLocks noGrp="1"/>
          </p:cNvSpPr>
          <p:nvPr>
            <p:ph type="body" idx="2"/>
          </p:nvPr>
        </p:nvSpPr>
        <p:spPr>
          <a:xfrm>
            <a:off x="2695613" y="4436025"/>
            <a:ext cx="6820500" cy="2075100"/>
          </a:xfrm>
          <a:prstGeom prst="rect">
            <a:avLst/>
          </a:prstGeom>
        </p:spPr>
        <p:txBody>
          <a:bodyPr spcFirstLastPara="1" wrap="square" lIns="121900" tIns="121900" rIns="121900" bIns="121900" anchor="ctr" anchorCtr="0">
            <a:noAutofit/>
          </a:bodyPr>
          <a:lstStyle/>
          <a:p>
            <a:pPr marL="0" indent="0">
              <a:buNone/>
            </a:pPr>
            <a:r>
              <a:rPr lang="en-US" dirty="0"/>
              <a:t>Political science has two main approaches a  traditional approach and a behavioral approach.</a:t>
            </a:r>
          </a:p>
        </p:txBody>
      </p:sp>
      <p:sp>
        <p:nvSpPr>
          <p:cNvPr id="3" name="TextBox 2">
            <a:extLst>
              <a:ext uri="{FF2B5EF4-FFF2-40B4-BE49-F238E27FC236}">
                <a16:creationId xmlns:a16="http://schemas.microsoft.com/office/drawing/2014/main" id="{163C495C-C8B5-4D63-9639-1F6D394A3172}"/>
              </a:ext>
            </a:extLst>
          </p:cNvPr>
          <p:cNvSpPr txBox="1"/>
          <p:nvPr/>
        </p:nvSpPr>
        <p:spPr>
          <a:xfrm>
            <a:off x="11733823" y="6429131"/>
            <a:ext cx="2743199" cy="30777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US" dirty="0"/>
              <a:t>4</a:t>
            </a:r>
          </a:p>
        </p:txBody>
      </p:sp>
      <p:sp>
        <p:nvSpPr>
          <p:cNvPr id="4" name="Google Shape;783;p44">
            <a:extLst>
              <a:ext uri="{FF2B5EF4-FFF2-40B4-BE49-F238E27FC236}">
                <a16:creationId xmlns:a16="http://schemas.microsoft.com/office/drawing/2014/main" id="{A9E0C9B6-658B-4020-8F9B-ED3C0582F0EA}"/>
              </a:ext>
            </a:extLst>
          </p:cNvPr>
          <p:cNvSpPr/>
          <p:nvPr/>
        </p:nvSpPr>
        <p:spPr>
          <a:xfrm>
            <a:off x="4541906" y="364294"/>
            <a:ext cx="2968483" cy="2854219"/>
          </a:xfrm>
          <a:custGeom>
            <a:avLst/>
            <a:gdLst/>
            <a:ahLst/>
            <a:cxnLst/>
            <a:rect l="l" t="t" r="r" b="b"/>
            <a:pathLst>
              <a:path w="10600" h="10510" extrusionOk="0">
                <a:moveTo>
                  <a:pt x="3979" y="786"/>
                </a:moveTo>
                <a:cubicBezTo>
                  <a:pt x="5746" y="786"/>
                  <a:pt x="7173" y="2213"/>
                  <a:pt x="7173" y="3980"/>
                </a:cubicBezTo>
                <a:cubicBezTo>
                  <a:pt x="7173" y="5728"/>
                  <a:pt x="5746" y="7173"/>
                  <a:pt x="3979" y="7173"/>
                </a:cubicBezTo>
                <a:cubicBezTo>
                  <a:pt x="2231" y="7173"/>
                  <a:pt x="786" y="5728"/>
                  <a:pt x="786" y="3980"/>
                </a:cubicBezTo>
                <a:cubicBezTo>
                  <a:pt x="786" y="2213"/>
                  <a:pt x="2231" y="786"/>
                  <a:pt x="3979" y="786"/>
                </a:cubicBezTo>
                <a:close/>
                <a:moveTo>
                  <a:pt x="3997" y="1"/>
                </a:moveTo>
                <a:cubicBezTo>
                  <a:pt x="1803" y="1"/>
                  <a:pt x="1" y="1785"/>
                  <a:pt x="1" y="3980"/>
                </a:cubicBezTo>
                <a:cubicBezTo>
                  <a:pt x="1" y="6192"/>
                  <a:pt x="1803" y="7976"/>
                  <a:pt x="3997" y="7976"/>
                </a:cubicBezTo>
                <a:cubicBezTo>
                  <a:pt x="4907" y="7976"/>
                  <a:pt x="5746" y="7673"/>
                  <a:pt x="6424" y="7156"/>
                </a:cubicBezTo>
                <a:lnTo>
                  <a:pt x="7013" y="7744"/>
                </a:lnTo>
                <a:cubicBezTo>
                  <a:pt x="6959" y="8030"/>
                  <a:pt x="7031" y="8333"/>
                  <a:pt x="7263" y="8565"/>
                </a:cubicBezTo>
                <a:lnTo>
                  <a:pt x="8922" y="10224"/>
                </a:lnTo>
                <a:cubicBezTo>
                  <a:pt x="9100" y="10421"/>
                  <a:pt x="9350" y="10510"/>
                  <a:pt x="9582" y="10510"/>
                </a:cubicBezTo>
                <a:cubicBezTo>
                  <a:pt x="9832" y="10510"/>
                  <a:pt x="10082" y="10421"/>
                  <a:pt x="10260" y="10224"/>
                </a:cubicBezTo>
                <a:cubicBezTo>
                  <a:pt x="10599" y="9868"/>
                  <a:pt x="10599" y="9261"/>
                  <a:pt x="10242" y="8904"/>
                </a:cubicBezTo>
                <a:lnTo>
                  <a:pt x="8583" y="7245"/>
                </a:lnTo>
                <a:cubicBezTo>
                  <a:pt x="8395" y="7071"/>
                  <a:pt x="8160" y="6980"/>
                  <a:pt x="7916" y="6980"/>
                </a:cubicBezTo>
                <a:cubicBezTo>
                  <a:pt x="7859" y="6980"/>
                  <a:pt x="7802" y="6985"/>
                  <a:pt x="7744" y="6995"/>
                </a:cubicBezTo>
                <a:lnTo>
                  <a:pt x="7173" y="6406"/>
                </a:lnTo>
                <a:cubicBezTo>
                  <a:pt x="7691" y="5746"/>
                  <a:pt x="7994" y="4890"/>
                  <a:pt x="7994" y="3980"/>
                </a:cubicBezTo>
                <a:cubicBezTo>
                  <a:pt x="7994" y="1785"/>
                  <a:pt x="6192" y="1"/>
                  <a:pt x="3997" y="1"/>
                </a:cubicBezTo>
                <a:close/>
              </a:path>
            </a:pathLst>
          </a:custGeom>
          <a:solidFill>
            <a:schemeClr val="accent2"/>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8297118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295"/>
        <p:cNvGrpSpPr/>
        <p:nvPr/>
      </p:nvGrpSpPr>
      <p:grpSpPr>
        <a:xfrm>
          <a:off x="0" y="0"/>
          <a:ext cx="0" cy="0"/>
          <a:chOff x="0" y="0"/>
          <a:chExt cx="0" cy="0"/>
        </a:xfrm>
      </p:grpSpPr>
      <p:sp>
        <p:nvSpPr>
          <p:cNvPr id="296" name="Google Shape;296;p27"/>
          <p:cNvSpPr txBox="1">
            <a:spLocks noGrp="1"/>
          </p:cNvSpPr>
          <p:nvPr>
            <p:ph type="title"/>
          </p:nvPr>
        </p:nvSpPr>
        <p:spPr>
          <a:xfrm>
            <a:off x="870595" y="416021"/>
            <a:ext cx="5122030" cy="763500"/>
          </a:xfrm>
          <a:prstGeom prst="rect">
            <a:avLst/>
          </a:prstGeom>
        </p:spPr>
        <p:txBody>
          <a:bodyPr spcFirstLastPara="1" wrap="square" lIns="121900" tIns="121900" rIns="121900" bIns="121900" anchor="t" anchorCtr="0">
            <a:noAutofit/>
          </a:bodyPr>
          <a:lstStyle/>
          <a:p>
            <a:r>
              <a:rPr lang="en-US" dirty="0"/>
              <a:t>1. Traditional approach</a:t>
            </a:r>
            <a:endParaRPr lang="en" dirty="0"/>
          </a:p>
        </p:txBody>
      </p:sp>
      <p:sp>
        <p:nvSpPr>
          <p:cNvPr id="297" name="Google Shape;297;p27"/>
          <p:cNvSpPr txBox="1">
            <a:spLocks noGrp="1"/>
          </p:cNvSpPr>
          <p:nvPr>
            <p:ph type="body" idx="4"/>
          </p:nvPr>
        </p:nvSpPr>
        <p:spPr>
          <a:xfrm>
            <a:off x="6291832" y="1659912"/>
            <a:ext cx="4742752" cy="4842768"/>
          </a:xfrm>
          <a:prstGeom prst="rect">
            <a:avLst/>
          </a:prstGeom>
        </p:spPr>
        <p:txBody>
          <a:bodyPr spcFirstLastPara="1" wrap="square" lIns="121900" tIns="121900" rIns="121900" bIns="121900" anchor="t" anchorCtr="0">
            <a:noAutofit/>
          </a:bodyPr>
          <a:lstStyle/>
          <a:p>
            <a:pPr marL="342900" indent="-342900"/>
            <a:r>
              <a:rPr lang="en" b="1" dirty="0"/>
              <a:t>David Easton</a:t>
            </a:r>
            <a:r>
              <a:rPr lang="en" dirty="0"/>
              <a:t> was the first to point out the foundations of behaviouralism this approach </a:t>
            </a:r>
            <a:r>
              <a:rPr lang="en-US" dirty="0"/>
              <a:t>justifies that there is a questionless consistency in political behaviour that can be disclosed in generalizations or theories to predict political phenomena. The behavioral approach helps researchers analyze political situation</a:t>
            </a:r>
          </a:p>
        </p:txBody>
      </p:sp>
      <p:sp>
        <p:nvSpPr>
          <p:cNvPr id="2" name="TextBox 1">
            <a:extLst>
              <a:ext uri="{FF2B5EF4-FFF2-40B4-BE49-F238E27FC236}">
                <a16:creationId xmlns:a16="http://schemas.microsoft.com/office/drawing/2014/main" id="{90919ABF-5FF4-4270-8698-72F8A781BFD0}"/>
              </a:ext>
            </a:extLst>
          </p:cNvPr>
          <p:cNvSpPr txBox="1"/>
          <p:nvPr/>
        </p:nvSpPr>
        <p:spPr>
          <a:xfrm>
            <a:off x="6291832" y="443828"/>
            <a:ext cx="5165968" cy="707886"/>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4000" dirty="0">
                <a:latin typeface="Oswald Medium"/>
              </a:rPr>
              <a:t>2. behavioral approach</a:t>
            </a:r>
            <a:endParaRPr lang="en-US" dirty="0"/>
          </a:p>
        </p:txBody>
      </p:sp>
      <p:sp>
        <p:nvSpPr>
          <p:cNvPr id="3" name="TextBox 2">
            <a:extLst>
              <a:ext uri="{FF2B5EF4-FFF2-40B4-BE49-F238E27FC236}">
                <a16:creationId xmlns:a16="http://schemas.microsoft.com/office/drawing/2014/main" id="{D7F73A8E-4F6F-4BF6-8E96-724A159C0D81}"/>
              </a:ext>
            </a:extLst>
          </p:cNvPr>
          <p:cNvSpPr txBox="1"/>
          <p:nvPr/>
        </p:nvSpPr>
        <p:spPr>
          <a:xfrm>
            <a:off x="11758246" y="6434016"/>
            <a:ext cx="2743199" cy="30777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US" dirty="0"/>
              <a:t>5</a:t>
            </a:r>
          </a:p>
        </p:txBody>
      </p:sp>
      <p:sp>
        <p:nvSpPr>
          <p:cNvPr id="5" name="Text Placeholder 4">
            <a:extLst>
              <a:ext uri="{FF2B5EF4-FFF2-40B4-BE49-F238E27FC236}">
                <a16:creationId xmlns:a16="http://schemas.microsoft.com/office/drawing/2014/main" id="{EC0EE3BD-E08F-4FF3-9FB3-8F61E685C1A8}"/>
              </a:ext>
            </a:extLst>
          </p:cNvPr>
          <p:cNvSpPr>
            <a:spLocks noGrp="1"/>
          </p:cNvSpPr>
          <p:nvPr>
            <p:ph type="body" idx="3"/>
          </p:nvPr>
        </p:nvSpPr>
        <p:spPr>
          <a:xfrm>
            <a:off x="775238" y="1661893"/>
            <a:ext cx="4410300" cy="3616730"/>
          </a:xfrm>
        </p:spPr>
        <p:txBody>
          <a:bodyPr/>
          <a:lstStyle/>
          <a:p>
            <a:r>
              <a:rPr lang="en-US" sz="2000" dirty="0"/>
              <a:t>The traditional approach was used a lot when world war ll happened the traditional approach emphasized the study of the state and goverment.Thats why they mainly use the traditional approach with the study of organization and activities of the state.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310"/>
        <p:cNvGrpSpPr/>
        <p:nvPr/>
      </p:nvGrpSpPr>
      <p:grpSpPr>
        <a:xfrm>
          <a:off x="0" y="0"/>
          <a:ext cx="0" cy="0"/>
          <a:chOff x="0" y="0"/>
          <a:chExt cx="0" cy="0"/>
        </a:xfrm>
      </p:grpSpPr>
      <p:sp>
        <p:nvSpPr>
          <p:cNvPr id="311" name="Google Shape;311;p29"/>
          <p:cNvSpPr txBox="1">
            <a:spLocks noGrp="1"/>
          </p:cNvSpPr>
          <p:nvPr>
            <p:ph type="title"/>
          </p:nvPr>
        </p:nvSpPr>
        <p:spPr>
          <a:xfrm>
            <a:off x="469331" y="583598"/>
            <a:ext cx="9533854" cy="763500"/>
          </a:xfrm>
          <a:prstGeom prst="rect">
            <a:avLst/>
          </a:prstGeom>
        </p:spPr>
        <p:txBody>
          <a:bodyPr spcFirstLastPara="1" wrap="square" lIns="121900" tIns="121900" rIns="121900" bIns="121900" anchor="t" anchorCtr="0">
            <a:noAutofit/>
          </a:bodyPr>
          <a:lstStyle/>
          <a:p>
            <a:pPr marL="571500" indent="-571500">
              <a:buFont typeface="Arial"/>
              <a:buChar char="•"/>
            </a:pPr>
            <a:r>
              <a:rPr lang="en"/>
              <a:t>Sub-</a:t>
            </a:r>
            <a:r>
              <a:rPr lang="en-US"/>
              <a:t>approaches of traditional approaches</a:t>
            </a:r>
            <a:endParaRPr lang="en" dirty="0"/>
          </a:p>
        </p:txBody>
      </p:sp>
      <p:sp>
        <p:nvSpPr>
          <p:cNvPr id="312" name="Google Shape;312;p29"/>
          <p:cNvSpPr txBox="1">
            <a:spLocks noGrp="1"/>
          </p:cNvSpPr>
          <p:nvPr>
            <p:ph type="subTitle" idx="1"/>
          </p:nvPr>
        </p:nvSpPr>
        <p:spPr>
          <a:xfrm>
            <a:off x="5056206" y="1563898"/>
            <a:ext cx="6406800" cy="606900"/>
          </a:xfrm>
          <a:prstGeom prst="rect">
            <a:avLst/>
          </a:prstGeom>
        </p:spPr>
        <p:txBody>
          <a:bodyPr spcFirstLastPara="1" wrap="square" lIns="121900" tIns="121900" rIns="121900" bIns="121900" anchor="t" anchorCtr="0">
            <a:noAutofit/>
          </a:bodyPr>
          <a:lstStyle/>
          <a:p>
            <a:pPr marL="0" indent="0">
              <a:spcAft>
                <a:spcPts val="2100"/>
              </a:spcAft>
            </a:pPr>
            <a:r>
              <a:rPr lang="en" dirty="0">
                <a:solidFill>
                  <a:schemeClr val="lt1"/>
                </a:solidFill>
              </a:rPr>
              <a:t>Philosophic approach:</a:t>
            </a:r>
          </a:p>
        </p:txBody>
      </p:sp>
      <p:sp>
        <p:nvSpPr>
          <p:cNvPr id="313" name="Google Shape;313;p29"/>
          <p:cNvSpPr txBox="1">
            <a:spLocks noGrp="1"/>
          </p:cNvSpPr>
          <p:nvPr>
            <p:ph type="body" idx="5"/>
          </p:nvPr>
        </p:nvSpPr>
        <p:spPr>
          <a:xfrm>
            <a:off x="5109931" y="3121503"/>
            <a:ext cx="6406800" cy="923400"/>
          </a:xfrm>
          <a:prstGeom prst="rect">
            <a:avLst/>
          </a:prstGeom>
        </p:spPr>
        <p:txBody>
          <a:bodyPr spcFirstLastPara="1" wrap="square" lIns="121900" tIns="121900" rIns="121900" bIns="121900" anchor="t" anchorCtr="0">
            <a:noAutofit/>
          </a:bodyPr>
          <a:lstStyle/>
          <a:p>
            <a:pPr marL="0" indent="0">
              <a:buNone/>
            </a:pPr>
            <a:r>
              <a:rPr lang="en" sz="1600" dirty="0">
                <a:solidFill>
                  <a:schemeClr val="dk1"/>
                </a:solidFill>
              </a:rPr>
              <a:t>This kind of approach being in the </a:t>
            </a:r>
            <a:r>
              <a:rPr lang="en" sz="1600" b="1" dirty="0">
                <a:solidFill>
                  <a:schemeClr val="dk1"/>
                </a:solidFill>
              </a:rPr>
              <a:t>19th century </a:t>
            </a:r>
            <a:r>
              <a:rPr lang="en" sz="1600" dirty="0">
                <a:solidFill>
                  <a:schemeClr val="dk1"/>
                </a:solidFill>
              </a:rPr>
              <a:t>because of the historical and legalistic approach This approach deals with the formal aspect of government and politics.</a:t>
            </a:r>
          </a:p>
          <a:p>
            <a:pPr marL="0" lvl="0" indent="0" algn="l" rtl="0">
              <a:spcBef>
                <a:spcPts val="2100"/>
              </a:spcBef>
              <a:spcAft>
                <a:spcPts val="0"/>
              </a:spcAft>
              <a:buNone/>
            </a:pPr>
            <a:endParaRPr sz="1600">
              <a:solidFill>
                <a:schemeClr val="dk1"/>
              </a:solidFill>
            </a:endParaRPr>
          </a:p>
          <a:p>
            <a:pPr marL="0" lvl="0" indent="0" algn="l" rtl="0">
              <a:spcBef>
                <a:spcPts val="2100"/>
              </a:spcBef>
              <a:spcAft>
                <a:spcPts val="2100"/>
              </a:spcAft>
              <a:buNone/>
            </a:pPr>
            <a:endParaRPr sz="1600">
              <a:solidFill>
                <a:schemeClr val="dk1"/>
              </a:solidFill>
            </a:endParaRPr>
          </a:p>
        </p:txBody>
      </p:sp>
      <p:sp>
        <p:nvSpPr>
          <p:cNvPr id="314" name="Google Shape;314;p29"/>
          <p:cNvSpPr txBox="1">
            <a:spLocks noGrp="1"/>
          </p:cNvSpPr>
          <p:nvPr>
            <p:ph type="subTitle" idx="2"/>
          </p:nvPr>
        </p:nvSpPr>
        <p:spPr>
          <a:xfrm>
            <a:off x="5105052" y="2758483"/>
            <a:ext cx="6406800" cy="606900"/>
          </a:xfrm>
          <a:prstGeom prst="rect">
            <a:avLst/>
          </a:prstGeom>
        </p:spPr>
        <p:txBody>
          <a:bodyPr spcFirstLastPara="1" wrap="square" lIns="121900" tIns="121900" rIns="121900" bIns="121900" anchor="t" anchorCtr="0">
            <a:noAutofit/>
          </a:bodyPr>
          <a:lstStyle/>
          <a:p>
            <a:pPr marL="0" indent="0">
              <a:spcAft>
                <a:spcPts val="2100"/>
              </a:spcAft>
            </a:pPr>
            <a:r>
              <a:rPr lang="en-US">
                <a:solidFill>
                  <a:schemeClr val="lt1"/>
                </a:solidFill>
              </a:rPr>
              <a:t>Institutional approach:</a:t>
            </a:r>
            <a:endParaRPr lang="en" dirty="0">
              <a:solidFill>
                <a:schemeClr val="lt1"/>
              </a:solidFill>
            </a:endParaRPr>
          </a:p>
        </p:txBody>
      </p:sp>
      <p:sp>
        <p:nvSpPr>
          <p:cNvPr id="315" name="Google Shape;315;p29"/>
          <p:cNvSpPr txBox="1">
            <a:spLocks noGrp="1"/>
          </p:cNvSpPr>
          <p:nvPr>
            <p:ph type="body" idx="6"/>
          </p:nvPr>
        </p:nvSpPr>
        <p:spPr>
          <a:xfrm>
            <a:off x="5060709" y="4451275"/>
            <a:ext cx="6407700" cy="923400"/>
          </a:xfrm>
          <a:prstGeom prst="rect">
            <a:avLst/>
          </a:prstGeom>
        </p:spPr>
        <p:txBody>
          <a:bodyPr spcFirstLastPara="1" wrap="square" lIns="121900" tIns="121900" rIns="121900" bIns="121900" anchor="t" anchorCtr="0">
            <a:noAutofit/>
          </a:bodyPr>
          <a:lstStyle/>
          <a:p>
            <a:pPr marL="0" indent="0">
              <a:buNone/>
            </a:pPr>
            <a:r>
              <a:rPr lang="en" sz="1600" dirty="0">
                <a:solidFill>
                  <a:schemeClr val="dk1"/>
                </a:solidFill>
              </a:rPr>
              <a:t>Legalistic approach can be tracked in the 19 century when it also included law and legal system this approach justifies how and why political event happen.</a:t>
            </a:r>
          </a:p>
          <a:p>
            <a:pPr marL="0" lvl="0" indent="0" algn="l" rtl="0">
              <a:spcBef>
                <a:spcPts val="2100"/>
              </a:spcBef>
              <a:spcAft>
                <a:spcPts val="2100"/>
              </a:spcAft>
              <a:buNone/>
            </a:pPr>
            <a:endParaRPr sz="1600">
              <a:solidFill>
                <a:schemeClr val="dk1"/>
              </a:solidFill>
            </a:endParaRPr>
          </a:p>
        </p:txBody>
      </p:sp>
      <p:sp>
        <p:nvSpPr>
          <p:cNvPr id="316" name="Google Shape;316;p29"/>
          <p:cNvSpPr txBox="1">
            <a:spLocks noGrp="1"/>
          </p:cNvSpPr>
          <p:nvPr>
            <p:ph type="subTitle" idx="3"/>
          </p:nvPr>
        </p:nvSpPr>
        <p:spPr>
          <a:xfrm>
            <a:off x="5060715" y="4047005"/>
            <a:ext cx="6406800" cy="606900"/>
          </a:xfrm>
          <a:prstGeom prst="rect">
            <a:avLst/>
          </a:prstGeom>
        </p:spPr>
        <p:txBody>
          <a:bodyPr spcFirstLastPara="1" wrap="square" lIns="121900" tIns="121900" rIns="121900" bIns="121900" anchor="t" anchorCtr="0">
            <a:noAutofit/>
          </a:bodyPr>
          <a:lstStyle/>
          <a:p>
            <a:pPr marL="0" indent="0">
              <a:spcAft>
                <a:spcPts val="2100"/>
              </a:spcAft>
            </a:pPr>
            <a:r>
              <a:rPr lang="en" dirty="0">
                <a:solidFill>
                  <a:schemeClr val="lt1"/>
                </a:solidFill>
              </a:rPr>
              <a:t>Legal approach:</a:t>
            </a:r>
          </a:p>
        </p:txBody>
      </p:sp>
      <p:sp>
        <p:nvSpPr>
          <p:cNvPr id="317" name="Google Shape;317;p29"/>
          <p:cNvSpPr txBox="1">
            <a:spLocks noGrp="1"/>
          </p:cNvSpPr>
          <p:nvPr>
            <p:ph type="body" idx="4"/>
          </p:nvPr>
        </p:nvSpPr>
        <p:spPr>
          <a:xfrm>
            <a:off x="5056200" y="1899271"/>
            <a:ext cx="6509376" cy="925200"/>
          </a:xfrm>
          <a:prstGeom prst="rect">
            <a:avLst/>
          </a:prstGeom>
        </p:spPr>
        <p:txBody>
          <a:bodyPr spcFirstLastPara="1" wrap="square" lIns="121900" tIns="121900" rIns="121900" bIns="121900" anchor="t" anchorCtr="0">
            <a:noAutofit/>
          </a:bodyPr>
          <a:lstStyle/>
          <a:p>
            <a:pPr marL="0" indent="0">
              <a:spcAft>
                <a:spcPts val="2100"/>
              </a:spcAft>
              <a:buNone/>
            </a:pPr>
            <a:r>
              <a:rPr lang="en" sz="1600" dirty="0">
                <a:solidFill>
                  <a:schemeClr val="dk1"/>
                </a:solidFill>
              </a:rPr>
              <a:t>Philosphy is a study of general problems for example problems that are connected to reality such as reality ,existence,knowledge,language.</a:t>
            </a:r>
          </a:p>
        </p:txBody>
      </p:sp>
      <p:sp>
        <p:nvSpPr>
          <p:cNvPr id="2" name="TextBox 1">
            <a:extLst>
              <a:ext uri="{FF2B5EF4-FFF2-40B4-BE49-F238E27FC236}">
                <a16:creationId xmlns:a16="http://schemas.microsoft.com/office/drawing/2014/main" id="{E518CCF3-DE16-4D57-B46C-8826136E63A6}"/>
              </a:ext>
            </a:extLst>
          </p:cNvPr>
          <p:cNvSpPr txBox="1"/>
          <p:nvPr/>
        </p:nvSpPr>
        <p:spPr>
          <a:xfrm>
            <a:off x="11767264" y="6451299"/>
            <a:ext cx="2743200" cy="30777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US" dirty="0"/>
              <a:t>6</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355"/>
        <p:cNvGrpSpPr/>
        <p:nvPr/>
      </p:nvGrpSpPr>
      <p:grpSpPr>
        <a:xfrm>
          <a:off x="0" y="0"/>
          <a:ext cx="0" cy="0"/>
          <a:chOff x="0" y="0"/>
          <a:chExt cx="0" cy="0"/>
        </a:xfrm>
      </p:grpSpPr>
      <p:sp>
        <p:nvSpPr>
          <p:cNvPr id="356" name="Google Shape;356;p34"/>
          <p:cNvSpPr txBox="1">
            <a:spLocks noGrp="1"/>
          </p:cNvSpPr>
          <p:nvPr>
            <p:ph type="title"/>
          </p:nvPr>
        </p:nvSpPr>
        <p:spPr>
          <a:xfrm>
            <a:off x="-288726" y="592022"/>
            <a:ext cx="12539328" cy="763500"/>
          </a:xfrm>
          <a:prstGeom prst="rect">
            <a:avLst/>
          </a:prstGeom>
        </p:spPr>
        <p:txBody>
          <a:bodyPr spcFirstLastPara="1" wrap="square" lIns="121900" tIns="121900" rIns="121900" bIns="121900" anchor="t" anchorCtr="0">
            <a:noAutofit/>
          </a:bodyPr>
          <a:lstStyle/>
          <a:p>
            <a:r>
              <a:rPr lang="en" sz="2800" dirty="0"/>
              <a:t>Differences between traditional and behavioral approaches</a:t>
            </a:r>
            <a:endParaRPr lang="en-US" sz="2800" dirty="0"/>
          </a:p>
        </p:txBody>
      </p:sp>
      <p:sp>
        <p:nvSpPr>
          <p:cNvPr id="358" name="Google Shape;358;p34"/>
          <p:cNvSpPr txBox="1">
            <a:spLocks noGrp="1"/>
          </p:cNvSpPr>
          <p:nvPr>
            <p:ph type="body" idx="8"/>
          </p:nvPr>
        </p:nvSpPr>
        <p:spPr>
          <a:xfrm>
            <a:off x="1088681" y="3986199"/>
            <a:ext cx="8020890" cy="1100023"/>
          </a:xfrm>
          <a:prstGeom prst="rect">
            <a:avLst/>
          </a:prstGeom>
        </p:spPr>
        <p:txBody>
          <a:bodyPr spcFirstLastPara="1" wrap="square" lIns="121900" tIns="121900" rIns="121900" bIns="121900" anchor="t" anchorCtr="0">
            <a:noAutofit/>
          </a:bodyPr>
          <a:lstStyle/>
          <a:p>
            <a:pPr marL="285750" indent="-285750">
              <a:lnSpc>
                <a:spcPct val="114999"/>
              </a:lnSpc>
              <a:spcAft>
                <a:spcPts val="2100"/>
              </a:spcAft>
            </a:pPr>
            <a:r>
              <a:rPr lang="en" dirty="0"/>
              <a:t>The traditionalists are not mentally and even academically prepared to share with the argument of quantification or measurement. But the behavioralists are of opinion that they are quite aware of the possibility of error and for that reason they continuously evaluate the data, facts and other materials</a:t>
            </a:r>
            <a:endParaRPr lang="en-US" dirty="0"/>
          </a:p>
        </p:txBody>
      </p:sp>
      <p:sp>
        <p:nvSpPr>
          <p:cNvPr id="360" name="Google Shape;360;p34"/>
          <p:cNvSpPr txBox="1">
            <a:spLocks noGrp="1"/>
          </p:cNvSpPr>
          <p:nvPr>
            <p:ph type="body" idx="13"/>
          </p:nvPr>
        </p:nvSpPr>
        <p:spPr>
          <a:xfrm>
            <a:off x="1087873" y="1848677"/>
            <a:ext cx="7263398" cy="1577969"/>
          </a:xfrm>
          <a:prstGeom prst="rect">
            <a:avLst/>
          </a:prstGeom>
        </p:spPr>
        <p:txBody>
          <a:bodyPr spcFirstLastPara="1" wrap="square" lIns="121900" tIns="121900" rIns="121900" bIns="121900" anchor="t" anchorCtr="0">
            <a:noAutofit/>
          </a:bodyPr>
          <a:lstStyle/>
          <a:p>
            <a:pPr marL="285750" indent="-285750">
              <a:lnSpc>
                <a:spcPct val="114999"/>
              </a:lnSpc>
            </a:pPr>
            <a:r>
              <a:rPr lang="en" dirty="0"/>
              <a:t>Behaviouralists have suggested that only observable behavior is to be verified. The traditionalists’ argument is that behind the observable behavior there are a number of factors which actively play and these have not been recognized by the behaviouralists</a:t>
            </a:r>
          </a:p>
        </p:txBody>
      </p:sp>
      <p:sp>
        <p:nvSpPr>
          <p:cNvPr id="362" name="Google Shape;362;p34"/>
          <p:cNvSpPr txBox="1">
            <a:spLocks noGrp="1"/>
          </p:cNvSpPr>
          <p:nvPr>
            <p:ph type="body" idx="15"/>
          </p:nvPr>
        </p:nvSpPr>
        <p:spPr>
          <a:xfrm>
            <a:off x="1087873" y="2985228"/>
            <a:ext cx="7723304" cy="883599"/>
          </a:xfrm>
          <a:prstGeom prst="rect">
            <a:avLst/>
          </a:prstGeom>
        </p:spPr>
        <p:txBody>
          <a:bodyPr spcFirstLastPara="1" wrap="square" lIns="121900" tIns="121900" rIns="121900" bIns="121900" anchor="t" anchorCtr="0">
            <a:noAutofit/>
          </a:bodyPr>
          <a:lstStyle/>
          <a:p>
            <a:pPr marL="285750" indent="-285750">
              <a:lnSpc>
                <a:spcPct val="114999"/>
              </a:lnSpc>
              <a:spcAft>
                <a:spcPts val="2100"/>
              </a:spcAft>
            </a:pPr>
            <a:r>
              <a:rPr lang="en" dirty="0"/>
              <a:t>The traditionalists do not accept behaviouralists idea of systematisation. They say that systematization leads to general theory. But in political science such a theory is not possible because political science has no clear law</a:t>
            </a:r>
            <a:endParaRPr lang="en-US" dirty="0"/>
          </a:p>
        </p:txBody>
      </p:sp>
      <p:sp>
        <p:nvSpPr>
          <p:cNvPr id="2" name="TextBox 1">
            <a:extLst>
              <a:ext uri="{FF2B5EF4-FFF2-40B4-BE49-F238E27FC236}">
                <a16:creationId xmlns:a16="http://schemas.microsoft.com/office/drawing/2014/main" id="{0B4AE6A6-011A-4EA8-A3FD-89C56F5D2966}"/>
              </a:ext>
            </a:extLst>
          </p:cNvPr>
          <p:cNvSpPr txBox="1"/>
          <p:nvPr/>
        </p:nvSpPr>
        <p:spPr>
          <a:xfrm>
            <a:off x="11280305" y="6063536"/>
            <a:ext cx="2743200" cy="30777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US" dirty="0"/>
              <a:t>7</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275"/>
        <p:cNvGrpSpPr/>
        <p:nvPr/>
      </p:nvGrpSpPr>
      <p:grpSpPr>
        <a:xfrm>
          <a:off x="0" y="0"/>
          <a:ext cx="0" cy="0"/>
          <a:chOff x="0" y="0"/>
          <a:chExt cx="0" cy="0"/>
        </a:xfrm>
      </p:grpSpPr>
      <p:sp>
        <p:nvSpPr>
          <p:cNvPr id="276" name="Google Shape;276;p24"/>
          <p:cNvSpPr txBox="1">
            <a:spLocks noGrp="1"/>
          </p:cNvSpPr>
          <p:nvPr>
            <p:ph type="title"/>
          </p:nvPr>
        </p:nvSpPr>
        <p:spPr>
          <a:xfrm>
            <a:off x="1669400" y="1050575"/>
            <a:ext cx="7987982" cy="763500"/>
          </a:xfrm>
          <a:prstGeom prst="rect">
            <a:avLst/>
          </a:prstGeom>
        </p:spPr>
        <p:txBody>
          <a:bodyPr spcFirstLastPara="1" wrap="square" lIns="121900" tIns="121900" rIns="121900" bIns="121900" anchor="t" anchorCtr="0">
            <a:noAutofit/>
          </a:bodyPr>
          <a:lstStyle/>
          <a:p>
            <a:pPr marL="571500" indent="-571500">
              <a:buFont typeface="Wingdings"/>
              <a:buChar char="§"/>
            </a:pPr>
            <a:r>
              <a:rPr lang="en-US" sz="4800" dirty="0"/>
              <a:t>Conclusion:</a:t>
            </a:r>
          </a:p>
        </p:txBody>
      </p:sp>
      <p:sp>
        <p:nvSpPr>
          <p:cNvPr id="277" name="Google Shape;277;p24"/>
          <p:cNvSpPr txBox="1">
            <a:spLocks noGrp="1"/>
          </p:cNvSpPr>
          <p:nvPr>
            <p:ph type="body" idx="4294967295"/>
          </p:nvPr>
        </p:nvSpPr>
        <p:spPr>
          <a:xfrm>
            <a:off x="961803" y="2105478"/>
            <a:ext cx="11038515" cy="4080878"/>
          </a:xfrm>
          <a:prstGeom prst="rect">
            <a:avLst/>
          </a:prstGeom>
        </p:spPr>
        <p:txBody>
          <a:bodyPr spcFirstLastPara="1" wrap="square" lIns="121900" tIns="121900" rIns="121900" bIns="121900" anchor="t" anchorCtr="0">
            <a:noAutofit/>
          </a:bodyPr>
          <a:lstStyle/>
          <a:p>
            <a:pPr marL="107950" indent="0">
              <a:lnSpc>
                <a:spcPct val="200000"/>
              </a:lnSpc>
              <a:buNone/>
            </a:pPr>
            <a:r>
              <a:rPr lang="en" sz="3200" dirty="0">
                <a:latin typeface="Rockwell"/>
              </a:rPr>
              <a:t>The traditional way was used back in time when it was more fit to use, but now  with the world we live in the behavioral approach is used more because of the worlds evolvement.</a:t>
            </a:r>
          </a:p>
        </p:txBody>
      </p:sp>
      <p:sp>
        <p:nvSpPr>
          <p:cNvPr id="2" name="TextBox 1">
            <a:extLst>
              <a:ext uri="{FF2B5EF4-FFF2-40B4-BE49-F238E27FC236}">
                <a16:creationId xmlns:a16="http://schemas.microsoft.com/office/drawing/2014/main" id="{950C54BF-E617-4572-8308-9ADDC9F6EBED}"/>
              </a:ext>
            </a:extLst>
          </p:cNvPr>
          <p:cNvSpPr txBox="1"/>
          <p:nvPr/>
        </p:nvSpPr>
        <p:spPr>
          <a:xfrm>
            <a:off x="6843572" y="6072554"/>
            <a:ext cx="2743200" cy="30777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US" dirty="0"/>
              <a:t>8</a:t>
            </a:r>
          </a:p>
        </p:txBody>
      </p:sp>
    </p:spTree>
    <p:extLst>
      <p:ext uri="{BB962C8B-B14F-4D97-AF65-F5344CB8AC3E}">
        <p14:creationId xmlns:p14="http://schemas.microsoft.com/office/powerpoint/2010/main" val="164134703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275"/>
        <p:cNvGrpSpPr/>
        <p:nvPr/>
      </p:nvGrpSpPr>
      <p:grpSpPr>
        <a:xfrm>
          <a:off x="0" y="0"/>
          <a:ext cx="0" cy="0"/>
          <a:chOff x="0" y="0"/>
          <a:chExt cx="0" cy="0"/>
        </a:xfrm>
      </p:grpSpPr>
      <p:sp>
        <p:nvSpPr>
          <p:cNvPr id="276" name="Google Shape;276;p24"/>
          <p:cNvSpPr txBox="1">
            <a:spLocks noGrp="1"/>
          </p:cNvSpPr>
          <p:nvPr>
            <p:ph type="title"/>
          </p:nvPr>
        </p:nvSpPr>
        <p:spPr>
          <a:xfrm>
            <a:off x="1669400" y="1050575"/>
            <a:ext cx="7987982" cy="763500"/>
          </a:xfrm>
          <a:prstGeom prst="rect">
            <a:avLst/>
          </a:prstGeom>
        </p:spPr>
        <p:txBody>
          <a:bodyPr spcFirstLastPara="1" wrap="square" lIns="121900" tIns="121900" rIns="121900" bIns="121900" anchor="t" anchorCtr="0">
            <a:noAutofit/>
          </a:bodyPr>
          <a:lstStyle/>
          <a:p>
            <a:pPr marL="571500" indent="-571500">
              <a:buFont typeface="Wingdings"/>
              <a:buChar char="§"/>
            </a:pPr>
            <a:r>
              <a:rPr lang="en-US" dirty="0"/>
              <a:t>References:</a:t>
            </a:r>
          </a:p>
        </p:txBody>
      </p:sp>
      <p:sp>
        <p:nvSpPr>
          <p:cNvPr id="277" name="Google Shape;277;p24"/>
          <p:cNvSpPr txBox="1">
            <a:spLocks noGrp="1"/>
          </p:cNvSpPr>
          <p:nvPr>
            <p:ph type="body" idx="4294967295"/>
          </p:nvPr>
        </p:nvSpPr>
        <p:spPr>
          <a:xfrm>
            <a:off x="961803" y="2105478"/>
            <a:ext cx="11038515" cy="2872500"/>
          </a:xfrm>
          <a:prstGeom prst="rect">
            <a:avLst/>
          </a:prstGeom>
        </p:spPr>
        <p:txBody>
          <a:bodyPr spcFirstLastPara="1" wrap="square" lIns="121900" tIns="121900" rIns="121900" bIns="121900" anchor="t" anchorCtr="0">
            <a:noAutofit/>
          </a:bodyPr>
          <a:lstStyle/>
          <a:p>
            <a:pPr>
              <a:lnSpc>
                <a:spcPct val="114999"/>
              </a:lnSpc>
            </a:pPr>
            <a:r>
              <a:rPr lang="en" sz="1400" i="1" dirty="0"/>
              <a:t>Study.com | Take Online Courses. Earn College Credit. Research Schools, Degrees &amp; Careers</a:t>
            </a:r>
            <a:r>
              <a:rPr lang="en" sz="1400" dirty="0"/>
              <a:t>. (n.d.). Fatima </a:t>
            </a:r>
            <a:r>
              <a:rPr lang="en" sz="1400" dirty="0" err="1"/>
              <a:t>Agneaber</a:t>
            </a:r>
            <a:r>
              <a:rPr lang="en" sz="1400" dirty="0"/>
              <a:t>. Retrieved October 20, 2021, from </a:t>
            </a:r>
            <a:r>
              <a:rPr lang="en" sz="1400" dirty="0">
                <a:hlinkClick r:id="rId3"/>
              </a:rPr>
              <a:t>https://study.com/academy/answer/what-is-the-legal-approach-in-political-science.html</a:t>
            </a:r>
            <a:endParaRPr lang="en" sz="1400"/>
          </a:p>
          <a:p>
            <a:pPr>
              <a:lnSpc>
                <a:spcPct val="114999"/>
              </a:lnSpc>
            </a:pPr>
            <a:endParaRPr lang="en" sz="1400" dirty="0"/>
          </a:p>
          <a:p>
            <a:pPr>
              <a:lnSpc>
                <a:spcPct val="114999"/>
              </a:lnSpc>
            </a:pPr>
            <a:r>
              <a:rPr lang="en" sz="1400" i="1" dirty="0"/>
              <a:t>Difference between Traditionalism and </a:t>
            </a:r>
            <a:r>
              <a:rPr lang="en" sz="1400" i="1" dirty="0" err="1"/>
              <a:t>Behaviouralism</a:t>
            </a:r>
            <a:r>
              <a:rPr lang="en" sz="1400" dirty="0"/>
              <a:t>. (n.d.). Political Science Notes. Retrieved October 20, 2021, from </a:t>
            </a:r>
            <a:r>
              <a:rPr lang="en" sz="1400" dirty="0">
                <a:hlinkClick r:id="rId4"/>
              </a:rPr>
              <a:t>https://www.politicalsciencenotes.com/behaviouralism/difference-between-traditionalism-and-behaviouralism/719</a:t>
            </a:r>
            <a:endParaRPr lang="en" sz="1400" dirty="0"/>
          </a:p>
          <a:p>
            <a:pPr>
              <a:lnSpc>
                <a:spcPct val="114999"/>
              </a:lnSpc>
            </a:pPr>
            <a:endParaRPr lang="en" sz="1400" dirty="0"/>
          </a:p>
          <a:p>
            <a:pPr>
              <a:lnSpc>
                <a:spcPct val="114999"/>
              </a:lnSpc>
            </a:pPr>
            <a:r>
              <a:rPr lang="en" sz="1400" i="1" dirty="0"/>
              <a:t>Traditional And Modern Approaches of Political Science</a:t>
            </a:r>
            <a:r>
              <a:rPr lang="en" sz="1400" dirty="0"/>
              <a:t>. (n.d.). Fatima </a:t>
            </a:r>
            <a:r>
              <a:rPr lang="en" sz="1400" dirty="0" err="1"/>
              <a:t>Agneaber</a:t>
            </a:r>
            <a:r>
              <a:rPr lang="en" sz="1400" dirty="0"/>
              <a:t>. Retrieved October 20, 2021, from </a:t>
            </a:r>
            <a:r>
              <a:rPr lang="en" sz="1400" dirty="0">
                <a:hlinkClick r:id="rId5"/>
              </a:rPr>
              <a:t>https://www.slideshare.net/FaimaMoHammad/traditional-and-modern-approaches-of-political-science-48133683</a:t>
            </a:r>
            <a:endParaRPr lang="en" sz="1400" dirty="0"/>
          </a:p>
          <a:p>
            <a:pPr>
              <a:lnSpc>
                <a:spcPct val="114999"/>
              </a:lnSpc>
            </a:pPr>
            <a:endParaRPr lang="en" sz="1800" dirty="0"/>
          </a:p>
          <a:p>
            <a:pPr marL="107950" indent="0">
              <a:lnSpc>
                <a:spcPct val="200000"/>
              </a:lnSpc>
              <a:buNone/>
            </a:pPr>
            <a:endParaRPr lang="en" sz="3200" dirty="0">
              <a:latin typeface="Rockwell"/>
            </a:endParaRPr>
          </a:p>
        </p:txBody>
      </p:sp>
      <p:sp>
        <p:nvSpPr>
          <p:cNvPr id="2" name="TextBox 1">
            <a:extLst>
              <a:ext uri="{FF2B5EF4-FFF2-40B4-BE49-F238E27FC236}">
                <a16:creationId xmlns:a16="http://schemas.microsoft.com/office/drawing/2014/main" id="{950C54BF-E617-4572-8308-9ADDC9F6EBED}"/>
              </a:ext>
            </a:extLst>
          </p:cNvPr>
          <p:cNvSpPr txBox="1"/>
          <p:nvPr/>
        </p:nvSpPr>
        <p:spPr>
          <a:xfrm>
            <a:off x="6843572" y="6072554"/>
            <a:ext cx="2743200" cy="30777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US" dirty="0"/>
              <a:t>9</a:t>
            </a:r>
          </a:p>
        </p:txBody>
      </p:sp>
    </p:spTree>
    <p:extLst>
      <p:ext uri="{BB962C8B-B14F-4D97-AF65-F5344CB8AC3E}">
        <p14:creationId xmlns:p14="http://schemas.microsoft.com/office/powerpoint/2010/main" val="748607017"/>
      </p:ext>
    </p:extLst>
  </p:cSld>
  <p:clrMapOvr>
    <a:masterClrMapping/>
  </p:clrMapOvr>
</p:sld>
</file>

<file path=ppt/theme/theme1.xml><?xml version="1.0" encoding="utf-8"?>
<a:theme xmlns:a="http://schemas.openxmlformats.org/drawingml/2006/main" name="SlidesMania">
  <a:themeElements>
    <a:clrScheme name="Simple Light">
      <a:dk1>
        <a:srgbClr val="000000"/>
      </a:dk1>
      <a:lt1>
        <a:srgbClr val="FFFFFF"/>
      </a:lt1>
      <a:dk2>
        <a:srgbClr val="434343"/>
      </a:dk2>
      <a:lt2>
        <a:srgbClr val="EEEEEE"/>
      </a:lt2>
      <a:accent1>
        <a:srgbClr val="7AD2DE"/>
      </a:accent1>
      <a:accent2>
        <a:srgbClr val="FFDA72"/>
      </a:accent2>
      <a:accent3>
        <a:srgbClr val="F1C232"/>
      </a:accent3>
      <a:accent4>
        <a:srgbClr val="FFFFFF"/>
      </a:accent4>
      <a:accent5>
        <a:srgbClr val="FFFFFF"/>
      </a:accent5>
      <a:accent6>
        <a:srgbClr val="FFFFFF"/>
      </a:accent6>
      <a:hlink>
        <a:srgbClr val="000000"/>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TotalTime>
  <Words>472</Words>
  <Application>Microsoft Office PowerPoint</Application>
  <PresentationFormat>Widescreen</PresentationFormat>
  <Paragraphs>46</Paragraphs>
  <Slides>10</Slides>
  <Notes>10</Notes>
  <HiddenSlides>0</HiddenSlides>
  <MMClips>0</MMClips>
  <ScaleCrop>false</ScaleCrop>
  <HeadingPairs>
    <vt:vector size="6" baseType="variant">
      <vt:variant>
        <vt:lpstr>Fonts Used</vt:lpstr>
      </vt:variant>
      <vt:variant>
        <vt:i4>14</vt:i4>
      </vt:variant>
      <vt:variant>
        <vt:lpstr>Theme</vt:lpstr>
      </vt:variant>
      <vt:variant>
        <vt:i4>1</vt:i4>
      </vt:variant>
      <vt:variant>
        <vt:lpstr>Slide Titles</vt:lpstr>
      </vt:variant>
      <vt:variant>
        <vt:i4>10</vt:i4>
      </vt:variant>
    </vt:vector>
  </HeadingPairs>
  <TitlesOfParts>
    <vt:vector size="25" baseType="lpstr">
      <vt:lpstr>Abril Fatface</vt:lpstr>
      <vt:lpstr>Aldrich</vt:lpstr>
      <vt:lpstr>Arial</vt:lpstr>
      <vt:lpstr>Barlow Condensed</vt:lpstr>
      <vt:lpstr>Century</vt:lpstr>
      <vt:lpstr>Griffy</vt:lpstr>
      <vt:lpstr>Homemade Apple</vt:lpstr>
      <vt:lpstr>Open Sans</vt:lpstr>
      <vt:lpstr>Oswald</vt:lpstr>
      <vt:lpstr>Oswald Medium</vt:lpstr>
      <vt:lpstr>Poppins</vt:lpstr>
      <vt:lpstr>Rockwell</vt:lpstr>
      <vt:lpstr>Times New Roman</vt:lpstr>
      <vt:lpstr>Wingdings</vt:lpstr>
      <vt:lpstr>SlidesMania</vt:lpstr>
      <vt:lpstr> The Traditional and Behavioral Approaches in Studying Political Science</vt:lpstr>
      <vt:lpstr>Table of contents:</vt:lpstr>
      <vt:lpstr>The definition of political science:</vt:lpstr>
      <vt:lpstr>PowerPoint Presentation</vt:lpstr>
      <vt:lpstr>1. Traditional approach</vt:lpstr>
      <vt:lpstr>Sub-approaches of traditional approaches</vt:lpstr>
      <vt:lpstr>Differences between traditional and behavioral approaches</vt:lpstr>
      <vt:lpstr>Conclusion:</vt:lpstr>
      <vt:lpstr>References:</vt:lpstr>
      <vt:lpstr>Thank you!</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presentation title.</dc:title>
  <cp:lastModifiedBy>Maher Fattouh</cp:lastModifiedBy>
  <cp:revision>599</cp:revision>
  <dcterms:modified xsi:type="dcterms:W3CDTF">2021-11-11T08:27:50Z</dcterms:modified>
</cp:coreProperties>
</file>