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86" r:id="rId1"/>
  </p:sldMasterIdLst>
  <p:notesMasterIdLst>
    <p:notesMasterId r:id="rId11"/>
  </p:notesMasterIdLst>
  <p:sldIdLst>
    <p:sldId id="256" r:id="rId2"/>
    <p:sldId id="258" r:id="rId3"/>
    <p:sldId id="263" r:id="rId4"/>
    <p:sldId id="275" r:id="rId5"/>
    <p:sldId id="269" r:id="rId6"/>
    <p:sldId id="283" r:id="rId7"/>
    <p:sldId id="279" r:id="rId8"/>
    <p:sldId id="282" r:id="rId9"/>
    <p:sldId id="281" r:id="rId10"/>
  </p:sldIdLst>
  <p:sldSz cx="9144000" cy="5143500" type="screen16x9"/>
  <p:notesSz cx="6858000" cy="9144000"/>
  <p:embeddedFontLst>
    <p:embeddedFont>
      <p:font typeface="Roboto" panose="020B0604020202020204" charset="0"/>
      <p:regular r:id="rId12"/>
      <p:bold r:id="rId13"/>
      <p:italic r:id="rId14"/>
      <p:boldItalic r:id="rId15"/>
    </p:embeddedFont>
    <p:embeddedFont>
      <p:font typeface="Roboto Condensed Light" panose="020B0604020202020204" charset="0"/>
      <p:regular r:id="rId16"/>
      <p:italic r:id="rId17"/>
    </p:embeddedFont>
    <p:embeddedFont>
      <p:font typeface="Libre Baskerville" panose="020B0604020202020204" charset="0"/>
      <p:regular r:id="rId18"/>
      <p:bold r:id="rId19"/>
      <p:italic r:id="rId20"/>
    </p:embeddedFont>
    <p:embeddedFont>
      <p:font typeface="PMingLiU-ExtB" panose="02020500000000000000" pitchFamily="18" charset="-120"/>
      <p:regular r:id="rId21"/>
    </p:embeddedFont>
    <p:embeddedFont>
      <p:font typeface="Roboto Light" panose="020B0604020202020204" charset="0"/>
      <p:regular r:id="rId22"/>
      <p:bold r:id="rId23"/>
      <p:italic r:id="rId24"/>
      <p:boldItalic r:id="rId2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3C19B3E-55A0-4E21-BBB4-924F99E70D07}">
  <a:tblStyle styleId="{53C19B3E-55A0-4E21-BBB4-924F99E70D07}"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62"/>
  </p:normalViewPr>
  <p:slideViewPr>
    <p:cSldViewPr snapToGrid="0" snapToObjects="1">
      <p:cViewPr varScale="1">
        <p:scale>
          <a:sx n="100" d="100"/>
          <a:sy n="100" d="100"/>
        </p:scale>
        <p:origin x="300" y="6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2.fntdata"/><Relationship Id="rId18" Type="http://schemas.openxmlformats.org/officeDocument/2006/relationships/font" Target="fonts/font7.fntdata"/><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font" Target="fonts/font10.fntdata"/><Relationship Id="rId7" Type="http://schemas.openxmlformats.org/officeDocument/2006/relationships/slide" Target="slides/slide6.xml"/><Relationship Id="rId12" Type="http://schemas.openxmlformats.org/officeDocument/2006/relationships/font" Target="fonts/font1.fntdata"/><Relationship Id="rId17" Type="http://schemas.openxmlformats.org/officeDocument/2006/relationships/font" Target="fonts/font6.fntdata"/><Relationship Id="rId25" Type="http://schemas.openxmlformats.org/officeDocument/2006/relationships/font" Target="fonts/font14.fntdata"/><Relationship Id="rId2" Type="http://schemas.openxmlformats.org/officeDocument/2006/relationships/slide" Target="slides/slide1.xml"/><Relationship Id="rId16" Type="http://schemas.openxmlformats.org/officeDocument/2006/relationships/font" Target="fonts/font5.fntdata"/><Relationship Id="rId20" Type="http://schemas.openxmlformats.org/officeDocument/2006/relationships/font" Target="fonts/font9.fntdata"/><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24" Type="http://schemas.openxmlformats.org/officeDocument/2006/relationships/font" Target="fonts/font13.fntdata"/><Relationship Id="rId5" Type="http://schemas.openxmlformats.org/officeDocument/2006/relationships/slide" Target="slides/slide4.xml"/><Relationship Id="rId15" Type="http://schemas.openxmlformats.org/officeDocument/2006/relationships/font" Target="fonts/font4.fntdata"/><Relationship Id="rId23" Type="http://schemas.openxmlformats.org/officeDocument/2006/relationships/font" Target="fonts/font12.fntdata"/><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8.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3.fntdata"/><Relationship Id="rId22" Type="http://schemas.openxmlformats.org/officeDocument/2006/relationships/font" Target="fonts/font11.fntdata"/><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8"/>
        <p:cNvGrpSpPr/>
        <p:nvPr/>
      </p:nvGrpSpPr>
      <p:grpSpPr>
        <a:xfrm>
          <a:off x="0" y="0"/>
          <a:ext cx="0" cy="0"/>
          <a:chOff x="0" y="0"/>
          <a:chExt cx="0" cy="0"/>
        </a:xfrm>
      </p:grpSpPr>
      <p:sp>
        <p:nvSpPr>
          <p:cNvPr id="439" name="Google Shape;439;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0" name="Google Shape;440;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4"/>
        <p:cNvGrpSpPr/>
        <p:nvPr/>
      </p:nvGrpSpPr>
      <p:grpSpPr>
        <a:xfrm>
          <a:off x="0" y="0"/>
          <a:ext cx="0" cy="0"/>
          <a:chOff x="0" y="0"/>
          <a:chExt cx="0" cy="0"/>
        </a:xfrm>
      </p:grpSpPr>
      <p:sp>
        <p:nvSpPr>
          <p:cNvPr id="505" name="Google Shape;505;g8a1f552b24_0_7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06" name="Google Shape;506;g8a1f552b24_0_7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6"/>
        <p:cNvGrpSpPr/>
        <p:nvPr/>
      </p:nvGrpSpPr>
      <p:grpSpPr>
        <a:xfrm>
          <a:off x="0" y="0"/>
          <a:ext cx="0" cy="0"/>
          <a:chOff x="0" y="0"/>
          <a:chExt cx="0" cy="0"/>
        </a:xfrm>
      </p:grpSpPr>
      <p:sp>
        <p:nvSpPr>
          <p:cNvPr id="657" name="Google Shape;657;g8a1f552b24_0_19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58" name="Google Shape;658;g8a1f552b24_0_19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6"/>
        <p:cNvGrpSpPr/>
        <p:nvPr/>
      </p:nvGrpSpPr>
      <p:grpSpPr>
        <a:xfrm>
          <a:off x="0" y="0"/>
          <a:ext cx="0" cy="0"/>
          <a:chOff x="0" y="0"/>
          <a:chExt cx="0" cy="0"/>
        </a:xfrm>
      </p:grpSpPr>
      <p:sp>
        <p:nvSpPr>
          <p:cNvPr id="917" name="Google Shape;917;g8c33945b1a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18" name="Google Shape;918;g8c33945b1a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4"/>
        <p:cNvGrpSpPr/>
        <p:nvPr/>
      </p:nvGrpSpPr>
      <p:grpSpPr>
        <a:xfrm>
          <a:off x="0" y="0"/>
          <a:ext cx="0" cy="0"/>
          <a:chOff x="0" y="0"/>
          <a:chExt cx="0" cy="0"/>
        </a:xfrm>
      </p:grpSpPr>
      <p:sp>
        <p:nvSpPr>
          <p:cNvPr id="825" name="Google Shape;825;g966b42add8_4_5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6" name="Google Shape;826;g966b42add8_4_5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1"/>
        <p:cNvGrpSpPr/>
        <p:nvPr/>
      </p:nvGrpSpPr>
      <p:grpSpPr>
        <a:xfrm>
          <a:off x="0" y="0"/>
          <a:ext cx="0" cy="0"/>
          <a:chOff x="0" y="0"/>
          <a:chExt cx="0" cy="0"/>
        </a:xfrm>
      </p:grpSpPr>
      <p:sp>
        <p:nvSpPr>
          <p:cNvPr id="962" name="Google Shape;962;g8a1f552b24_0_16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63" name="Google Shape;963;g8a1f552b24_0_16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7"/>
        <p:cNvGrpSpPr/>
        <p:nvPr/>
      </p:nvGrpSpPr>
      <p:grpSpPr>
        <a:xfrm>
          <a:off x="0" y="0"/>
          <a:ext cx="0" cy="0"/>
          <a:chOff x="0" y="0"/>
          <a:chExt cx="0" cy="0"/>
        </a:xfrm>
      </p:grpSpPr>
      <p:sp>
        <p:nvSpPr>
          <p:cNvPr id="1058" name="Google Shape;1058;g8a1f552b24_0_22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9" name="Google Shape;1059;g8a1f552b24_0_22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1"/>
        <p:cNvGrpSpPr/>
        <p:nvPr/>
      </p:nvGrpSpPr>
      <p:grpSpPr>
        <a:xfrm>
          <a:off x="0" y="0"/>
          <a:ext cx="0" cy="0"/>
          <a:chOff x="0" y="0"/>
          <a:chExt cx="0" cy="0"/>
        </a:xfrm>
      </p:grpSpPr>
      <p:sp>
        <p:nvSpPr>
          <p:cNvPr id="1052" name="Google Shape;1052;g8a1f552b24_0_223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3" name="Google Shape;1053;g8a1f552b24_0_22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lt2"/>
        </a:solidFill>
        <a:effectLst/>
      </p:bgPr>
    </p:bg>
    <p:spTree>
      <p:nvGrpSpPr>
        <p:cNvPr id="1" name="Shape 8"/>
        <p:cNvGrpSpPr/>
        <p:nvPr/>
      </p:nvGrpSpPr>
      <p:grpSpPr>
        <a:xfrm>
          <a:off x="0" y="0"/>
          <a:ext cx="0" cy="0"/>
          <a:chOff x="0" y="0"/>
          <a:chExt cx="0" cy="0"/>
        </a:xfrm>
      </p:grpSpPr>
      <p:pic>
        <p:nvPicPr>
          <p:cNvPr id="9" name="Google Shape;9;p2"/>
          <p:cNvPicPr preferRelativeResize="0"/>
          <p:nvPr/>
        </p:nvPicPr>
        <p:blipFill>
          <a:blip r:embed="rId2">
            <a:alphaModFix amt="75000"/>
          </a:blip>
          <a:stretch>
            <a:fillRect/>
          </a:stretch>
        </p:blipFill>
        <p:spPr>
          <a:xfrm rot="10800000">
            <a:off x="7083550" y="3159225"/>
            <a:ext cx="2060450" cy="1984276"/>
          </a:xfrm>
          <a:prstGeom prst="rect">
            <a:avLst/>
          </a:prstGeom>
          <a:noFill/>
          <a:ln>
            <a:noFill/>
          </a:ln>
        </p:spPr>
      </p:pic>
      <p:pic>
        <p:nvPicPr>
          <p:cNvPr id="10" name="Google Shape;10;p2"/>
          <p:cNvPicPr preferRelativeResize="0"/>
          <p:nvPr/>
        </p:nvPicPr>
        <p:blipFill>
          <a:blip r:embed="rId3">
            <a:alphaModFix amt="55000"/>
          </a:blip>
          <a:stretch>
            <a:fillRect/>
          </a:stretch>
        </p:blipFill>
        <p:spPr>
          <a:xfrm>
            <a:off x="-3" y="0"/>
            <a:ext cx="3227225" cy="3330400"/>
          </a:xfrm>
          <a:prstGeom prst="rect">
            <a:avLst/>
          </a:prstGeom>
          <a:noFill/>
          <a:ln>
            <a:noFill/>
          </a:ln>
        </p:spPr>
      </p:pic>
      <p:sp>
        <p:nvSpPr>
          <p:cNvPr id="11" name="Google Shape;11;p2"/>
          <p:cNvSpPr txBox="1">
            <a:spLocks noGrp="1"/>
          </p:cNvSpPr>
          <p:nvPr>
            <p:ph type="ctrTitle"/>
          </p:nvPr>
        </p:nvSpPr>
        <p:spPr>
          <a:xfrm>
            <a:off x="4228725" y="1288138"/>
            <a:ext cx="4200900" cy="1850700"/>
          </a:xfrm>
          <a:prstGeom prst="rect">
            <a:avLst/>
          </a:prstGeom>
        </p:spPr>
        <p:txBody>
          <a:bodyPr spcFirstLastPara="1" wrap="square" lIns="91425" tIns="91425" rIns="91425" bIns="91425" anchor="ctr" anchorCtr="0">
            <a:noAutofit/>
          </a:bodyPr>
          <a:lstStyle>
            <a:lvl1pPr lvl="0" algn="r">
              <a:spcBef>
                <a:spcPts val="0"/>
              </a:spcBef>
              <a:spcAft>
                <a:spcPts val="0"/>
              </a:spcAft>
              <a:buSzPts val="4800"/>
              <a:buNone/>
              <a:defRPr sz="6100">
                <a:latin typeface="Libre Baskerville"/>
                <a:ea typeface="Libre Baskerville"/>
                <a:cs typeface="Libre Baskerville"/>
                <a:sym typeface="Libre Baskerville"/>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2" name="Google Shape;12;p2"/>
          <p:cNvSpPr txBox="1">
            <a:spLocks noGrp="1"/>
          </p:cNvSpPr>
          <p:nvPr>
            <p:ph type="subTitle" idx="1"/>
          </p:nvPr>
        </p:nvSpPr>
        <p:spPr>
          <a:xfrm>
            <a:off x="5562775" y="3062763"/>
            <a:ext cx="2867100" cy="792600"/>
          </a:xfrm>
          <a:prstGeom prst="rect">
            <a:avLst/>
          </a:prstGeom>
        </p:spPr>
        <p:txBody>
          <a:bodyPr spcFirstLastPara="1" wrap="square" lIns="91425" tIns="91425" rIns="91425" bIns="91425" anchor="t" anchorCtr="0">
            <a:noAutofit/>
          </a:bodyPr>
          <a:lstStyle>
            <a:lvl1pPr lvl="0" algn="r">
              <a:lnSpc>
                <a:spcPct val="100000"/>
              </a:lnSpc>
              <a:spcBef>
                <a:spcPts val="0"/>
              </a:spcBef>
              <a:spcAft>
                <a:spcPts val="0"/>
              </a:spcAft>
              <a:buClr>
                <a:schemeClr val="accent2"/>
              </a:buClr>
              <a:buSzPts val="1800"/>
              <a:buNone/>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3" name="Google Shape;13;p2"/>
          <p:cNvSpPr/>
          <p:nvPr/>
        </p:nvSpPr>
        <p:spPr>
          <a:xfrm flipH="1">
            <a:off x="226985" y="206940"/>
            <a:ext cx="8690031" cy="4729620"/>
          </a:xfrm>
          <a:custGeom>
            <a:avLst/>
            <a:gdLst/>
            <a:ahLst/>
            <a:cxnLst/>
            <a:rect l="l" t="t" r="r" b="b"/>
            <a:pathLst>
              <a:path w="284476" h="182031" fill="none" extrusionOk="0">
                <a:moveTo>
                  <a:pt x="284476" y="174380"/>
                </a:moveTo>
                <a:lnTo>
                  <a:pt x="284476" y="7619"/>
                </a:lnTo>
                <a:cubicBezTo>
                  <a:pt x="280258" y="7619"/>
                  <a:pt x="276824" y="4219"/>
                  <a:pt x="276824" y="1"/>
                </a:cubicBezTo>
                <a:lnTo>
                  <a:pt x="7620" y="1"/>
                </a:lnTo>
                <a:cubicBezTo>
                  <a:pt x="7620" y="4219"/>
                  <a:pt x="4219" y="7619"/>
                  <a:pt x="1" y="7619"/>
                </a:cubicBezTo>
                <a:lnTo>
                  <a:pt x="1" y="174380"/>
                </a:lnTo>
                <a:cubicBezTo>
                  <a:pt x="4219" y="174380"/>
                  <a:pt x="7620" y="177780"/>
                  <a:pt x="7620" y="182031"/>
                </a:cubicBezTo>
                <a:lnTo>
                  <a:pt x="276824" y="182031"/>
                </a:lnTo>
                <a:cubicBezTo>
                  <a:pt x="276824" y="177780"/>
                  <a:pt x="280258" y="174380"/>
                  <a:pt x="284476" y="174380"/>
                </a:cubicBezTo>
                <a:close/>
              </a:path>
            </a:pathLst>
          </a:custGeom>
          <a:noFill/>
          <a:ln w="26975" cap="rnd"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ackground">
  <p:cSld name="SECTION_HEADER_1_3_1_1">
    <p:bg>
      <p:bgPr>
        <a:solidFill>
          <a:schemeClr val="lt2"/>
        </a:solidFill>
        <a:effectLst/>
      </p:bgPr>
    </p:bg>
    <p:spTree>
      <p:nvGrpSpPr>
        <p:cNvPr id="1" name="Shape 162"/>
        <p:cNvGrpSpPr/>
        <p:nvPr/>
      </p:nvGrpSpPr>
      <p:grpSpPr>
        <a:xfrm>
          <a:off x="0" y="0"/>
          <a:ext cx="0" cy="0"/>
          <a:chOff x="0" y="0"/>
          <a:chExt cx="0" cy="0"/>
        </a:xfrm>
      </p:grpSpPr>
      <p:pic>
        <p:nvPicPr>
          <p:cNvPr id="163" name="Google Shape;163;p22"/>
          <p:cNvPicPr preferRelativeResize="0"/>
          <p:nvPr/>
        </p:nvPicPr>
        <p:blipFill>
          <a:blip r:embed="rId2">
            <a:alphaModFix amt="75000"/>
          </a:blip>
          <a:stretch>
            <a:fillRect/>
          </a:stretch>
        </p:blipFill>
        <p:spPr>
          <a:xfrm>
            <a:off x="0" y="1519237"/>
            <a:ext cx="2060450" cy="1984276"/>
          </a:xfrm>
          <a:prstGeom prst="rect">
            <a:avLst/>
          </a:prstGeom>
          <a:noFill/>
          <a:ln>
            <a:noFill/>
          </a:ln>
        </p:spPr>
      </p:pic>
      <p:pic>
        <p:nvPicPr>
          <p:cNvPr id="164" name="Google Shape;164;p22"/>
          <p:cNvPicPr preferRelativeResize="0"/>
          <p:nvPr/>
        </p:nvPicPr>
        <p:blipFill>
          <a:blip r:embed="rId2">
            <a:alphaModFix amt="75000"/>
          </a:blip>
          <a:stretch>
            <a:fillRect/>
          </a:stretch>
        </p:blipFill>
        <p:spPr>
          <a:xfrm rot="10800000">
            <a:off x="7083550" y="1639987"/>
            <a:ext cx="2060450" cy="1984276"/>
          </a:xfrm>
          <a:prstGeom prst="rect">
            <a:avLst/>
          </a:prstGeom>
          <a:noFill/>
          <a:ln>
            <a:noFill/>
          </a:ln>
        </p:spPr>
      </p:pic>
      <p:sp>
        <p:nvSpPr>
          <p:cNvPr id="165" name="Google Shape;165;p22"/>
          <p:cNvSpPr/>
          <p:nvPr/>
        </p:nvSpPr>
        <p:spPr>
          <a:xfrm flipH="1">
            <a:off x="226985" y="206940"/>
            <a:ext cx="8690031" cy="4729620"/>
          </a:xfrm>
          <a:custGeom>
            <a:avLst/>
            <a:gdLst/>
            <a:ahLst/>
            <a:cxnLst/>
            <a:rect l="l" t="t" r="r" b="b"/>
            <a:pathLst>
              <a:path w="284476" h="182031" fill="none" extrusionOk="0">
                <a:moveTo>
                  <a:pt x="284476" y="174380"/>
                </a:moveTo>
                <a:lnTo>
                  <a:pt x="284476" y="7619"/>
                </a:lnTo>
                <a:cubicBezTo>
                  <a:pt x="280258" y="7619"/>
                  <a:pt x="276824" y="4219"/>
                  <a:pt x="276824" y="1"/>
                </a:cubicBezTo>
                <a:lnTo>
                  <a:pt x="7620" y="1"/>
                </a:lnTo>
                <a:cubicBezTo>
                  <a:pt x="7620" y="4219"/>
                  <a:pt x="4219" y="7619"/>
                  <a:pt x="1" y="7619"/>
                </a:cubicBezTo>
                <a:lnTo>
                  <a:pt x="1" y="174380"/>
                </a:lnTo>
                <a:cubicBezTo>
                  <a:pt x="4219" y="174380"/>
                  <a:pt x="7620" y="177780"/>
                  <a:pt x="7620" y="182031"/>
                </a:cubicBezTo>
                <a:lnTo>
                  <a:pt x="276824" y="182031"/>
                </a:lnTo>
                <a:cubicBezTo>
                  <a:pt x="276824" y="177780"/>
                  <a:pt x="280258" y="174380"/>
                  <a:pt x="284476" y="174380"/>
                </a:cubicBezTo>
                <a:close/>
              </a:path>
            </a:pathLst>
          </a:custGeom>
          <a:noFill/>
          <a:ln w="26975" cap="rnd"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ackground 1">
  <p:cSld name="SECTION_HEADER_1_3_1_1_1">
    <p:bg>
      <p:bgPr>
        <a:solidFill>
          <a:schemeClr val="lt2"/>
        </a:solidFill>
        <a:effectLst/>
      </p:bgPr>
    </p:bg>
    <p:spTree>
      <p:nvGrpSpPr>
        <p:cNvPr id="1" name="Shape 166"/>
        <p:cNvGrpSpPr/>
        <p:nvPr/>
      </p:nvGrpSpPr>
      <p:grpSpPr>
        <a:xfrm>
          <a:off x="0" y="0"/>
          <a:ext cx="0" cy="0"/>
          <a:chOff x="0" y="0"/>
          <a:chExt cx="0" cy="0"/>
        </a:xfrm>
      </p:grpSpPr>
      <p:sp>
        <p:nvSpPr>
          <p:cNvPr id="167" name="Google Shape;167;p23"/>
          <p:cNvSpPr/>
          <p:nvPr/>
        </p:nvSpPr>
        <p:spPr>
          <a:xfrm flipH="1">
            <a:off x="226985" y="206940"/>
            <a:ext cx="8690031" cy="4729620"/>
          </a:xfrm>
          <a:custGeom>
            <a:avLst/>
            <a:gdLst/>
            <a:ahLst/>
            <a:cxnLst/>
            <a:rect l="l" t="t" r="r" b="b"/>
            <a:pathLst>
              <a:path w="284476" h="182031" fill="none" extrusionOk="0">
                <a:moveTo>
                  <a:pt x="284476" y="174380"/>
                </a:moveTo>
                <a:lnTo>
                  <a:pt x="284476" y="7619"/>
                </a:lnTo>
                <a:cubicBezTo>
                  <a:pt x="280258" y="7619"/>
                  <a:pt x="276824" y="4219"/>
                  <a:pt x="276824" y="1"/>
                </a:cubicBezTo>
                <a:lnTo>
                  <a:pt x="7620" y="1"/>
                </a:lnTo>
                <a:cubicBezTo>
                  <a:pt x="7620" y="4219"/>
                  <a:pt x="4219" y="7619"/>
                  <a:pt x="1" y="7619"/>
                </a:cubicBezTo>
                <a:lnTo>
                  <a:pt x="1" y="174380"/>
                </a:lnTo>
                <a:cubicBezTo>
                  <a:pt x="4219" y="174380"/>
                  <a:pt x="7620" y="177780"/>
                  <a:pt x="7620" y="182031"/>
                </a:cubicBezTo>
                <a:lnTo>
                  <a:pt x="276824" y="182031"/>
                </a:lnTo>
                <a:cubicBezTo>
                  <a:pt x="276824" y="177780"/>
                  <a:pt x="280258" y="174380"/>
                  <a:pt x="284476" y="174380"/>
                </a:cubicBezTo>
                <a:close/>
              </a:path>
            </a:pathLst>
          </a:custGeom>
          <a:noFill/>
          <a:ln w="26975" cap="rnd"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68" name="Google Shape;168;p23"/>
          <p:cNvPicPr preferRelativeResize="0"/>
          <p:nvPr/>
        </p:nvPicPr>
        <p:blipFill>
          <a:blip r:embed="rId2">
            <a:alphaModFix amt="55000"/>
          </a:blip>
          <a:stretch>
            <a:fillRect/>
          </a:stretch>
        </p:blipFill>
        <p:spPr>
          <a:xfrm>
            <a:off x="2209800" y="0"/>
            <a:ext cx="2105025" cy="2172326"/>
          </a:xfrm>
          <a:prstGeom prst="rect">
            <a:avLst/>
          </a:prstGeom>
          <a:noFill/>
          <a:ln>
            <a:noFill/>
          </a:ln>
        </p:spPr>
      </p:pic>
      <p:pic>
        <p:nvPicPr>
          <p:cNvPr id="169" name="Google Shape;169;p23"/>
          <p:cNvPicPr preferRelativeResize="0"/>
          <p:nvPr/>
        </p:nvPicPr>
        <p:blipFill>
          <a:blip r:embed="rId2">
            <a:alphaModFix amt="55000"/>
          </a:blip>
          <a:stretch>
            <a:fillRect/>
          </a:stretch>
        </p:blipFill>
        <p:spPr>
          <a:xfrm rot="10800000" flipH="1">
            <a:off x="4829175" y="2971175"/>
            <a:ext cx="2105025" cy="2172326"/>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bg>
      <p:bgPr>
        <a:solidFill>
          <a:schemeClr val="lt2"/>
        </a:solidFill>
        <a:effectLst/>
      </p:bgPr>
    </p:bg>
    <p:spTree>
      <p:nvGrpSpPr>
        <p:cNvPr id="1" name="Shape 20"/>
        <p:cNvGrpSpPr/>
        <p:nvPr/>
      </p:nvGrpSpPr>
      <p:grpSpPr>
        <a:xfrm>
          <a:off x="0" y="0"/>
          <a:ext cx="0" cy="0"/>
          <a:chOff x="0" y="0"/>
          <a:chExt cx="0" cy="0"/>
        </a:xfrm>
      </p:grpSpPr>
      <p:pic>
        <p:nvPicPr>
          <p:cNvPr id="21" name="Google Shape;21;p4"/>
          <p:cNvPicPr preferRelativeResize="0"/>
          <p:nvPr/>
        </p:nvPicPr>
        <p:blipFill>
          <a:blip r:embed="rId2">
            <a:alphaModFix amt="75000"/>
          </a:blip>
          <a:stretch>
            <a:fillRect/>
          </a:stretch>
        </p:blipFill>
        <p:spPr>
          <a:xfrm>
            <a:off x="0" y="0"/>
            <a:ext cx="2060450" cy="1984276"/>
          </a:xfrm>
          <a:prstGeom prst="rect">
            <a:avLst/>
          </a:prstGeom>
          <a:noFill/>
          <a:ln>
            <a:noFill/>
          </a:ln>
        </p:spPr>
      </p:pic>
      <p:pic>
        <p:nvPicPr>
          <p:cNvPr id="22" name="Google Shape;22;p4"/>
          <p:cNvPicPr preferRelativeResize="0"/>
          <p:nvPr/>
        </p:nvPicPr>
        <p:blipFill>
          <a:blip r:embed="rId2">
            <a:alphaModFix amt="75000"/>
          </a:blip>
          <a:stretch>
            <a:fillRect/>
          </a:stretch>
        </p:blipFill>
        <p:spPr>
          <a:xfrm rot="10800000">
            <a:off x="7083550" y="3159225"/>
            <a:ext cx="2060450" cy="1984276"/>
          </a:xfrm>
          <a:prstGeom prst="rect">
            <a:avLst/>
          </a:prstGeom>
          <a:noFill/>
          <a:ln>
            <a:noFill/>
          </a:ln>
        </p:spPr>
      </p:pic>
      <p:sp>
        <p:nvSpPr>
          <p:cNvPr id="23" name="Google Shape;23;p4"/>
          <p:cNvSpPr txBox="1">
            <a:spLocks noGrp="1"/>
          </p:cNvSpPr>
          <p:nvPr>
            <p:ph type="title"/>
          </p:nvPr>
        </p:nvSpPr>
        <p:spPr>
          <a:xfrm>
            <a:off x="714125" y="543950"/>
            <a:ext cx="7716000" cy="3687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lt1"/>
              </a:buClr>
              <a:buSzPts val="2400"/>
              <a:buNone/>
              <a:defRPr sz="3000"/>
            </a:lvl1pPr>
            <a:lvl2pPr lvl="1" algn="ctr" rtl="0">
              <a:spcBef>
                <a:spcPts val="0"/>
              </a:spcBef>
              <a:spcAft>
                <a:spcPts val="0"/>
              </a:spcAft>
              <a:buClr>
                <a:schemeClr val="lt1"/>
              </a:buClr>
              <a:buSzPts val="3600"/>
              <a:buNone/>
              <a:defRPr sz="3600">
                <a:solidFill>
                  <a:schemeClr val="lt1"/>
                </a:solidFill>
              </a:defRPr>
            </a:lvl2pPr>
            <a:lvl3pPr lvl="2" algn="ctr" rtl="0">
              <a:spcBef>
                <a:spcPts val="0"/>
              </a:spcBef>
              <a:spcAft>
                <a:spcPts val="0"/>
              </a:spcAft>
              <a:buClr>
                <a:schemeClr val="lt1"/>
              </a:buClr>
              <a:buSzPts val="3600"/>
              <a:buNone/>
              <a:defRPr sz="3600">
                <a:solidFill>
                  <a:schemeClr val="lt1"/>
                </a:solidFill>
              </a:defRPr>
            </a:lvl3pPr>
            <a:lvl4pPr lvl="3" algn="ctr" rtl="0">
              <a:spcBef>
                <a:spcPts val="0"/>
              </a:spcBef>
              <a:spcAft>
                <a:spcPts val="0"/>
              </a:spcAft>
              <a:buClr>
                <a:schemeClr val="lt1"/>
              </a:buClr>
              <a:buSzPts val="3600"/>
              <a:buNone/>
              <a:defRPr sz="3600">
                <a:solidFill>
                  <a:schemeClr val="lt1"/>
                </a:solidFill>
              </a:defRPr>
            </a:lvl4pPr>
            <a:lvl5pPr lvl="4" algn="ctr" rtl="0">
              <a:spcBef>
                <a:spcPts val="0"/>
              </a:spcBef>
              <a:spcAft>
                <a:spcPts val="0"/>
              </a:spcAft>
              <a:buClr>
                <a:schemeClr val="lt1"/>
              </a:buClr>
              <a:buSzPts val="3600"/>
              <a:buNone/>
              <a:defRPr sz="3600">
                <a:solidFill>
                  <a:schemeClr val="lt1"/>
                </a:solidFill>
              </a:defRPr>
            </a:lvl5pPr>
            <a:lvl6pPr lvl="5" algn="ctr" rtl="0">
              <a:spcBef>
                <a:spcPts val="0"/>
              </a:spcBef>
              <a:spcAft>
                <a:spcPts val="0"/>
              </a:spcAft>
              <a:buClr>
                <a:schemeClr val="lt1"/>
              </a:buClr>
              <a:buSzPts val="3600"/>
              <a:buNone/>
              <a:defRPr sz="3600">
                <a:solidFill>
                  <a:schemeClr val="lt1"/>
                </a:solidFill>
              </a:defRPr>
            </a:lvl6pPr>
            <a:lvl7pPr lvl="6" algn="ctr" rtl="0">
              <a:spcBef>
                <a:spcPts val="0"/>
              </a:spcBef>
              <a:spcAft>
                <a:spcPts val="0"/>
              </a:spcAft>
              <a:buClr>
                <a:schemeClr val="lt1"/>
              </a:buClr>
              <a:buSzPts val="3600"/>
              <a:buNone/>
              <a:defRPr sz="3600">
                <a:solidFill>
                  <a:schemeClr val="lt1"/>
                </a:solidFill>
              </a:defRPr>
            </a:lvl7pPr>
            <a:lvl8pPr lvl="7" algn="ctr" rtl="0">
              <a:spcBef>
                <a:spcPts val="0"/>
              </a:spcBef>
              <a:spcAft>
                <a:spcPts val="0"/>
              </a:spcAft>
              <a:buClr>
                <a:schemeClr val="lt1"/>
              </a:buClr>
              <a:buSzPts val="3600"/>
              <a:buNone/>
              <a:defRPr sz="3600">
                <a:solidFill>
                  <a:schemeClr val="lt1"/>
                </a:solidFill>
              </a:defRPr>
            </a:lvl8pPr>
            <a:lvl9pPr lvl="8" algn="ctr" rtl="0">
              <a:spcBef>
                <a:spcPts val="0"/>
              </a:spcBef>
              <a:spcAft>
                <a:spcPts val="0"/>
              </a:spcAft>
              <a:buClr>
                <a:schemeClr val="lt1"/>
              </a:buClr>
              <a:buSzPts val="3600"/>
              <a:buNone/>
              <a:defRPr sz="3600">
                <a:solidFill>
                  <a:schemeClr val="lt1"/>
                </a:solidFill>
              </a:defRPr>
            </a:lvl9pPr>
          </a:lstStyle>
          <a:p>
            <a:endParaRPr/>
          </a:p>
        </p:txBody>
      </p:sp>
      <p:sp>
        <p:nvSpPr>
          <p:cNvPr id="24" name="Google Shape;24;p4"/>
          <p:cNvSpPr txBox="1">
            <a:spLocks noGrp="1"/>
          </p:cNvSpPr>
          <p:nvPr>
            <p:ph type="body" idx="1"/>
          </p:nvPr>
        </p:nvSpPr>
        <p:spPr>
          <a:xfrm>
            <a:off x="714000" y="1064375"/>
            <a:ext cx="7716000" cy="3213600"/>
          </a:xfrm>
          <a:prstGeom prst="rect">
            <a:avLst/>
          </a:prstGeom>
        </p:spPr>
        <p:txBody>
          <a:bodyPr spcFirstLastPara="1" wrap="square" lIns="91425" tIns="91425" rIns="91425" bIns="91425" anchor="t" anchorCtr="0">
            <a:noAutofit/>
          </a:bodyPr>
          <a:lstStyle>
            <a:lvl1pPr marL="457200" lvl="0" indent="-311150" rtl="0">
              <a:spcBef>
                <a:spcPts val="0"/>
              </a:spcBef>
              <a:spcAft>
                <a:spcPts val="0"/>
              </a:spcAft>
              <a:buSzPts val="1300"/>
              <a:buFont typeface="Abel"/>
              <a:buChar char="●"/>
              <a:defRPr sz="1300"/>
            </a:lvl1pPr>
            <a:lvl2pPr marL="914400" lvl="1" indent="-311150" rtl="0">
              <a:spcBef>
                <a:spcPts val="1600"/>
              </a:spcBef>
              <a:spcAft>
                <a:spcPts val="0"/>
              </a:spcAft>
              <a:buSzPts val="1300"/>
              <a:buFont typeface="Roboto Condensed Light"/>
              <a:buChar char="○"/>
              <a:defRPr sz="1300"/>
            </a:lvl2pPr>
            <a:lvl3pPr marL="1371600" lvl="2" indent="-311150" rtl="0">
              <a:spcBef>
                <a:spcPts val="1600"/>
              </a:spcBef>
              <a:spcAft>
                <a:spcPts val="0"/>
              </a:spcAft>
              <a:buSzPts val="1300"/>
              <a:buFont typeface="Roboto Condensed Light"/>
              <a:buChar char="■"/>
              <a:defRPr sz="1300"/>
            </a:lvl3pPr>
            <a:lvl4pPr marL="1828800" lvl="3" indent="-311150" rtl="0">
              <a:spcBef>
                <a:spcPts val="1600"/>
              </a:spcBef>
              <a:spcAft>
                <a:spcPts val="0"/>
              </a:spcAft>
              <a:buSzPts val="1300"/>
              <a:buFont typeface="Roboto Condensed Light"/>
              <a:buChar char="●"/>
              <a:defRPr sz="1300"/>
            </a:lvl4pPr>
            <a:lvl5pPr marL="2286000" lvl="4" indent="-311150" rtl="0">
              <a:spcBef>
                <a:spcPts val="1600"/>
              </a:spcBef>
              <a:spcAft>
                <a:spcPts val="0"/>
              </a:spcAft>
              <a:buSzPts val="1300"/>
              <a:buFont typeface="Roboto Condensed Light"/>
              <a:buChar char="○"/>
              <a:defRPr sz="1300"/>
            </a:lvl5pPr>
            <a:lvl6pPr marL="2743200" lvl="5" indent="-311150" rtl="0">
              <a:spcBef>
                <a:spcPts val="1600"/>
              </a:spcBef>
              <a:spcAft>
                <a:spcPts val="0"/>
              </a:spcAft>
              <a:buSzPts val="1300"/>
              <a:buFont typeface="Roboto Condensed Light"/>
              <a:buChar char="■"/>
              <a:defRPr sz="1300"/>
            </a:lvl6pPr>
            <a:lvl7pPr marL="3200400" lvl="6" indent="-311150" rtl="0">
              <a:spcBef>
                <a:spcPts val="1600"/>
              </a:spcBef>
              <a:spcAft>
                <a:spcPts val="0"/>
              </a:spcAft>
              <a:buSzPts val="1300"/>
              <a:buFont typeface="Roboto Condensed Light"/>
              <a:buChar char="●"/>
              <a:defRPr sz="1300"/>
            </a:lvl7pPr>
            <a:lvl8pPr marL="3657600" lvl="7" indent="-311150" rtl="0">
              <a:spcBef>
                <a:spcPts val="1600"/>
              </a:spcBef>
              <a:spcAft>
                <a:spcPts val="0"/>
              </a:spcAft>
              <a:buSzPts val="1300"/>
              <a:buFont typeface="Roboto Condensed Light"/>
              <a:buChar char="○"/>
              <a:defRPr sz="1300"/>
            </a:lvl8pPr>
            <a:lvl9pPr marL="4114800" lvl="8" indent="-311150" rtl="0">
              <a:spcBef>
                <a:spcPts val="1600"/>
              </a:spcBef>
              <a:spcAft>
                <a:spcPts val="1600"/>
              </a:spcAft>
              <a:buSzPts val="1300"/>
              <a:buFont typeface="Roboto Condensed Light"/>
              <a:buChar char="■"/>
              <a:defRPr sz="1300"/>
            </a:lvl9pPr>
          </a:lstStyle>
          <a:p>
            <a:endParaRPr/>
          </a:p>
        </p:txBody>
      </p:sp>
      <p:sp>
        <p:nvSpPr>
          <p:cNvPr id="25" name="Google Shape;25;p4"/>
          <p:cNvSpPr/>
          <p:nvPr/>
        </p:nvSpPr>
        <p:spPr>
          <a:xfrm>
            <a:off x="226985" y="206940"/>
            <a:ext cx="8690031" cy="4729620"/>
          </a:xfrm>
          <a:custGeom>
            <a:avLst/>
            <a:gdLst/>
            <a:ahLst/>
            <a:cxnLst/>
            <a:rect l="l" t="t" r="r" b="b"/>
            <a:pathLst>
              <a:path w="284476" h="182031" fill="none" extrusionOk="0">
                <a:moveTo>
                  <a:pt x="284476" y="174380"/>
                </a:moveTo>
                <a:lnTo>
                  <a:pt x="284476" y="7619"/>
                </a:lnTo>
                <a:cubicBezTo>
                  <a:pt x="280258" y="7619"/>
                  <a:pt x="276824" y="4219"/>
                  <a:pt x="276824" y="1"/>
                </a:cubicBezTo>
                <a:lnTo>
                  <a:pt x="7620" y="1"/>
                </a:lnTo>
                <a:cubicBezTo>
                  <a:pt x="7620" y="4219"/>
                  <a:pt x="4219" y="7619"/>
                  <a:pt x="1" y="7619"/>
                </a:cubicBezTo>
                <a:lnTo>
                  <a:pt x="1" y="174380"/>
                </a:lnTo>
                <a:cubicBezTo>
                  <a:pt x="4219" y="174380"/>
                  <a:pt x="7620" y="177780"/>
                  <a:pt x="7620" y="182031"/>
                </a:cubicBezTo>
                <a:lnTo>
                  <a:pt x="276824" y="182031"/>
                </a:lnTo>
                <a:cubicBezTo>
                  <a:pt x="276824" y="177780"/>
                  <a:pt x="280258" y="174380"/>
                  <a:pt x="284476" y="174380"/>
                </a:cubicBezTo>
                <a:close/>
              </a:path>
            </a:pathLst>
          </a:custGeom>
          <a:noFill/>
          <a:ln w="26975" cap="rnd"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only" type="titleOnly">
  <p:cSld name="TITLE_ONLY">
    <p:bg>
      <p:bgPr>
        <a:solidFill>
          <a:schemeClr val="lt2"/>
        </a:solidFill>
        <a:effectLst/>
      </p:bgPr>
    </p:bg>
    <p:spTree>
      <p:nvGrpSpPr>
        <p:cNvPr id="1" name="Shape 34"/>
        <p:cNvGrpSpPr/>
        <p:nvPr/>
      </p:nvGrpSpPr>
      <p:grpSpPr>
        <a:xfrm>
          <a:off x="0" y="0"/>
          <a:ext cx="0" cy="0"/>
          <a:chOff x="0" y="0"/>
          <a:chExt cx="0" cy="0"/>
        </a:xfrm>
      </p:grpSpPr>
      <p:pic>
        <p:nvPicPr>
          <p:cNvPr id="35" name="Google Shape;35;p6"/>
          <p:cNvPicPr preferRelativeResize="0"/>
          <p:nvPr/>
        </p:nvPicPr>
        <p:blipFill>
          <a:blip r:embed="rId2">
            <a:alphaModFix amt="75000"/>
          </a:blip>
          <a:stretch>
            <a:fillRect/>
          </a:stretch>
        </p:blipFill>
        <p:spPr>
          <a:xfrm>
            <a:off x="0" y="0"/>
            <a:ext cx="2060450" cy="1984276"/>
          </a:xfrm>
          <a:prstGeom prst="rect">
            <a:avLst/>
          </a:prstGeom>
          <a:noFill/>
          <a:ln>
            <a:noFill/>
          </a:ln>
        </p:spPr>
      </p:pic>
      <p:pic>
        <p:nvPicPr>
          <p:cNvPr id="36" name="Google Shape;36;p6"/>
          <p:cNvPicPr preferRelativeResize="0"/>
          <p:nvPr/>
        </p:nvPicPr>
        <p:blipFill>
          <a:blip r:embed="rId2">
            <a:alphaModFix amt="75000"/>
          </a:blip>
          <a:stretch>
            <a:fillRect/>
          </a:stretch>
        </p:blipFill>
        <p:spPr>
          <a:xfrm rot="10800000">
            <a:off x="7083550" y="3159225"/>
            <a:ext cx="2060450" cy="1984276"/>
          </a:xfrm>
          <a:prstGeom prst="rect">
            <a:avLst/>
          </a:prstGeom>
          <a:noFill/>
          <a:ln>
            <a:noFill/>
          </a:ln>
        </p:spPr>
      </p:pic>
      <p:sp>
        <p:nvSpPr>
          <p:cNvPr id="37" name="Google Shape;37;p6"/>
          <p:cNvSpPr txBox="1">
            <a:spLocks noGrp="1"/>
          </p:cNvSpPr>
          <p:nvPr>
            <p:ph type="title"/>
          </p:nvPr>
        </p:nvSpPr>
        <p:spPr>
          <a:xfrm>
            <a:off x="714125" y="546825"/>
            <a:ext cx="7716000" cy="365700"/>
          </a:xfrm>
          <a:prstGeom prst="rect">
            <a:avLst/>
          </a:prstGeom>
        </p:spPr>
        <p:txBody>
          <a:bodyPr spcFirstLastPara="1" wrap="square" lIns="91425" tIns="91425" rIns="91425" bIns="91425" anchor="ctr" anchorCtr="0">
            <a:noAutofit/>
          </a:bodyPr>
          <a:lstStyle>
            <a:lvl1pPr lvl="0" rtl="0">
              <a:spcBef>
                <a:spcPts val="0"/>
              </a:spcBef>
              <a:spcAft>
                <a:spcPts val="0"/>
              </a:spcAft>
              <a:buSzPts val="2400"/>
              <a:buNone/>
              <a:defRPr sz="3000"/>
            </a:lvl1pPr>
            <a:lvl2pPr lvl="1" algn="ctr" rtl="0">
              <a:spcBef>
                <a:spcPts val="0"/>
              </a:spcBef>
              <a:spcAft>
                <a:spcPts val="0"/>
              </a:spcAft>
              <a:buClr>
                <a:schemeClr val="lt1"/>
              </a:buClr>
              <a:buSzPts val="3600"/>
              <a:buNone/>
              <a:defRPr sz="3600">
                <a:solidFill>
                  <a:schemeClr val="lt1"/>
                </a:solidFill>
              </a:defRPr>
            </a:lvl2pPr>
            <a:lvl3pPr lvl="2" algn="ctr" rtl="0">
              <a:spcBef>
                <a:spcPts val="0"/>
              </a:spcBef>
              <a:spcAft>
                <a:spcPts val="0"/>
              </a:spcAft>
              <a:buClr>
                <a:schemeClr val="lt1"/>
              </a:buClr>
              <a:buSzPts val="3600"/>
              <a:buNone/>
              <a:defRPr sz="3600">
                <a:solidFill>
                  <a:schemeClr val="lt1"/>
                </a:solidFill>
              </a:defRPr>
            </a:lvl3pPr>
            <a:lvl4pPr lvl="3" algn="ctr" rtl="0">
              <a:spcBef>
                <a:spcPts val="0"/>
              </a:spcBef>
              <a:spcAft>
                <a:spcPts val="0"/>
              </a:spcAft>
              <a:buClr>
                <a:schemeClr val="lt1"/>
              </a:buClr>
              <a:buSzPts val="3600"/>
              <a:buNone/>
              <a:defRPr sz="3600">
                <a:solidFill>
                  <a:schemeClr val="lt1"/>
                </a:solidFill>
              </a:defRPr>
            </a:lvl4pPr>
            <a:lvl5pPr lvl="4" algn="ctr" rtl="0">
              <a:spcBef>
                <a:spcPts val="0"/>
              </a:spcBef>
              <a:spcAft>
                <a:spcPts val="0"/>
              </a:spcAft>
              <a:buClr>
                <a:schemeClr val="lt1"/>
              </a:buClr>
              <a:buSzPts val="3600"/>
              <a:buNone/>
              <a:defRPr sz="3600">
                <a:solidFill>
                  <a:schemeClr val="lt1"/>
                </a:solidFill>
              </a:defRPr>
            </a:lvl5pPr>
            <a:lvl6pPr lvl="5" algn="ctr" rtl="0">
              <a:spcBef>
                <a:spcPts val="0"/>
              </a:spcBef>
              <a:spcAft>
                <a:spcPts val="0"/>
              </a:spcAft>
              <a:buClr>
                <a:schemeClr val="lt1"/>
              </a:buClr>
              <a:buSzPts val="3600"/>
              <a:buNone/>
              <a:defRPr sz="3600">
                <a:solidFill>
                  <a:schemeClr val="lt1"/>
                </a:solidFill>
              </a:defRPr>
            </a:lvl6pPr>
            <a:lvl7pPr lvl="6" algn="ctr" rtl="0">
              <a:spcBef>
                <a:spcPts val="0"/>
              </a:spcBef>
              <a:spcAft>
                <a:spcPts val="0"/>
              </a:spcAft>
              <a:buClr>
                <a:schemeClr val="lt1"/>
              </a:buClr>
              <a:buSzPts val="3600"/>
              <a:buNone/>
              <a:defRPr sz="3600">
                <a:solidFill>
                  <a:schemeClr val="lt1"/>
                </a:solidFill>
              </a:defRPr>
            </a:lvl7pPr>
            <a:lvl8pPr lvl="7" algn="ctr" rtl="0">
              <a:spcBef>
                <a:spcPts val="0"/>
              </a:spcBef>
              <a:spcAft>
                <a:spcPts val="0"/>
              </a:spcAft>
              <a:buClr>
                <a:schemeClr val="lt1"/>
              </a:buClr>
              <a:buSzPts val="3600"/>
              <a:buNone/>
              <a:defRPr sz="3600">
                <a:solidFill>
                  <a:schemeClr val="lt1"/>
                </a:solidFill>
              </a:defRPr>
            </a:lvl8pPr>
            <a:lvl9pPr lvl="8" algn="ctr" rtl="0">
              <a:spcBef>
                <a:spcPts val="0"/>
              </a:spcBef>
              <a:spcAft>
                <a:spcPts val="0"/>
              </a:spcAft>
              <a:buClr>
                <a:schemeClr val="lt1"/>
              </a:buClr>
              <a:buSzPts val="3600"/>
              <a:buNone/>
              <a:defRPr sz="3600">
                <a:solidFill>
                  <a:schemeClr val="lt1"/>
                </a:solidFill>
              </a:defRPr>
            </a:lvl9pPr>
          </a:lstStyle>
          <a:p>
            <a:endParaRPr/>
          </a:p>
        </p:txBody>
      </p:sp>
      <p:sp>
        <p:nvSpPr>
          <p:cNvPr id="38" name="Google Shape;38;p6"/>
          <p:cNvSpPr/>
          <p:nvPr/>
        </p:nvSpPr>
        <p:spPr>
          <a:xfrm flipH="1">
            <a:off x="226985" y="206940"/>
            <a:ext cx="8690031" cy="4729620"/>
          </a:xfrm>
          <a:custGeom>
            <a:avLst/>
            <a:gdLst/>
            <a:ahLst/>
            <a:cxnLst/>
            <a:rect l="l" t="t" r="r" b="b"/>
            <a:pathLst>
              <a:path w="284476" h="182031" fill="none" extrusionOk="0">
                <a:moveTo>
                  <a:pt x="284476" y="174380"/>
                </a:moveTo>
                <a:lnTo>
                  <a:pt x="284476" y="7619"/>
                </a:lnTo>
                <a:cubicBezTo>
                  <a:pt x="280258" y="7619"/>
                  <a:pt x="276824" y="4219"/>
                  <a:pt x="276824" y="1"/>
                </a:cubicBezTo>
                <a:lnTo>
                  <a:pt x="7620" y="1"/>
                </a:lnTo>
                <a:cubicBezTo>
                  <a:pt x="7620" y="4219"/>
                  <a:pt x="4219" y="7619"/>
                  <a:pt x="1" y="7619"/>
                </a:cubicBezTo>
                <a:lnTo>
                  <a:pt x="1" y="174380"/>
                </a:lnTo>
                <a:cubicBezTo>
                  <a:pt x="4219" y="174380"/>
                  <a:pt x="7620" y="177780"/>
                  <a:pt x="7620" y="182031"/>
                </a:cubicBezTo>
                <a:lnTo>
                  <a:pt x="276824" y="182031"/>
                </a:lnTo>
                <a:cubicBezTo>
                  <a:pt x="276824" y="177780"/>
                  <a:pt x="280258" y="174380"/>
                  <a:pt x="284476" y="174380"/>
                </a:cubicBezTo>
                <a:close/>
              </a:path>
            </a:pathLst>
          </a:custGeom>
          <a:noFill/>
          <a:ln w="26975" cap="rnd"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bg>
      <p:bgPr>
        <a:solidFill>
          <a:schemeClr val="lt2"/>
        </a:solidFill>
        <a:effectLst/>
      </p:bgPr>
    </p:bg>
    <p:spTree>
      <p:nvGrpSpPr>
        <p:cNvPr id="1" name="Shape 49"/>
        <p:cNvGrpSpPr/>
        <p:nvPr/>
      </p:nvGrpSpPr>
      <p:grpSpPr>
        <a:xfrm>
          <a:off x="0" y="0"/>
          <a:ext cx="0" cy="0"/>
          <a:chOff x="0" y="0"/>
          <a:chExt cx="0" cy="0"/>
        </a:xfrm>
      </p:grpSpPr>
      <p:pic>
        <p:nvPicPr>
          <p:cNvPr id="50" name="Google Shape;50;p9"/>
          <p:cNvPicPr preferRelativeResize="0"/>
          <p:nvPr/>
        </p:nvPicPr>
        <p:blipFill>
          <a:blip r:embed="rId2">
            <a:alphaModFix amt="55000"/>
          </a:blip>
          <a:stretch>
            <a:fillRect/>
          </a:stretch>
        </p:blipFill>
        <p:spPr>
          <a:xfrm flipH="1">
            <a:off x="2958360" y="1779725"/>
            <a:ext cx="3227225" cy="3330400"/>
          </a:xfrm>
          <a:prstGeom prst="rect">
            <a:avLst/>
          </a:prstGeom>
          <a:noFill/>
          <a:ln>
            <a:noFill/>
          </a:ln>
        </p:spPr>
      </p:pic>
      <p:sp>
        <p:nvSpPr>
          <p:cNvPr id="51" name="Google Shape;51;p9"/>
          <p:cNvSpPr txBox="1">
            <a:spLocks noGrp="1"/>
          </p:cNvSpPr>
          <p:nvPr>
            <p:ph type="title"/>
          </p:nvPr>
        </p:nvSpPr>
        <p:spPr>
          <a:xfrm>
            <a:off x="714120" y="1576894"/>
            <a:ext cx="3060000" cy="3657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2"/>
              </a:buClr>
              <a:buSzPts val="1800"/>
              <a:buNone/>
              <a:defRPr sz="2000">
                <a:solidFill>
                  <a:schemeClr val="dk2"/>
                </a:solidFill>
              </a:defRPr>
            </a:lvl1pPr>
            <a:lvl2pPr lvl="1" algn="ctr" rtl="0">
              <a:spcBef>
                <a:spcPts val="0"/>
              </a:spcBef>
              <a:spcAft>
                <a:spcPts val="0"/>
              </a:spcAft>
              <a:buClr>
                <a:schemeClr val="lt1"/>
              </a:buClr>
              <a:buSzPts val="3600"/>
              <a:buNone/>
              <a:defRPr sz="3600">
                <a:solidFill>
                  <a:schemeClr val="lt1"/>
                </a:solidFill>
              </a:defRPr>
            </a:lvl2pPr>
            <a:lvl3pPr lvl="2" algn="ctr" rtl="0">
              <a:spcBef>
                <a:spcPts val="0"/>
              </a:spcBef>
              <a:spcAft>
                <a:spcPts val="0"/>
              </a:spcAft>
              <a:buClr>
                <a:schemeClr val="lt1"/>
              </a:buClr>
              <a:buSzPts val="3600"/>
              <a:buNone/>
              <a:defRPr sz="3600">
                <a:solidFill>
                  <a:schemeClr val="lt1"/>
                </a:solidFill>
              </a:defRPr>
            </a:lvl3pPr>
            <a:lvl4pPr lvl="3" algn="ctr" rtl="0">
              <a:spcBef>
                <a:spcPts val="0"/>
              </a:spcBef>
              <a:spcAft>
                <a:spcPts val="0"/>
              </a:spcAft>
              <a:buClr>
                <a:schemeClr val="lt1"/>
              </a:buClr>
              <a:buSzPts val="3600"/>
              <a:buNone/>
              <a:defRPr sz="3600">
                <a:solidFill>
                  <a:schemeClr val="lt1"/>
                </a:solidFill>
              </a:defRPr>
            </a:lvl4pPr>
            <a:lvl5pPr lvl="4" algn="ctr" rtl="0">
              <a:spcBef>
                <a:spcPts val="0"/>
              </a:spcBef>
              <a:spcAft>
                <a:spcPts val="0"/>
              </a:spcAft>
              <a:buClr>
                <a:schemeClr val="lt1"/>
              </a:buClr>
              <a:buSzPts val="3600"/>
              <a:buNone/>
              <a:defRPr sz="3600">
                <a:solidFill>
                  <a:schemeClr val="lt1"/>
                </a:solidFill>
              </a:defRPr>
            </a:lvl5pPr>
            <a:lvl6pPr lvl="5" algn="ctr" rtl="0">
              <a:spcBef>
                <a:spcPts val="0"/>
              </a:spcBef>
              <a:spcAft>
                <a:spcPts val="0"/>
              </a:spcAft>
              <a:buClr>
                <a:schemeClr val="lt1"/>
              </a:buClr>
              <a:buSzPts val="3600"/>
              <a:buNone/>
              <a:defRPr sz="3600">
                <a:solidFill>
                  <a:schemeClr val="lt1"/>
                </a:solidFill>
              </a:defRPr>
            </a:lvl6pPr>
            <a:lvl7pPr lvl="6" algn="ctr" rtl="0">
              <a:spcBef>
                <a:spcPts val="0"/>
              </a:spcBef>
              <a:spcAft>
                <a:spcPts val="0"/>
              </a:spcAft>
              <a:buClr>
                <a:schemeClr val="lt1"/>
              </a:buClr>
              <a:buSzPts val="3600"/>
              <a:buNone/>
              <a:defRPr sz="3600">
                <a:solidFill>
                  <a:schemeClr val="lt1"/>
                </a:solidFill>
              </a:defRPr>
            </a:lvl7pPr>
            <a:lvl8pPr lvl="7" algn="ctr" rtl="0">
              <a:spcBef>
                <a:spcPts val="0"/>
              </a:spcBef>
              <a:spcAft>
                <a:spcPts val="0"/>
              </a:spcAft>
              <a:buClr>
                <a:schemeClr val="lt1"/>
              </a:buClr>
              <a:buSzPts val="3600"/>
              <a:buNone/>
              <a:defRPr sz="3600">
                <a:solidFill>
                  <a:schemeClr val="lt1"/>
                </a:solidFill>
              </a:defRPr>
            </a:lvl8pPr>
            <a:lvl9pPr lvl="8" algn="ctr" rtl="0">
              <a:spcBef>
                <a:spcPts val="0"/>
              </a:spcBef>
              <a:spcAft>
                <a:spcPts val="0"/>
              </a:spcAft>
              <a:buClr>
                <a:schemeClr val="lt1"/>
              </a:buClr>
              <a:buSzPts val="3600"/>
              <a:buNone/>
              <a:defRPr sz="3600">
                <a:solidFill>
                  <a:schemeClr val="lt1"/>
                </a:solidFill>
              </a:defRPr>
            </a:lvl9pPr>
          </a:lstStyle>
          <a:p>
            <a:endParaRPr/>
          </a:p>
        </p:txBody>
      </p:sp>
      <p:sp>
        <p:nvSpPr>
          <p:cNvPr id="52" name="Google Shape;52;p9"/>
          <p:cNvSpPr txBox="1">
            <a:spLocks noGrp="1"/>
          </p:cNvSpPr>
          <p:nvPr>
            <p:ph type="title" idx="2"/>
          </p:nvPr>
        </p:nvSpPr>
        <p:spPr>
          <a:xfrm>
            <a:off x="714125" y="546825"/>
            <a:ext cx="7715700" cy="3657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2"/>
              </a:buClr>
              <a:buSzPts val="2400"/>
              <a:buNone/>
              <a:defRPr sz="3000"/>
            </a:lvl1pPr>
            <a:lvl2pPr lvl="1" algn="ctr" rtl="0">
              <a:spcBef>
                <a:spcPts val="0"/>
              </a:spcBef>
              <a:spcAft>
                <a:spcPts val="0"/>
              </a:spcAft>
              <a:buClr>
                <a:schemeClr val="lt1"/>
              </a:buClr>
              <a:buSzPts val="3600"/>
              <a:buNone/>
              <a:defRPr sz="3600">
                <a:solidFill>
                  <a:schemeClr val="lt1"/>
                </a:solidFill>
              </a:defRPr>
            </a:lvl2pPr>
            <a:lvl3pPr lvl="2" algn="ctr" rtl="0">
              <a:spcBef>
                <a:spcPts val="0"/>
              </a:spcBef>
              <a:spcAft>
                <a:spcPts val="0"/>
              </a:spcAft>
              <a:buClr>
                <a:schemeClr val="lt1"/>
              </a:buClr>
              <a:buSzPts val="3600"/>
              <a:buNone/>
              <a:defRPr sz="3600">
                <a:solidFill>
                  <a:schemeClr val="lt1"/>
                </a:solidFill>
              </a:defRPr>
            </a:lvl3pPr>
            <a:lvl4pPr lvl="3" algn="ctr" rtl="0">
              <a:spcBef>
                <a:spcPts val="0"/>
              </a:spcBef>
              <a:spcAft>
                <a:spcPts val="0"/>
              </a:spcAft>
              <a:buClr>
                <a:schemeClr val="lt1"/>
              </a:buClr>
              <a:buSzPts val="3600"/>
              <a:buNone/>
              <a:defRPr sz="3600">
                <a:solidFill>
                  <a:schemeClr val="lt1"/>
                </a:solidFill>
              </a:defRPr>
            </a:lvl4pPr>
            <a:lvl5pPr lvl="4" algn="ctr" rtl="0">
              <a:spcBef>
                <a:spcPts val="0"/>
              </a:spcBef>
              <a:spcAft>
                <a:spcPts val="0"/>
              </a:spcAft>
              <a:buClr>
                <a:schemeClr val="lt1"/>
              </a:buClr>
              <a:buSzPts val="3600"/>
              <a:buNone/>
              <a:defRPr sz="3600">
                <a:solidFill>
                  <a:schemeClr val="lt1"/>
                </a:solidFill>
              </a:defRPr>
            </a:lvl5pPr>
            <a:lvl6pPr lvl="5" algn="ctr" rtl="0">
              <a:spcBef>
                <a:spcPts val="0"/>
              </a:spcBef>
              <a:spcAft>
                <a:spcPts val="0"/>
              </a:spcAft>
              <a:buClr>
                <a:schemeClr val="lt1"/>
              </a:buClr>
              <a:buSzPts val="3600"/>
              <a:buNone/>
              <a:defRPr sz="3600">
                <a:solidFill>
                  <a:schemeClr val="lt1"/>
                </a:solidFill>
              </a:defRPr>
            </a:lvl6pPr>
            <a:lvl7pPr lvl="6" algn="ctr" rtl="0">
              <a:spcBef>
                <a:spcPts val="0"/>
              </a:spcBef>
              <a:spcAft>
                <a:spcPts val="0"/>
              </a:spcAft>
              <a:buClr>
                <a:schemeClr val="lt1"/>
              </a:buClr>
              <a:buSzPts val="3600"/>
              <a:buNone/>
              <a:defRPr sz="3600">
                <a:solidFill>
                  <a:schemeClr val="lt1"/>
                </a:solidFill>
              </a:defRPr>
            </a:lvl7pPr>
            <a:lvl8pPr lvl="7" algn="ctr" rtl="0">
              <a:spcBef>
                <a:spcPts val="0"/>
              </a:spcBef>
              <a:spcAft>
                <a:spcPts val="0"/>
              </a:spcAft>
              <a:buClr>
                <a:schemeClr val="lt1"/>
              </a:buClr>
              <a:buSzPts val="3600"/>
              <a:buNone/>
              <a:defRPr sz="3600">
                <a:solidFill>
                  <a:schemeClr val="lt1"/>
                </a:solidFill>
              </a:defRPr>
            </a:lvl8pPr>
            <a:lvl9pPr lvl="8" algn="ctr" rtl="0">
              <a:spcBef>
                <a:spcPts val="0"/>
              </a:spcBef>
              <a:spcAft>
                <a:spcPts val="0"/>
              </a:spcAft>
              <a:buClr>
                <a:schemeClr val="lt1"/>
              </a:buClr>
              <a:buSzPts val="3600"/>
              <a:buNone/>
              <a:defRPr sz="3600">
                <a:solidFill>
                  <a:schemeClr val="lt1"/>
                </a:solidFill>
              </a:defRPr>
            </a:lvl9pPr>
          </a:lstStyle>
          <a:p>
            <a:endParaRPr/>
          </a:p>
        </p:txBody>
      </p:sp>
      <p:sp>
        <p:nvSpPr>
          <p:cNvPr id="53" name="Google Shape;53;p9"/>
          <p:cNvSpPr txBox="1">
            <a:spLocks noGrp="1"/>
          </p:cNvSpPr>
          <p:nvPr>
            <p:ph type="subTitle" idx="1"/>
          </p:nvPr>
        </p:nvSpPr>
        <p:spPr>
          <a:xfrm>
            <a:off x="714125" y="1995206"/>
            <a:ext cx="2650200" cy="1571400"/>
          </a:xfrm>
          <a:prstGeom prst="rect">
            <a:avLst/>
          </a:prstGeom>
        </p:spPr>
        <p:txBody>
          <a:bodyPr spcFirstLastPara="1" wrap="square" lIns="91425" tIns="91425" rIns="91425" bIns="91425" anchor="ctr" anchorCtr="0">
            <a:noAutofit/>
          </a:bodyPr>
          <a:lstStyle>
            <a:lvl1pPr lvl="0" rtl="0">
              <a:spcBef>
                <a:spcPts val="0"/>
              </a:spcBef>
              <a:spcAft>
                <a:spcPts val="0"/>
              </a:spcAft>
              <a:buNone/>
              <a:defRPr sz="1400"/>
            </a:lvl1pPr>
            <a:lvl2pPr lvl="1" rtl="0">
              <a:spcBef>
                <a:spcPts val="0"/>
              </a:spcBef>
              <a:spcAft>
                <a:spcPts val="0"/>
              </a:spcAft>
              <a:buNone/>
              <a:defRPr sz="1400"/>
            </a:lvl2pPr>
            <a:lvl3pPr lvl="2" rtl="0">
              <a:spcBef>
                <a:spcPts val="0"/>
              </a:spcBef>
              <a:spcAft>
                <a:spcPts val="0"/>
              </a:spcAft>
              <a:buNone/>
              <a:defRPr sz="1400"/>
            </a:lvl3pPr>
            <a:lvl4pPr lvl="3" rtl="0">
              <a:spcBef>
                <a:spcPts val="0"/>
              </a:spcBef>
              <a:spcAft>
                <a:spcPts val="0"/>
              </a:spcAft>
              <a:buNone/>
              <a:defRPr sz="1400"/>
            </a:lvl4pPr>
            <a:lvl5pPr lvl="4" rtl="0">
              <a:spcBef>
                <a:spcPts val="0"/>
              </a:spcBef>
              <a:spcAft>
                <a:spcPts val="0"/>
              </a:spcAft>
              <a:buNone/>
              <a:defRPr sz="1400"/>
            </a:lvl5pPr>
            <a:lvl6pPr lvl="5" rtl="0">
              <a:spcBef>
                <a:spcPts val="0"/>
              </a:spcBef>
              <a:spcAft>
                <a:spcPts val="0"/>
              </a:spcAft>
              <a:buNone/>
              <a:defRPr sz="1400"/>
            </a:lvl6pPr>
            <a:lvl7pPr lvl="6" rtl="0">
              <a:spcBef>
                <a:spcPts val="0"/>
              </a:spcBef>
              <a:spcAft>
                <a:spcPts val="0"/>
              </a:spcAft>
              <a:buNone/>
              <a:defRPr sz="1400"/>
            </a:lvl7pPr>
            <a:lvl8pPr lvl="7" rtl="0">
              <a:spcBef>
                <a:spcPts val="0"/>
              </a:spcBef>
              <a:spcAft>
                <a:spcPts val="0"/>
              </a:spcAft>
              <a:buNone/>
              <a:defRPr sz="1400"/>
            </a:lvl8pPr>
            <a:lvl9pPr lvl="8" rtl="0">
              <a:spcBef>
                <a:spcPts val="0"/>
              </a:spcBef>
              <a:spcAft>
                <a:spcPts val="0"/>
              </a:spcAft>
              <a:buNone/>
              <a:defRPr sz="1400"/>
            </a:lvl9pPr>
          </a:lstStyle>
          <a:p>
            <a:endParaRPr/>
          </a:p>
        </p:txBody>
      </p:sp>
      <p:sp>
        <p:nvSpPr>
          <p:cNvPr id="54" name="Google Shape;54;p9"/>
          <p:cNvSpPr/>
          <p:nvPr/>
        </p:nvSpPr>
        <p:spPr>
          <a:xfrm flipH="1">
            <a:off x="226985" y="206940"/>
            <a:ext cx="8690031" cy="4729620"/>
          </a:xfrm>
          <a:custGeom>
            <a:avLst/>
            <a:gdLst/>
            <a:ahLst/>
            <a:cxnLst/>
            <a:rect l="l" t="t" r="r" b="b"/>
            <a:pathLst>
              <a:path w="284476" h="182031" fill="none" extrusionOk="0">
                <a:moveTo>
                  <a:pt x="284476" y="174380"/>
                </a:moveTo>
                <a:lnTo>
                  <a:pt x="284476" y="7619"/>
                </a:lnTo>
                <a:cubicBezTo>
                  <a:pt x="280258" y="7619"/>
                  <a:pt x="276824" y="4219"/>
                  <a:pt x="276824" y="1"/>
                </a:cubicBezTo>
                <a:lnTo>
                  <a:pt x="7620" y="1"/>
                </a:lnTo>
                <a:cubicBezTo>
                  <a:pt x="7620" y="4219"/>
                  <a:pt x="4219" y="7619"/>
                  <a:pt x="1" y="7619"/>
                </a:cubicBezTo>
                <a:lnTo>
                  <a:pt x="1" y="174380"/>
                </a:lnTo>
                <a:cubicBezTo>
                  <a:pt x="4219" y="174380"/>
                  <a:pt x="7620" y="177780"/>
                  <a:pt x="7620" y="182031"/>
                </a:cubicBezTo>
                <a:lnTo>
                  <a:pt x="276824" y="182031"/>
                </a:lnTo>
                <a:cubicBezTo>
                  <a:pt x="276824" y="177780"/>
                  <a:pt x="280258" y="174380"/>
                  <a:pt x="284476" y="174380"/>
                </a:cubicBezTo>
                <a:close/>
              </a:path>
            </a:pathLst>
          </a:custGeom>
          <a:noFill/>
          <a:ln w="26975" cap="rnd"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chemeClr val="lt1"/>
        </a:solidFill>
        <a:effectLst/>
      </p:bgPr>
    </p:bg>
    <p:spTree>
      <p:nvGrpSpPr>
        <p:cNvPr id="1" name="Shape 62"/>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text">
  <p:cSld name="SECTION_TITLE_AND_DESCRIPTION_1">
    <p:bg>
      <p:bgPr>
        <a:solidFill>
          <a:schemeClr val="lt2"/>
        </a:solidFill>
        <a:effectLst/>
      </p:bgPr>
    </p:bg>
    <p:spTree>
      <p:nvGrpSpPr>
        <p:cNvPr id="1" name="Shape 63"/>
        <p:cNvGrpSpPr/>
        <p:nvPr/>
      </p:nvGrpSpPr>
      <p:grpSpPr>
        <a:xfrm>
          <a:off x="0" y="0"/>
          <a:ext cx="0" cy="0"/>
          <a:chOff x="0" y="0"/>
          <a:chExt cx="0" cy="0"/>
        </a:xfrm>
      </p:grpSpPr>
      <p:pic>
        <p:nvPicPr>
          <p:cNvPr id="64" name="Google Shape;64;p13"/>
          <p:cNvPicPr preferRelativeResize="0"/>
          <p:nvPr/>
        </p:nvPicPr>
        <p:blipFill>
          <a:blip r:embed="rId2">
            <a:alphaModFix amt="55000"/>
          </a:blip>
          <a:stretch>
            <a:fillRect/>
          </a:stretch>
        </p:blipFill>
        <p:spPr>
          <a:xfrm flipH="1">
            <a:off x="5563410" y="758425"/>
            <a:ext cx="3227225" cy="3330400"/>
          </a:xfrm>
          <a:prstGeom prst="rect">
            <a:avLst/>
          </a:prstGeom>
          <a:noFill/>
          <a:ln>
            <a:noFill/>
          </a:ln>
        </p:spPr>
      </p:pic>
      <p:sp>
        <p:nvSpPr>
          <p:cNvPr id="65" name="Google Shape;65;p13"/>
          <p:cNvSpPr txBox="1">
            <a:spLocks noGrp="1"/>
          </p:cNvSpPr>
          <p:nvPr>
            <p:ph type="title"/>
          </p:nvPr>
        </p:nvSpPr>
        <p:spPr>
          <a:xfrm>
            <a:off x="714120" y="2110294"/>
            <a:ext cx="3060000" cy="3657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2"/>
              </a:buClr>
              <a:buSzPts val="1800"/>
              <a:buNone/>
              <a:defRPr sz="2000">
                <a:solidFill>
                  <a:schemeClr val="dk2"/>
                </a:solidFill>
              </a:defRPr>
            </a:lvl1pPr>
            <a:lvl2pPr lvl="1" algn="ctr" rtl="0">
              <a:spcBef>
                <a:spcPts val="0"/>
              </a:spcBef>
              <a:spcAft>
                <a:spcPts val="0"/>
              </a:spcAft>
              <a:buClr>
                <a:schemeClr val="lt1"/>
              </a:buClr>
              <a:buSzPts val="3600"/>
              <a:buNone/>
              <a:defRPr sz="3600">
                <a:solidFill>
                  <a:schemeClr val="lt1"/>
                </a:solidFill>
              </a:defRPr>
            </a:lvl2pPr>
            <a:lvl3pPr lvl="2" algn="ctr" rtl="0">
              <a:spcBef>
                <a:spcPts val="0"/>
              </a:spcBef>
              <a:spcAft>
                <a:spcPts val="0"/>
              </a:spcAft>
              <a:buClr>
                <a:schemeClr val="lt1"/>
              </a:buClr>
              <a:buSzPts val="3600"/>
              <a:buNone/>
              <a:defRPr sz="3600">
                <a:solidFill>
                  <a:schemeClr val="lt1"/>
                </a:solidFill>
              </a:defRPr>
            </a:lvl3pPr>
            <a:lvl4pPr lvl="3" algn="ctr" rtl="0">
              <a:spcBef>
                <a:spcPts val="0"/>
              </a:spcBef>
              <a:spcAft>
                <a:spcPts val="0"/>
              </a:spcAft>
              <a:buClr>
                <a:schemeClr val="lt1"/>
              </a:buClr>
              <a:buSzPts val="3600"/>
              <a:buNone/>
              <a:defRPr sz="3600">
                <a:solidFill>
                  <a:schemeClr val="lt1"/>
                </a:solidFill>
              </a:defRPr>
            </a:lvl4pPr>
            <a:lvl5pPr lvl="4" algn="ctr" rtl="0">
              <a:spcBef>
                <a:spcPts val="0"/>
              </a:spcBef>
              <a:spcAft>
                <a:spcPts val="0"/>
              </a:spcAft>
              <a:buClr>
                <a:schemeClr val="lt1"/>
              </a:buClr>
              <a:buSzPts val="3600"/>
              <a:buNone/>
              <a:defRPr sz="3600">
                <a:solidFill>
                  <a:schemeClr val="lt1"/>
                </a:solidFill>
              </a:defRPr>
            </a:lvl5pPr>
            <a:lvl6pPr lvl="5" algn="ctr" rtl="0">
              <a:spcBef>
                <a:spcPts val="0"/>
              </a:spcBef>
              <a:spcAft>
                <a:spcPts val="0"/>
              </a:spcAft>
              <a:buClr>
                <a:schemeClr val="lt1"/>
              </a:buClr>
              <a:buSzPts val="3600"/>
              <a:buNone/>
              <a:defRPr sz="3600">
                <a:solidFill>
                  <a:schemeClr val="lt1"/>
                </a:solidFill>
              </a:defRPr>
            </a:lvl6pPr>
            <a:lvl7pPr lvl="6" algn="ctr" rtl="0">
              <a:spcBef>
                <a:spcPts val="0"/>
              </a:spcBef>
              <a:spcAft>
                <a:spcPts val="0"/>
              </a:spcAft>
              <a:buClr>
                <a:schemeClr val="lt1"/>
              </a:buClr>
              <a:buSzPts val="3600"/>
              <a:buNone/>
              <a:defRPr sz="3600">
                <a:solidFill>
                  <a:schemeClr val="lt1"/>
                </a:solidFill>
              </a:defRPr>
            </a:lvl7pPr>
            <a:lvl8pPr lvl="7" algn="ctr" rtl="0">
              <a:spcBef>
                <a:spcPts val="0"/>
              </a:spcBef>
              <a:spcAft>
                <a:spcPts val="0"/>
              </a:spcAft>
              <a:buClr>
                <a:schemeClr val="lt1"/>
              </a:buClr>
              <a:buSzPts val="3600"/>
              <a:buNone/>
              <a:defRPr sz="3600">
                <a:solidFill>
                  <a:schemeClr val="lt1"/>
                </a:solidFill>
              </a:defRPr>
            </a:lvl8pPr>
            <a:lvl9pPr lvl="8" algn="ctr" rtl="0">
              <a:spcBef>
                <a:spcPts val="0"/>
              </a:spcBef>
              <a:spcAft>
                <a:spcPts val="0"/>
              </a:spcAft>
              <a:buClr>
                <a:schemeClr val="lt1"/>
              </a:buClr>
              <a:buSzPts val="3600"/>
              <a:buNone/>
              <a:defRPr sz="3600">
                <a:solidFill>
                  <a:schemeClr val="lt1"/>
                </a:solidFill>
              </a:defRPr>
            </a:lvl9pPr>
          </a:lstStyle>
          <a:p>
            <a:endParaRPr/>
          </a:p>
        </p:txBody>
      </p:sp>
      <p:sp>
        <p:nvSpPr>
          <p:cNvPr id="66" name="Google Shape;66;p13"/>
          <p:cNvSpPr txBox="1">
            <a:spLocks noGrp="1"/>
          </p:cNvSpPr>
          <p:nvPr>
            <p:ph type="title" idx="2"/>
          </p:nvPr>
        </p:nvSpPr>
        <p:spPr>
          <a:xfrm>
            <a:off x="714125" y="570900"/>
            <a:ext cx="5384400" cy="7617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2"/>
              </a:buClr>
              <a:buSzPts val="2400"/>
              <a:buNone/>
              <a:defRPr sz="3000"/>
            </a:lvl1pPr>
            <a:lvl2pPr lvl="1" algn="ctr" rtl="0">
              <a:spcBef>
                <a:spcPts val="0"/>
              </a:spcBef>
              <a:spcAft>
                <a:spcPts val="0"/>
              </a:spcAft>
              <a:buClr>
                <a:schemeClr val="lt1"/>
              </a:buClr>
              <a:buSzPts val="3600"/>
              <a:buNone/>
              <a:defRPr sz="3600">
                <a:solidFill>
                  <a:schemeClr val="lt1"/>
                </a:solidFill>
              </a:defRPr>
            </a:lvl2pPr>
            <a:lvl3pPr lvl="2" algn="ctr" rtl="0">
              <a:spcBef>
                <a:spcPts val="0"/>
              </a:spcBef>
              <a:spcAft>
                <a:spcPts val="0"/>
              </a:spcAft>
              <a:buClr>
                <a:schemeClr val="lt1"/>
              </a:buClr>
              <a:buSzPts val="3600"/>
              <a:buNone/>
              <a:defRPr sz="3600">
                <a:solidFill>
                  <a:schemeClr val="lt1"/>
                </a:solidFill>
              </a:defRPr>
            </a:lvl3pPr>
            <a:lvl4pPr lvl="3" algn="ctr" rtl="0">
              <a:spcBef>
                <a:spcPts val="0"/>
              </a:spcBef>
              <a:spcAft>
                <a:spcPts val="0"/>
              </a:spcAft>
              <a:buClr>
                <a:schemeClr val="lt1"/>
              </a:buClr>
              <a:buSzPts val="3600"/>
              <a:buNone/>
              <a:defRPr sz="3600">
                <a:solidFill>
                  <a:schemeClr val="lt1"/>
                </a:solidFill>
              </a:defRPr>
            </a:lvl4pPr>
            <a:lvl5pPr lvl="4" algn="ctr" rtl="0">
              <a:spcBef>
                <a:spcPts val="0"/>
              </a:spcBef>
              <a:spcAft>
                <a:spcPts val="0"/>
              </a:spcAft>
              <a:buClr>
                <a:schemeClr val="lt1"/>
              </a:buClr>
              <a:buSzPts val="3600"/>
              <a:buNone/>
              <a:defRPr sz="3600">
                <a:solidFill>
                  <a:schemeClr val="lt1"/>
                </a:solidFill>
              </a:defRPr>
            </a:lvl5pPr>
            <a:lvl6pPr lvl="5" algn="ctr" rtl="0">
              <a:spcBef>
                <a:spcPts val="0"/>
              </a:spcBef>
              <a:spcAft>
                <a:spcPts val="0"/>
              </a:spcAft>
              <a:buClr>
                <a:schemeClr val="lt1"/>
              </a:buClr>
              <a:buSzPts val="3600"/>
              <a:buNone/>
              <a:defRPr sz="3600">
                <a:solidFill>
                  <a:schemeClr val="lt1"/>
                </a:solidFill>
              </a:defRPr>
            </a:lvl6pPr>
            <a:lvl7pPr lvl="6" algn="ctr" rtl="0">
              <a:spcBef>
                <a:spcPts val="0"/>
              </a:spcBef>
              <a:spcAft>
                <a:spcPts val="0"/>
              </a:spcAft>
              <a:buClr>
                <a:schemeClr val="lt1"/>
              </a:buClr>
              <a:buSzPts val="3600"/>
              <a:buNone/>
              <a:defRPr sz="3600">
                <a:solidFill>
                  <a:schemeClr val="lt1"/>
                </a:solidFill>
              </a:defRPr>
            </a:lvl7pPr>
            <a:lvl8pPr lvl="7" algn="ctr" rtl="0">
              <a:spcBef>
                <a:spcPts val="0"/>
              </a:spcBef>
              <a:spcAft>
                <a:spcPts val="0"/>
              </a:spcAft>
              <a:buClr>
                <a:schemeClr val="lt1"/>
              </a:buClr>
              <a:buSzPts val="3600"/>
              <a:buNone/>
              <a:defRPr sz="3600">
                <a:solidFill>
                  <a:schemeClr val="lt1"/>
                </a:solidFill>
              </a:defRPr>
            </a:lvl8pPr>
            <a:lvl9pPr lvl="8" algn="ctr" rtl="0">
              <a:spcBef>
                <a:spcPts val="0"/>
              </a:spcBef>
              <a:spcAft>
                <a:spcPts val="0"/>
              </a:spcAft>
              <a:buClr>
                <a:schemeClr val="lt1"/>
              </a:buClr>
              <a:buSzPts val="3600"/>
              <a:buNone/>
              <a:defRPr sz="3600">
                <a:solidFill>
                  <a:schemeClr val="lt1"/>
                </a:solidFill>
              </a:defRPr>
            </a:lvl9pPr>
          </a:lstStyle>
          <a:p>
            <a:endParaRPr/>
          </a:p>
        </p:txBody>
      </p:sp>
      <p:sp>
        <p:nvSpPr>
          <p:cNvPr id="67" name="Google Shape;67;p13"/>
          <p:cNvSpPr txBox="1">
            <a:spLocks noGrp="1"/>
          </p:cNvSpPr>
          <p:nvPr>
            <p:ph type="subTitle" idx="1"/>
          </p:nvPr>
        </p:nvSpPr>
        <p:spPr>
          <a:xfrm>
            <a:off x="714125" y="2178149"/>
            <a:ext cx="2650200" cy="9015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None/>
              <a:defRPr sz="1400"/>
            </a:lvl1pPr>
            <a:lvl2pPr lvl="1" rtl="0">
              <a:lnSpc>
                <a:spcPct val="100000"/>
              </a:lnSpc>
              <a:spcBef>
                <a:spcPts val="1600"/>
              </a:spcBef>
              <a:spcAft>
                <a:spcPts val="0"/>
              </a:spcAft>
              <a:buNone/>
              <a:defRPr sz="1400"/>
            </a:lvl2pPr>
            <a:lvl3pPr lvl="2" rtl="0">
              <a:lnSpc>
                <a:spcPct val="100000"/>
              </a:lnSpc>
              <a:spcBef>
                <a:spcPts val="1600"/>
              </a:spcBef>
              <a:spcAft>
                <a:spcPts val="0"/>
              </a:spcAft>
              <a:buNone/>
              <a:defRPr sz="1400"/>
            </a:lvl3pPr>
            <a:lvl4pPr lvl="3" rtl="0">
              <a:lnSpc>
                <a:spcPct val="100000"/>
              </a:lnSpc>
              <a:spcBef>
                <a:spcPts val="1600"/>
              </a:spcBef>
              <a:spcAft>
                <a:spcPts val="0"/>
              </a:spcAft>
              <a:buNone/>
              <a:defRPr sz="1400"/>
            </a:lvl4pPr>
            <a:lvl5pPr lvl="4" rtl="0">
              <a:lnSpc>
                <a:spcPct val="100000"/>
              </a:lnSpc>
              <a:spcBef>
                <a:spcPts val="1600"/>
              </a:spcBef>
              <a:spcAft>
                <a:spcPts val="0"/>
              </a:spcAft>
              <a:buNone/>
              <a:defRPr sz="1400"/>
            </a:lvl5pPr>
            <a:lvl6pPr lvl="5" rtl="0">
              <a:lnSpc>
                <a:spcPct val="100000"/>
              </a:lnSpc>
              <a:spcBef>
                <a:spcPts val="1600"/>
              </a:spcBef>
              <a:spcAft>
                <a:spcPts val="0"/>
              </a:spcAft>
              <a:buNone/>
              <a:defRPr sz="1400"/>
            </a:lvl6pPr>
            <a:lvl7pPr lvl="6" rtl="0">
              <a:lnSpc>
                <a:spcPct val="100000"/>
              </a:lnSpc>
              <a:spcBef>
                <a:spcPts val="1600"/>
              </a:spcBef>
              <a:spcAft>
                <a:spcPts val="0"/>
              </a:spcAft>
              <a:buNone/>
              <a:defRPr sz="1400"/>
            </a:lvl7pPr>
            <a:lvl8pPr lvl="7" rtl="0">
              <a:lnSpc>
                <a:spcPct val="100000"/>
              </a:lnSpc>
              <a:spcBef>
                <a:spcPts val="1600"/>
              </a:spcBef>
              <a:spcAft>
                <a:spcPts val="0"/>
              </a:spcAft>
              <a:buNone/>
              <a:defRPr sz="1400"/>
            </a:lvl8pPr>
            <a:lvl9pPr lvl="8" rtl="0">
              <a:lnSpc>
                <a:spcPct val="100000"/>
              </a:lnSpc>
              <a:spcBef>
                <a:spcPts val="1600"/>
              </a:spcBef>
              <a:spcAft>
                <a:spcPts val="1600"/>
              </a:spcAft>
              <a:buNone/>
              <a:defRPr sz="1400"/>
            </a:lvl9pPr>
          </a:lstStyle>
          <a:p>
            <a:endParaRPr/>
          </a:p>
        </p:txBody>
      </p:sp>
      <p:sp>
        <p:nvSpPr>
          <p:cNvPr id="68" name="Google Shape;68;p13"/>
          <p:cNvSpPr/>
          <p:nvPr/>
        </p:nvSpPr>
        <p:spPr>
          <a:xfrm flipH="1">
            <a:off x="226985" y="206940"/>
            <a:ext cx="8690031" cy="4729620"/>
          </a:xfrm>
          <a:custGeom>
            <a:avLst/>
            <a:gdLst/>
            <a:ahLst/>
            <a:cxnLst/>
            <a:rect l="l" t="t" r="r" b="b"/>
            <a:pathLst>
              <a:path w="284476" h="182031" fill="none" extrusionOk="0">
                <a:moveTo>
                  <a:pt x="284476" y="174380"/>
                </a:moveTo>
                <a:lnTo>
                  <a:pt x="284476" y="7619"/>
                </a:lnTo>
                <a:cubicBezTo>
                  <a:pt x="280258" y="7619"/>
                  <a:pt x="276824" y="4219"/>
                  <a:pt x="276824" y="1"/>
                </a:cubicBezTo>
                <a:lnTo>
                  <a:pt x="7620" y="1"/>
                </a:lnTo>
                <a:cubicBezTo>
                  <a:pt x="7620" y="4219"/>
                  <a:pt x="4219" y="7619"/>
                  <a:pt x="1" y="7619"/>
                </a:cubicBezTo>
                <a:lnTo>
                  <a:pt x="1" y="174380"/>
                </a:lnTo>
                <a:cubicBezTo>
                  <a:pt x="4219" y="174380"/>
                  <a:pt x="7620" y="177780"/>
                  <a:pt x="7620" y="182031"/>
                </a:cubicBezTo>
                <a:lnTo>
                  <a:pt x="276824" y="182031"/>
                </a:lnTo>
                <a:cubicBezTo>
                  <a:pt x="276824" y="177780"/>
                  <a:pt x="280258" y="174380"/>
                  <a:pt x="284476" y="174380"/>
                </a:cubicBezTo>
                <a:close/>
              </a:path>
            </a:pathLst>
          </a:custGeom>
          <a:noFill/>
          <a:ln w="26975" cap="rnd"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4 columns">
  <p:cSld name="SECTION_HEADER_1_2">
    <p:bg>
      <p:bgPr>
        <a:solidFill>
          <a:schemeClr val="lt2"/>
        </a:solidFill>
        <a:effectLst/>
      </p:bgPr>
    </p:bg>
    <p:spTree>
      <p:nvGrpSpPr>
        <p:cNvPr id="1" name="Shape 69"/>
        <p:cNvGrpSpPr/>
        <p:nvPr/>
      </p:nvGrpSpPr>
      <p:grpSpPr>
        <a:xfrm>
          <a:off x="0" y="0"/>
          <a:ext cx="0" cy="0"/>
          <a:chOff x="0" y="0"/>
          <a:chExt cx="0" cy="0"/>
        </a:xfrm>
      </p:grpSpPr>
      <p:pic>
        <p:nvPicPr>
          <p:cNvPr id="70" name="Google Shape;70;p14"/>
          <p:cNvPicPr preferRelativeResize="0"/>
          <p:nvPr/>
        </p:nvPicPr>
        <p:blipFill>
          <a:blip r:embed="rId2">
            <a:alphaModFix amt="75000"/>
          </a:blip>
          <a:stretch>
            <a:fillRect/>
          </a:stretch>
        </p:blipFill>
        <p:spPr>
          <a:xfrm>
            <a:off x="0" y="0"/>
            <a:ext cx="2060450" cy="1984276"/>
          </a:xfrm>
          <a:prstGeom prst="rect">
            <a:avLst/>
          </a:prstGeom>
          <a:noFill/>
          <a:ln>
            <a:noFill/>
          </a:ln>
        </p:spPr>
      </p:pic>
      <p:pic>
        <p:nvPicPr>
          <p:cNvPr id="71" name="Google Shape;71;p14"/>
          <p:cNvPicPr preferRelativeResize="0"/>
          <p:nvPr/>
        </p:nvPicPr>
        <p:blipFill>
          <a:blip r:embed="rId2">
            <a:alphaModFix amt="75000"/>
          </a:blip>
          <a:stretch>
            <a:fillRect/>
          </a:stretch>
        </p:blipFill>
        <p:spPr>
          <a:xfrm rot="10800000">
            <a:off x="7083550" y="3159225"/>
            <a:ext cx="2060450" cy="1984276"/>
          </a:xfrm>
          <a:prstGeom prst="rect">
            <a:avLst/>
          </a:prstGeom>
          <a:noFill/>
          <a:ln>
            <a:noFill/>
          </a:ln>
        </p:spPr>
      </p:pic>
      <p:sp>
        <p:nvSpPr>
          <p:cNvPr id="72" name="Google Shape;72;p14"/>
          <p:cNvSpPr/>
          <p:nvPr/>
        </p:nvSpPr>
        <p:spPr>
          <a:xfrm flipH="1">
            <a:off x="226985" y="206940"/>
            <a:ext cx="8690031" cy="4729620"/>
          </a:xfrm>
          <a:custGeom>
            <a:avLst/>
            <a:gdLst/>
            <a:ahLst/>
            <a:cxnLst/>
            <a:rect l="l" t="t" r="r" b="b"/>
            <a:pathLst>
              <a:path w="284476" h="182031" fill="none" extrusionOk="0">
                <a:moveTo>
                  <a:pt x="284476" y="174380"/>
                </a:moveTo>
                <a:lnTo>
                  <a:pt x="284476" y="7619"/>
                </a:lnTo>
                <a:cubicBezTo>
                  <a:pt x="280258" y="7619"/>
                  <a:pt x="276824" y="4219"/>
                  <a:pt x="276824" y="1"/>
                </a:cubicBezTo>
                <a:lnTo>
                  <a:pt x="7620" y="1"/>
                </a:lnTo>
                <a:cubicBezTo>
                  <a:pt x="7620" y="4219"/>
                  <a:pt x="4219" y="7619"/>
                  <a:pt x="1" y="7619"/>
                </a:cubicBezTo>
                <a:lnTo>
                  <a:pt x="1" y="174380"/>
                </a:lnTo>
                <a:cubicBezTo>
                  <a:pt x="4219" y="174380"/>
                  <a:pt x="7620" y="177780"/>
                  <a:pt x="7620" y="182031"/>
                </a:cubicBezTo>
                <a:lnTo>
                  <a:pt x="276824" y="182031"/>
                </a:lnTo>
                <a:cubicBezTo>
                  <a:pt x="276824" y="177780"/>
                  <a:pt x="280258" y="174380"/>
                  <a:pt x="284476" y="174380"/>
                </a:cubicBezTo>
                <a:close/>
              </a:path>
            </a:pathLst>
          </a:custGeom>
          <a:noFill/>
          <a:ln w="26975" cap="rnd"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14"/>
          <p:cNvSpPr txBox="1">
            <a:spLocks noGrp="1"/>
          </p:cNvSpPr>
          <p:nvPr>
            <p:ph type="title"/>
          </p:nvPr>
        </p:nvSpPr>
        <p:spPr>
          <a:xfrm>
            <a:off x="714125" y="544231"/>
            <a:ext cx="7715700" cy="3657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lt1"/>
              </a:buClr>
              <a:buSzPts val="2400"/>
              <a:buNone/>
              <a:defRPr sz="3000"/>
            </a:lvl1pPr>
            <a:lvl2pPr lvl="1" algn="ctr" rtl="0">
              <a:spcBef>
                <a:spcPts val="0"/>
              </a:spcBef>
              <a:spcAft>
                <a:spcPts val="0"/>
              </a:spcAft>
              <a:buClr>
                <a:schemeClr val="lt1"/>
              </a:buClr>
              <a:buSzPts val="3600"/>
              <a:buNone/>
              <a:defRPr sz="3600">
                <a:solidFill>
                  <a:schemeClr val="lt1"/>
                </a:solidFill>
              </a:defRPr>
            </a:lvl2pPr>
            <a:lvl3pPr lvl="2" algn="ctr" rtl="0">
              <a:spcBef>
                <a:spcPts val="0"/>
              </a:spcBef>
              <a:spcAft>
                <a:spcPts val="0"/>
              </a:spcAft>
              <a:buClr>
                <a:schemeClr val="lt1"/>
              </a:buClr>
              <a:buSzPts val="3600"/>
              <a:buNone/>
              <a:defRPr sz="3600">
                <a:solidFill>
                  <a:schemeClr val="lt1"/>
                </a:solidFill>
              </a:defRPr>
            </a:lvl3pPr>
            <a:lvl4pPr lvl="3" algn="ctr" rtl="0">
              <a:spcBef>
                <a:spcPts val="0"/>
              </a:spcBef>
              <a:spcAft>
                <a:spcPts val="0"/>
              </a:spcAft>
              <a:buClr>
                <a:schemeClr val="lt1"/>
              </a:buClr>
              <a:buSzPts val="3600"/>
              <a:buNone/>
              <a:defRPr sz="3600">
                <a:solidFill>
                  <a:schemeClr val="lt1"/>
                </a:solidFill>
              </a:defRPr>
            </a:lvl4pPr>
            <a:lvl5pPr lvl="4" algn="ctr" rtl="0">
              <a:spcBef>
                <a:spcPts val="0"/>
              </a:spcBef>
              <a:spcAft>
                <a:spcPts val="0"/>
              </a:spcAft>
              <a:buClr>
                <a:schemeClr val="lt1"/>
              </a:buClr>
              <a:buSzPts val="3600"/>
              <a:buNone/>
              <a:defRPr sz="3600">
                <a:solidFill>
                  <a:schemeClr val="lt1"/>
                </a:solidFill>
              </a:defRPr>
            </a:lvl5pPr>
            <a:lvl6pPr lvl="5" algn="ctr" rtl="0">
              <a:spcBef>
                <a:spcPts val="0"/>
              </a:spcBef>
              <a:spcAft>
                <a:spcPts val="0"/>
              </a:spcAft>
              <a:buClr>
                <a:schemeClr val="lt1"/>
              </a:buClr>
              <a:buSzPts val="3600"/>
              <a:buNone/>
              <a:defRPr sz="3600">
                <a:solidFill>
                  <a:schemeClr val="lt1"/>
                </a:solidFill>
              </a:defRPr>
            </a:lvl6pPr>
            <a:lvl7pPr lvl="6" algn="ctr" rtl="0">
              <a:spcBef>
                <a:spcPts val="0"/>
              </a:spcBef>
              <a:spcAft>
                <a:spcPts val="0"/>
              </a:spcAft>
              <a:buClr>
                <a:schemeClr val="lt1"/>
              </a:buClr>
              <a:buSzPts val="3600"/>
              <a:buNone/>
              <a:defRPr sz="3600">
                <a:solidFill>
                  <a:schemeClr val="lt1"/>
                </a:solidFill>
              </a:defRPr>
            </a:lvl7pPr>
            <a:lvl8pPr lvl="7" algn="ctr" rtl="0">
              <a:spcBef>
                <a:spcPts val="0"/>
              </a:spcBef>
              <a:spcAft>
                <a:spcPts val="0"/>
              </a:spcAft>
              <a:buClr>
                <a:schemeClr val="lt1"/>
              </a:buClr>
              <a:buSzPts val="3600"/>
              <a:buNone/>
              <a:defRPr sz="3600">
                <a:solidFill>
                  <a:schemeClr val="lt1"/>
                </a:solidFill>
              </a:defRPr>
            </a:lvl8pPr>
            <a:lvl9pPr lvl="8" algn="ctr" rtl="0">
              <a:spcBef>
                <a:spcPts val="0"/>
              </a:spcBef>
              <a:spcAft>
                <a:spcPts val="0"/>
              </a:spcAft>
              <a:buClr>
                <a:schemeClr val="lt1"/>
              </a:buClr>
              <a:buSzPts val="3600"/>
              <a:buNone/>
              <a:defRPr sz="3600">
                <a:solidFill>
                  <a:schemeClr val="lt1"/>
                </a:solidFill>
              </a:defRPr>
            </a:lvl9pPr>
          </a:lstStyle>
          <a:p>
            <a:endParaRPr/>
          </a:p>
        </p:txBody>
      </p:sp>
      <p:sp>
        <p:nvSpPr>
          <p:cNvPr id="74" name="Google Shape;74;p14"/>
          <p:cNvSpPr txBox="1">
            <a:spLocks noGrp="1"/>
          </p:cNvSpPr>
          <p:nvPr>
            <p:ph type="subTitle" idx="1"/>
          </p:nvPr>
        </p:nvSpPr>
        <p:spPr>
          <a:xfrm>
            <a:off x="3685926" y="1821469"/>
            <a:ext cx="1965300" cy="365700"/>
          </a:xfrm>
          <a:prstGeom prst="rect">
            <a:avLst/>
          </a:prstGeom>
        </p:spPr>
        <p:txBody>
          <a:bodyPr spcFirstLastPara="1" wrap="square" lIns="91425" tIns="91425" rIns="91425" bIns="91425" anchor="ctr" anchorCtr="0">
            <a:noAutofit/>
          </a:bodyPr>
          <a:lstStyle>
            <a:lvl1pPr lvl="0" algn="r" rtl="0">
              <a:spcBef>
                <a:spcPts val="0"/>
              </a:spcBef>
              <a:spcAft>
                <a:spcPts val="0"/>
              </a:spcAft>
              <a:buNone/>
              <a:defRPr sz="1400"/>
            </a:lvl1pPr>
            <a:lvl2pPr lvl="1" algn="r" rtl="0">
              <a:spcBef>
                <a:spcPts val="0"/>
              </a:spcBef>
              <a:spcAft>
                <a:spcPts val="0"/>
              </a:spcAft>
              <a:buNone/>
              <a:defRPr sz="1400"/>
            </a:lvl2pPr>
            <a:lvl3pPr lvl="2" algn="r" rtl="0">
              <a:spcBef>
                <a:spcPts val="0"/>
              </a:spcBef>
              <a:spcAft>
                <a:spcPts val="0"/>
              </a:spcAft>
              <a:buNone/>
              <a:defRPr sz="1400"/>
            </a:lvl3pPr>
            <a:lvl4pPr lvl="3" algn="r" rtl="0">
              <a:spcBef>
                <a:spcPts val="0"/>
              </a:spcBef>
              <a:spcAft>
                <a:spcPts val="0"/>
              </a:spcAft>
              <a:buNone/>
              <a:defRPr sz="1400"/>
            </a:lvl4pPr>
            <a:lvl5pPr lvl="4" algn="r" rtl="0">
              <a:spcBef>
                <a:spcPts val="0"/>
              </a:spcBef>
              <a:spcAft>
                <a:spcPts val="0"/>
              </a:spcAft>
              <a:buNone/>
              <a:defRPr sz="1400"/>
            </a:lvl5pPr>
            <a:lvl6pPr lvl="5" algn="r" rtl="0">
              <a:spcBef>
                <a:spcPts val="0"/>
              </a:spcBef>
              <a:spcAft>
                <a:spcPts val="0"/>
              </a:spcAft>
              <a:buNone/>
              <a:defRPr sz="1400"/>
            </a:lvl6pPr>
            <a:lvl7pPr lvl="6" algn="r" rtl="0">
              <a:spcBef>
                <a:spcPts val="0"/>
              </a:spcBef>
              <a:spcAft>
                <a:spcPts val="0"/>
              </a:spcAft>
              <a:buNone/>
              <a:defRPr sz="1400"/>
            </a:lvl7pPr>
            <a:lvl8pPr lvl="7" algn="r" rtl="0">
              <a:spcBef>
                <a:spcPts val="0"/>
              </a:spcBef>
              <a:spcAft>
                <a:spcPts val="0"/>
              </a:spcAft>
              <a:buNone/>
              <a:defRPr sz="1400"/>
            </a:lvl8pPr>
            <a:lvl9pPr lvl="8" algn="r" rtl="0">
              <a:spcBef>
                <a:spcPts val="0"/>
              </a:spcBef>
              <a:spcAft>
                <a:spcPts val="0"/>
              </a:spcAft>
              <a:buNone/>
              <a:defRPr sz="1400"/>
            </a:lvl9pPr>
          </a:lstStyle>
          <a:p>
            <a:endParaRPr/>
          </a:p>
        </p:txBody>
      </p:sp>
      <p:sp>
        <p:nvSpPr>
          <p:cNvPr id="75" name="Google Shape;75;p14"/>
          <p:cNvSpPr txBox="1">
            <a:spLocks noGrp="1"/>
          </p:cNvSpPr>
          <p:nvPr>
            <p:ph type="title" idx="2"/>
          </p:nvPr>
        </p:nvSpPr>
        <p:spPr>
          <a:xfrm>
            <a:off x="3739626" y="1329681"/>
            <a:ext cx="1911600" cy="365700"/>
          </a:xfrm>
          <a:prstGeom prst="rect">
            <a:avLst/>
          </a:prstGeom>
        </p:spPr>
        <p:txBody>
          <a:bodyPr spcFirstLastPara="1" wrap="square" lIns="91425" tIns="91425" rIns="91425" bIns="91425" anchor="ctr" anchorCtr="0">
            <a:noAutofit/>
          </a:bodyPr>
          <a:lstStyle>
            <a:lvl1pPr lvl="0" algn="r" rtl="0">
              <a:spcBef>
                <a:spcPts val="0"/>
              </a:spcBef>
              <a:spcAft>
                <a:spcPts val="0"/>
              </a:spcAft>
              <a:buClr>
                <a:schemeClr val="lt1"/>
              </a:buClr>
              <a:buSzPts val="1800"/>
              <a:buNone/>
              <a:defRPr sz="2000">
                <a:solidFill>
                  <a:schemeClr val="dk2"/>
                </a:solidFill>
              </a:defRPr>
            </a:lvl1pPr>
            <a:lvl2pPr lvl="1" algn="r" rtl="0">
              <a:spcBef>
                <a:spcPts val="0"/>
              </a:spcBef>
              <a:spcAft>
                <a:spcPts val="0"/>
              </a:spcAft>
              <a:buClr>
                <a:schemeClr val="lt1"/>
              </a:buClr>
              <a:buSzPts val="3600"/>
              <a:buNone/>
              <a:defRPr sz="3600">
                <a:solidFill>
                  <a:schemeClr val="lt1"/>
                </a:solidFill>
              </a:defRPr>
            </a:lvl2pPr>
            <a:lvl3pPr lvl="2" algn="r" rtl="0">
              <a:spcBef>
                <a:spcPts val="0"/>
              </a:spcBef>
              <a:spcAft>
                <a:spcPts val="0"/>
              </a:spcAft>
              <a:buClr>
                <a:schemeClr val="lt1"/>
              </a:buClr>
              <a:buSzPts val="3600"/>
              <a:buNone/>
              <a:defRPr sz="3600">
                <a:solidFill>
                  <a:schemeClr val="lt1"/>
                </a:solidFill>
              </a:defRPr>
            </a:lvl3pPr>
            <a:lvl4pPr lvl="3" algn="r" rtl="0">
              <a:spcBef>
                <a:spcPts val="0"/>
              </a:spcBef>
              <a:spcAft>
                <a:spcPts val="0"/>
              </a:spcAft>
              <a:buClr>
                <a:schemeClr val="lt1"/>
              </a:buClr>
              <a:buSzPts val="3600"/>
              <a:buNone/>
              <a:defRPr sz="3600">
                <a:solidFill>
                  <a:schemeClr val="lt1"/>
                </a:solidFill>
              </a:defRPr>
            </a:lvl4pPr>
            <a:lvl5pPr lvl="4" algn="r" rtl="0">
              <a:spcBef>
                <a:spcPts val="0"/>
              </a:spcBef>
              <a:spcAft>
                <a:spcPts val="0"/>
              </a:spcAft>
              <a:buClr>
                <a:schemeClr val="lt1"/>
              </a:buClr>
              <a:buSzPts val="3600"/>
              <a:buNone/>
              <a:defRPr sz="3600">
                <a:solidFill>
                  <a:schemeClr val="lt1"/>
                </a:solidFill>
              </a:defRPr>
            </a:lvl5pPr>
            <a:lvl6pPr lvl="5" algn="r" rtl="0">
              <a:spcBef>
                <a:spcPts val="0"/>
              </a:spcBef>
              <a:spcAft>
                <a:spcPts val="0"/>
              </a:spcAft>
              <a:buClr>
                <a:schemeClr val="lt1"/>
              </a:buClr>
              <a:buSzPts val="3600"/>
              <a:buNone/>
              <a:defRPr sz="3600">
                <a:solidFill>
                  <a:schemeClr val="lt1"/>
                </a:solidFill>
              </a:defRPr>
            </a:lvl6pPr>
            <a:lvl7pPr lvl="6" algn="r" rtl="0">
              <a:spcBef>
                <a:spcPts val="0"/>
              </a:spcBef>
              <a:spcAft>
                <a:spcPts val="0"/>
              </a:spcAft>
              <a:buClr>
                <a:schemeClr val="lt1"/>
              </a:buClr>
              <a:buSzPts val="3600"/>
              <a:buNone/>
              <a:defRPr sz="3600">
                <a:solidFill>
                  <a:schemeClr val="lt1"/>
                </a:solidFill>
              </a:defRPr>
            </a:lvl7pPr>
            <a:lvl8pPr lvl="7" algn="r" rtl="0">
              <a:spcBef>
                <a:spcPts val="0"/>
              </a:spcBef>
              <a:spcAft>
                <a:spcPts val="0"/>
              </a:spcAft>
              <a:buClr>
                <a:schemeClr val="lt1"/>
              </a:buClr>
              <a:buSzPts val="3600"/>
              <a:buNone/>
              <a:defRPr sz="3600">
                <a:solidFill>
                  <a:schemeClr val="lt1"/>
                </a:solidFill>
              </a:defRPr>
            </a:lvl8pPr>
            <a:lvl9pPr lvl="8" algn="r" rtl="0">
              <a:spcBef>
                <a:spcPts val="0"/>
              </a:spcBef>
              <a:spcAft>
                <a:spcPts val="0"/>
              </a:spcAft>
              <a:buClr>
                <a:schemeClr val="lt1"/>
              </a:buClr>
              <a:buSzPts val="3600"/>
              <a:buNone/>
              <a:defRPr sz="3600">
                <a:solidFill>
                  <a:schemeClr val="lt1"/>
                </a:solidFill>
              </a:defRPr>
            </a:lvl9pPr>
          </a:lstStyle>
          <a:p>
            <a:endParaRPr/>
          </a:p>
        </p:txBody>
      </p:sp>
      <p:sp>
        <p:nvSpPr>
          <p:cNvPr id="76" name="Google Shape;76;p14"/>
          <p:cNvSpPr txBox="1">
            <a:spLocks noGrp="1"/>
          </p:cNvSpPr>
          <p:nvPr>
            <p:ph type="subTitle" idx="3"/>
          </p:nvPr>
        </p:nvSpPr>
        <p:spPr>
          <a:xfrm>
            <a:off x="3685926" y="3752919"/>
            <a:ext cx="1965300" cy="365700"/>
          </a:xfrm>
          <a:prstGeom prst="rect">
            <a:avLst/>
          </a:prstGeom>
        </p:spPr>
        <p:txBody>
          <a:bodyPr spcFirstLastPara="1" wrap="square" lIns="91425" tIns="91425" rIns="91425" bIns="91425" anchor="ctr" anchorCtr="0">
            <a:noAutofit/>
          </a:bodyPr>
          <a:lstStyle>
            <a:lvl1pPr lvl="0" algn="r" rtl="0">
              <a:spcBef>
                <a:spcPts val="0"/>
              </a:spcBef>
              <a:spcAft>
                <a:spcPts val="0"/>
              </a:spcAft>
              <a:buNone/>
              <a:defRPr sz="1400"/>
            </a:lvl1pPr>
            <a:lvl2pPr lvl="1" algn="r" rtl="0">
              <a:spcBef>
                <a:spcPts val="0"/>
              </a:spcBef>
              <a:spcAft>
                <a:spcPts val="0"/>
              </a:spcAft>
              <a:buNone/>
              <a:defRPr sz="1400"/>
            </a:lvl2pPr>
            <a:lvl3pPr lvl="2" algn="r" rtl="0">
              <a:spcBef>
                <a:spcPts val="0"/>
              </a:spcBef>
              <a:spcAft>
                <a:spcPts val="0"/>
              </a:spcAft>
              <a:buNone/>
              <a:defRPr sz="1400"/>
            </a:lvl3pPr>
            <a:lvl4pPr lvl="3" algn="r" rtl="0">
              <a:spcBef>
                <a:spcPts val="0"/>
              </a:spcBef>
              <a:spcAft>
                <a:spcPts val="0"/>
              </a:spcAft>
              <a:buNone/>
              <a:defRPr sz="1400"/>
            </a:lvl4pPr>
            <a:lvl5pPr lvl="4" algn="r" rtl="0">
              <a:spcBef>
                <a:spcPts val="0"/>
              </a:spcBef>
              <a:spcAft>
                <a:spcPts val="0"/>
              </a:spcAft>
              <a:buNone/>
              <a:defRPr sz="1400"/>
            </a:lvl5pPr>
            <a:lvl6pPr lvl="5" algn="r" rtl="0">
              <a:spcBef>
                <a:spcPts val="0"/>
              </a:spcBef>
              <a:spcAft>
                <a:spcPts val="0"/>
              </a:spcAft>
              <a:buNone/>
              <a:defRPr sz="1400"/>
            </a:lvl6pPr>
            <a:lvl7pPr lvl="6" algn="r" rtl="0">
              <a:spcBef>
                <a:spcPts val="0"/>
              </a:spcBef>
              <a:spcAft>
                <a:spcPts val="0"/>
              </a:spcAft>
              <a:buNone/>
              <a:defRPr sz="1400"/>
            </a:lvl7pPr>
            <a:lvl8pPr lvl="7" algn="r" rtl="0">
              <a:spcBef>
                <a:spcPts val="0"/>
              </a:spcBef>
              <a:spcAft>
                <a:spcPts val="0"/>
              </a:spcAft>
              <a:buNone/>
              <a:defRPr sz="1400"/>
            </a:lvl8pPr>
            <a:lvl9pPr lvl="8" algn="r" rtl="0">
              <a:spcBef>
                <a:spcPts val="0"/>
              </a:spcBef>
              <a:spcAft>
                <a:spcPts val="0"/>
              </a:spcAft>
              <a:buNone/>
              <a:defRPr sz="1400"/>
            </a:lvl9pPr>
          </a:lstStyle>
          <a:p>
            <a:endParaRPr/>
          </a:p>
        </p:txBody>
      </p:sp>
      <p:sp>
        <p:nvSpPr>
          <p:cNvPr id="77" name="Google Shape;77;p14"/>
          <p:cNvSpPr txBox="1">
            <a:spLocks noGrp="1"/>
          </p:cNvSpPr>
          <p:nvPr>
            <p:ph type="title" idx="4"/>
          </p:nvPr>
        </p:nvSpPr>
        <p:spPr>
          <a:xfrm>
            <a:off x="3739626" y="3257056"/>
            <a:ext cx="1911600" cy="365700"/>
          </a:xfrm>
          <a:prstGeom prst="rect">
            <a:avLst/>
          </a:prstGeom>
        </p:spPr>
        <p:txBody>
          <a:bodyPr spcFirstLastPara="1" wrap="square" lIns="91425" tIns="91425" rIns="91425" bIns="91425" anchor="ctr" anchorCtr="0">
            <a:noAutofit/>
          </a:bodyPr>
          <a:lstStyle>
            <a:lvl1pPr lvl="0" algn="r" rtl="0">
              <a:spcBef>
                <a:spcPts val="0"/>
              </a:spcBef>
              <a:spcAft>
                <a:spcPts val="0"/>
              </a:spcAft>
              <a:buClr>
                <a:schemeClr val="lt1"/>
              </a:buClr>
              <a:buSzPts val="1800"/>
              <a:buNone/>
              <a:defRPr sz="2000">
                <a:solidFill>
                  <a:schemeClr val="dk2"/>
                </a:solidFill>
              </a:defRPr>
            </a:lvl1pPr>
            <a:lvl2pPr lvl="1" algn="r" rtl="0">
              <a:spcBef>
                <a:spcPts val="0"/>
              </a:spcBef>
              <a:spcAft>
                <a:spcPts val="0"/>
              </a:spcAft>
              <a:buClr>
                <a:schemeClr val="lt1"/>
              </a:buClr>
              <a:buSzPts val="3600"/>
              <a:buNone/>
              <a:defRPr sz="3600">
                <a:solidFill>
                  <a:schemeClr val="lt1"/>
                </a:solidFill>
              </a:defRPr>
            </a:lvl2pPr>
            <a:lvl3pPr lvl="2" algn="r" rtl="0">
              <a:spcBef>
                <a:spcPts val="0"/>
              </a:spcBef>
              <a:spcAft>
                <a:spcPts val="0"/>
              </a:spcAft>
              <a:buClr>
                <a:schemeClr val="lt1"/>
              </a:buClr>
              <a:buSzPts val="3600"/>
              <a:buNone/>
              <a:defRPr sz="3600">
                <a:solidFill>
                  <a:schemeClr val="lt1"/>
                </a:solidFill>
              </a:defRPr>
            </a:lvl3pPr>
            <a:lvl4pPr lvl="3" algn="r" rtl="0">
              <a:spcBef>
                <a:spcPts val="0"/>
              </a:spcBef>
              <a:spcAft>
                <a:spcPts val="0"/>
              </a:spcAft>
              <a:buClr>
                <a:schemeClr val="lt1"/>
              </a:buClr>
              <a:buSzPts val="3600"/>
              <a:buNone/>
              <a:defRPr sz="3600">
                <a:solidFill>
                  <a:schemeClr val="lt1"/>
                </a:solidFill>
              </a:defRPr>
            </a:lvl4pPr>
            <a:lvl5pPr lvl="4" algn="r" rtl="0">
              <a:spcBef>
                <a:spcPts val="0"/>
              </a:spcBef>
              <a:spcAft>
                <a:spcPts val="0"/>
              </a:spcAft>
              <a:buClr>
                <a:schemeClr val="lt1"/>
              </a:buClr>
              <a:buSzPts val="3600"/>
              <a:buNone/>
              <a:defRPr sz="3600">
                <a:solidFill>
                  <a:schemeClr val="lt1"/>
                </a:solidFill>
              </a:defRPr>
            </a:lvl5pPr>
            <a:lvl6pPr lvl="5" algn="r" rtl="0">
              <a:spcBef>
                <a:spcPts val="0"/>
              </a:spcBef>
              <a:spcAft>
                <a:spcPts val="0"/>
              </a:spcAft>
              <a:buClr>
                <a:schemeClr val="lt1"/>
              </a:buClr>
              <a:buSzPts val="3600"/>
              <a:buNone/>
              <a:defRPr sz="3600">
                <a:solidFill>
                  <a:schemeClr val="lt1"/>
                </a:solidFill>
              </a:defRPr>
            </a:lvl6pPr>
            <a:lvl7pPr lvl="6" algn="r" rtl="0">
              <a:spcBef>
                <a:spcPts val="0"/>
              </a:spcBef>
              <a:spcAft>
                <a:spcPts val="0"/>
              </a:spcAft>
              <a:buClr>
                <a:schemeClr val="lt1"/>
              </a:buClr>
              <a:buSzPts val="3600"/>
              <a:buNone/>
              <a:defRPr sz="3600">
                <a:solidFill>
                  <a:schemeClr val="lt1"/>
                </a:solidFill>
              </a:defRPr>
            </a:lvl7pPr>
            <a:lvl8pPr lvl="7" algn="r" rtl="0">
              <a:spcBef>
                <a:spcPts val="0"/>
              </a:spcBef>
              <a:spcAft>
                <a:spcPts val="0"/>
              </a:spcAft>
              <a:buClr>
                <a:schemeClr val="lt1"/>
              </a:buClr>
              <a:buSzPts val="3600"/>
              <a:buNone/>
              <a:defRPr sz="3600">
                <a:solidFill>
                  <a:schemeClr val="lt1"/>
                </a:solidFill>
              </a:defRPr>
            </a:lvl8pPr>
            <a:lvl9pPr lvl="8" algn="r" rtl="0">
              <a:spcBef>
                <a:spcPts val="0"/>
              </a:spcBef>
              <a:spcAft>
                <a:spcPts val="0"/>
              </a:spcAft>
              <a:buClr>
                <a:schemeClr val="lt1"/>
              </a:buClr>
              <a:buSzPts val="3600"/>
              <a:buNone/>
              <a:defRPr sz="3600">
                <a:solidFill>
                  <a:schemeClr val="lt1"/>
                </a:solidFill>
              </a:defRPr>
            </a:lvl9pPr>
          </a:lstStyle>
          <a:p>
            <a:endParaRPr/>
          </a:p>
        </p:txBody>
      </p:sp>
      <p:sp>
        <p:nvSpPr>
          <p:cNvPr id="78" name="Google Shape;78;p14"/>
          <p:cNvSpPr txBox="1">
            <a:spLocks noGrp="1"/>
          </p:cNvSpPr>
          <p:nvPr>
            <p:ph type="subTitle" idx="5"/>
          </p:nvPr>
        </p:nvSpPr>
        <p:spPr>
          <a:xfrm>
            <a:off x="6132949" y="1821469"/>
            <a:ext cx="1965300" cy="365700"/>
          </a:xfrm>
          <a:prstGeom prst="rect">
            <a:avLst/>
          </a:prstGeom>
        </p:spPr>
        <p:txBody>
          <a:bodyPr spcFirstLastPara="1" wrap="square" lIns="91425" tIns="91425" rIns="91425" bIns="91425" anchor="ctr" anchorCtr="0">
            <a:noAutofit/>
          </a:bodyPr>
          <a:lstStyle>
            <a:lvl1pPr lvl="0" algn="r" rtl="0">
              <a:spcBef>
                <a:spcPts val="0"/>
              </a:spcBef>
              <a:spcAft>
                <a:spcPts val="0"/>
              </a:spcAft>
              <a:buNone/>
              <a:defRPr sz="1400"/>
            </a:lvl1pPr>
            <a:lvl2pPr lvl="1" algn="r" rtl="0">
              <a:spcBef>
                <a:spcPts val="0"/>
              </a:spcBef>
              <a:spcAft>
                <a:spcPts val="0"/>
              </a:spcAft>
              <a:buNone/>
              <a:defRPr sz="1400"/>
            </a:lvl2pPr>
            <a:lvl3pPr lvl="2" algn="r" rtl="0">
              <a:spcBef>
                <a:spcPts val="0"/>
              </a:spcBef>
              <a:spcAft>
                <a:spcPts val="0"/>
              </a:spcAft>
              <a:buNone/>
              <a:defRPr sz="1400"/>
            </a:lvl3pPr>
            <a:lvl4pPr lvl="3" algn="r" rtl="0">
              <a:spcBef>
                <a:spcPts val="0"/>
              </a:spcBef>
              <a:spcAft>
                <a:spcPts val="0"/>
              </a:spcAft>
              <a:buNone/>
              <a:defRPr sz="1400"/>
            </a:lvl4pPr>
            <a:lvl5pPr lvl="4" algn="r" rtl="0">
              <a:spcBef>
                <a:spcPts val="0"/>
              </a:spcBef>
              <a:spcAft>
                <a:spcPts val="0"/>
              </a:spcAft>
              <a:buNone/>
              <a:defRPr sz="1400"/>
            </a:lvl5pPr>
            <a:lvl6pPr lvl="5" algn="r" rtl="0">
              <a:spcBef>
                <a:spcPts val="0"/>
              </a:spcBef>
              <a:spcAft>
                <a:spcPts val="0"/>
              </a:spcAft>
              <a:buNone/>
              <a:defRPr sz="1400"/>
            </a:lvl6pPr>
            <a:lvl7pPr lvl="6" algn="r" rtl="0">
              <a:spcBef>
                <a:spcPts val="0"/>
              </a:spcBef>
              <a:spcAft>
                <a:spcPts val="0"/>
              </a:spcAft>
              <a:buNone/>
              <a:defRPr sz="1400"/>
            </a:lvl7pPr>
            <a:lvl8pPr lvl="7" algn="r" rtl="0">
              <a:spcBef>
                <a:spcPts val="0"/>
              </a:spcBef>
              <a:spcAft>
                <a:spcPts val="0"/>
              </a:spcAft>
              <a:buNone/>
              <a:defRPr sz="1400"/>
            </a:lvl8pPr>
            <a:lvl9pPr lvl="8" algn="r" rtl="0">
              <a:spcBef>
                <a:spcPts val="0"/>
              </a:spcBef>
              <a:spcAft>
                <a:spcPts val="0"/>
              </a:spcAft>
              <a:buNone/>
              <a:defRPr sz="1400"/>
            </a:lvl9pPr>
          </a:lstStyle>
          <a:p>
            <a:endParaRPr/>
          </a:p>
        </p:txBody>
      </p:sp>
      <p:sp>
        <p:nvSpPr>
          <p:cNvPr id="79" name="Google Shape;79;p14"/>
          <p:cNvSpPr txBox="1">
            <a:spLocks noGrp="1"/>
          </p:cNvSpPr>
          <p:nvPr>
            <p:ph type="title" idx="6"/>
          </p:nvPr>
        </p:nvSpPr>
        <p:spPr>
          <a:xfrm>
            <a:off x="6186649" y="1329681"/>
            <a:ext cx="1911600" cy="365700"/>
          </a:xfrm>
          <a:prstGeom prst="rect">
            <a:avLst/>
          </a:prstGeom>
        </p:spPr>
        <p:txBody>
          <a:bodyPr spcFirstLastPara="1" wrap="square" lIns="91425" tIns="91425" rIns="91425" bIns="91425" anchor="ctr" anchorCtr="0">
            <a:noAutofit/>
          </a:bodyPr>
          <a:lstStyle>
            <a:lvl1pPr lvl="0" algn="r" rtl="0">
              <a:spcBef>
                <a:spcPts val="0"/>
              </a:spcBef>
              <a:spcAft>
                <a:spcPts val="0"/>
              </a:spcAft>
              <a:buClr>
                <a:schemeClr val="lt1"/>
              </a:buClr>
              <a:buSzPts val="1800"/>
              <a:buNone/>
              <a:defRPr sz="2000">
                <a:solidFill>
                  <a:schemeClr val="dk2"/>
                </a:solidFill>
              </a:defRPr>
            </a:lvl1pPr>
            <a:lvl2pPr lvl="1" algn="ctr" rtl="0">
              <a:spcBef>
                <a:spcPts val="0"/>
              </a:spcBef>
              <a:spcAft>
                <a:spcPts val="0"/>
              </a:spcAft>
              <a:buClr>
                <a:schemeClr val="lt1"/>
              </a:buClr>
              <a:buSzPts val="3600"/>
              <a:buNone/>
              <a:defRPr sz="3600">
                <a:solidFill>
                  <a:schemeClr val="lt1"/>
                </a:solidFill>
              </a:defRPr>
            </a:lvl2pPr>
            <a:lvl3pPr lvl="2" algn="ctr" rtl="0">
              <a:spcBef>
                <a:spcPts val="0"/>
              </a:spcBef>
              <a:spcAft>
                <a:spcPts val="0"/>
              </a:spcAft>
              <a:buClr>
                <a:schemeClr val="lt1"/>
              </a:buClr>
              <a:buSzPts val="3600"/>
              <a:buNone/>
              <a:defRPr sz="3600">
                <a:solidFill>
                  <a:schemeClr val="lt1"/>
                </a:solidFill>
              </a:defRPr>
            </a:lvl3pPr>
            <a:lvl4pPr lvl="3" algn="ctr" rtl="0">
              <a:spcBef>
                <a:spcPts val="0"/>
              </a:spcBef>
              <a:spcAft>
                <a:spcPts val="0"/>
              </a:spcAft>
              <a:buClr>
                <a:schemeClr val="lt1"/>
              </a:buClr>
              <a:buSzPts val="3600"/>
              <a:buNone/>
              <a:defRPr sz="3600">
                <a:solidFill>
                  <a:schemeClr val="lt1"/>
                </a:solidFill>
              </a:defRPr>
            </a:lvl4pPr>
            <a:lvl5pPr lvl="4" algn="ctr" rtl="0">
              <a:spcBef>
                <a:spcPts val="0"/>
              </a:spcBef>
              <a:spcAft>
                <a:spcPts val="0"/>
              </a:spcAft>
              <a:buClr>
                <a:schemeClr val="lt1"/>
              </a:buClr>
              <a:buSzPts val="3600"/>
              <a:buNone/>
              <a:defRPr sz="3600">
                <a:solidFill>
                  <a:schemeClr val="lt1"/>
                </a:solidFill>
              </a:defRPr>
            </a:lvl5pPr>
            <a:lvl6pPr lvl="5" algn="ctr" rtl="0">
              <a:spcBef>
                <a:spcPts val="0"/>
              </a:spcBef>
              <a:spcAft>
                <a:spcPts val="0"/>
              </a:spcAft>
              <a:buClr>
                <a:schemeClr val="lt1"/>
              </a:buClr>
              <a:buSzPts val="3600"/>
              <a:buNone/>
              <a:defRPr sz="3600">
                <a:solidFill>
                  <a:schemeClr val="lt1"/>
                </a:solidFill>
              </a:defRPr>
            </a:lvl6pPr>
            <a:lvl7pPr lvl="6" algn="ctr" rtl="0">
              <a:spcBef>
                <a:spcPts val="0"/>
              </a:spcBef>
              <a:spcAft>
                <a:spcPts val="0"/>
              </a:spcAft>
              <a:buClr>
                <a:schemeClr val="lt1"/>
              </a:buClr>
              <a:buSzPts val="3600"/>
              <a:buNone/>
              <a:defRPr sz="3600">
                <a:solidFill>
                  <a:schemeClr val="lt1"/>
                </a:solidFill>
              </a:defRPr>
            </a:lvl7pPr>
            <a:lvl8pPr lvl="7" algn="ctr" rtl="0">
              <a:spcBef>
                <a:spcPts val="0"/>
              </a:spcBef>
              <a:spcAft>
                <a:spcPts val="0"/>
              </a:spcAft>
              <a:buClr>
                <a:schemeClr val="lt1"/>
              </a:buClr>
              <a:buSzPts val="3600"/>
              <a:buNone/>
              <a:defRPr sz="3600">
                <a:solidFill>
                  <a:schemeClr val="lt1"/>
                </a:solidFill>
              </a:defRPr>
            </a:lvl8pPr>
            <a:lvl9pPr lvl="8" algn="ctr" rtl="0">
              <a:spcBef>
                <a:spcPts val="0"/>
              </a:spcBef>
              <a:spcAft>
                <a:spcPts val="0"/>
              </a:spcAft>
              <a:buClr>
                <a:schemeClr val="lt1"/>
              </a:buClr>
              <a:buSzPts val="3600"/>
              <a:buNone/>
              <a:defRPr sz="3600">
                <a:solidFill>
                  <a:schemeClr val="lt1"/>
                </a:solidFill>
              </a:defRPr>
            </a:lvl9pPr>
          </a:lstStyle>
          <a:p>
            <a:endParaRPr/>
          </a:p>
        </p:txBody>
      </p:sp>
      <p:sp>
        <p:nvSpPr>
          <p:cNvPr id="80" name="Google Shape;80;p14"/>
          <p:cNvSpPr txBox="1">
            <a:spLocks noGrp="1"/>
          </p:cNvSpPr>
          <p:nvPr>
            <p:ph type="subTitle" idx="7"/>
          </p:nvPr>
        </p:nvSpPr>
        <p:spPr>
          <a:xfrm>
            <a:off x="6132949" y="3752919"/>
            <a:ext cx="1965300" cy="365700"/>
          </a:xfrm>
          <a:prstGeom prst="rect">
            <a:avLst/>
          </a:prstGeom>
        </p:spPr>
        <p:txBody>
          <a:bodyPr spcFirstLastPara="1" wrap="square" lIns="91425" tIns="91425" rIns="91425" bIns="91425" anchor="ctr" anchorCtr="0">
            <a:noAutofit/>
          </a:bodyPr>
          <a:lstStyle>
            <a:lvl1pPr lvl="0" algn="r" rtl="0">
              <a:spcBef>
                <a:spcPts val="0"/>
              </a:spcBef>
              <a:spcAft>
                <a:spcPts val="0"/>
              </a:spcAft>
              <a:buNone/>
              <a:defRPr sz="1400"/>
            </a:lvl1pPr>
            <a:lvl2pPr lvl="1" algn="r" rtl="0">
              <a:spcBef>
                <a:spcPts val="0"/>
              </a:spcBef>
              <a:spcAft>
                <a:spcPts val="0"/>
              </a:spcAft>
              <a:buNone/>
              <a:defRPr sz="1400"/>
            </a:lvl2pPr>
            <a:lvl3pPr lvl="2" algn="r" rtl="0">
              <a:spcBef>
                <a:spcPts val="0"/>
              </a:spcBef>
              <a:spcAft>
                <a:spcPts val="0"/>
              </a:spcAft>
              <a:buNone/>
              <a:defRPr sz="1400"/>
            </a:lvl3pPr>
            <a:lvl4pPr lvl="3" algn="r" rtl="0">
              <a:spcBef>
                <a:spcPts val="0"/>
              </a:spcBef>
              <a:spcAft>
                <a:spcPts val="0"/>
              </a:spcAft>
              <a:buNone/>
              <a:defRPr sz="1400"/>
            </a:lvl4pPr>
            <a:lvl5pPr lvl="4" algn="r" rtl="0">
              <a:spcBef>
                <a:spcPts val="0"/>
              </a:spcBef>
              <a:spcAft>
                <a:spcPts val="0"/>
              </a:spcAft>
              <a:buNone/>
              <a:defRPr sz="1400"/>
            </a:lvl5pPr>
            <a:lvl6pPr lvl="5" algn="r" rtl="0">
              <a:spcBef>
                <a:spcPts val="0"/>
              </a:spcBef>
              <a:spcAft>
                <a:spcPts val="0"/>
              </a:spcAft>
              <a:buNone/>
              <a:defRPr sz="1400"/>
            </a:lvl6pPr>
            <a:lvl7pPr lvl="6" algn="r" rtl="0">
              <a:spcBef>
                <a:spcPts val="0"/>
              </a:spcBef>
              <a:spcAft>
                <a:spcPts val="0"/>
              </a:spcAft>
              <a:buNone/>
              <a:defRPr sz="1400"/>
            </a:lvl7pPr>
            <a:lvl8pPr lvl="7" algn="r" rtl="0">
              <a:spcBef>
                <a:spcPts val="0"/>
              </a:spcBef>
              <a:spcAft>
                <a:spcPts val="0"/>
              </a:spcAft>
              <a:buNone/>
              <a:defRPr sz="1400"/>
            </a:lvl8pPr>
            <a:lvl9pPr lvl="8" algn="r" rtl="0">
              <a:spcBef>
                <a:spcPts val="0"/>
              </a:spcBef>
              <a:spcAft>
                <a:spcPts val="0"/>
              </a:spcAft>
              <a:buNone/>
              <a:defRPr sz="1400"/>
            </a:lvl9pPr>
          </a:lstStyle>
          <a:p>
            <a:endParaRPr/>
          </a:p>
        </p:txBody>
      </p:sp>
      <p:sp>
        <p:nvSpPr>
          <p:cNvPr id="81" name="Google Shape;81;p14"/>
          <p:cNvSpPr txBox="1">
            <a:spLocks noGrp="1"/>
          </p:cNvSpPr>
          <p:nvPr>
            <p:ph type="title" idx="8"/>
          </p:nvPr>
        </p:nvSpPr>
        <p:spPr>
          <a:xfrm>
            <a:off x="6186649" y="3257056"/>
            <a:ext cx="1911600" cy="365700"/>
          </a:xfrm>
          <a:prstGeom prst="rect">
            <a:avLst/>
          </a:prstGeom>
        </p:spPr>
        <p:txBody>
          <a:bodyPr spcFirstLastPara="1" wrap="square" lIns="91425" tIns="91425" rIns="91425" bIns="91425" anchor="ctr" anchorCtr="0">
            <a:noAutofit/>
          </a:bodyPr>
          <a:lstStyle>
            <a:lvl1pPr lvl="0" algn="r" rtl="0">
              <a:spcBef>
                <a:spcPts val="0"/>
              </a:spcBef>
              <a:spcAft>
                <a:spcPts val="0"/>
              </a:spcAft>
              <a:buClr>
                <a:schemeClr val="lt1"/>
              </a:buClr>
              <a:buSzPts val="1800"/>
              <a:buNone/>
              <a:defRPr sz="2000">
                <a:solidFill>
                  <a:schemeClr val="dk2"/>
                </a:solidFill>
              </a:defRPr>
            </a:lvl1pPr>
            <a:lvl2pPr lvl="1" algn="ctr" rtl="0">
              <a:spcBef>
                <a:spcPts val="0"/>
              </a:spcBef>
              <a:spcAft>
                <a:spcPts val="0"/>
              </a:spcAft>
              <a:buClr>
                <a:schemeClr val="lt1"/>
              </a:buClr>
              <a:buSzPts val="3600"/>
              <a:buNone/>
              <a:defRPr sz="3600">
                <a:solidFill>
                  <a:schemeClr val="lt1"/>
                </a:solidFill>
              </a:defRPr>
            </a:lvl2pPr>
            <a:lvl3pPr lvl="2" algn="ctr" rtl="0">
              <a:spcBef>
                <a:spcPts val="0"/>
              </a:spcBef>
              <a:spcAft>
                <a:spcPts val="0"/>
              </a:spcAft>
              <a:buClr>
                <a:schemeClr val="lt1"/>
              </a:buClr>
              <a:buSzPts val="3600"/>
              <a:buNone/>
              <a:defRPr sz="3600">
                <a:solidFill>
                  <a:schemeClr val="lt1"/>
                </a:solidFill>
              </a:defRPr>
            </a:lvl3pPr>
            <a:lvl4pPr lvl="3" algn="ctr" rtl="0">
              <a:spcBef>
                <a:spcPts val="0"/>
              </a:spcBef>
              <a:spcAft>
                <a:spcPts val="0"/>
              </a:spcAft>
              <a:buClr>
                <a:schemeClr val="lt1"/>
              </a:buClr>
              <a:buSzPts val="3600"/>
              <a:buNone/>
              <a:defRPr sz="3600">
                <a:solidFill>
                  <a:schemeClr val="lt1"/>
                </a:solidFill>
              </a:defRPr>
            </a:lvl4pPr>
            <a:lvl5pPr lvl="4" algn="ctr" rtl="0">
              <a:spcBef>
                <a:spcPts val="0"/>
              </a:spcBef>
              <a:spcAft>
                <a:spcPts val="0"/>
              </a:spcAft>
              <a:buClr>
                <a:schemeClr val="lt1"/>
              </a:buClr>
              <a:buSzPts val="3600"/>
              <a:buNone/>
              <a:defRPr sz="3600">
                <a:solidFill>
                  <a:schemeClr val="lt1"/>
                </a:solidFill>
              </a:defRPr>
            </a:lvl5pPr>
            <a:lvl6pPr lvl="5" algn="ctr" rtl="0">
              <a:spcBef>
                <a:spcPts val="0"/>
              </a:spcBef>
              <a:spcAft>
                <a:spcPts val="0"/>
              </a:spcAft>
              <a:buClr>
                <a:schemeClr val="lt1"/>
              </a:buClr>
              <a:buSzPts val="3600"/>
              <a:buNone/>
              <a:defRPr sz="3600">
                <a:solidFill>
                  <a:schemeClr val="lt1"/>
                </a:solidFill>
              </a:defRPr>
            </a:lvl6pPr>
            <a:lvl7pPr lvl="6" algn="ctr" rtl="0">
              <a:spcBef>
                <a:spcPts val="0"/>
              </a:spcBef>
              <a:spcAft>
                <a:spcPts val="0"/>
              </a:spcAft>
              <a:buClr>
                <a:schemeClr val="lt1"/>
              </a:buClr>
              <a:buSzPts val="3600"/>
              <a:buNone/>
              <a:defRPr sz="3600">
                <a:solidFill>
                  <a:schemeClr val="lt1"/>
                </a:solidFill>
              </a:defRPr>
            </a:lvl7pPr>
            <a:lvl8pPr lvl="7" algn="ctr" rtl="0">
              <a:spcBef>
                <a:spcPts val="0"/>
              </a:spcBef>
              <a:spcAft>
                <a:spcPts val="0"/>
              </a:spcAft>
              <a:buClr>
                <a:schemeClr val="lt1"/>
              </a:buClr>
              <a:buSzPts val="3600"/>
              <a:buNone/>
              <a:defRPr sz="3600">
                <a:solidFill>
                  <a:schemeClr val="lt1"/>
                </a:solidFill>
              </a:defRPr>
            </a:lvl8pPr>
            <a:lvl9pPr lvl="8" algn="ctr" rtl="0">
              <a:spcBef>
                <a:spcPts val="0"/>
              </a:spcBef>
              <a:spcAft>
                <a:spcPts val="0"/>
              </a:spcAft>
              <a:buClr>
                <a:schemeClr val="lt1"/>
              </a:buClr>
              <a:buSzPts val="3600"/>
              <a:buNone/>
              <a:defRPr sz="3600">
                <a:solidFill>
                  <a:schemeClr val="lt1"/>
                </a:solidFill>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able of Contents">
  <p:cSld name="SECTION_HEADER_1_3">
    <p:bg>
      <p:bgPr>
        <a:solidFill>
          <a:schemeClr val="lt2"/>
        </a:solidFill>
        <a:effectLst/>
      </p:bgPr>
    </p:bg>
    <p:spTree>
      <p:nvGrpSpPr>
        <p:cNvPr id="1" name="Shape 82"/>
        <p:cNvGrpSpPr/>
        <p:nvPr/>
      </p:nvGrpSpPr>
      <p:grpSpPr>
        <a:xfrm>
          <a:off x="0" y="0"/>
          <a:ext cx="0" cy="0"/>
          <a:chOff x="0" y="0"/>
          <a:chExt cx="0" cy="0"/>
        </a:xfrm>
      </p:grpSpPr>
      <p:pic>
        <p:nvPicPr>
          <p:cNvPr id="83" name="Google Shape;83;p15"/>
          <p:cNvPicPr preferRelativeResize="0"/>
          <p:nvPr/>
        </p:nvPicPr>
        <p:blipFill>
          <a:blip r:embed="rId2">
            <a:alphaModFix amt="35000"/>
          </a:blip>
          <a:stretch>
            <a:fillRect/>
          </a:stretch>
        </p:blipFill>
        <p:spPr>
          <a:xfrm>
            <a:off x="1176338" y="1157288"/>
            <a:ext cx="6791325" cy="2828925"/>
          </a:xfrm>
          <a:prstGeom prst="rect">
            <a:avLst/>
          </a:prstGeom>
          <a:noFill/>
          <a:ln>
            <a:noFill/>
          </a:ln>
        </p:spPr>
      </p:pic>
      <p:sp>
        <p:nvSpPr>
          <p:cNvPr id="84" name="Google Shape;84;p15"/>
          <p:cNvSpPr txBox="1">
            <a:spLocks noGrp="1"/>
          </p:cNvSpPr>
          <p:nvPr>
            <p:ph type="subTitle" idx="1"/>
          </p:nvPr>
        </p:nvSpPr>
        <p:spPr>
          <a:xfrm>
            <a:off x="1660113" y="2083138"/>
            <a:ext cx="2340000" cy="365700"/>
          </a:xfrm>
          <a:prstGeom prst="rect">
            <a:avLst/>
          </a:prstGeom>
        </p:spPr>
        <p:txBody>
          <a:bodyPr spcFirstLastPara="1" wrap="square" lIns="91425" tIns="91425" rIns="91425" bIns="91425" anchor="ctr" anchorCtr="0">
            <a:noAutofit/>
          </a:bodyPr>
          <a:lstStyle>
            <a:lvl1pPr lvl="0" rtl="0">
              <a:spcBef>
                <a:spcPts val="0"/>
              </a:spcBef>
              <a:spcAft>
                <a:spcPts val="0"/>
              </a:spcAft>
              <a:buNone/>
              <a:defRPr sz="1400"/>
            </a:lvl1pPr>
            <a:lvl2pPr lvl="1" rtl="0">
              <a:spcBef>
                <a:spcPts val="0"/>
              </a:spcBef>
              <a:spcAft>
                <a:spcPts val="0"/>
              </a:spcAft>
              <a:buNone/>
              <a:defRPr sz="1400"/>
            </a:lvl2pPr>
            <a:lvl3pPr lvl="2" rtl="0">
              <a:spcBef>
                <a:spcPts val="0"/>
              </a:spcBef>
              <a:spcAft>
                <a:spcPts val="0"/>
              </a:spcAft>
              <a:buNone/>
              <a:defRPr sz="1400"/>
            </a:lvl3pPr>
            <a:lvl4pPr lvl="3" rtl="0">
              <a:spcBef>
                <a:spcPts val="0"/>
              </a:spcBef>
              <a:spcAft>
                <a:spcPts val="0"/>
              </a:spcAft>
              <a:buNone/>
              <a:defRPr sz="1400"/>
            </a:lvl4pPr>
            <a:lvl5pPr lvl="4" rtl="0">
              <a:spcBef>
                <a:spcPts val="0"/>
              </a:spcBef>
              <a:spcAft>
                <a:spcPts val="0"/>
              </a:spcAft>
              <a:buNone/>
              <a:defRPr sz="1400"/>
            </a:lvl5pPr>
            <a:lvl6pPr lvl="5" rtl="0">
              <a:spcBef>
                <a:spcPts val="0"/>
              </a:spcBef>
              <a:spcAft>
                <a:spcPts val="0"/>
              </a:spcAft>
              <a:buNone/>
              <a:defRPr sz="1400"/>
            </a:lvl6pPr>
            <a:lvl7pPr lvl="6" rtl="0">
              <a:spcBef>
                <a:spcPts val="0"/>
              </a:spcBef>
              <a:spcAft>
                <a:spcPts val="0"/>
              </a:spcAft>
              <a:buNone/>
              <a:defRPr sz="1400"/>
            </a:lvl7pPr>
            <a:lvl8pPr lvl="7" rtl="0">
              <a:spcBef>
                <a:spcPts val="0"/>
              </a:spcBef>
              <a:spcAft>
                <a:spcPts val="0"/>
              </a:spcAft>
              <a:buNone/>
              <a:defRPr sz="1400"/>
            </a:lvl8pPr>
            <a:lvl9pPr lvl="8" rtl="0">
              <a:spcBef>
                <a:spcPts val="0"/>
              </a:spcBef>
              <a:spcAft>
                <a:spcPts val="0"/>
              </a:spcAft>
              <a:buNone/>
              <a:defRPr sz="1400"/>
            </a:lvl9pPr>
          </a:lstStyle>
          <a:p>
            <a:endParaRPr/>
          </a:p>
        </p:txBody>
      </p:sp>
      <p:sp>
        <p:nvSpPr>
          <p:cNvPr id="85" name="Google Shape;85;p15"/>
          <p:cNvSpPr txBox="1">
            <a:spLocks noGrp="1"/>
          </p:cNvSpPr>
          <p:nvPr>
            <p:ph type="title"/>
          </p:nvPr>
        </p:nvSpPr>
        <p:spPr>
          <a:xfrm>
            <a:off x="1660127" y="1591375"/>
            <a:ext cx="2169000" cy="3657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lt1"/>
              </a:buClr>
              <a:buSzPts val="1800"/>
              <a:buNone/>
              <a:defRPr sz="2000" b="1">
                <a:solidFill>
                  <a:schemeClr val="dk2"/>
                </a:solidFill>
                <a:latin typeface="Libre Baskerville"/>
                <a:ea typeface="Libre Baskerville"/>
                <a:cs typeface="Libre Baskerville"/>
                <a:sym typeface="Libre Baskerville"/>
              </a:defRPr>
            </a:lvl1pPr>
            <a:lvl2pPr lvl="1" algn="ctr" rtl="0">
              <a:spcBef>
                <a:spcPts val="0"/>
              </a:spcBef>
              <a:spcAft>
                <a:spcPts val="0"/>
              </a:spcAft>
              <a:buClr>
                <a:schemeClr val="lt1"/>
              </a:buClr>
              <a:buSzPts val="3600"/>
              <a:buNone/>
              <a:defRPr sz="3600">
                <a:solidFill>
                  <a:schemeClr val="lt1"/>
                </a:solidFill>
              </a:defRPr>
            </a:lvl2pPr>
            <a:lvl3pPr lvl="2" algn="ctr" rtl="0">
              <a:spcBef>
                <a:spcPts val="0"/>
              </a:spcBef>
              <a:spcAft>
                <a:spcPts val="0"/>
              </a:spcAft>
              <a:buClr>
                <a:schemeClr val="lt1"/>
              </a:buClr>
              <a:buSzPts val="3600"/>
              <a:buNone/>
              <a:defRPr sz="3600">
                <a:solidFill>
                  <a:schemeClr val="lt1"/>
                </a:solidFill>
              </a:defRPr>
            </a:lvl3pPr>
            <a:lvl4pPr lvl="3" algn="ctr" rtl="0">
              <a:spcBef>
                <a:spcPts val="0"/>
              </a:spcBef>
              <a:spcAft>
                <a:spcPts val="0"/>
              </a:spcAft>
              <a:buClr>
                <a:schemeClr val="lt1"/>
              </a:buClr>
              <a:buSzPts val="3600"/>
              <a:buNone/>
              <a:defRPr sz="3600">
                <a:solidFill>
                  <a:schemeClr val="lt1"/>
                </a:solidFill>
              </a:defRPr>
            </a:lvl4pPr>
            <a:lvl5pPr lvl="4" algn="ctr" rtl="0">
              <a:spcBef>
                <a:spcPts val="0"/>
              </a:spcBef>
              <a:spcAft>
                <a:spcPts val="0"/>
              </a:spcAft>
              <a:buClr>
                <a:schemeClr val="lt1"/>
              </a:buClr>
              <a:buSzPts val="3600"/>
              <a:buNone/>
              <a:defRPr sz="3600">
                <a:solidFill>
                  <a:schemeClr val="lt1"/>
                </a:solidFill>
              </a:defRPr>
            </a:lvl5pPr>
            <a:lvl6pPr lvl="5" algn="ctr" rtl="0">
              <a:spcBef>
                <a:spcPts val="0"/>
              </a:spcBef>
              <a:spcAft>
                <a:spcPts val="0"/>
              </a:spcAft>
              <a:buClr>
                <a:schemeClr val="lt1"/>
              </a:buClr>
              <a:buSzPts val="3600"/>
              <a:buNone/>
              <a:defRPr sz="3600">
                <a:solidFill>
                  <a:schemeClr val="lt1"/>
                </a:solidFill>
              </a:defRPr>
            </a:lvl6pPr>
            <a:lvl7pPr lvl="6" algn="ctr" rtl="0">
              <a:spcBef>
                <a:spcPts val="0"/>
              </a:spcBef>
              <a:spcAft>
                <a:spcPts val="0"/>
              </a:spcAft>
              <a:buClr>
                <a:schemeClr val="lt1"/>
              </a:buClr>
              <a:buSzPts val="3600"/>
              <a:buNone/>
              <a:defRPr sz="3600">
                <a:solidFill>
                  <a:schemeClr val="lt1"/>
                </a:solidFill>
              </a:defRPr>
            </a:lvl7pPr>
            <a:lvl8pPr lvl="7" algn="ctr" rtl="0">
              <a:spcBef>
                <a:spcPts val="0"/>
              </a:spcBef>
              <a:spcAft>
                <a:spcPts val="0"/>
              </a:spcAft>
              <a:buClr>
                <a:schemeClr val="lt1"/>
              </a:buClr>
              <a:buSzPts val="3600"/>
              <a:buNone/>
              <a:defRPr sz="3600">
                <a:solidFill>
                  <a:schemeClr val="lt1"/>
                </a:solidFill>
              </a:defRPr>
            </a:lvl8pPr>
            <a:lvl9pPr lvl="8" algn="ctr" rtl="0">
              <a:spcBef>
                <a:spcPts val="0"/>
              </a:spcBef>
              <a:spcAft>
                <a:spcPts val="0"/>
              </a:spcAft>
              <a:buClr>
                <a:schemeClr val="lt1"/>
              </a:buClr>
              <a:buSzPts val="3600"/>
              <a:buNone/>
              <a:defRPr sz="3600">
                <a:solidFill>
                  <a:schemeClr val="lt1"/>
                </a:solidFill>
              </a:defRPr>
            </a:lvl9pPr>
          </a:lstStyle>
          <a:p>
            <a:endParaRPr/>
          </a:p>
        </p:txBody>
      </p:sp>
      <p:sp>
        <p:nvSpPr>
          <p:cNvPr id="86" name="Google Shape;86;p15"/>
          <p:cNvSpPr txBox="1">
            <a:spLocks noGrp="1"/>
          </p:cNvSpPr>
          <p:nvPr>
            <p:ph type="title" idx="2" hasCustomPrompt="1"/>
          </p:nvPr>
        </p:nvSpPr>
        <p:spPr>
          <a:xfrm>
            <a:off x="820488" y="1525213"/>
            <a:ext cx="912600" cy="498000"/>
          </a:xfrm>
          <a:prstGeom prst="rect">
            <a:avLst/>
          </a:prstGeom>
        </p:spPr>
        <p:txBody>
          <a:bodyPr spcFirstLastPara="1" wrap="square" lIns="91425" tIns="91425" rIns="91425" bIns="91425" anchor="ctr" anchorCtr="0">
            <a:noAutofit/>
          </a:bodyPr>
          <a:lstStyle>
            <a:lvl1pPr lvl="0" algn="r" rtl="0">
              <a:spcBef>
                <a:spcPts val="0"/>
              </a:spcBef>
              <a:spcAft>
                <a:spcPts val="0"/>
              </a:spcAft>
              <a:buClr>
                <a:schemeClr val="accent5"/>
              </a:buClr>
              <a:buSzPts val="3600"/>
              <a:buNone/>
              <a:defRPr sz="3400" b="1">
                <a:solidFill>
                  <a:schemeClr val="dk2"/>
                </a:solidFill>
                <a:latin typeface="Libre Baskerville"/>
                <a:ea typeface="Libre Baskerville"/>
                <a:cs typeface="Libre Baskerville"/>
                <a:sym typeface="Libre Baskerville"/>
              </a:defRPr>
            </a:lvl1pPr>
            <a:lvl2pPr lvl="1" algn="ctr" rtl="0">
              <a:spcBef>
                <a:spcPts val="0"/>
              </a:spcBef>
              <a:spcAft>
                <a:spcPts val="0"/>
              </a:spcAft>
              <a:buClr>
                <a:schemeClr val="accent5"/>
              </a:buClr>
              <a:buSzPts val="3600"/>
              <a:buNone/>
              <a:defRPr sz="3600">
                <a:solidFill>
                  <a:schemeClr val="accent5"/>
                </a:solidFill>
              </a:defRPr>
            </a:lvl2pPr>
            <a:lvl3pPr lvl="2" algn="ctr" rtl="0">
              <a:spcBef>
                <a:spcPts val="0"/>
              </a:spcBef>
              <a:spcAft>
                <a:spcPts val="0"/>
              </a:spcAft>
              <a:buClr>
                <a:schemeClr val="accent5"/>
              </a:buClr>
              <a:buSzPts val="3600"/>
              <a:buNone/>
              <a:defRPr sz="3600">
                <a:solidFill>
                  <a:schemeClr val="accent5"/>
                </a:solidFill>
              </a:defRPr>
            </a:lvl3pPr>
            <a:lvl4pPr lvl="3" algn="ctr" rtl="0">
              <a:spcBef>
                <a:spcPts val="0"/>
              </a:spcBef>
              <a:spcAft>
                <a:spcPts val="0"/>
              </a:spcAft>
              <a:buClr>
                <a:schemeClr val="accent5"/>
              </a:buClr>
              <a:buSzPts val="3600"/>
              <a:buNone/>
              <a:defRPr sz="3600">
                <a:solidFill>
                  <a:schemeClr val="accent5"/>
                </a:solidFill>
              </a:defRPr>
            </a:lvl4pPr>
            <a:lvl5pPr lvl="4" algn="ctr" rtl="0">
              <a:spcBef>
                <a:spcPts val="0"/>
              </a:spcBef>
              <a:spcAft>
                <a:spcPts val="0"/>
              </a:spcAft>
              <a:buClr>
                <a:schemeClr val="accent5"/>
              </a:buClr>
              <a:buSzPts val="3600"/>
              <a:buNone/>
              <a:defRPr sz="3600">
                <a:solidFill>
                  <a:schemeClr val="accent5"/>
                </a:solidFill>
              </a:defRPr>
            </a:lvl5pPr>
            <a:lvl6pPr lvl="5" algn="ctr" rtl="0">
              <a:spcBef>
                <a:spcPts val="0"/>
              </a:spcBef>
              <a:spcAft>
                <a:spcPts val="0"/>
              </a:spcAft>
              <a:buClr>
                <a:schemeClr val="accent5"/>
              </a:buClr>
              <a:buSzPts val="3600"/>
              <a:buNone/>
              <a:defRPr sz="3600">
                <a:solidFill>
                  <a:schemeClr val="accent5"/>
                </a:solidFill>
              </a:defRPr>
            </a:lvl6pPr>
            <a:lvl7pPr lvl="6" algn="ctr" rtl="0">
              <a:spcBef>
                <a:spcPts val="0"/>
              </a:spcBef>
              <a:spcAft>
                <a:spcPts val="0"/>
              </a:spcAft>
              <a:buClr>
                <a:schemeClr val="accent5"/>
              </a:buClr>
              <a:buSzPts val="3600"/>
              <a:buNone/>
              <a:defRPr sz="3600">
                <a:solidFill>
                  <a:schemeClr val="accent5"/>
                </a:solidFill>
              </a:defRPr>
            </a:lvl7pPr>
            <a:lvl8pPr lvl="7" algn="ctr" rtl="0">
              <a:spcBef>
                <a:spcPts val="0"/>
              </a:spcBef>
              <a:spcAft>
                <a:spcPts val="0"/>
              </a:spcAft>
              <a:buClr>
                <a:schemeClr val="accent5"/>
              </a:buClr>
              <a:buSzPts val="3600"/>
              <a:buNone/>
              <a:defRPr sz="3600">
                <a:solidFill>
                  <a:schemeClr val="accent5"/>
                </a:solidFill>
              </a:defRPr>
            </a:lvl8pPr>
            <a:lvl9pPr lvl="8" algn="ctr" rtl="0">
              <a:spcBef>
                <a:spcPts val="0"/>
              </a:spcBef>
              <a:spcAft>
                <a:spcPts val="0"/>
              </a:spcAft>
              <a:buClr>
                <a:schemeClr val="accent5"/>
              </a:buClr>
              <a:buSzPts val="3600"/>
              <a:buNone/>
              <a:defRPr sz="3600">
                <a:solidFill>
                  <a:schemeClr val="accent5"/>
                </a:solidFill>
              </a:defRPr>
            </a:lvl9pPr>
          </a:lstStyle>
          <a:p>
            <a:r>
              <a:t>xx%</a:t>
            </a:r>
          </a:p>
        </p:txBody>
      </p:sp>
      <p:sp>
        <p:nvSpPr>
          <p:cNvPr id="87" name="Google Shape;87;p15"/>
          <p:cNvSpPr txBox="1">
            <a:spLocks noGrp="1"/>
          </p:cNvSpPr>
          <p:nvPr>
            <p:ph type="subTitle" idx="3"/>
          </p:nvPr>
        </p:nvSpPr>
        <p:spPr>
          <a:xfrm>
            <a:off x="1660113" y="3785988"/>
            <a:ext cx="2340000" cy="365700"/>
          </a:xfrm>
          <a:prstGeom prst="rect">
            <a:avLst/>
          </a:prstGeom>
        </p:spPr>
        <p:txBody>
          <a:bodyPr spcFirstLastPara="1" wrap="square" lIns="91425" tIns="91425" rIns="91425" bIns="91425" anchor="ctr" anchorCtr="0">
            <a:noAutofit/>
          </a:bodyPr>
          <a:lstStyle>
            <a:lvl1pPr lvl="0" rtl="0">
              <a:spcBef>
                <a:spcPts val="0"/>
              </a:spcBef>
              <a:spcAft>
                <a:spcPts val="0"/>
              </a:spcAft>
              <a:buNone/>
              <a:defRPr sz="1400"/>
            </a:lvl1pPr>
            <a:lvl2pPr lvl="1" rtl="0">
              <a:spcBef>
                <a:spcPts val="0"/>
              </a:spcBef>
              <a:spcAft>
                <a:spcPts val="0"/>
              </a:spcAft>
              <a:buNone/>
              <a:defRPr sz="1400"/>
            </a:lvl2pPr>
            <a:lvl3pPr lvl="2" rtl="0">
              <a:spcBef>
                <a:spcPts val="0"/>
              </a:spcBef>
              <a:spcAft>
                <a:spcPts val="0"/>
              </a:spcAft>
              <a:buNone/>
              <a:defRPr sz="1400"/>
            </a:lvl3pPr>
            <a:lvl4pPr lvl="3" rtl="0">
              <a:spcBef>
                <a:spcPts val="0"/>
              </a:spcBef>
              <a:spcAft>
                <a:spcPts val="0"/>
              </a:spcAft>
              <a:buNone/>
              <a:defRPr sz="1400"/>
            </a:lvl4pPr>
            <a:lvl5pPr lvl="4" rtl="0">
              <a:spcBef>
                <a:spcPts val="0"/>
              </a:spcBef>
              <a:spcAft>
                <a:spcPts val="0"/>
              </a:spcAft>
              <a:buNone/>
              <a:defRPr sz="1400"/>
            </a:lvl5pPr>
            <a:lvl6pPr lvl="5" rtl="0">
              <a:spcBef>
                <a:spcPts val="0"/>
              </a:spcBef>
              <a:spcAft>
                <a:spcPts val="0"/>
              </a:spcAft>
              <a:buNone/>
              <a:defRPr sz="1400"/>
            </a:lvl6pPr>
            <a:lvl7pPr lvl="6" rtl="0">
              <a:spcBef>
                <a:spcPts val="0"/>
              </a:spcBef>
              <a:spcAft>
                <a:spcPts val="0"/>
              </a:spcAft>
              <a:buNone/>
              <a:defRPr sz="1400"/>
            </a:lvl7pPr>
            <a:lvl8pPr lvl="7" rtl="0">
              <a:spcBef>
                <a:spcPts val="0"/>
              </a:spcBef>
              <a:spcAft>
                <a:spcPts val="0"/>
              </a:spcAft>
              <a:buNone/>
              <a:defRPr sz="1400"/>
            </a:lvl8pPr>
            <a:lvl9pPr lvl="8" rtl="0">
              <a:spcBef>
                <a:spcPts val="0"/>
              </a:spcBef>
              <a:spcAft>
                <a:spcPts val="0"/>
              </a:spcAft>
              <a:buNone/>
              <a:defRPr sz="1400"/>
            </a:lvl9pPr>
          </a:lstStyle>
          <a:p>
            <a:endParaRPr/>
          </a:p>
        </p:txBody>
      </p:sp>
      <p:sp>
        <p:nvSpPr>
          <p:cNvPr id="88" name="Google Shape;88;p15"/>
          <p:cNvSpPr txBox="1">
            <a:spLocks noGrp="1"/>
          </p:cNvSpPr>
          <p:nvPr>
            <p:ph type="title" idx="4"/>
          </p:nvPr>
        </p:nvSpPr>
        <p:spPr>
          <a:xfrm>
            <a:off x="1660127" y="3290150"/>
            <a:ext cx="2169000" cy="3657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lt1"/>
              </a:buClr>
              <a:buSzPts val="1800"/>
              <a:buNone/>
              <a:defRPr sz="2000" b="1">
                <a:solidFill>
                  <a:schemeClr val="dk2"/>
                </a:solidFill>
                <a:latin typeface="Libre Baskerville"/>
                <a:ea typeface="Libre Baskerville"/>
                <a:cs typeface="Libre Baskerville"/>
                <a:sym typeface="Libre Baskerville"/>
              </a:defRPr>
            </a:lvl1pPr>
            <a:lvl2pPr lvl="1" algn="ctr" rtl="0">
              <a:spcBef>
                <a:spcPts val="0"/>
              </a:spcBef>
              <a:spcAft>
                <a:spcPts val="0"/>
              </a:spcAft>
              <a:buClr>
                <a:schemeClr val="lt1"/>
              </a:buClr>
              <a:buSzPts val="3600"/>
              <a:buNone/>
              <a:defRPr sz="3600">
                <a:solidFill>
                  <a:schemeClr val="lt1"/>
                </a:solidFill>
              </a:defRPr>
            </a:lvl2pPr>
            <a:lvl3pPr lvl="2" algn="ctr" rtl="0">
              <a:spcBef>
                <a:spcPts val="0"/>
              </a:spcBef>
              <a:spcAft>
                <a:spcPts val="0"/>
              </a:spcAft>
              <a:buClr>
                <a:schemeClr val="lt1"/>
              </a:buClr>
              <a:buSzPts val="3600"/>
              <a:buNone/>
              <a:defRPr sz="3600">
                <a:solidFill>
                  <a:schemeClr val="lt1"/>
                </a:solidFill>
              </a:defRPr>
            </a:lvl3pPr>
            <a:lvl4pPr lvl="3" algn="ctr" rtl="0">
              <a:spcBef>
                <a:spcPts val="0"/>
              </a:spcBef>
              <a:spcAft>
                <a:spcPts val="0"/>
              </a:spcAft>
              <a:buClr>
                <a:schemeClr val="lt1"/>
              </a:buClr>
              <a:buSzPts val="3600"/>
              <a:buNone/>
              <a:defRPr sz="3600">
                <a:solidFill>
                  <a:schemeClr val="lt1"/>
                </a:solidFill>
              </a:defRPr>
            </a:lvl4pPr>
            <a:lvl5pPr lvl="4" algn="ctr" rtl="0">
              <a:spcBef>
                <a:spcPts val="0"/>
              </a:spcBef>
              <a:spcAft>
                <a:spcPts val="0"/>
              </a:spcAft>
              <a:buClr>
                <a:schemeClr val="lt1"/>
              </a:buClr>
              <a:buSzPts val="3600"/>
              <a:buNone/>
              <a:defRPr sz="3600">
                <a:solidFill>
                  <a:schemeClr val="lt1"/>
                </a:solidFill>
              </a:defRPr>
            </a:lvl5pPr>
            <a:lvl6pPr lvl="5" algn="ctr" rtl="0">
              <a:spcBef>
                <a:spcPts val="0"/>
              </a:spcBef>
              <a:spcAft>
                <a:spcPts val="0"/>
              </a:spcAft>
              <a:buClr>
                <a:schemeClr val="lt1"/>
              </a:buClr>
              <a:buSzPts val="3600"/>
              <a:buNone/>
              <a:defRPr sz="3600">
                <a:solidFill>
                  <a:schemeClr val="lt1"/>
                </a:solidFill>
              </a:defRPr>
            </a:lvl6pPr>
            <a:lvl7pPr lvl="6" algn="ctr" rtl="0">
              <a:spcBef>
                <a:spcPts val="0"/>
              </a:spcBef>
              <a:spcAft>
                <a:spcPts val="0"/>
              </a:spcAft>
              <a:buClr>
                <a:schemeClr val="lt1"/>
              </a:buClr>
              <a:buSzPts val="3600"/>
              <a:buNone/>
              <a:defRPr sz="3600">
                <a:solidFill>
                  <a:schemeClr val="lt1"/>
                </a:solidFill>
              </a:defRPr>
            </a:lvl7pPr>
            <a:lvl8pPr lvl="7" algn="ctr" rtl="0">
              <a:spcBef>
                <a:spcPts val="0"/>
              </a:spcBef>
              <a:spcAft>
                <a:spcPts val="0"/>
              </a:spcAft>
              <a:buClr>
                <a:schemeClr val="lt1"/>
              </a:buClr>
              <a:buSzPts val="3600"/>
              <a:buNone/>
              <a:defRPr sz="3600">
                <a:solidFill>
                  <a:schemeClr val="lt1"/>
                </a:solidFill>
              </a:defRPr>
            </a:lvl8pPr>
            <a:lvl9pPr lvl="8" algn="ctr" rtl="0">
              <a:spcBef>
                <a:spcPts val="0"/>
              </a:spcBef>
              <a:spcAft>
                <a:spcPts val="0"/>
              </a:spcAft>
              <a:buClr>
                <a:schemeClr val="lt1"/>
              </a:buClr>
              <a:buSzPts val="3600"/>
              <a:buNone/>
              <a:defRPr sz="3600">
                <a:solidFill>
                  <a:schemeClr val="lt1"/>
                </a:solidFill>
              </a:defRPr>
            </a:lvl9pPr>
          </a:lstStyle>
          <a:p>
            <a:endParaRPr/>
          </a:p>
        </p:txBody>
      </p:sp>
      <p:sp>
        <p:nvSpPr>
          <p:cNvPr id="89" name="Google Shape;89;p15"/>
          <p:cNvSpPr txBox="1">
            <a:spLocks noGrp="1"/>
          </p:cNvSpPr>
          <p:nvPr>
            <p:ph type="title" idx="5" hasCustomPrompt="1"/>
          </p:nvPr>
        </p:nvSpPr>
        <p:spPr>
          <a:xfrm>
            <a:off x="818688" y="3223988"/>
            <a:ext cx="914400" cy="498000"/>
          </a:xfrm>
          <a:prstGeom prst="rect">
            <a:avLst/>
          </a:prstGeom>
        </p:spPr>
        <p:txBody>
          <a:bodyPr spcFirstLastPara="1" wrap="square" lIns="91425" tIns="91425" rIns="91425" bIns="91425" anchor="ctr" anchorCtr="0">
            <a:noAutofit/>
          </a:bodyPr>
          <a:lstStyle>
            <a:lvl1pPr lvl="0" algn="r" rtl="0">
              <a:spcBef>
                <a:spcPts val="0"/>
              </a:spcBef>
              <a:spcAft>
                <a:spcPts val="0"/>
              </a:spcAft>
              <a:buClr>
                <a:schemeClr val="accent5"/>
              </a:buClr>
              <a:buSzPts val="3600"/>
              <a:buNone/>
              <a:defRPr sz="3400" b="1">
                <a:solidFill>
                  <a:schemeClr val="dk2"/>
                </a:solidFill>
                <a:latin typeface="Libre Baskerville"/>
                <a:ea typeface="Libre Baskerville"/>
                <a:cs typeface="Libre Baskerville"/>
                <a:sym typeface="Libre Baskerville"/>
              </a:defRPr>
            </a:lvl1pPr>
            <a:lvl2pPr lvl="1" algn="ctr" rtl="0">
              <a:spcBef>
                <a:spcPts val="0"/>
              </a:spcBef>
              <a:spcAft>
                <a:spcPts val="0"/>
              </a:spcAft>
              <a:buClr>
                <a:schemeClr val="accent5"/>
              </a:buClr>
              <a:buSzPts val="3600"/>
              <a:buNone/>
              <a:defRPr sz="3600">
                <a:solidFill>
                  <a:schemeClr val="accent5"/>
                </a:solidFill>
              </a:defRPr>
            </a:lvl2pPr>
            <a:lvl3pPr lvl="2" algn="ctr" rtl="0">
              <a:spcBef>
                <a:spcPts val="0"/>
              </a:spcBef>
              <a:spcAft>
                <a:spcPts val="0"/>
              </a:spcAft>
              <a:buClr>
                <a:schemeClr val="accent5"/>
              </a:buClr>
              <a:buSzPts val="3600"/>
              <a:buNone/>
              <a:defRPr sz="3600">
                <a:solidFill>
                  <a:schemeClr val="accent5"/>
                </a:solidFill>
              </a:defRPr>
            </a:lvl3pPr>
            <a:lvl4pPr lvl="3" algn="ctr" rtl="0">
              <a:spcBef>
                <a:spcPts val="0"/>
              </a:spcBef>
              <a:spcAft>
                <a:spcPts val="0"/>
              </a:spcAft>
              <a:buClr>
                <a:schemeClr val="accent5"/>
              </a:buClr>
              <a:buSzPts val="3600"/>
              <a:buNone/>
              <a:defRPr sz="3600">
                <a:solidFill>
                  <a:schemeClr val="accent5"/>
                </a:solidFill>
              </a:defRPr>
            </a:lvl4pPr>
            <a:lvl5pPr lvl="4" algn="ctr" rtl="0">
              <a:spcBef>
                <a:spcPts val="0"/>
              </a:spcBef>
              <a:spcAft>
                <a:spcPts val="0"/>
              </a:spcAft>
              <a:buClr>
                <a:schemeClr val="accent5"/>
              </a:buClr>
              <a:buSzPts val="3600"/>
              <a:buNone/>
              <a:defRPr sz="3600">
                <a:solidFill>
                  <a:schemeClr val="accent5"/>
                </a:solidFill>
              </a:defRPr>
            </a:lvl5pPr>
            <a:lvl6pPr lvl="5" algn="ctr" rtl="0">
              <a:spcBef>
                <a:spcPts val="0"/>
              </a:spcBef>
              <a:spcAft>
                <a:spcPts val="0"/>
              </a:spcAft>
              <a:buClr>
                <a:schemeClr val="accent5"/>
              </a:buClr>
              <a:buSzPts val="3600"/>
              <a:buNone/>
              <a:defRPr sz="3600">
                <a:solidFill>
                  <a:schemeClr val="accent5"/>
                </a:solidFill>
              </a:defRPr>
            </a:lvl6pPr>
            <a:lvl7pPr lvl="6" algn="ctr" rtl="0">
              <a:spcBef>
                <a:spcPts val="0"/>
              </a:spcBef>
              <a:spcAft>
                <a:spcPts val="0"/>
              </a:spcAft>
              <a:buClr>
                <a:schemeClr val="accent5"/>
              </a:buClr>
              <a:buSzPts val="3600"/>
              <a:buNone/>
              <a:defRPr sz="3600">
                <a:solidFill>
                  <a:schemeClr val="accent5"/>
                </a:solidFill>
              </a:defRPr>
            </a:lvl7pPr>
            <a:lvl8pPr lvl="7" algn="ctr" rtl="0">
              <a:spcBef>
                <a:spcPts val="0"/>
              </a:spcBef>
              <a:spcAft>
                <a:spcPts val="0"/>
              </a:spcAft>
              <a:buClr>
                <a:schemeClr val="accent5"/>
              </a:buClr>
              <a:buSzPts val="3600"/>
              <a:buNone/>
              <a:defRPr sz="3600">
                <a:solidFill>
                  <a:schemeClr val="accent5"/>
                </a:solidFill>
              </a:defRPr>
            </a:lvl8pPr>
            <a:lvl9pPr lvl="8" algn="ctr" rtl="0">
              <a:spcBef>
                <a:spcPts val="0"/>
              </a:spcBef>
              <a:spcAft>
                <a:spcPts val="0"/>
              </a:spcAft>
              <a:buClr>
                <a:schemeClr val="accent5"/>
              </a:buClr>
              <a:buSzPts val="3600"/>
              <a:buNone/>
              <a:defRPr sz="3600">
                <a:solidFill>
                  <a:schemeClr val="accent5"/>
                </a:solidFill>
              </a:defRPr>
            </a:lvl9pPr>
          </a:lstStyle>
          <a:p>
            <a:r>
              <a:t>xx%</a:t>
            </a:r>
          </a:p>
        </p:txBody>
      </p:sp>
      <p:sp>
        <p:nvSpPr>
          <p:cNvPr id="90" name="Google Shape;90;p15"/>
          <p:cNvSpPr txBox="1">
            <a:spLocks noGrp="1"/>
          </p:cNvSpPr>
          <p:nvPr>
            <p:ph type="subTitle" idx="6"/>
          </p:nvPr>
        </p:nvSpPr>
        <p:spPr>
          <a:xfrm>
            <a:off x="5985313" y="2083138"/>
            <a:ext cx="2340000" cy="365700"/>
          </a:xfrm>
          <a:prstGeom prst="rect">
            <a:avLst/>
          </a:prstGeom>
        </p:spPr>
        <p:txBody>
          <a:bodyPr spcFirstLastPara="1" wrap="square" lIns="91425" tIns="91425" rIns="91425" bIns="91425" anchor="ctr" anchorCtr="0">
            <a:noAutofit/>
          </a:bodyPr>
          <a:lstStyle>
            <a:lvl1pPr lvl="0" rtl="0">
              <a:spcBef>
                <a:spcPts val="0"/>
              </a:spcBef>
              <a:spcAft>
                <a:spcPts val="0"/>
              </a:spcAft>
              <a:buNone/>
              <a:defRPr sz="1400"/>
            </a:lvl1pPr>
            <a:lvl2pPr lvl="1" rtl="0">
              <a:spcBef>
                <a:spcPts val="0"/>
              </a:spcBef>
              <a:spcAft>
                <a:spcPts val="0"/>
              </a:spcAft>
              <a:buNone/>
              <a:defRPr sz="1400"/>
            </a:lvl2pPr>
            <a:lvl3pPr lvl="2" rtl="0">
              <a:spcBef>
                <a:spcPts val="0"/>
              </a:spcBef>
              <a:spcAft>
                <a:spcPts val="0"/>
              </a:spcAft>
              <a:buNone/>
              <a:defRPr sz="1400"/>
            </a:lvl3pPr>
            <a:lvl4pPr lvl="3" rtl="0">
              <a:spcBef>
                <a:spcPts val="0"/>
              </a:spcBef>
              <a:spcAft>
                <a:spcPts val="0"/>
              </a:spcAft>
              <a:buNone/>
              <a:defRPr sz="1400"/>
            </a:lvl4pPr>
            <a:lvl5pPr lvl="4" rtl="0">
              <a:spcBef>
                <a:spcPts val="0"/>
              </a:spcBef>
              <a:spcAft>
                <a:spcPts val="0"/>
              </a:spcAft>
              <a:buNone/>
              <a:defRPr sz="1400"/>
            </a:lvl5pPr>
            <a:lvl6pPr lvl="5" rtl="0">
              <a:spcBef>
                <a:spcPts val="0"/>
              </a:spcBef>
              <a:spcAft>
                <a:spcPts val="0"/>
              </a:spcAft>
              <a:buNone/>
              <a:defRPr sz="1400"/>
            </a:lvl6pPr>
            <a:lvl7pPr lvl="6" rtl="0">
              <a:spcBef>
                <a:spcPts val="0"/>
              </a:spcBef>
              <a:spcAft>
                <a:spcPts val="0"/>
              </a:spcAft>
              <a:buNone/>
              <a:defRPr sz="1400"/>
            </a:lvl7pPr>
            <a:lvl8pPr lvl="7" rtl="0">
              <a:spcBef>
                <a:spcPts val="0"/>
              </a:spcBef>
              <a:spcAft>
                <a:spcPts val="0"/>
              </a:spcAft>
              <a:buNone/>
              <a:defRPr sz="1400"/>
            </a:lvl8pPr>
            <a:lvl9pPr lvl="8" rtl="0">
              <a:spcBef>
                <a:spcPts val="0"/>
              </a:spcBef>
              <a:spcAft>
                <a:spcPts val="0"/>
              </a:spcAft>
              <a:buNone/>
              <a:defRPr sz="1400"/>
            </a:lvl9pPr>
          </a:lstStyle>
          <a:p>
            <a:endParaRPr/>
          </a:p>
        </p:txBody>
      </p:sp>
      <p:sp>
        <p:nvSpPr>
          <p:cNvPr id="91" name="Google Shape;91;p15"/>
          <p:cNvSpPr txBox="1">
            <a:spLocks noGrp="1"/>
          </p:cNvSpPr>
          <p:nvPr>
            <p:ph type="title" idx="7"/>
          </p:nvPr>
        </p:nvSpPr>
        <p:spPr>
          <a:xfrm>
            <a:off x="5985327" y="1591375"/>
            <a:ext cx="2169000" cy="3657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lt1"/>
              </a:buClr>
              <a:buSzPts val="1800"/>
              <a:buNone/>
              <a:defRPr sz="2000" b="1">
                <a:solidFill>
                  <a:schemeClr val="dk2"/>
                </a:solidFill>
                <a:latin typeface="Libre Baskerville"/>
                <a:ea typeface="Libre Baskerville"/>
                <a:cs typeface="Libre Baskerville"/>
                <a:sym typeface="Libre Baskerville"/>
              </a:defRPr>
            </a:lvl1pPr>
            <a:lvl2pPr lvl="1" algn="ctr" rtl="0">
              <a:spcBef>
                <a:spcPts val="0"/>
              </a:spcBef>
              <a:spcAft>
                <a:spcPts val="0"/>
              </a:spcAft>
              <a:buClr>
                <a:schemeClr val="lt1"/>
              </a:buClr>
              <a:buSzPts val="3600"/>
              <a:buNone/>
              <a:defRPr sz="3600">
                <a:solidFill>
                  <a:schemeClr val="lt1"/>
                </a:solidFill>
              </a:defRPr>
            </a:lvl2pPr>
            <a:lvl3pPr lvl="2" algn="ctr" rtl="0">
              <a:spcBef>
                <a:spcPts val="0"/>
              </a:spcBef>
              <a:spcAft>
                <a:spcPts val="0"/>
              </a:spcAft>
              <a:buClr>
                <a:schemeClr val="lt1"/>
              </a:buClr>
              <a:buSzPts val="3600"/>
              <a:buNone/>
              <a:defRPr sz="3600">
                <a:solidFill>
                  <a:schemeClr val="lt1"/>
                </a:solidFill>
              </a:defRPr>
            </a:lvl3pPr>
            <a:lvl4pPr lvl="3" algn="ctr" rtl="0">
              <a:spcBef>
                <a:spcPts val="0"/>
              </a:spcBef>
              <a:spcAft>
                <a:spcPts val="0"/>
              </a:spcAft>
              <a:buClr>
                <a:schemeClr val="lt1"/>
              </a:buClr>
              <a:buSzPts val="3600"/>
              <a:buNone/>
              <a:defRPr sz="3600">
                <a:solidFill>
                  <a:schemeClr val="lt1"/>
                </a:solidFill>
              </a:defRPr>
            </a:lvl4pPr>
            <a:lvl5pPr lvl="4" algn="ctr" rtl="0">
              <a:spcBef>
                <a:spcPts val="0"/>
              </a:spcBef>
              <a:spcAft>
                <a:spcPts val="0"/>
              </a:spcAft>
              <a:buClr>
                <a:schemeClr val="lt1"/>
              </a:buClr>
              <a:buSzPts val="3600"/>
              <a:buNone/>
              <a:defRPr sz="3600">
                <a:solidFill>
                  <a:schemeClr val="lt1"/>
                </a:solidFill>
              </a:defRPr>
            </a:lvl5pPr>
            <a:lvl6pPr lvl="5" algn="ctr" rtl="0">
              <a:spcBef>
                <a:spcPts val="0"/>
              </a:spcBef>
              <a:spcAft>
                <a:spcPts val="0"/>
              </a:spcAft>
              <a:buClr>
                <a:schemeClr val="lt1"/>
              </a:buClr>
              <a:buSzPts val="3600"/>
              <a:buNone/>
              <a:defRPr sz="3600">
                <a:solidFill>
                  <a:schemeClr val="lt1"/>
                </a:solidFill>
              </a:defRPr>
            </a:lvl6pPr>
            <a:lvl7pPr lvl="6" algn="ctr" rtl="0">
              <a:spcBef>
                <a:spcPts val="0"/>
              </a:spcBef>
              <a:spcAft>
                <a:spcPts val="0"/>
              </a:spcAft>
              <a:buClr>
                <a:schemeClr val="lt1"/>
              </a:buClr>
              <a:buSzPts val="3600"/>
              <a:buNone/>
              <a:defRPr sz="3600">
                <a:solidFill>
                  <a:schemeClr val="lt1"/>
                </a:solidFill>
              </a:defRPr>
            </a:lvl7pPr>
            <a:lvl8pPr lvl="7" algn="ctr" rtl="0">
              <a:spcBef>
                <a:spcPts val="0"/>
              </a:spcBef>
              <a:spcAft>
                <a:spcPts val="0"/>
              </a:spcAft>
              <a:buClr>
                <a:schemeClr val="lt1"/>
              </a:buClr>
              <a:buSzPts val="3600"/>
              <a:buNone/>
              <a:defRPr sz="3600">
                <a:solidFill>
                  <a:schemeClr val="lt1"/>
                </a:solidFill>
              </a:defRPr>
            </a:lvl8pPr>
            <a:lvl9pPr lvl="8" algn="ctr" rtl="0">
              <a:spcBef>
                <a:spcPts val="0"/>
              </a:spcBef>
              <a:spcAft>
                <a:spcPts val="0"/>
              </a:spcAft>
              <a:buClr>
                <a:schemeClr val="lt1"/>
              </a:buClr>
              <a:buSzPts val="3600"/>
              <a:buNone/>
              <a:defRPr sz="3600">
                <a:solidFill>
                  <a:schemeClr val="lt1"/>
                </a:solidFill>
              </a:defRPr>
            </a:lvl9pPr>
          </a:lstStyle>
          <a:p>
            <a:endParaRPr/>
          </a:p>
        </p:txBody>
      </p:sp>
      <p:sp>
        <p:nvSpPr>
          <p:cNvPr id="92" name="Google Shape;92;p15"/>
          <p:cNvSpPr txBox="1">
            <a:spLocks noGrp="1"/>
          </p:cNvSpPr>
          <p:nvPr>
            <p:ph type="title" idx="8" hasCustomPrompt="1"/>
          </p:nvPr>
        </p:nvSpPr>
        <p:spPr>
          <a:xfrm>
            <a:off x="5130913" y="1525213"/>
            <a:ext cx="914400" cy="498000"/>
          </a:xfrm>
          <a:prstGeom prst="rect">
            <a:avLst/>
          </a:prstGeom>
        </p:spPr>
        <p:txBody>
          <a:bodyPr spcFirstLastPara="1" wrap="square" lIns="91425" tIns="91425" rIns="91425" bIns="91425" anchor="ctr" anchorCtr="0">
            <a:noAutofit/>
          </a:bodyPr>
          <a:lstStyle>
            <a:lvl1pPr lvl="0" algn="r" rtl="0">
              <a:spcBef>
                <a:spcPts val="0"/>
              </a:spcBef>
              <a:spcAft>
                <a:spcPts val="0"/>
              </a:spcAft>
              <a:buClr>
                <a:schemeClr val="accent5"/>
              </a:buClr>
              <a:buSzPts val="3600"/>
              <a:buNone/>
              <a:defRPr sz="3400" b="1">
                <a:solidFill>
                  <a:schemeClr val="dk2"/>
                </a:solidFill>
                <a:latin typeface="Libre Baskerville"/>
                <a:ea typeface="Libre Baskerville"/>
                <a:cs typeface="Libre Baskerville"/>
                <a:sym typeface="Libre Baskerville"/>
              </a:defRPr>
            </a:lvl1pPr>
            <a:lvl2pPr lvl="1" algn="ctr" rtl="0">
              <a:spcBef>
                <a:spcPts val="0"/>
              </a:spcBef>
              <a:spcAft>
                <a:spcPts val="0"/>
              </a:spcAft>
              <a:buClr>
                <a:schemeClr val="accent5"/>
              </a:buClr>
              <a:buSzPts val="3600"/>
              <a:buNone/>
              <a:defRPr sz="3600">
                <a:solidFill>
                  <a:schemeClr val="accent5"/>
                </a:solidFill>
              </a:defRPr>
            </a:lvl2pPr>
            <a:lvl3pPr lvl="2" algn="ctr" rtl="0">
              <a:spcBef>
                <a:spcPts val="0"/>
              </a:spcBef>
              <a:spcAft>
                <a:spcPts val="0"/>
              </a:spcAft>
              <a:buClr>
                <a:schemeClr val="accent5"/>
              </a:buClr>
              <a:buSzPts val="3600"/>
              <a:buNone/>
              <a:defRPr sz="3600">
                <a:solidFill>
                  <a:schemeClr val="accent5"/>
                </a:solidFill>
              </a:defRPr>
            </a:lvl3pPr>
            <a:lvl4pPr lvl="3" algn="ctr" rtl="0">
              <a:spcBef>
                <a:spcPts val="0"/>
              </a:spcBef>
              <a:spcAft>
                <a:spcPts val="0"/>
              </a:spcAft>
              <a:buClr>
                <a:schemeClr val="accent5"/>
              </a:buClr>
              <a:buSzPts val="3600"/>
              <a:buNone/>
              <a:defRPr sz="3600">
                <a:solidFill>
                  <a:schemeClr val="accent5"/>
                </a:solidFill>
              </a:defRPr>
            </a:lvl4pPr>
            <a:lvl5pPr lvl="4" algn="ctr" rtl="0">
              <a:spcBef>
                <a:spcPts val="0"/>
              </a:spcBef>
              <a:spcAft>
                <a:spcPts val="0"/>
              </a:spcAft>
              <a:buClr>
                <a:schemeClr val="accent5"/>
              </a:buClr>
              <a:buSzPts val="3600"/>
              <a:buNone/>
              <a:defRPr sz="3600">
                <a:solidFill>
                  <a:schemeClr val="accent5"/>
                </a:solidFill>
              </a:defRPr>
            </a:lvl5pPr>
            <a:lvl6pPr lvl="5" algn="ctr" rtl="0">
              <a:spcBef>
                <a:spcPts val="0"/>
              </a:spcBef>
              <a:spcAft>
                <a:spcPts val="0"/>
              </a:spcAft>
              <a:buClr>
                <a:schemeClr val="accent5"/>
              </a:buClr>
              <a:buSzPts val="3600"/>
              <a:buNone/>
              <a:defRPr sz="3600">
                <a:solidFill>
                  <a:schemeClr val="accent5"/>
                </a:solidFill>
              </a:defRPr>
            </a:lvl6pPr>
            <a:lvl7pPr lvl="6" algn="ctr" rtl="0">
              <a:spcBef>
                <a:spcPts val="0"/>
              </a:spcBef>
              <a:spcAft>
                <a:spcPts val="0"/>
              </a:spcAft>
              <a:buClr>
                <a:schemeClr val="accent5"/>
              </a:buClr>
              <a:buSzPts val="3600"/>
              <a:buNone/>
              <a:defRPr sz="3600">
                <a:solidFill>
                  <a:schemeClr val="accent5"/>
                </a:solidFill>
              </a:defRPr>
            </a:lvl7pPr>
            <a:lvl8pPr lvl="7" algn="ctr" rtl="0">
              <a:spcBef>
                <a:spcPts val="0"/>
              </a:spcBef>
              <a:spcAft>
                <a:spcPts val="0"/>
              </a:spcAft>
              <a:buClr>
                <a:schemeClr val="accent5"/>
              </a:buClr>
              <a:buSzPts val="3600"/>
              <a:buNone/>
              <a:defRPr sz="3600">
                <a:solidFill>
                  <a:schemeClr val="accent5"/>
                </a:solidFill>
              </a:defRPr>
            </a:lvl8pPr>
            <a:lvl9pPr lvl="8" algn="ctr" rtl="0">
              <a:spcBef>
                <a:spcPts val="0"/>
              </a:spcBef>
              <a:spcAft>
                <a:spcPts val="0"/>
              </a:spcAft>
              <a:buClr>
                <a:schemeClr val="accent5"/>
              </a:buClr>
              <a:buSzPts val="3600"/>
              <a:buNone/>
              <a:defRPr sz="3600">
                <a:solidFill>
                  <a:schemeClr val="accent5"/>
                </a:solidFill>
              </a:defRPr>
            </a:lvl9pPr>
          </a:lstStyle>
          <a:p>
            <a:r>
              <a:t>xx%</a:t>
            </a:r>
          </a:p>
        </p:txBody>
      </p:sp>
      <p:sp>
        <p:nvSpPr>
          <p:cNvPr id="93" name="Google Shape;93;p15"/>
          <p:cNvSpPr txBox="1">
            <a:spLocks noGrp="1"/>
          </p:cNvSpPr>
          <p:nvPr>
            <p:ph type="subTitle" idx="9"/>
          </p:nvPr>
        </p:nvSpPr>
        <p:spPr>
          <a:xfrm>
            <a:off x="5985313" y="3785988"/>
            <a:ext cx="2340000" cy="365700"/>
          </a:xfrm>
          <a:prstGeom prst="rect">
            <a:avLst/>
          </a:prstGeom>
        </p:spPr>
        <p:txBody>
          <a:bodyPr spcFirstLastPara="1" wrap="square" lIns="91425" tIns="91425" rIns="91425" bIns="91425" anchor="ctr" anchorCtr="0">
            <a:noAutofit/>
          </a:bodyPr>
          <a:lstStyle>
            <a:lvl1pPr lvl="0" rtl="0">
              <a:spcBef>
                <a:spcPts val="0"/>
              </a:spcBef>
              <a:spcAft>
                <a:spcPts val="0"/>
              </a:spcAft>
              <a:buNone/>
              <a:defRPr sz="1400"/>
            </a:lvl1pPr>
            <a:lvl2pPr lvl="1" rtl="0">
              <a:spcBef>
                <a:spcPts val="0"/>
              </a:spcBef>
              <a:spcAft>
                <a:spcPts val="0"/>
              </a:spcAft>
              <a:buNone/>
              <a:defRPr sz="1400"/>
            </a:lvl2pPr>
            <a:lvl3pPr lvl="2" rtl="0">
              <a:spcBef>
                <a:spcPts val="0"/>
              </a:spcBef>
              <a:spcAft>
                <a:spcPts val="0"/>
              </a:spcAft>
              <a:buNone/>
              <a:defRPr sz="1400"/>
            </a:lvl3pPr>
            <a:lvl4pPr lvl="3" rtl="0">
              <a:spcBef>
                <a:spcPts val="0"/>
              </a:spcBef>
              <a:spcAft>
                <a:spcPts val="0"/>
              </a:spcAft>
              <a:buNone/>
              <a:defRPr sz="1400"/>
            </a:lvl4pPr>
            <a:lvl5pPr lvl="4" rtl="0">
              <a:spcBef>
                <a:spcPts val="0"/>
              </a:spcBef>
              <a:spcAft>
                <a:spcPts val="0"/>
              </a:spcAft>
              <a:buNone/>
              <a:defRPr sz="1400"/>
            </a:lvl5pPr>
            <a:lvl6pPr lvl="5" rtl="0">
              <a:spcBef>
                <a:spcPts val="0"/>
              </a:spcBef>
              <a:spcAft>
                <a:spcPts val="0"/>
              </a:spcAft>
              <a:buNone/>
              <a:defRPr sz="1400"/>
            </a:lvl6pPr>
            <a:lvl7pPr lvl="6" rtl="0">
              <a:spcBef>
                <a:spcPts val="0"/>
              </a:spcBef>
              <a:spcAft>
                <a:spcPts val="0"/>
              </a:spcAft>
              <a:buNone/>
              <a:defRPr sz="1400"/>
            </a:lvl7pPr>
            <a:lvl8pPr lvl="7" rtl="0">
              <a:spcBef>
                <a:spcPts val="0"/>
              </a:spcBef>
              <a:spcAft>
                <a:spcPts val="0"/>
              </a:spcAft>
              <a:buNone/>
              <a:defRPr sz="1400"/>
            </a:lvl8pPr>
            <a:lvl9pPr lvl="8" rtl="0">
              <a:spcBef>
                <a:spcPts val="0"/>
              </a:spcBef>
              <a:spcAft>
                <a:spcPts val="0"/>
              </a:spcAft>
              <a:buNone/>
              <a:defRPr sz="1400"/>
            </a:lvl9pPr>
          </a:lstStyle>
          <a:p>
            <a:endParaRPr/>
          </a:p>
        </p:txBody>
      </p:sp>
      <p:sp>
        <p:nvSpPr>
          <p:cNvPr id="94" name="Google Shape;94;p15"/>
          <p:cNvSpPr txBox="1">
            <a:spLocks noGrp="1"/>
          </p:cNvSpPr>
          <p:nvPr>
            <p:ph type="title" idx="13"/>
          </p:nvPr>
        </p:nvSpPr>
        <p:spPr>
          <a:xfrm>
            <a:off x="5985327" y="3290150"/>
            <a:ext cx="2169000" cy="3657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lt1"/>
              </a:buClr>
              <a:buSzPts val="1800"/>
              <a:buNone/>
              <a:defRPr sz="2000" b="1">
                <a:solidFill>
                  <a:schemeClr val="dk2"/>
                </a:solidFill>
                <a:latin typeface="Libre Baskerville"/>
                <a:ea typeface="Libre Baskerville"/>
                <a:cs typeface="Libre Baskerville"/>
                <a:sym typeface="Libre Baskerville"/>
              </a:defRPr>
            </a:lvl1pPr>
            <a:lvl2pPr lvl="1" algn="ctr" rtl="0">
              <a:spcBef>
                <a:spcPts val="0"/>
              </a:spcBef>
              <a:spcAft>
                <a:spcPts val="0"/>
              </a:spcAft>
              <a:buClr>
                <a:schemeClr val="lt1"/>
              </a:buClr>
              <a:buSzPts val="3600"/>
              <a:buNone/>
              <a:defRPr sz="3600">
                <a:solidFill>
                  <a:schemeClr val="lt1"/>
                </a:solidFill>
              </a:defRPr>
            </a:lvl2pPr>
            <a:lvl3pPr lvl="2" algn="ctr" rtl="0">
              <a:spcBef>
                <a:spcPts val="0"/>
              </a:spcBef>
              <a:spcAft>
                <a:spcPts val="0"/>
              </a:spcAft>
              <a:buClr>
                <a:schemeClr val="lt1"/>
              </a:buClr>
              <a:buSzPts val="3600"/>
              <a:buNone/>
              <a:defRPr sz="3600">
                <a:solidFill>
                  <a:schemeClr val="lt1"/>
                </a:solidFill>
              </a:defRPr>
            </a:lvl3pPr>
            <a:lvl4pPr lvl="3" algn="ctr" rtl="0">
              <a:spcBef>
                <a:spcPts val="0"/>
              </a:spcBef>
              <a:spcAft>
                <a:spcPts val="0"/>
              </a:spcAft>
              <a:buClr>
                <a:schemeClr val="lt1"/>
              </a:buClr>
              <a:buSzPts val="3600"/>
              <a:buNone/>
              <a:defRPr sz="3600">
                <a:solidFill>
                  <a:schemeClr val="lt1"/>
                </a:solidFill>
              </a:defRPr>
            </a:lvl4pPr>
            <a:lvl5pPr lvl="4" algn="ctr" rtl="0">
              <a:spcBef>
                <a:spcPts val="0"/>
              </a:spcBef>
              <a:spcAft>
                <a:spcPts val="0"/>
              </a:spcAft>
              <a:buClr>
                <a:schemeClr val="lt1"/>
              </a:buClr>
              <a:buSzPts val="3600"/>
              <a:buNone/>
              <a:defRPr sz="3600">
                <a:solidFill>
                  <a:schemeClr val="lt1"/>
                </a:solidFill>
              </a:defRPr>
            </a:lvl5pPr>
            <a:lvl6pPr lvl="5" algn="ctr" rtl="0">
              <a:spcBef>
                <a:spcPts val="0"/>
              </a:spcBef>
              <a:spcAft>
                <a:spcPts val="0"/>
              </a:spcAft>
              <a:buClr>
                <a:schemeClr val="lt1"/>
              </a:buClr>
              <a:buSzPts val="3600"/>
              <a:buNone/>
              <a:defRPr sz="3600">
                <a:solidFill>
                  <a:schemeClr val="lt1"/>
                </a:solidFill>
              </a:defRPr>
            </a:lvl6pPr>
            <a:lvl7pPr lvl="6" algn="ctr" rtl="0">
              <a:spcBef>
                <a:spcPts val="0"/>
              </a:spcBef>
              <a:spcAft>
                <a:spcPts val="0"/>
              </a:spcAft>
              <a:buClr>
                <a:schemeClr val="lt1"/>
              </a:buClr>
              <a:buSzPts val="3600"/>
              <a:buNone/>
              <a:defRPr sz="3600">
                <a:solidFill>
                  <a:schemeClr val="lt1"/>
                </a:solidFill>
              </a:defRPr>
            </a:lvl7pPr>
            <a:lvl8pPr lvl="7" algn="ctr" rtl="0">
              <a:spcBef>
                <a:spcPts val="0"/>
              </a:spcBef>
              <a:spcAft>
                <a:spcPts val="0"/>
              </a:spcAft>
              <a:buClr>
                <a:schemeClr val="lt1"/>
              </a:buClr>
              <a:buSzPts val="3600"/>
              <a:buNone/>
              <a:defRPr sz="3600">
                <a:solidFill>
                  <a:schemeClr val="lt1"/>
                </a:solidFill>
              </a:defRPr>
            </a:lvl8pPr>
            <a:lvl9pPr lvl="8" algn="ctr" rtl="0">
              <a:spcBef>
                <a:spcPts val="0"/>
              </a:spcBef>
              <a:spcAft>
                <a:spcPts val="0"/>
              </a:spcAft>
              <a:buClr>
                <a:schemeClr val="lt1"/>
              </a:buClr>
              <a:buSzPts val="3600"/>
              <a:buNone/>
              <a:defRPr sz="3600">
                <a:solidFill>
                  <a:schemeClr val="lt1"/>
                </a:solidFill>
              </a:defRPr>
            </a:lvl9pPr>
          </a:lstStyle>
          <a:p>
            <a:endParaRPr/>
          </a:p>
        </p:txBody>
      </p:sp>
      <p:sp>
        <p:nvSpPr>
          <p:cNvPr id="95" name="Google Shape;95;p15"/>
          <p:cNvSpPr txBox="1">
            <a:spLocks noGrp="1"/>
          </p:cNvSpPr>
          <p:nvPr>
            <p:ph type="title" idx="14" hasCustomPrompt="1"/>
          </p:nvPr>
        </p:nvSpPr>
        <p:spPr>
          <a:xfrm>
            <a:off x="5130913" y="3223988"/>
            <a:ext cx="914400" cy="498000"/>
          </a:xfrm>
          <a:prstGeom prst="rect">
            <a:avLst/>
          </a:prstGeom>
        </p:spPr>
        <p:txBody>
          <a:bodyPr spcFirstLastPara="1" wrap="square" lIns="91425" tIns="91425" rIns="91425" bIns="91425" anchor="ctr" anchorCtr="0">
            <a:noAutofit/>
          </a:bodyPr>
          <a:lstStyle>
            <a:lvl1pPr lvl="0" algn="r" rtl="0">
              <a:spcBef>
                <a:spcPts val="0"/>
              </a:spcBef>
              <a:spcAft>
                <a:spcPts val="0"/>
              </a:spcAft>
              <a:buClr>
                <a:schemeClr val="accent5"/>
              </a:buClr>
              <a:buSzPts val="3600"/>
              <a:buNone/>
              <a:defRPr sz="3400" b="1">
                <a:solidFill>
                  <a:schemeClr val="dk2"/>
                </a:solidFill>
                <a:latin typeface="Libre Baskerville"/>
                <a:ea typeface="Libre Baskerville"/>
                <a:cs typeface="Libre Baskerville"/>
                <a:sym typeface="Libre Baskerville"/>
              </a:defRPr>
            </a:lvl1pPr>
            <a:lvl2pPr lvl="1" algn="ctr" rtl="0">
              <a:spcBef>
                <a:spcPts val="0"/>
              </a:spcBef>
              <a:spcAft>
                <a:spcPts val="0"/>
              </a:spcAft>
              <a:buClr>
                <a:schemeClr val="accent5"/>
              </a:buClr>
              <a:buSzPts val="3600"/>
              <a:buNone/>
              <a:defRPr sz="3600">
                <a:solidFill>
                  <a:schemeClr val="accent5"/>
                </a:solidFill>
              </a:defRPr>
            </a:lvl2pPr>
            <a:lvl3pPr lvl="2" algn="ctr" rtl="0">
              <a:spcBef>
                <a:spcPts val="0"/>
              </a:spcBef>
              <a:spcAft>
                <a:spcPts val="0"/>
              </a:spcAft>
              <a:buClr>
                <a:schemeClr val="accent5"/>
              </a:buClr>
              <a:buSzPts val="3600"/>
              <a:buNone/>
              <a:defRPr sz="3600">
                <a:solidFill>
                  <a:schemeClr val="accent5"/>
                </a:solidFill>
              </a:defRPr>
            </a:lvl3pPr>
            <a:lvl4pPr lvl="3" algn="ctr" rtl="0">
              <a:spcBef>
                <a:spcPts val="0"/>
              </a:spcBef>
              <a:spcAft>
                <a:spcPts val="0"/>
              </a:spcAft>
              <a:buClr>
                <a:schemeClr val="accent5"/>
              </a:buClr>
              <a:buSzPts val="3600"/>
              <a:buNone/>
              <a:defRPr sz="3600">
                <a:solidFill>
                  <a:schemeClr val="accent5"/>
                </a:solidFill>
              </a:defRPr>
            </a:lvl4pPr>
            <a:lvl5pPr lvl="4" algn="ctr" rtl="0">
              <a:spcBef>
                <a:spcPts val="0"/>
              </a:spcBef>
              <a:spcAft>
                <a:spcPts val="0"/>
              </a:spcAft>
              <a:buClr>
                <a:schemeClr val="accent5"/>
              </a:buClr>
              <a:buSzPts val="3600"/>
              <a:buNone/>
              <a:defRPr sz="3600">
                <a:solidFill>
                  <a:schemeClr val="accent5"/>
                </a:solidFill>
              </a:defRPr>
            </a:lvl5pPr>
            <a:lvl6pPr lvl="5" algn="ctr" rtl="0">
              <a:spcBef>
                <a:spcPts val="0"/>
              </a:spcBef>
              <a:spcAft>
                <a:spcPts val="0"/>
              </a:spcAft>
              <a:buClr>
                <a:schemeClr val="accent5"/>
              </a:buClr>
              <a:buSzPts val="3600"/>
              <a:buNone/>
              <a:defRPr sz="3600">
                <a:solidFill>
                  <a:schemeClr val="accent5"/>
                </a:solidFill>
              </a:defRPr>
            </a:lvl6pPr>
            <a:lvl7pPr lvl="6" algn="ctr" rtl="0">
              <a:spcBef>
                <a:spcPts val="0"/>
              </a:spcBef>
              <a:spcAft>
                <a:spcPts val="0"/>
              </a:spcAft>
              <a:buClr>
                <a:schemeClr val="accent5"/>
              </a:buClr>
              <a:buSzPts val="3600"/>
              <a:buNone/>
              <a:defRPr sz="3600">
                <a:solidFill>
                  <a:schemeClr val="accent5"/>
                </a:solidFill>
              </a:defRPr>
            </a:lvl7pPr>
            <a:lvl8pPr lvl="7" algn="ctr" rtl="0">
              <a:spcBef>
                <a:spcPts val="0"/>
              </a:spcBef>
              <a:spcAft>
                <a:spcPts val="0"/>
              </a:spcAft>
              <a:buClr>
                <a:schemeClr val="accent5"/>
              </a:buClr>
              <a:buSzPts val="3600"/>
              <a:buNone/>
              <a:defRPr sz="3600">
                <a:solidFill>
                  <a:schemeClr val="accent5"/>
                </a:solidFill>
              </a:defRPr>
            </a:lvl8pPr>
            <a:lvl9pPr lvl="8" algn="ctr" rtl="0">
              <a:spcBef>
                <a:spcPts val="0"/>
              </a:spcBef>
              <a:spcAft>
                <a:spcPts val="0"/>
              </a:spcAft>
              <a:buClr>
                <a:schemeClr val="accent5"/>
              </a:buClr>
              <a:buSzPts val="3600"/>
              <a:buNone/>
              <a:defRPr sz="3600">
                <a:solidFill>
                  <a:schemeClr val="accent5"/>
                </a:solidFill>
              </a:defRPr>
            </a:lvl9pPr>
          </a:lstStyle>
          <a:p>
            <a:r>
              <a:t>xx%</a:t>
            </a:r>
          </a:p>
        </p:txBody>
      </p:sp>
      <p:sp>
        <p:nvSpPr>
          <p:cNvPr id="96" name="Google Shape;96;p15"/>
          <p:cNvSpPr txBox="1">
            <a:spLocks noGrp="1"/>
          </p:cNvSpPr>
          <p:nvPr>
            <p:ph type="title" idx="15"/>
          </p:nvPr>
        </p:nvSpPr>
        <p:spPr>
          <a:xfrm>
            <a:off x="714125" y="546825"/>
            <a:ext cx="7715700" cy="3657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lt1"/>
              </a:buClr>
              <a:buSzPts val="2400"/>
              <a:buNone/>
              <a:defRPr sz="3000" b="1">
                <a:latin typeface="Libre Baskerville"/>
                <a:ea typeface="Libre Baskerville"/>
                <a:cs typeface="Libre Baskerville"/>
                <a:sym typeface="Libre Baskerville"/>
              </a:defRPr>
            </a:lvl1pPr>
            <a:lvl2pPr lvl="1" algn="ctr" rtl="0">
              <a:spcBef>
                <a:spcPts val="0"/>
              </a:spcBef>
              <a:spcAft>
                <a:spcPts val="0"/>
              </a:spcAft>
              <a:buClr>
                <a:schemeClr val="lt1"/>
              </a:buClr>
              <a:buSzPts val="3600"/>
              <a:buNone/>
              <a:defRPr sz="3600">
                <a:solidFill>
                  <a:schemeClr val="lt1"/>
                </a:solidFill>
              </a:defRPr>
            </a:lvl2pPr>
            <a:lvl3pPr lvl="2" algn="ctr" rtl="0">
              <a:spcBef>
                <a:spcPts val="0"/>
              </a:spcBef>
              <a:spcAft>
                <a:spcPts val="0"/>
              </a:spcAft>
              <a:buClr>
                <a:schemeClr val="lt1"/>
              </a:buClr>
              <a:buSzPts val="3600"/>
              <a:buNone/>
              <a:defRPr sz="3600">
                <a:solidFill>
                  <a:schemeClr val="lt1"/>
                </a:solidFill>
              </a:defRPr>
            </a:lvl3pPr>
            <a:lvl4pPr lvl="3" algn="ctr" rtl="0">
              <a:spcBef>
                <a:spcPts val="0"/>
              </a:spcBef>
              <a:spcAft>
                <a:spcPts val="0"/>
              </a:spcAft>
              <a:buClr>
                <a:schemeClr val="lt1"/>
              </a:buClr>
              <a:buSzPts val="3600"/>
              <a:buNone/>
              <a:defRPr sz="3600">
                <a:solidFill>
                  <a:schemeClr val="lt1"/>
                </a:solidFill>
              </a:defRPr>
            </a:lvl4pPr>
            <a:lvl5pPr lvl="4" algn="ctr" rtl="0">
              <a:spcBef>
                <a:spcPts val="0"/>
              </a:spcBef>
              <a:spcAft>
                <a:spcPts val="0"/>
              </a:spcAft>
              <a:buClr>
                <a:schemeClr val="lt1"/>
              </a:buClr>
              <a:buSzPts val="3600"/>
              <a:buNone/>
              <a:defRPr sz="3600">
                <a:solidFill>
                  <a:schemeClr val="lt1"/>
                </a:solidFill>
              </a:defRPr>
            </a:lvl5pPr>
            <a:lvl6pPr lvl="5" algn="ctr" rtl="0">
              <a:spcBef>
                <a:spcPts val="0"/>
              </a:spcBef>
              <a:spcAft>
                <a:spcPts val="0"/>
              </a:spcAft>
              <a:buClr>
                <a:schemeClr val="lt1"/>
              </a:buClr>
              <a:buSzPts val="3600"/>
              <a:buNone/>
              <a:defRPr sz="3600">
                <a:solidFill>
                  <a:schemeClr val="lt1"/>
                </a:solidFill>
              </a:defRPr>
            </a:lvl6pPr>
            <a:lvl7pPr lvl="6" algn="ctr" rtl="0">
              <a:spcBef>
                <a:spcPts val="0"/>
              </a:spcBef>
              <a:spcAft>
                <a:spcPts val="0"/>
              </a:spcAft>
              <a:buClr>
                <a:schemeClr val="lt1"/>
              </a:buClr>
              <a:buSzPts val="3600"/>
              <a:buNone/>
              <a:defRPr sz="3600">
                <a:solidFill>
                  <a:schemeClr val="lt1"/>
                </a:solidFill>
              </a:defRPr>
            </a:lvl7pPr>
            <a:lvl8pPr lvl="7" algn="ctr" rtl="0">
              <a:spcBef>
                <a:spcPts val="0"/>
              </a:spcBef>
              <a:spcAft>
                <a:spcPts val="0"/>
              </a:spcAft>
              <a:buClr>
                <a:schemeClr val="lt1"/>
              </a:buClr>
              <a:buSzPts val="3600"/>
              <a:buNone/>
              <a:defRPr sz="3600">
                <a:solidFill>
                  <a:schemeClr val="lt1"/>
                </a:solidFill>
              </a:defRPr>
            </a:lvl8pPr>
            <a:lvl9pPr lvl="8" algn="ctr" rtl="0">
              <a:spcBef>
                <a:spcPts val="0"/>
              </a:spcBef>
              <a:spcAft>
                <a:spcPts val="0"/>
              </a:spcAft>
              <a:buClr>
                <a:schemeClr val="lt1"/>
              </a:buClr>
              <a:buSzPts val="3600"/>
              <a:buNone/>
              <a:defRPr sz="3600">
                <a:solidFill>
                  <a:schemeClr val="lt1"/>
                </a:solidFill>
              </a:defRPr>
            </a:lvl9pPr>
          </a:lstStyle>
          <a:p>
            <a:endParaRPr/>
          </a:p>
        </p:txBody>
      </p:sp>
      <p:sp>
        <p:nvSpPr>
          <p:cNvPr id="97" name="Google Shape;97;p15"/>
          <p:cNvSpPr/>
          <p:nvPr/>
        </p:nvSpPr>
        <p:spPr>
          <a:xfrm flipH="1">
            <a:off x="226985" y="206940"/>
            <a:ext cx="8690031" cy="4729620"/>
          </a:xfrm>
          <a:custGeom>
            <a:avLst/>
            <a:gdLst/>
            <a:ahLst/>
            <a:cxnLst/>
            <a:rect l="l" t="t" r="r" b="b"/>
            <a:pathLst>
              <a:path w="284476" h="182031" fill="none" extrusionOk="0">
                <a:moveTo>
                  <a:pt x="284476" y="174380"/>
                </a:moveTo>
                <a:lnTo>
                  <a:pt x="284476" y="7619"/>
                </a:lnTo>
                <a:cubicBezTo>
                  <a:pt x="280258" y="7619"/>
                  <a:pt x="276824" y="4219"/>
                  <a:pt x="276824" y="1"/>
                </a:cubicBezTo>
                <a:lnTo>
                  <a:pt x="7620" y="1"/>
                </a:lnTo>
                <a:cubicBezTo>
                  <a:pt x="7620" y="4219"/>
                  <a:pt x="4219" y="7619"/>
                  <a:pt x="1" y="7619"/>
                </a:cubicBezTo>
                <a:lnTo>
                  <a:pt x="1" y="174380"/>
                </a:lnTo>
                <a:cubicBezTo>
                  <a:pt x="4219" y="174380"/>
                  <a:pt x="7620" y="177780"/>
                  <a:pt x="7620" y="182031"/>
                </a:cubicBezTo>
                <a:lnTo>
                  <a:pt x="276824" y="182031"/>
                </a:lnTo>
                <a:cubicBezTo>
                  <a:pt x="276824" y="177780"/>
                  <a:pt x="280258" y="174380"/>
                  <a:pt x="284476" y="174380"/>
                </a:cubicBezTo>
                <a:close/>
              </a:path>
            </a:pathLst>
          </a:custGeom>
          <a:noFill/>
          <a:ln w="26975" cap="rnd"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4 columns 1">
  <p:cSld name="SECTION_HEADER_1_2_1">
    <p:bg>
      <p:bgPr>
        <a:solidFill>
          <a:schemeClr val="lt2"/>
        </a:solidFill>
        <a:effectLst/>
      </p:bgPr>
    </p:bg>
    <p:spTree>
      <p:nvGrpSpPr>
        <p:cNvPr id="1" name="Shape 109"/>
        <p:cNvGrpSpPr/>
        <p:nvPr/>
      </p:nvGrpSpPr>
      <p:grpSpPr>
        <a:xfrm>
          <a:off x="0" y="0"/>
          <a:ext cx="0" cy="0"/>
          <a:chOff x="0" y="0"/>
          <a:chExt cx="0" cy="0"/>
        </a:xfrm>
      </p:grpSpPr>
      <p:pic>
        <p:nvPicPr>
          <p:cNvPr id="110" name="Google Shape;110;p17"/>
          <p:cNvPicPr preferRelativeResize="0"/>
          <p:nvPr/>
        </p:nvPicPr>
        <p:blipFill>
          <a:blip r:embed="rId2">
            <a:alphaModFix amt="75000"/>
          </a:blip>
          <a:stretch>
            <a:fillRect/>
          </a:stretch>
        </p:blipFill>
        <p:spPr>
          <a:xfrm flipH="1">
            <a:off x="7083550" y="0"/>
            <a:ext cx="2060450" cy="1984276"/>
          </a:xfrm>
          <a:prstGeom prst="rect">
            <a:avLst/>
          </a:prstGeom>
          <a:noFill/>
          <a:ln>
            <a:noFill/>
          </a:ln>
        </p:spPr>
      </p:pic>
      <p:pic>
        <p:nvPicPr>
          <p:cNvPr id="111" name="Google Shape;111;p17"/>
          <p:cNvPicPr preferRelativeResize="0"/>
          <p:nvPr/>
        </p:nvPicPr>
        <p:blipFill>
          <a:blip r:embed="rId2">
            <a:alphaModFix amt="75000"/>
          </a:blip>
          <a:stretch>
            <a:fillRect/>
          </a:stretch>
        </p:blipFill>
        <p:spPr>
          <a:xfrm rot="10800000" flipH="1">
            <a:off x="0" y="3159225"/>
            <a:ext cx="2060450" cy="1984276"/>
          </a:xfrm>
          <a:prstGeom prst="rect">
            <a:avLst/>
          </a:prstGeom>
          <a:noFill/>
          <a:ln>
            <a:noFill/>
          </a:ln>
        </p:spPr>
      </p:pic>
      <p:sp>
        <p:nvSpPr>
          <p:cNvPr id="112" name="Google Shape;112;p17"/>
          <p:cNvSpPr txBox="1">
            <a:spLocks noGrp="1"/>
          </p:cNvSpPr>
          <p:nvPr>
            <p:ph type="title"/>
          </p:nvPr>
        </p:nvSpPr>
        <p:spPr>
          <a:xfrm>
            <a:off x="714125" y="546825"/>
            <a:ext cx="7715700" cy="3657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2"/>
              </a:buClr>
              <a:buSzPts val="2400"/>
              <a:buNone/>
              <a:defRPr sz="3000"/>
            </a:lvl1pPr>
            <a:lvl2pPr lvl="1" algn="ctr" rtl="0">
              <a:spcBef>
                <a:spcPts val="0"/>
              </a:spcBef>
              <a:spcAft>
                <a:spcPts val="0"/>
              </a:spcAft>
              <a:buClr>
                <a:schemeClr val="lt1"/>
              </a:buClr>
              <a:buSzPts val="3600"/>
              <a:buNone/>
              <a:defRPr sz="3600">
                <a:solidFill>
                  <a:schemeClr val="lt1"/>
                </a:solidFill>
              </a:defRPr>
            </a:lvl2pPr>
            <a:lvl3pPr lvl="2" algn="ctr" rtl="0">
              <a:spcBef>
                <a:spcPts val="0"/>
              </a:spcBef>
              <a:spcAft>
                <a:spcPts val="0"/>
              </a:spcAft>
              <a:buClr>
                <a:schemeClr val="lt1"/>
              </a:buClr>
              <a:buSzPts val="3600"/>
              <a:buNone/>
              <a:defRPr sz="3600">
                <a:solidFill>
                  <a:schemeClr val="lt1"/>
                </a:solidFill>
              </a:defRPr>
            </a:lvl3pPr>
            <a:lvl4pPr lvl="3" algn="ctr" rtl="0">
              <a:spcBef>
                <a:spcPts val="0"/>
              </a:spcBef>
              <a:spcAft>
                <a:spcPts val="0"/>
              </a:spcAft>
              <a:buClr>
                <a:schemeClr val="lt1"/>
              </a:buClr>
              <a:buSzPts val="3600"/>
              <a:buNone/>
              <a:defRPr sz="3600">
                <a:solidFill>
                  <a:schemeClr val="lt1"/>
                </a:solidFill>
              </a:defRPr>
            </a:lvl4pPr>
            <a:lvl5pPr lvl="4" algn="ctr" rtl="0">
              <a:spcBef>
                <a:spcPts val="0"/>
              </a:spcBef>
              <a:spcAft>
                <a:spcPts val="0"/>
              </a:spcAft>
              <a:buClr>
                <a:schemeClr val="lt1"/>
              </a:buClr>
              <a:buSzPts val="3600"/>
              <a:buNone/>
              <a:defRPr sz="3600">
                <a:solidFill>
                  <a:schemeClr val="lt1"/>
                </a:solidFill>
              </a:defRPr>
            </a:lvl5pPr>
            <a:lvl6pPr lvl="5" algn="ctr" rtl="0">
              <a:spcBef>
                <a:spcPts val="0"/>
              </a:spcBef>
              <a:spcAft>
                <a:spcPts val="0"/>
              </a:spcAft>
              <a:buClr>
                <a:schemeClr val="lt1"/>
              </a:buClr>
              <a:buSzPts val="3600"/>
              <a:buNone/>
              <a:defRPr sz="3600">
                <a:solidFill>
                  <a:schemeClr val="lt1"/>
                </a:solidFill>
              </a:defRPr>
            </a:lvl6pPr>
            <a:lvl7pPr lvl="6" algn="ctr" rtl="0">
              <a:spcBef>
                <a:spcPts val="0"/>
              </a:spcBef>
              <a:spcAft>
                <a:spcPts val="0"/>
              </a:spcAft>
              <a:buClr>
                <a:schemeClr val="lt1"/>
              </a:buClr>
              <a:buSzPts val="3600"/>
              <a:buNone/>
              <a:defRPr sz="3600">
                <a:solidFill>
                  <a:schemeClr val="lt1"/>
                </a:solidFill>
              </a:defRPr>
            </a:lvl7pPr>
            <a:lvl8pPr lvl="7" algn="ctr" rtl="0">
              <a:spcBef>
                <a:spcPts val="0"/>
              </a:spcBef>
              <a:spcAft>
                <a:spcPts val="0"/>
              </a:spcAft>
              <a:buClr>
                <a:schemeClr val="lt1"/>
              </a:buClr>
              <a:buSzPts val="3600"/>
              <a:buNone/>
              <a:defRPr sz="3600">
                <a:solidFill>
                  <a:schemeClr val="lt1"/>
                </a:solidFill>
              </a:defRPr>
            </a:lvl8pPr>
            <a:lvl9pPr lvl="8" algn="ctr" rtl="0">
              <a:spcBef>
                <a:spcPts val="0"/>
              </a:spcBef>
              <a:spcAft>
                <a:spcPts val="0"/>
              </a:spcAft>
              <a:buClr>
                <a:schemeClr val="lt1"/>
              </a:buClr>
              <a:buSzPts val="3600"/>
              <a:buNone/>
              <a:defRPr sz="3600">
                <a:solidFill>
                  <a:schemeClr val="lt1"/>
                </a:solidFill>
              </a:defRPr>
            </a:lvl9pPr>
          </a:lstStyle>
          <a:p>
            <a:endParaRPr/>
          </a:p>
        </p:txBody>
      </p:sp>
      <p:sp>
        <p:nvSpPr>
          <p:cNvPr id="113" name="Google Shape;113;p17"/>
          <p:cNvSpPr txBox="1">
            <a:spLocks noGrp="1"/>
          </p:cNvSpPr>
          <p:nvPr>
            <p:ph type="subTitle" idx="1"/>
          </p:nvPr>
        </p:nvSpPr>
        <p:spPr>
          <a:xfrm>
            <a:off x="1426756" y="2043225"/>
            <a:ext cx="1965300" cy="365700"/>
          </a:xfrm>
          <a:prstGeom prst="rect">
            <a:avLst/>
          </a:prstGeom>
        </p:spPr>
        <p:txBody>
          <a:bodyPr spcFirstLastPara="1" wrap="square" lIns="91425" tIns="91425" rIns="91425" bIns="91425" anchor="ctr" anchorCtr="0">
            <a:noAutofit/>
          </a:bodyPr>
          <a:lstStyle>
            <a:lvl1pPr lvl="0" algn="r" rtl="0">
              <a:spcBef>
                <a:spcPts val="0"/>
              </a:spcBef>
              <a:spcAft>
                <a:spcPts val="0"/>
              </a:spcAft>
              <a:buNone/>
              <a:defRPr sz="1400"/>
            </a:lvl1pPr>
            <a:lvl2pPr lvl="1" algn="r" rtl="0">
              <a:spcBef>
                <a:spcPts val="0"/>
              </a:spcBef>
              <a:spcAft>
                <a:spcPts val="0"/>
              </a:spcAft>
              <a:buNone/>
              <a:defRPr sz="1400"/>
            </a:lvl2pPr>
            <a:lvl3pPr lvl="2" algn="r" rtl="0">
              <a:spcBef>
                <a:spcPts val="0"/>
              </a:spcBef>
              <a:spcAft>
                <a:spcPts val="0"/>
              </a:spcAft>
              <a:buNone/>
              <a:defRPr sz="1400"/>
            </a:lvl3pPr>
            <a:lvl4pPr lvl="3" algn="r" rtl="0">
              <a:spcBef>
                <a:spcPts val="0"/>
              </a:spcBef>
              <a:spcAft>
                <a:spcPts val="0"/>
              </a:spcAft>
              <a:buNone/>
              <a:defRPr sz="1400"/>
            </a:lvl4pPr>
            <a:lvl5pPr lvl="4" algn="r" rtl="0">
              <a:spcBef>
                <a:spcPts val="0"/>
              </a:spcBef>
              <a:spcAft>
                <a:spcPts val="0"/>
              </a:spcAft>
              <a:buNone/>
              <a:defRPr sz="1400"/>
            </a:lvl5pPr>
            <a:lvl6pPr lvl="5" algn="r" rtl="0">
              <a:spcBef>
                <a:spcPts val="0"/>
              </a:spcBef>
              <a:spcAft>
                <a:spcPts val="0"/>
              </a:spcAft>
              <a:buNone/>
              <a:defRPr sz="1400"/>
            </a:lvl6pPr>
            <a:lvl7pPr lvl="6" algn="r" rtl="0">
              <a:spcBef>
                <a:spcPts val="0"/>
              </a:spcBef>
              <a:spcAft>
                <a:spcPts val="0"/>
              </a:spcAft>
              <a:buNone/>
              <a:defRPr sz="1400"/>
            </a:lvl7pPr>
            <a:lvl8pPr lvl="7" algn="r" rtl="0">
              <a:spcBef>
                <a:spcPts val="0"/>
              </a:spcBef>
              <a:spcAft>
                <a:spcPts val="0"/>
              </a:spcAft>
              <a:buNone/>
              <a:defRPr sz="1400"/>
            </a:lvl8pPr>
            <a:lvl9pPr lvl="8" algn="r" rtl="0">
              <a:spcBef>
                <a:spcPts val="0"/>
              </a:spcBef>
              <a:spcAft>
                <a:spcPts val="0"/>
              </a:spcAft>
              <a:buNone/>
              <a:defRPr sz="1400"/>
            </a:lvl9pPr>
          </a:lstStyle>
          <a:p>
            <a:endParaRPr/>
          </a:p>
        </p:txBody>
      </p:sp>
      <p:sp>
        <p:nvSpPr>
          <p:cNvPr id="114" name="Google Shape;114;p17"/>
          <p:cNvSpPr txBox="1">
            <a:spLocks noGrp="1"/>
          </p:cNvSpPr>
          <p:nvPr>
            <p:ph type="title" idx="2"/>
          </p:nvPr>
        </p:nvSpPr>
        <p:spPr>
          <a:xfrm>
            <a:off x="714125" y="1551450"/>
            <a:ext cx="2677800" cy="365700"/>
          </a:xfrm>
          <a:prstGeom prst="rect">
            <a:avLst/>
          </a:prstGeom>
        </p:spPr>
        <p:txBody>
          <a:bodyPr spcFirstLastPara="1" wrap="square" lIns="91425" tIns="91425" rIns="91425" bIns="91425" anchor="ctr" anchorCtr="0">
            <a:noAutofit/>
          </a:bodyPr>
          <a:lstStyle>
            <a:lvl1pPr lvl="0" algn="r" rtl="0">
              <a:spcBef>
                <a:spcPts val="0"/>
              </a:spcBef>
              <a:spcAft>
                <a:spcPts val="0"/>
              </a:spcAft>
              <a:buClr>
                <a:schemeClr val="accent2"/>
              </a:buClr>
              <a:buSzPts val="1800"/>
              <a:buNone/>
              <a:defRPr sz="2000"/>
            </a:lvl1pPr>
            <a:lvl2pPr lvl="1" algn="ctr" rtl="0">
              <a:spcBef>
                <a:spcPts val="0"/>
              </a:spcBef>
              <a:spcAft>
                <a:spcPts val="0"/>
              </a:spcAft>
              <a:buClr>
                <a:schemeClr val="accent2"/>
              </a:buClr>
              <a:buSzPts val="3600"/>
              <a:buNone/>
              <a:defRPr sz="3600">
                <a:solidFill>
                  <a:schemeClr val="accent2"/>
                </a:solidFill>
              </a:defRPr>
            </a:lvl2pPr>
            <a:lvl3pPr lvl="2" algn="ctr" rtl="0">
              <a:spcBef>
                <a:spcPts val="0"/>
              </a:spcBef>
              <a:spcAft>
                <a:spcPts val="0"/>
              </a:spcAft>
              <a:buClr>
                <a:schemeClr val="accent2"/>
              </a:buClr>
              <a:buSzPts val="3600"/>
              <a:buNone/>
              <a:defRPr sz="3600">
                <a:solidFill>
                  <a:schemeClr val="accent2"/>
                </a:solidFill>
              </a:defRPr>
            </a:lvl3pPr>
            <a:lvl4pPr lvl="3" algn="ctr" rtl="0">
              <a:spcBef>
                <a:spcPts val="0"/>
              </a:spcBef>
              <a:spcAft>
                <a:spcPts val="0"/>
              </a:spcAft>
              <a:buClr>
                <a:schemeClr val="accent2"/>
              </a:buClr>
              <a:buSzPts val="3600"/>
              <a:buNone/>
              <a:defRPr sz="3600">
                <a:solidFill>
                  <a:schemeClr val="accent2"/>
                </a:solidFill>
              </a:defRPr>
            </a:lvl4pPr>
            <a:lvl5pPr lvl="4" algn="ctr" rtl="0">
              <a:spcBef>
                <a:spcPts val="0"/>
              </a:spcBef>
              <a:spcAft>
                <a:spcPts val="0"/>
              </a:spcAft>
              <a:buClr>
                <a:schemeClr val="accent2"/>
              </a:buClr>
              <a:buSzPts val="3600"/>
              <a:buNone/>
              <a:defRPr sz="3600">
                <a:solidFill>
                  <a:schemeClr val="accent2"/>
                </a:solidFill>
              </a:defRPr>
            </a:lvl5pPr>
            <a:lvl6pPr lvl="5" algn="ctr" rtl="0">
              <a:spcBef>
                <a:spcPts val="0"/>
              </a:spcBef>
              <a:spcAft>
                <a:spcPts val="0"/>
              </a:spcAft>
              <a:buClr>
                <a:schemeClr val="accent2"/>
              </a:buClr>
              <a:buSzPts val="3600"/>
              <a:buNone/>
              <a:defRPr sz="3600">
                <a:solidFill>
                  <a:schemeClr val="accent2"/>
                </a:solidFill>
              </a:defRPr>
            </a:lvl6pPr>
            <a:lvl7pPr lvl="6" algn="ctr" rtl="0">
              <a:spcBef>
                <a:spcPts val="0"/>
              </a:spcBef>
              <a:spcAft>
                <a:spcPts val="0"/>
              </a:spcAft>
              <a:buClr>
                <a:schemeClr val="accent2"/>
              </a:buClr>
              <a:buSzPts val="3600"/>
              <a:buNone/>
              <a:defRPr sz="3600">
                <a:solidFill>
                  <a:schemeClr val="accent2"/>
                </a:solidFill>
              </a:defRPr>
            </a:lvl7pPr>
            <a:lvl8pPr lvl="7" algn="ctr" rtl="0">
              <a:spcBef>
                <a:spcPts val="0"/>
              </a:spcBef>
              <a:spcAft>
                <a:spcPts val="0"/>
              </a:spcAft>
              <a:buClr>
                <a:schemeClr val="accent2"/>
              </a:buClr>
              <a:buSzPts val="3600"/>
              <a:buNone/>
              <a:defRPr sz="3600">
                <a:solidFill>
                  <a:schemeClr val="accent2"/>
                </a:solidFill>
              </a:defRPr>
            </a:lvl8pPr>
            <a:lvl9pPr lvl="8" algn="ctr" rtl="0">
              <a:spcBef>
                <a:spcPts val="0"/>
              </a:spcBef>
              <a:spcAft>
                <a:spcPts val="0"/>
              </a:spcAft>
              <a:buClr>
                <a:schemeClr val="accent2"/>
              </a:buClr>
              <a:buSzPts val="3600"/>
              <a:buNone/>
              <a:defRPr sz="3600">
                <a:solidFill>
                  <a:schemeClr val="accent2"/>
                </a:solidFill>
              </a:defRPr>
            </a:lvl9pPr>
          </a:lstStyle>
          <a:p>
            <a:endParaRPr/>
          </a:p>
        </p:txBody>
      </p:sp>
      <p:sp>
        <p:nvSpPr>
          <p:cNvPr id="115" name="Google Shape;115;p17"/>
          <p:cNvSpPr txBox="1">
            <a:spLocks noGrp="1"/>
          </p:cNvSpPr>
          <p:nvPr>
            <p:ph type="subTitle" idx="3"/>
          </p:nvPr>
        </p:nvSpPr>
        <p:spPr>
          <a:xfrm>
            <a:off x="1426756" y="3683563"/>
            <a:ext cx="1965300" cy="365700"/>
          </a:xfrm>
          <a:prstGeom prst="rect">
            <a:avLst/>
          </a:prstGeom>
        </p:spPr>
        <p:txBody>
          <a:bodyPr spcFirstLastPara="1" wrap="square" lIns="91425" tIns="91425" rIns="91425" bIns="91425" anchor="ctr" anchorCtr="0">
            <a:noAutofit/>
          </a:bodyPr>
          <a:lstStyle>
            <a:lvl1pPr lvl="0" algn="r" rtl="0">
              <a:spcBef>
                <a:spcPts val="0"/>
              </a:spcBef>
              <a:spcAft>
                <a:spcPts val="0"/>
              </a:spcAft>
              <a:buNone/>
              <a:defRPr sz="1400"/>
            </a:lvl1pPr>
            <a:lvl2pPr lvl="1" algn="r" rtl="0">
              <a:spcBef>
                <a:spcPts val="0"/>
              </a:spcBef>
              <a:spcAft>
                <a:spcPts val="0"/>
              </a:spcAft>
              <a:buNone/>
              <a:defRPr sz="1400"/>
            </a:lvl2pPr>
            <a:lvl3pPr lvl="2" algn="r" rtl="0">
              <a:spcBef>
                <a:spcPts val="0"/>
              </a:spcBef>
              <a:spcAft>
                <a:spcPts val="0"/>
              </a:spcAft>
              <a:buNone/>
              <a:defRPr sz="1400"/>
            </a:lvl3pPr>
            <a:lvl4pPr lvl="3" algn="r" rtl="0">
              <a:spcBef>
                <a:spcPts val="0"/>
              </a:spcBef>
              <a:spcAft>
                <a:spcPts val="0"/>
              </a:spcAft>
              <a:buNone/>
              <a:defRPr sz="1400"/>
            </a:lvl4pPr>
            <a:lvl5pPr lvl="4" algn="r" rtl="0">
              <a:spcBef>
                <a:spcPts val="0"/>
              </a:spcBef>
              <a:spcAft>
                <a:spcPts val="0"/>
              </a:spcAft>
              <a:buNone/>
              <a:defRPr sz="1400"/>
            </a:lvl5pPr>
            <a:lvl6pPr lvl="5" algn="r" rtl="0">
              <a:spcBef>
                <a:spcPts val="0"/>
              </a:spcBef>
              <a:spcAft>
                <a:spcPts val="0"/>
              </a:spcAft>
              <a:buNone/>
              <a:defRPr sz="1400"/>
            </a:lvl6pPr>
            <a:lvl7pPr lvl="6" algn="r" rtl="0">
              <a:spcBef>
                <a:spcPts val="0"/>
              </a:spcBef>
              <a:spcAft>
                <a:spcPts val="0"/>
              </a:spcAft>
              <a:buNone/>
              <a:defRPr sz="1400"/>
            </a:lvl7pPr>
            <a:lvl8pPr lvl="7" algn="r" rtl="0">
              <a:spcBef>
                <a:spcPts val="0"/>
              </a:spcBef>
              <a:spcAft>
                <a:spcPts val="0"/>
              </a:spcAft>
              <a:buNone/>
              <a:defRPr sz="1400"/>
            </a:lvl8pPr>
            <a:lvl9pPr lvl="8" algn="r" rtl="0">
              <a:spcBef>
                <a:spcPts val="0"/>
              </a:spcBef>
              <a:spcAft>
                <a:spcPts val="0"/>
              </a:spcAft>
              <a:buNone/>
              <a:defRPr sz="1400"/>
            </a:lvl9pPr>
          </a:lstStyle>
          <a:p>
            <a:endParaRPr/>
          </a:p>
        </p:txBody>
      </p:sp>
      <p:sp>
        <p:nvSpPr>
          <p:cNvPr id="116" name="Google Shape;116;p17"/>
          <p:cNvSpPr txBox="1">
            <a:spLocks noGrp="1"/>
          </p:cNvSpPr>
          <p:nvPr>
            <p:ph type="title" idx="4"/>
          </p:nvPr>
        </p:nvSpPr>
        <p:spPr>
          <a:xfrm>
            <a:off x="714125" y="3187700"/>
            <a:ext cx="2677800" cy="365700"/>
          </a:xfrm>
          <a:prstGeom prst="rect">
            <a:avLst/>
          </a:prstGeom>
        </p:spPr>
        <p:txBody>
          <a:bodyPr spcFirstLastPara="1" wrap="square" lIns="91425" tIns="91425" rIns="91425" bIns="91425" anchor="ctr" anchorCtr="0">
            <a:noAutofit/>
          </a:bodyPr>
          <a:lstStyle>
            <a:lvl1pPr lvl="0" algn="r" rtl="0">
              <a:spcBef>
                <a:spcPts val="0"/>
              </a:spcBef>
              <a:spcAft>
                <a:spcPts val="0"/>
              </a:spcAft>
              <a:buClr>
                <a:schemeClr val="accent2"/>
              </a:buClr>
              <a:buSzPts val="1800"/>
              <a:buNone/>
              <a:defRPr sz="2000"/>
            </a:lvl1pPr>
            <a:lvl2pPr lvl="1" algn="ctr" rtl="0">
              <a:spcBef>
                <a:spcPts val="0"/>
              </a:spcBef>
              <a:spcAft>
                <a:spcPts val="0"/>
              </a:spcAft>
              <a:buClr>
                <a:schemeClr val="accent2"/>
              </a:buClr>
              <a:buSzPts val="3600"/>
              <a:buNone/>
              <a:defRPr sz="3600">
                <a:solidFill>
                  <a:schemeClr val="accent2"/>
                </a:solidFill>
              </a:defRPr>
            </a:lvl2pPr>
            <a:lvl3pPr lvl="2" algn="ctr" rtl="0">
              <a:spcBef>
                <a:spcPts val="0"/>
              </a:spcBef>
              <a:spcAft>
                <a:spcPts val="0"/>
              </a:spcAft>
              <a:buClr>
                <a:schemeClr val="accent2"/>
              </a:buClr>
              <a:buSzPts val="3600"/>
              <a:buNone/>
              <a:defRPr sz="3600">
                <a:solidFill>
                  <a:schemeClr val="accent2"/>
                </a:solidFill>
              </a:defRPr>
            </a:lvl3pPr>
            <a:lvl4pPr lvl="3" algn="ctr" rtl="0">
              <a:spcBef>
                <a:spcPts val="0"/>
              </a:spcBef>
              <a:spcAft>
                <a:spcPts val="0"/>
              </a:spcAft>
              <a:buClr>
                <a:schemeClr val="accent2"/>
              </a:buClr>
              <a:buSzPts val="3600"/>
              <a:buNone/>
              <a:defRPr sz="3600">
                <a:solidFill>
                  <a:schemeClr val="accent2"/>
                </a:solidFill>
              </a:defRPr>
            </a:lvl4pPr>
            <a:lvl5pPr lvl="4" algn="ctr" rtl="0">
              <a:spcBef>
                <a:spcPts val="0"/>
              </a:spcBef>
              <a:spcAft>
                <a:spcPts val="0"/>
              </a:spcAft>
              <a:buClr>
                <a:schemeClr val="accent2"/>
              </a:buClr>
              <a:buSzPts val="3600"/>
              <a:buNone/>
              <a:defRPr sz="3600">
                <a:solidFill>
                  <a:schemeClr val="accent2"/>
                </a:solidFill>
              </a:defRPr>
            </a:lvl5pPr>
            <a:lvl6pPr lvl="5" algn="ctr" rtl="0">
              <a:spcBef>
                <a:spcPts val="0"/>
              </a:spcBef>
              <a:spcAft>
                <a:spcPts val="0"/>
              </a:spcAft>
              <a:buClr>
                <a:schemeClr val="accent2"/>
              </a:buClr>
              <a:buSzPts val="3600"/>
              <a:buNone/>
              <a:defRPr sz="3600">
                <a:solidFill>
                  <a:schemeClr val="accent2"/>
                </a:solidFill>
              </a:defRPr>
            </a:lvl6pPr>
            <a:lvl7pPr lvl="6" algn="ctr" rtl="0">
              <a:spcBef>
                <a:spcPts val="0"/>
              </a:spcBef>
              <a:spcAft>
                <a:spcPts val="0"/>
              </a:spcAft>
              <a:buClr>
                <a:schemeClr val="accent2"/>
              </a:buClr>
              <a:buSzPts val="3600"/>
              <a:buNone/>
              <a:defRPr sz="3600">
                <a:solidFill>
                  <a:schemeClr val="accent2"/>
                </a:solidFill>
              </a:defRPr>
            </a:lvl7pPr>
            <a:lvl8pPr lvl="7" algn="ctr" rtl="0">
              <a:spcBef>
                <a:spcPts val="0"/>
              </a:spcBef>
              <a:spcAft>
                <a:spcPts val="0"/>
              </a:spcAft>
              <a:buClr>
                <a:schemeClr val="accent2"/>
              </a:buClr>
              <a:buSzPts val="3600"/>
              <a:buNone/>
              <a:defRPr sz="3600">
                <a:solidFill>
                  <a:schemeClr val="accent2"/>
                </a:solidFill>
              </a:defRPr>
            </a:lvl8pPr>
            <a:lvl9pPr lvl="8" algn="ctr" rtl="0">
              <a:spcBef>
                <a:spcPts val="0"/>
              </a:spcBef>
              <a:spcAft>
                <a:spcPts val="0"/>
              </a:spcAft>
              <a:buClr>
                <a:schemeClr val="accent2"/>
              </a:buClr>
              <a:buSzPts val="3600"/>
              <a:buNone/>
              <a:defRPr sz="3600">
                <a:solidFill>
                  <a:schemeClr val="accent2"/>
                </a:solidFill>
              </a:defRPr>
            </a:lvl9pPr>
          </a:lstStyle>
          <a:p>
            <a:endParaRPr/>
          </a:p>
        </p:txBody>
      </p:sp>
      <p:sp>
        <p:nvSpPr>
          <p:cNvPr id="117" name="Google Shape;117;p17"/>
          <p:cNvSpPr txBox="1">
            <a:spLocks noGrp="1"/>
          </p:cNvSpPr>
          <p:nvPr>
            <p:ph type="subTitle" idx="5"/>
          </p:nvPr>
        </p:nvSpPr>
        <p:spPr>
          <a:xfrm>
            <a:off x="5751944" y="2043225"/>
            <a:ext cx="1965300" cy="365700"/>
          </a:xfrm>
          <a:prstGeom prst="rect">
            <a:avLst/>
          </a:prstGeom>
        </p:spPr>
        <p:txBody>
          <a:bodyPr spcFirstLastPara="1" wrap="square" lIns="91425" tIns="91425" rIns="91425" bIns="91425" anchor="ctr" anchorCtr="0">
            <a:noAutofit/>
          </a:bodyPr>
          <a:lstStyle>
            <a:lvl1pPr lvl="0" rtl="0">
              <a:spcBef>
                <a:spcPts val="0"/>
              </a:spcBef>
              <a:spcAft>
                <a:spcPts val="0"/>
              </a:spcAft>
              <a:buNone/>
              <a:defRPr sz="1400"/>
            </a:lvl1pPr>
            <a:lvl2pPr lvl="1" rtl="0">
              <a:spcBef>
                <a:spcPts val="0"/>
              </a:spcBef>
              <a:spcAft>
                <a:spcPts val="0"/>
              </a:spcAft>
              <a:buNone/>
              <a:defRPr sz="1400"/>
            </a:lvl2pPr>
            <a:lvl3pPr lvl="2" rtl="0">
              <a:spcBef>
                <a:spcPts val="0"/>
              </a:spcBef>
              <a:spcAft>
                <a:spcPts val="0"/>
              </a:spcAft>
              <a:buNone/>
              <a:defRPr sz="1400"/>
            </a:lvl3pPr>
            <a:lvl4pPr lvl="3" rtl="0">
              <a:spcBef>
                <a:spcPts val="0"/>
              </a:spcBef>
              <a:spcAft>
                <a:spcPts val="0"/>
              </a:spcAft>
              <a:buNone/>
              <a:defRPr sz="1400"/>
            </a:lvl4pPr>
            <a:lvl5pPr lvl="4" rtl="0">
              <a:spcBef>
                <a:spcPts val="0"/>
              </a:spcBef>
              <a:spcAft>
                <a:spcPts val="0"/>
              </a:spcAft>
              <a:buNone/>
              <a:defRPr sz="1400"/>
            </a:lvl5pPr>
            <a:lvl6pPr lvl="5" rtl="0">
              <a:spcBef>
                <a:spcPts val="0"/>
              </a:spcBef>
              <a:spcAft>
                <a:spcPts val="0"/>
              </a:spcAft>
              <a:buNone/>
              <a:defRPr sz="1400"/>
            </a:lvl6pPr>
            <a:lvl7pPr lvl="6" rtl="0">
              <a:spcBef>
                <a:spcPts val="0"/>
              </a:spcBef>
              <a:spcAft>
                <a:spcPts val="0"/>
              </a:spcAft>
              <a:buNone/>
              <a:defRPr sz="1400"/>
            </a:lvl7pPr>
            <a:lvl8pPr lvl="7" rtl="0">
              <a:spcBef>
                <a:spcPts val="0"/>
              </a:spcBef>
              <a:spcAft>
                <a:spcPts val="0"/>
              </a:spcAft>
              <a:buNone/>
              <a:defRPr sz="1400"/>
            </a:lvl8pPr>
            <a:lvl9pPr lvl="8" rtl="0">
              <a:spcBef>
                <a:spcPts val="0"/>
              </a:spcBef>
              <a:spcAft>
                <a:spcPts val="0"/>
              </a:spcAft>
              <a:buNone/>
              <a:defRPr sz="1400"/>
            </a:lvl9pPr>
          </a:lstStyle>
          <a:p>
            <a:endParaRPr/>
          </a:p>
        </p:txBody>
      </p:sp>
      <p:sp>
        <p:nvSpPr>
          <p:cNvPr id="118" name="Google Shape;118;p17"/>
          <p:cNvSpPr txBox="1">
            <a:spLocks noGrp="1"/>
          </p:cNvSpPr>
          <p:nvPr>
            <p:ph type="title" idx="6"/>
          </p:nvPr>
        </p:nvSpPr>
        <p:spPr>
          <a:xfrm>
            <a:off x="5751952" y="1551450"/>
            <a:ext cx="2677800" cy="3657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2"/>
              </a:buClr>
              <a:buSzPts val="1800"/>
              <a:buNone/>
              <a:defRPr sz="2000"/>
            </a:lvl1pPr>
            <a:lvl2pPr lvl="1" algn="ctr" rtl="0">
              <a:spcBef>
                <a:spcPts val="0"/>
              </a:spcBef>
              <a:spcAft>
                <a:spcPts val="0"/>
              </a:spcAft>
              <a:buClr>
                <a:schemeClr val="accent2"/>
              </a:buClr>
              <a:buSzPts val="3600"/>
              <a:buNone/>
              <a:defRPr sz="3600">
                <a:solidFill>
                  <a:schemeClr val="accent2"/>
                </a:solidFill>
              </a:defRPr>
            </a:lvl2pPr>
            <a:lvl3pPr lvl="2" algn="ctr" rtl="0">
              <a:spcBef>
                <a:spcPts val="0"/>
              </a:spcBef>
              <a:spcAft>
                <a:spcPts val="0"/>
              </a:spcAft>
              <a:buClr>
                <a:schemeClr val="accent2"/>
              </a:buClr>
              <a:buSzPts val="3600"/>
              <a:buNone/>
              <a:defRPr sz="3600">
                <a:solidFill>
                  <a:schemeClr val="accent2"/>
                </a:solidFill>
              </a:defRPr>
            </a:lvl3pPr>
            <a:lvl4pPr lvl="3" algn="ctr" rtl="0">
              <a:spcBef>
                <a:spcPts val="0"/>
              </a:spcBef>
              <a:spcAft>
                <a:spcPts val="0"/>
              </a:spcAft>
              <a:buClr>
                <a:schemeClr val="accent2"/>
              </a:buClr>
              <a:buSzPts val="3600"/>
              <a:buNone/>
              <a:defRPr sz="3600">
                <a:solidFill>
                  <a:schemeClr val="accent2"/>
                </a:solidFill>
              </a:defRPr>
            </a:lvl4pPr>
            <a:lvl5pPr lvl="4" algn="ctr" rtl="0">
              <a:spcBef>
                <a:spcPts val="0"/>
              </a:spcBef>
              <a:spcAft>
                <a:spcPts val="0"/>
              </a:spcAft>
              <a:buClr>
                <a:schemeClr val="accent2"/>
              </a:buClr>
              <a:buSzPts val="3600"/>
              <a:buNone/>
              <a:defRPr sz="3600">
                <a:solidFill>
                  <a:schemeClr val="accent2"/>
                </a:solidFill>
              </a:defRPr>
            </a:lvl5pPr>
            <a:lvl6pPr lvl="5" algn="ctr" rtl="0">
              <a:spcBef>
                <a:spcPts val="0"/>
              </a:spcBef>
              <a:spcAft>
                <a:spcPts val="0"/>
              </a:spcAft>
              <a:buClr>
                <a:schemeClr val="accent2"/>
              </a:buClr>
              <a:buSzPts val="3600"/>
              <a:buNone/>
              <a:defRPr sz="3600">
                <a:solidFill>
                  <a:schemeClr val="accent2"/>
                </a:solidFill>
              </a:defRPr>
            </a:lvl6pPr>
            <a:lvl7pPr lvl="6" algn="ctr" rtl="0">
              <a:spcBef>
                <a:spcPts val="0"/>
              </a:spcBef>
              <a:spcAft>
                <a:spcPts val="0"/>
              </a:spcAft>
              <a:buClr>
                <a:schemeClr val="accent2"/>
              </a:buClr>
              <a:buSzPts val="3600"/>
              <a:buNone/>
              <a:defRPr sz="3600">
                <a:solidFill>
                  <a:schemeClr val="accent2"/>
                </a:solidFill>
              </a:defRPr>
            </a:lvl7pPr>
            <a:lvl8pPr lvl="7" algn="ctr" rtl="0">
              <a:spcBef>
                <a:spcPts val="0"/>
              </a:spcBef>
              <a:spcAft>
                <a:spcPts val="0"/>
              </a:spcAft>
              <a:buClr>
                <a:schemeClr val="accent2"/>
              </a:buClr>
              <a:buSzPts val="3600"/>
              <a:buNone/>
              <a:defRPr sz="3600">
                <a:solidFill>
                  <a:schemeClr val="accent2"/>
                </a:solidFill>
              </a:defRPr>
            </a:lvl8pPr>
            <a:lvl9pPr lvl="8" algn="ctr" rtl="0">
              <a:spcBef>
                <a:spcPts val="0"/>
              </a:spcBef>
              <a:spcAft>
                <a:spcPts val="0"/>
              </a:spcAft>
              <a:buClr>
                <a:schemeClr val="accent2"/>
              </a:buClr>
              <a:buSzPts val="3600"/>
              <a:buNone/>
              <a:defRPr sz="3600">
                <a:solidFill>
                  <a:schemeClr val="accent2"/>
                </a:solidFill>
              </a:defRPr>
            </a:lvl9pPr>
          </a:lstStyle>
          <a:p>
            <a:endParaRPr/>
          </a:p>
        </p:txBody>
      </p:sp>
      <p:sp>
        <p:nvSpPr>
          <p:cNvPr id="119" name="Google Shape;119;p17"/>
          <p:cNvSpPr txBox="1">
            <a:spLocks noGrp="1"/>
          </p:cNvSpPr>
          <p:nvPr>
            <p:ph type="subTitle" idx="7"/>
          </p:nvPr>
        </p:nvSpPr>
        <p:spPr>
          <a:xfrm>
            <a:off x="5751944" y="3683563"/>
            <a:ext cx="1965300" cy="365700"/>
          </a:xfrm>
          <a:prstGeom prst="rect">
            <a:avLst/>
          </a:prstGeom>
        </p:spPr>
        <p:txBody>
          <a:bodyPr spcFirstLastPara="1" wrap="square" lIns="91425" tIns="91425" rIns="91425" bIns="91425" anchor="ctr" anchorCtr="0">
            <a:noAutofit/>
          </a:bodyPr>
          <a:lstStyle>
            <a:lvl1pPr lvl="0" rtl="0">
              <a:spcBef>
                <a:spcPts val="0"/>
              </a:spcBef>
              <a:spcAft>
                <a:spcPts val="0"/>
              </a:spcAft>
              <a:buNone/>
              <a:defRPr sz="1400"/>
            </a:lvl1pPr>
            <a:lvl2pPr lvl="1" rtl="0">
              <a:spcBef>
                <a:spcPts val="0"/>
              </a:spcBef>
              <a:spcAft>
                <a:spcPts val="0"/>
              </a:spcAft>
              <a:buNone/>
              <a:defRPr sz="1400"/>
            </a:lvl2pPr>
            <a:lvl3pPr lvl="2" rtl="0">
              <a:spcBef>
                <a:spcPts val="0"/>
              </a:spcBef>
              <a:spcAft>
                <a:spcPts val="0"/>
              </a:spcAft>
              <a:buNone/>
              <a:defRPr sz="1400"/>
            </a:lvl3pPr>
            <a:lvl4pPr lvl="3" rtl="0">
              <a:spcBef>
                <a:spcPts val="0"/>
              </a:spcBef>
              <a:spcAft>
                <a:spcPts val="0"/>
              </a:spcAft>
              <a:buNone/>
              <a:defRPr sz="1400"/>
            </a:lvl4pPr>
            <a:lvl5pPr lvl="4" rtl="0">
              <a:spcBef>
                <a:spcPts val="0"/>
              </a:spcBef>
              <a:spcAft>
                <a:spcPts val="0"/>
              </a:spcAft>
              <a:buNone/>
              <a:defRPr sz="1400"/>
            </a:lvl5pPr>
            <a:lvl6pPr lvl="5" rtl="0">
              <a:spcBef>
                <a:spcPts val="0"/>
              </a:spcBef>
              <a:spcAft>
                <a:spcPts val="0"/>
              </a:spcAft>
              <a:buNone/>
              <a:defRPr sz="1400"/>
            </a:lvl6pPr>
            <a:lvl7pPr lvl="6" rtl="0">
              <a:spcBef>
                <a:spcPts val="0"/>
              </a:spcBef>
              <a:spcAft>
                <a:spcPts val="0"/>
              </a:spcAft>
              <a:buNone/>
              <a:defRPr sz="1400"/>
            </a:lvl7pPr>
            <a:lvl8pPr lvl="7" rtl="0">
              <a:spcBef>
                <a:spcPts val="0"/>
              </a:spcBef>
              <a:spcAft>
                <a:spcPts val="0"/>
              </a:spcAft>
              <a:buNone/>
              <a:defRPr sz="1400"/>
            </a:lvl8pPr>
            <a:lvl9pPr lvl="8" rtl="0">
              <a:spcBef>
                <a:spcPts val="0"/>
              </a:spcBef>
              <a:spcAft>
                <a:spcPts val="0"/>
              </a:spcAft>
              <a:buNone/>
              <a:defRPr sz="1400"/>
            </a:lvl9pPr>
          </a:lstStyle>
          <a:p>
            <a:endParaRPr/>
          </a:p>
        </p:txBody>
      </p:sp>
      <p:sp>
        <p:nvSpPr>
          <p:cNvPr id="120" name="Google Shape;120;p17"/>
          <p:cNvSpPr txBox="1">
            <a:spLocks noGrp="1"/>
          </p:cNvSpPr>
          <p:nvPr>
            <p:ph type="title" idx="8"/>
          </p:nvPr>
        </p:nvSpPr>
        <p:spPr>
          <a:xfrm>
            <a:off x="5751952" y="3187702"/>
            <a:ext cx="2677800" cy="3657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2"/>
              </a:buClr>
              <a:buSzPts val="1800"/>
              <a:buNone/>
              <a:defRPr sz="2000"/>
            </a:lvl1pPr>
            <a:lvl2pPr lvl="1" algn="ctr" rtl="0">
              <a:spcBef>
                <a:spcPts val="0"/>
              </a:spcBef>
              <a:spcAft>
                <a:spcPts val="0"/>
              </a:spcAft>
              <a:buClr>
                <a:schemeClr val="accent2"/>
              </a:buClr>
              <a:buSzPts val="3600"/>
              <a:buNone/>
              <a:defRPr sz="3600">
                <a:solidFill>
                  <a:schemeClr val="accent2"/>
                </a:solidFill>
              </a:defRPr>
            </a:lvl2pPr>
            <a:lvl3pPr lvl="2" algn="ctr" rtl="0">
              <a:spcBef>
                <a:spcPts val="0"/>
              </a:spcBef>
              <a:spcAft>
                <a:spcPts val="0"/>
              </a:spcAft>
              <a:buClr>
                <a:schemeClr val="accent2"/>
              </a:buClr>
              <a:buSzPts val="3600"/>
              <a:buNone/>
              <a:defRPr sz="3600">
                <a:solidFill>
                  <a:schemeClr val="accent2"/>
                </a:solidFill>
              </a:defRPr>
            </a:lvl3pPr>
            <a:lvl4pPr lvl="3" algn="ctr" rtl="0">
              <a:spcBef>
                <a:spcPts val="0"/>
              </a:spcBef>
              <a:spcAft>
                <a:spcPts val="0"/>
              </a:spcAft>
              <a:buClr>
                <a:schemeClr val="accent2"/>
              </a:buClr>
              <a:buSzPts val="3600"/>
              <a:buNone/>
              <a:defRPr sz="3600">
                <a:solidFill>
                  <a:schemeClr val="accent2"/>
                </a:solidFill>
              </a:defRPr>
            </a:lvl4pPr>
            <a:lvl5pPr lvl="4" algn="ctr" rtl="0">
              <a:spcBef>
                <a:spcPts val="0"/>
              </a:spcBef>
              <a:spcAft>
                <a:spcPts val="0"/>
              </a:spcAft>
              <a:buClr>
                <a:schemeClr val="accent2"/>
              </a:buClr>
              <a:buSzPts val="3600"/>
              <a:buNone/>
              <a:defRPr sz="3600">
                <a:solidFill>
                  <a:schemeClr val="accent2"/>
                </a:solidFill>
              </a:defRPr>
            </a:lvl5pPr>
            <a:lvl6pPr lvl="5" algn="ctr" rtl="0">
              <a:spcBef>
                <a:spcPts val="0"/>
              </a:spcBef>
              <a:spcAft>
                <a:spcPts val="0"/>
              </a:spcAft>
              <a:buClr>
                <a:schemeClr val="accent2"/>
              </a:buClr>
              <a:buSzPts val="3600"/>
              <a:buNone/>
              <a:defRPr sz="3600">
                <a:solidFill>
                  <a:schemeClr val="accent2"/>
                </a:solidFill>
              </a:defRPr>
            </a:lvl6pPr>
            <a:lvl7pPr lvl="6" algn="ctr" rtl="0">
              <a:spcBef>
                <a:spcPts val="0"/>
              </a:spcBef>
              <a:spcAft>
                <a:spcPts val="0"/>
              </a:spcAft>
              <a:buClr>
                <a:schemeClr val="accent2"/>
              </a:buClr>
              <a:buSzPts val="3600"/>
              <a:buNone/>
              <a:defRPr sz="3600">
                <a:solidFill>
                  <a:schemeClr val="accent2"/>
                </a:solidFill>
              </a:defRPr>
            </a:lvl7pPr>
            <a:lvl8pPr lvl="7" algn="ctr" rtl="0">
              <a:spcBef>
                <a:spcPts val="0"/>
              </a:spcBef>
              <a:spcAft>
                <a:spcPts val="0"/>
              </a:spcAft>
              <a:buClr>
                <a:schemeClr val="accent2"/>
              </a:buClr>
              <a:buSzPts val="3600"/>
              <a:buNone/>
              <a:defRPr sz="3600">
                <a:solidFill>
                  <a:schemeClr val="accent2"/>
                </a:solidFill>
              </a:defRPr>
            </a:lvl8pPr>
            <a:lvl9pPr lvl="8" algn="ctr" rtl="0">
              <a:spcBef>
                <a:spcPts val="0"/>
              </a:spcBef>
              <a:spcAft>
                <a:spcPts val="0"/>
              </a:spcAft>
              <a:buClr>
                <a:schemeClr val="accent2"/>
              </a:buClr>
              <a:buSzPts val="3600"/>
              <a:buNone/>
              <a:defRPr sz="3600">
                <a:solidFill>
                  <a:schemeClr val="accent2"/>
                </a:solidFill>
              </a:defRPr>
            </a:lvl9pPr>
          </a:lstStyle>
          <a:p>
            <a:endParaRPr/>
          </a:p>
        </p:txBody>
      </p:sp>
      <p:sp>
        <p:nvSpPr>
          <p:cNvPr id="121" name="Google Shape;121;p17"/>
          <p:cNvSpPr/>
          <p:nvPr/>
        </p:nvSpPr>
        <p:spPr>
          <a:xfrm flipH="1">
            <a:off x="226985" y="206940"/>
            <a:ext cx="8690031" cy="4729620"/>
          </a:xfrm>
          <a:custGeom>
            <a:avLst/>
            <a:gdLst/>
            <a:ahLst/>
            <a:cxnLst/>
            <a:rect l="l" t="t" r="r" b="b"/>
            <a:pathLst>
              <a:path w="284476" h="182031" fill="none" extrusionOk="0">
                <a:moveTo>
                  <a:pt x="284476" y="174380"/>
                </a:moveTo>
                <a:lnTo>
                  <a:pt x="284476" y="7619"/>
                </a:lnTo>
                <a:cubicBezTo>
                  <a:pt x="280258" y="7619"/>
                  <a:pt x="276824" y="4219"/>
                  <a:pt x="276824" y="1"/>
                </a:cubicBezTo>
                <a:lnTo>
                  <a:pt x="7620" y="1"/>
                </a:lnTo>
                <a:cubicBezTo>
                  <a:pt x="7620" y="4219"/>
                  <a:pt x="4219" y="7619"/>
                  <a:pt x="1" y="7619"/>
                </a:cubicBezTo>
                <a:lnTo>
                  <a:pt x="1" y="174380"/>
                </a:lnTo>
                <a:cubicBezTo>
                  <a:pt x="4219" y="174380"/>
                  <a:pt x="7620" y="177780"/>
                  <a:pt x="7620" y="182031"/>
                </a:cubicBezTo>
                <a:lnTo>
                  <a:pt x="276824" y="182031"/>
                </a:lnTo>
                <a:cubicBezTo>
                  <a:pt x="276824" y="177780"/>
                  <a:pt x="280258" y="174380"/>
                  <a:pt x="284476" y="174380"/>
                </a:cubicBezTo>
                <a:close/>
              </a:path>
            </a:pathLst>
          </a:custGeom>
          <a:noFill/>
          <a:ln w="26975" cap="rnd"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2"/>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2"/>
              </a:buClr>
              <a:buSzPts val="2800"/>
              <a:buFont typeface="Libre Baskerville"/>
              <a:buNone/>
              <a:defRPr sz="2800" b="1">
                <a:solidFill>
                  <a:schemeClr val="dk2"/>
                </a:solidFill>
                <a:latin typeface="Libre Baskerville"/>
                <a:ea typeface="Libre Baskerville"/>
                <a:cs typeface="Libre Baskerville"/>
                <a:sym typeface="Libre Baskerville"/>
              </a:defRPr>
            </a:lvl1pPr>
            <a:lvl2pPr lvl="1">
              <a:spcBef>
                <a:spcPts val="0"/>
              </a:spcBef>
              <a:spcAft>
                <a:spcPts val="0"/>
              </a:spcAft>
              <a:buClr>
                <a:schemeClr val="dk2"/>
              </a:buClr>
              <a:buSzPts val="2800"/>
              <a:buNone/>
              <a:defRPr sz="2800">
                <a:solidFill>
                  <a:schemeClr val="dk2"/>
                </a:solidFill>
              </a:defRPr>
            </a:lvl2pPr>
            <a:lvl3pPr lvl="2">
              <a:spcBef>
                <a:spcPts val="0"/>
              </a:spcBef>
              <a:spcAft>
                <a:spcPts val="0"/>
              </a:spcAft>
              <a:buClr>
                <a:schemeClr val="dk2"/>
              </a:buClr>
              <a:buSzPts val="2800"/>
              <a:buNone/>
              <a:defRPr sz="2800">
                <a:solidFill>
                  <a:schemeClr val="dk2"/>
                </a:solidFill>
              </a:defRPr>
            </a:lvl3pPr>
            <a:lvl4pPr lvl="3">
              <a:spcBef>
                <a:spcPts val="0"/>
              </a:spcBef>
              <a:spcAft>
                <a:spcPts val="0"/>
              </a:spcAft>
              <a:buClr>
                <a:schemeClr val="dk2"/>
              </a:buClr>
              <a:buSzPts val="2800"/>
              <a:buNone/>
              <a:defRPr sz="2800">
                <a:solidFill>
                  <a:schemeClr val="dk2"/>
                </a:solidFill>
              </a:defRPr>
            </a:lvl4pPr>
            <a:lvl5pPr lvl="4">
              <a:spcBef>
                <a:spcPts val="0"/>
              </a:spcBef>
              <a:spcAft>
                <a:spcPts val="0"/>
              </a:spcAft>
              <a:buClr>
                <a:schemeClr val="dk2"/>
              </a:buClr>
              <a:buSzPts val="2800"/>
              <a:buNone/>
              <a:defRPr sz="2800">
                <a:solidFill>
                  <a:schemeClr val="dk2"/>
                </a:solidFill>
              </a:defRPr>
            </a:lvl5pPr>
            <a:lvl6pPr lvl="5">
              <a:spcBef>
                <a:spcPts val="0"/>
              </a:spcBef>
              <a:spcAft>
                <a:spcPts val="0"/>
              </a:spcAft>
              <a:buClr>
                <a:schemeClr val="dk2"/>
              </a:buClr>
              <a:buSzPts val="2800"/>
              <a:buNone/>
              <a:defRPr sz="2800">
                <a:solidFill>
                  <a:schemeClr val="dk2"/>
                </a:solidFill>
              </a:defRPr>
            </a:lvl6pPr>
            <a:lvl7pPr lvl="6">
              <a:spcBef>
                <a:spcPts val="0"/>
              </a:spcBef>
              <a:spcAft>
                <a:spcPts val="0"/>
              </a:spcAft>
              <a:buClr>
                <a:schemeClr val="dk2"/>
              </a:buClr>
              <a:buSzPts val="2800"/>
              <a:buNone/>
              <a:defRPr sz="2800">
                <a:solidFill>
                  <a:schemeClr val="dk2"/>
                </a:solidFill>
              </a:defRPr>
            </a:lvl7pPr>
            <a:lvl8pPr lvl="7">
              <a:spcBef>
                <a:spcPts val="0"/>
              </a:spcBef>
              <a:spcAft>
                <a:spcPts val="0"/>
              </a:spcAft>
              <a:buClr>
                <a:schemeClr val="dk2"/>
              </a:buClr>
              <a:buSzPts val="2800"/>
              <a:buNone/>
              <a:defRPr sz="2800">
                <a:solidFill>
                  <a:schemeClr val="dk2"/>
                </a:solidFill>
              </a:defRPr>
            </a:lvl8pPr>
            <a:lvl9pPr lvl="8">
              <a:spcBef>
                <a:spcPts val="0"/>
              </a:spcBef>
              <a:spcAft>
                <a:spcPts val="0"/>
              </a:spcAft>
              <a:buClr>
                <a:schemeClr val="dk2"/>
              </a:buClr>
              <a:buSzPts val="2800"/>
              <a:buNone/>
              <a:defRPr sz="2800">
                <a:solidFill>
                  <a:schemeClr val="dk2"/>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Font typeface="Roboto"/>
              <a:buChar char="●"/>
              <a:defRPr sz="1800">
                <a:solidFill>
                  <a:schemeClr val="dk2"/>
                </a:solidFill>
                <a:latin typeface="Roboto"/>
                <a:ea typeface="Roboto"/>
                <a:cs typeface="Roboto"/>
                <a:sym typeface="Roboto"/>
              </a:defRPr>
            </a:lvl1pPr>
            <a:lvl2pPr marL="914400" lvl="1" indent="-342900">
              <a:lnSpc>
                <a:spcPct val="115000"/>
              </a:lnSpc>
              <a:spcBef>
                <a:spcPts val="1600"/>
              </a:spcBef>
              <a:spcAft>
                <a:spcPts val="0"/>
              </a:spcAft>
              <a:buClr>
                <a:schemeClr val="dk2"/>
              </a:buClr>
              <a:buSzPts val="1800"/>
              <a:buFont typeface="Roboto"/>
              <a:buChar char="○"/>
              <a:defRPr sz="1800">
                <a:solidFill>
                  <a:schemeClr val="dk2"/>
                </a:solidFill>
                <a:latin typeface="Roboto"/>
                <a:ea typeface="Roboto"/>
                <a:cs typeface="Roboto"/>
                <a:sym typeface="Roboto"/>
              </a:defRPr>
            </a:lvl2pPr>
            <a:lvl3pPr marL="1371600" lvl="2" indent="-342900">
              <a:lnSpc>
                <a:spcPct val="115000"/>
              </a:lnSpc>
              <a:spcBef>
                <a:spcPts val="1600"/>
              </a:spcBef>
              <a:spcAft>
                <a:spcPts val="0"/>
              </a:spcAft>
              <a:buClr>
                <a:schemeClr val="dk2"/>
              </a:buClr>
              <a:buSzPts val="1800"/>
              <a:buFont typeface="Roboto"/>
              <a:buChar char="■"/>
              <a:defRPr sz="1800">
                <a:solidFill>
                  <a:schemeClr val="dk2"/>
                </a:solidFill>
                <a:latin typeface="Roboto"/>
                <a:ea typeface="Roboto"/>
                <a:cs typeface="Roboto"/>
                <a:sym typeface="Roboto"/>
              </a:defRPr>
            </a:lvl3pPr>
            <a:lvl4pPr marL="1828800" lvl="3" indent="-342900">
              <a:lnSpc>
                <a:spcPct val="115000"/>
              </a:lnSpc>
              <a:spcBef>
                <a:spcPts val="1600"/>
              </a:spcBef>
              <a:spcAft>
                <a:spcPts val="0"/>
              </a:spcAft>
              <a:buClr>
                <a:schemeClr val="dk2"/>
              </a:buClr>
              <a:buSzPts val="1800"/>
              <a:buFont typeface="Roboto"/>
              <a:buChar char="●"/>
              <a:defRPr sz="1800">
                <a:solidFill>
                  <a:schemeClr val="dk2"/>
                </a:solidFill>
                <a:latin typeface="Roboto"/>
                <a:ea typeface="Roboto"/>
                <a:cs typeface="Roboto"/>
                <a:sym typeface="Roboto"/>
              </a:defRPr>
            </a:lvl4pPr>
            <a:lvl5pPr marL="2286000" lvl="4" indent="-342900">
              <a:lnSpc>
                <a:spcPct val="115000"/>
              </a:lnSpc>
              <a:spcBef>
                <a:spcPts val="1600"/>
              </a:spcBef>
              <a:spcAft>
                <a:spcPts val="0"/>
              </a:spcAft>
              <a:buClr>
                <a:schemeClr val="dk2"/>
              </a:buClr>
              <a:buSzPts val="1800"/>
              <a:buFont typeface="Roboto"/>
              <a:buChar char="○"/>
              <a:defRPr sz="1800">
                <a:solidFill>
                  <a:schemeClr val="dk2"/>
                </a:solidFill>
                <a:latin typeface="Roboto"/>
                <a:ea typeface="Roboto"/>
                <a:cs typeface="Roboto"/>
                <a:sym typeface="Roboto"/>
              </a:defRPr>
            </a:lvl5pPr>
            <a:lvl6pPr marL="2743200" lvl="5" indent="-342900">
              <a:lnSpc>
                <a:spcPct val="115000"/>
              </a:lnSpc>
              <a:spcBef>
                <a:spcPts val="1600"/>
              </a:spcBef>
              <a:spcAft>
                <a:spcPts val="0"/>
              </a:spcAft>
              <a:buClr>
                <a:schemeClr val="dk2"/>
              </a:buClr>
              <a:buSzPts val="1800"/>
              <a:buFont typeface="Roboto"/>
              <a:buChar char="■"/>
              <a:defRPr sz="1800">
                <a:solidFill>
                  <a:schemeClr val="dk2"/>
                </a:solidFill>
                <a:latin typeface="Roboto"/>
                <a:ea typeface="Roboto"/>
                <a:cs typeface="Roboto"/>
                <a:sym typeface="Roboto"/>
              </a:defRPr>
            </a:lvl6pPr>
            <a:lvl7pPr marL="3200400" lvl="6" indent="-342900">
              <a:lnSpc>
                <a:spcPct val="115000"/>
              </a:lnSpc>
              <a:spcBef>
                <a:spcPts val="1600"/>
              </a:spcBef>
              <a:spcAft>
                <a:spcPts val="0"/>
              </a:spcAft>
              <a:buClr>
                <a:schemeClr val="dk2"/>
              </a:buClr>
              <a:buSzPts val="1800"/>
              <a:buFont typeface="Roboto"/>
              <a:buChar char="●"/>
              <a:defRPr sz="1800">
                <a:solidFill>
                  <a:schemeClr val="dk2"/>
                </a:solidFill>
                <a:latin typeface="Roboto"/>
                <a:ea typeface="Roboto"/>
                <a:cs typeface="Roboto"/>
                <a:sym typeface="Roboto"/>
              </a:defRPr>
            </a:lvl7pPr>
            <a:lvl8pPr marL="3657600" lvl="7" indent="-342900">
              <a:lnSpc>
                <a:spcPct val="115000"/>
              </a:lnSpc>
              <a:spcBef>
                <a:spcPts val="1600"/>
              </a:spcBef>
              <a:spcAft>
                <a:spcPts val="0"/>
              </a:spcAft>
              <a:buClr>
                <a:schemeClr val="dk2"/>
              </a:buClr>
              <a:buSzPts val="1800"/>
              <a:buFont typeface="Roboto"/>
              <a:buChar char="○"/>
              <a:defRPr sz="1800">
                <a:solidFill>
                  <a:schemeClr val="dk2"/>
                </a:solidFill>
                <a:latin typeface="Roboto"/>
                <a:ea typeface="Roboto"/>
                <a:cs typeface="Roboto"/>
                <a:sym typeface="Roboto"/>
              </a:defRPr>
            </a:lvl8pPr>
            <a:lvl9pPr marL="4114800" lvl="8" indent="-342900">
              <a:lnSpc>
                <a:spcPct val="115000"/>
              </a:lnSpc>
              <a:spcBef>
                <a:spcPts val="1600"/>
              </a:spcBef>
              <a:spcAft>
                <a:spcPts val="1600"/>
              </a:spcAft>
              <a:buClr>
                <a:schemeClr val="dk2"/>
              </a:buClr>
              <a:buSzPts val="1800"/>
              <a:buFont typeface="Roboto"/>
              <a:buChar char="■"/>
              <a:defRPr sz="1800">
                <a:solidFill>
                  <a:schemeClr val="dk2"/>
                </a:solidFill>
                <a:latin typeface="Roboto"/>
                <a:ea typeface="Roboto"/>
                <a:cs typeface="Roboto"/>
                <a:sym typeface="Roboto"/>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2" r:id="rId3"/>
    <p:sldLayoutId id="2147483655" r:id="rId4"/>
    <p:sldLayoutId id="2147483658" r:id="rId5"/>
    <p:sldLayoutId id="2147483659" r:id="rId6"/>
    <p:sldLayoutId id="2147483660" r:id="rId7"/>
    <p:sldLayoutId id="2147483661" r:id="rId8"/>
    <p:sldLayoutId id="2147483663" r:id="rId9"/>
    <p:sldLayoutId id="2147483668" r:id="rId10"/>
    <p:sldLayoutId id="2147483669" r:id="rId11"/>
  </p:sldLayoutIdLst>
  <p:hf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mahmoud_3252@limu.edu.ly" TargetMode="External"/><Relationship Id="rId7" Type="http://schemas.microsoft.com/office/2007/relationships/hdphoto" Target="../media/hdphoto2.wdp"/><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microsoft.com/office/2007/relationships/hdphoto" Target="../media/hdphoto1.wdp"/><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8" Type="http://schemas.openxmlformats.org/officeDocument/2006/relationships/hyperlink" Target="https://en.wikipedia.org/wiki/Doi_(identifier)" TargetMode="External"/><Relationship Id="rId13" Type="http://schemas.openxmlformats.org/officeDocument/2006/relationships/hyperlink" Target="https://www.researchgate.net/publication/315918065" TargetMode="External"/><Relationship Id="rId18" Type="http://schemas.openxmlformats.org/officeDocument/2006/relationships/hyperlink" Target="https://doi.org/10.1017/S0003055409990104" TargetMode="External"/><Relationship Id="rId3" Type="http://schemas.openxmlformats.org/officeDocument/2006/relationships/hyperlink" Target="https://www.researchgate.net/publication/222687003" TargetMode="External"/><Relationship Id="rId7" Type="http://schemas.openxmlformats.org/officeDocument/2006/relationships/hyperlink" Target="https://ui.adsabs.harvard.edu/abs/2010PhyA..389.3193G" TargetMode="External"/><Relationship Id="rId12" Type="http://schemas.openxmlformats.org/officeDocument/2006/relationships/hyperlink" Target="https://en.wikipedia.org/wiki/Political_science#cite_ref-20" TargetMode="External"/><Relationship Id="rId17" Type="http://schemas.openxmlformats.org/officeDocument/2006/relationships/hyperlink" Target="https://en.wikipedia.org/wiki/Neil_Malhotra" TargetMode="External"/><Relationship Id="rId2" Type="http://schemas.openxmlformats.org/officeDocument/2006/relationships/notesSlide" Target="../notesSlides/notesSlide7.xml"/><Relationship Id="rId16" Type="http://schemas.openxmlformats.org/officeDocument/2006/relationships/hyperlink" Target="https://www.jstor.org/stable/30025019" TargetMode="External"/><Relationship Id="rId1" Type="http://schemas.openxmlformats.org/officeDocument/2006/relationships/slideLayout" Target="../slideLayouts/slideLayout2.xml"/><Relationship Id="rId6" Type="http://schemas.openxmlformats.org/officeDocument/2006/relationships/hyperlink" Target="https://en.wikipedia.org/wiki/Bibcode_(identifier)" TargetMode="External"/><Relationship Id="rId11" Type="http://schemas.openxmlformats.org/officeDocument/2006/relationships/hyperlink" Target="https://api.semanticscholar.org/CorpusID:276956" TargetMode="External"/><Relationship Id="rId5" Type="http://schemas.openxmlformats.org/officeDocument/2006/relationships/hyperlink" Target="https://arxiv.org/abs/0905.0129" TargetMode="External"/><Relationship Id="rId15" Type="http://schemas.openxmlformats.org/officeDocument/2006/relationships/hyperlink" Target="https://api.semanticscholar.org/CorpusID:151344338" TargetMode="External"/><Relationship Id="rId10" Type="http://schemas.openxmlformats.org/officeDocument/2006/relationships/hyperlink" Target="https://en.wikipedia.org/wiki/S2CID_(identifier)" TargetMode="External"/><Relationship Id="rId4" Type="http://schemas.openxmlformats.org/officeDocument/2006/relationships/hyperlink" Target="https://en.wikipedia.org/wiki/ArXiv_(identifier)" TargetMode="External"/><Relationship Id="rId9" Type="http://schemas.openxmlformats.org/officeDocument/2006/relationships/hyperlink" Target="https://doi.org/10.1016/j.physa.2010.03.035" TargetMode="External"/><Relationship Id="rId14" Type="http://schemas.openxmlformats.org/officeDocument/2006/relationships/hyperlink" Target="https://doi.org/10.1177/0971333616689398"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41"/>
        <p:cNvGrpSpPr/>
        <p:nvPr/>
      </p:nvGrpSpPr>
      <p:grpSpPr>
        <a:xfrm>
          <a:off x="0" y="0"/>
          <a:ext cx="0" cy="0"/>
          <a:chOff x="0" y="0"/>
          <a:chExt cx="0" cy="0"/>
        </a:xfrm>
      </p:grpSpPr>
      <p:sp>
        <p:nvSpPr>
          <p:cNvPr id="442" name="Google Shape;442;p42"/>
          <p:cNvSpPr txBox="1">
            <a:spLocks noGrp="1"/>
          </p:cNvSpPr>
          <p:nvPr>
            <p:ph type="ctrTitle"/>
          </p:nvPr>
        </p:nvSpPr>
        <p:spPr>
          <a:xfrm>
            <a:off x="3681869" y="1729892"/>
            <a:ext cx="5364697" cy="1850700"/>
          </a:xfrm>
          <a:prstGeom prst="rect">
            <a:avLst/>
          </a:prstGeom>
        </p:spPr>
        <p:txBody>
          <a:bodyPr spcFirstLastPara="1" wrap="square" lIns="91425" tIns="91425" rIns="91425" bIns="91425" anchor="ctr" anchorCtr="0">
            <a:noAutofit/>
          </a:bodyPr>
          <a:lstStyle/>
          <a:p>
            <a:pPr algn="ctr"/>
            <a:r>
              <a:rPr lang="en-US" sz="3200"/>
              <a:t>Historical Development of Political Science</a:t>
            </a:r>
            <a:r>
              <a:rPr lang="en-US" sz="3200" dirty="0"/>
              <a:t/>
            </a:r>
            <a:br>
              <a:rPr lang="en-US" sz="3200" dirty="0"/>
            </a:br>
            <a:endParaRPr sz="3200" dirty="0">
              <a:solidFill>
                <a:schemeClr val="dk2"/>
              </a:solidFill>
            </a:endParaRPr>
          </a:p>
        </p:txBody>
      </p:sp>
      <p:sp>
        <p:nvSpPr>
          <p:cNvPr id="443" name="Google Shape;443;p42"/>
          <p:cNvSpPr txBox="1">
            <a:spLocks noGrp="1"/>
          </p:cNvSpPr>
          <p:nvPr>
            <p:ph type="subTitle" idx="1"/>
          </p:nvPr>
        </p:nvSpPr>
        <p:spPr>
          <a:xfrm>
            <a:off x="4830622" y="3286991"/>
            <a:ext cx="3824884" cy="1391271"/>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mtClean="0"/>
              <a:t>By: </a:t>
            </a:r>
            <a:r>
              <a:rPr lang="en-US" dirty="0"/>
              <a:t>Mahmoud </a:t>
            </a:r>
            <a:r>
              <a:rPr lang="en-US" dirty="0" err="1"/>
              <a:t>Ahdash</a:t>
            </a:r>
            <a:endParaRPr lang="en-US" dirty="0"/>
          </a:p>
          <a:p>
            <a:pPr marL="0" lvl="0" indent="0" algn="l" rtl="0">
              <a:spcBef>
                <a:spcPts val="0"/>
              </a:spcBef>
              <a:spcAft>
                <a:spcPts val="0"/>
              </a:spcAft>
              <a:buNone/>
            </a:pPr>
            <a:r>
              <a:rPr lang="en-US" dirty="0"/>
              <a:t>ID: 3252 </a:t>
            </a:r>
            <a:endParaRPr lang="en-US" dirty="0" smtClean="0"/>
          </a:p>
          <a:p>
            <a:pPr marL="0" lvl="0" indent="0" algn="l"/>
            <a:r>
              <a:rPr lang="en-US" dirty="0" smtClean="0"/>
              <a:t>Email: </a:t>
            </a:r>
            <a:r>
              <a:rPr lang="en-US" dirty="0">
                <a:latin typeface="PMingLiU-ExtB" panose="02020500000000000000" pitchFamily="18" charset="-120"/>
                <a:ea typeface="PMingLiU-ExtB" panose="02020500000000000000" pitchFamily="18" charset="-120"/>
                <a:hlinkClick r:id="rId3"/>
              </a:rPr>
              <a:t>mahmoud_3252@limu.edu.ly</a:t>
            </a:r>
            <a:endParaRPr dirty="0">
              <a:latin typeface="PMingLiU-ExtB" panose="02020500000000000000" pitchFamily="18" charset="-120"/>
              <a:ea typeface="PMingLiU-ExtB" panose="02020500000000000000" pitchFamily="18" charset="-120"/>
            </a:endParaRPr>
          </a:p>
        </p:txBody>
      </p:sp>
      <p:grpSp>
        <p:nvGrpSpPr>
          <p:cNvPr id="444" name="Google Shape;444;p42"/>
          <p:cNvGrpSpPr/>
          <p:nvPr/>
        </p:nvGrpSpPr>
        <p:grpSpPr>
          <a:xfrm>
            <a:off x="439979" y="2462138"/>
            <a:ext cx="4048654" cy="2351539"/>
            <a:chOff x="953187" y="2352950"/>
            <a:chExt cx="4174300" cy="2424517"/>
          </a:xfrm>
        </p:grpSpPr>
        <p:sp>
          <p:nvSpPr>
            <p:cNvPr id="445" name="Google Shape;445;p42"/>
            <p:cNvSpPr/>
            <p:nvPr/>
          </p:nvSpPr>
          <p:spPr>
            <a:xfrm>
              <a:off x="953187" y="4251247"/>
              <a:ext cx="4174300" cy="526220"/>
            </a:xfrm>
            <a:custGeom>
              <a:avLst/>
              <a:gdLst/>
              <a:ahLst/>
              <a:cxnLst/>
              <a:rect l="l" t="t" r="r" b="b"/>
              <a:pathLst>
                <a:path w="166972" h="15234" extrusionOk="0">
                  <a:moveTo>
                    <a:pt x="83486" y="1"/>
                  </a:moveTo>
                  <a:cubicBezTo>
                    <a:pt x="37370" y="1"/>
                    <a:pt x="1" y="3411"/>
                    <a:pt x="1" y="7617"/>
                  </a:cubicBezTo>
                  <a:cubicBezTo>
                    <a:pt x="1" y="11823"/>
                    <a:pt x="37370" y="15233"/>
                    <a:pt x="83486" y="15233"/>
                  </a:cubicBezTo>
                  <a:cubicBezTo>
                    <a:pt x="129602" y="15233"/>
                    <a:pt x="166971" y="11823"/>
                    <a:pt x="166971" y="7617"/>
                  </a:cubicBezTo>
                  <a:cubicBezTo>
                    <a:pt x="166971" y="3411"/>
                    <a:pt x="129602" y="1"/>
                    <a:pt x="83486"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 name="Google Shape;446;p42"/>
            <p:cNvSpPr/>
            <p:nvPr/>
          </p:nvSpPr>
          <p:spPr>
            <a:xfrm>
              <a:off x="3151725" y="3745425"/>
              <a:ext cx="1626850" cy="696250"/>
            </a:xfrm>
            <a:custGeom>
              <a:avLst/>
              <a:gdLst/>
              <a:ahLst/>
              <a:cxnLst/>
              <a:rect l="l" t="t" r="r" b="b"/>
              <a:pathLst>
                <a:path w="65074" h="27850" extrusionOk="0">
                  <a:moveTo>
                    <a:pt x="1" y="1"/>
                  </a:moveTo>
                  <a:lnTo>
                    <a:pt x="1" y="27850"/>
                  </a:lnTo>
                  <a:lnTo>
                    <a:pt x="65073" y="27850"/>
                  </a:lnTo>
                  <a:lnTo>
                    <a:pt x="65073" y="25025"/>
                  </a:lnTo>
                  <a:lnTo>
                    <a:pt x="56808" y="25025"/>
                  </a:lnTo>
                  <a:lnTo>
                    <a:pt x="56808" y="2825"/>
                  </a:lnTo>
                  <a:lnTo>
                    <a:pt x="65073" y="2825"/>
                  </a:lnTo>
                  <a:lnTo>
                    <a:pt x="6507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 name="Google Shape;447;p42"/>
            <p:cNvSpPr/>
            <p:nvPr/>
          </p:nvSpPr>
          <p:spPr>
            <a:xfrm>
              <a:off x="1524925" y="3745425"/>
              <a:ext cx="1626825" cy="696250"/>
            </a:xfrm>
            <a:custGeom>
              <a:avLst/>
              <a:gdLst/>
              <a:ahLst/>
              <a:cxnLst/>
              <a:rect l="l" t="t" r="r" b="b"/>
              <a:pathLst>
                <a:path w="65073" h="27850" extrusionOk="0">
                  <a:moveTo>
                    <a:pt x="0" y="1"/>
                  </a:moveTo>
                  <a:lnTo>
                    <a:pt x="0" y="27850"/>
                  </a:lnTo>
                  <a:lnTo>
                    <a:pt x="65073" y="27850"/>
                  </a:lnTo>
                  <a:lnTo>
                    <a:pt x="6507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 name="Google Shape;448;p42"/>
            <p:cNvSpPr/>
            <p:nvPr/>
          </p:nvSpPr>
          <p:spPr>
            <a:xfrm>
              <a:off x="1371125" y="3745425"/>
              <a:ext cx="308125" cy="696250"/>
            </a:xfrm>
            <a:custGeom>
              <a:avLst/>
              <a:gdLst/>
              <a:ahLst/>
              <a:cxnLst/>
              <a:rect l="l" t="t" r="r" b="b"/>
              <a:pathLst>
                <a:path w="12325" h="27850" extrusionOk="0">
                  <a:moveTo>
                    <a:pt x="6152" y="1"/>
                  </a:moveTo>
                  <a:cubicBezTo>
                    <a:pt x="2763" y="1"/>
                    <a:pt x="1" y="6236"/>
                    <a:pt x="1" y="13936"/>
                  </a:cubicBezTo>
                  <a:cubicBezTo>
                    <a:pt x="1" y="21615"/>
                    <a:pt x="2763" y="27850"/>
                    <a:pt x="6152" y="27850"/>
                  </a:cubicBezTo>
                  <a:cubicBezTo>
                    <a:pt x="9563" y="27850"/>
                    <a:pt x="12325" y="21615"/>
                    <a:pt x="12325" y="13936"/>
                  </a:cubicBezTo>
                  <a:cubicBezTo>
                    <a:pt x="12325" y="6236"/>
                    <a:pt x="9563" y="1"/>
                    <a:pt x="615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 name="Google Shape;449;p42"/>
            <p:cNvSpPr/>
            <p:nvPr/>
          </p:nvSpPr>
          <p:spPr>
            <a:xfrm>
              <a:off x="2992725" y="3745425"/>
              <a:ext cx="307600" cy="696250"/>
            </a:xfrm>
            <a:custGeom>
              <a:avLst/>
              <a:gdLst/>
              <a:ahLst/>
              <a:cxnLst/>
              <a:rect l="l" t="t" r="r" b="b"/>
              <a:pathLst>
                <a:path w="12304" h="27850" extrusionOk="0">
                  <a:moveTo>
                    <a:pt x="6152" y="1"/>
                  </a:moveTo>
                  <a:cubicBezTo>
                    <a:pt x="2741" y="1"/>
                    <a:pt x="0" y="6236"/>
                    <a:pt x="0" y="13936"/>
                  </a:cubicBezTo>
                  <a:cubicBezTo>
                    <a:pt x="0" y="21615"/>
                    <a:pt x="2741" y="27850"/>
                    <a:pt x="6152" y="27850"/>
                  </a:cubicBezTo>
                  <a:cubicBezTo>
                    <a:pt x="9541" y="27850"/>
                    <a:pt x="12303" y="21615"/>
                    <a:pt x="12303" y="13936"/>
                  </a:cubicBezTo>
                  <a:cubicBezTo>
                    <a:pt x="12303" y="6236"/>
                    <a:pt x="9541" y="1"/>
                    <a:pt x="615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 name="Google Shape;450;p42"/>
            <p:cNvSpPr/>
            <p:nvPr/>
          </p:nvSpPr>
          <p:spPr>
            <a:xfrm>
              <a:off x="3099950" y="3816050"/>
              <a:ext cx="245350" cy="555025"/>
            </a:xfrm>
            <a:custGeom>
              <a:avLst/>
              <a:gdLst/>
              <a:ahLst/>
              <a:cxnLst/>
              <a:rect l="l" t="t" r="r" b="b"/>
              <a:pathLst>
                <a:path w="9814" h="22201" extrusionOk="0">
                  <a:moveTo>
                    <a:pt x="4917" y="0"/>
                  </a:moveTo>
                  <a:cubicBezTo>
                    <a:pt x="2197" y="0"/>
                    <a:pt x="0" y="4980"/>
                    <a:pt x="0" y="11111"/>
                  </a:cubicBezTo>
                  <a:cubicBezTo>
                    <a:pt x="0" y="17241"/>
                    <a:pt x="2197" y="22200"/>
                    <a:pt x="4917" y="22200"/>
                  </a:cubicBezTo>
                  <a:cubicBezTo>
                    <a:pt x="7617" y="22200"/>
                    <a:pt x="9814" y="17241"/>
                    <a:pt x="9814" y="11111"/>
                  </a:cubicBezTo>
                  <a:cubicBezTo>
                    <a:pt x="9814" y="4980"/>
                    <a:pt x="7617" y="0"/>
                    <a:pt x="491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 name="Google Shape;451;p42"/>
            <p:cNvSpPr/>
            <p:nvPr/>
          </p:nvSpPr>
          <p:spPr>
            <a:xfrm>
              <a:off x="3222875" y="3816050"/>
              <a:ext cx="1497100" cy="555025"/>
            </a:xfrm>
            <a:custGeom>
              <a:avLst/>
              <a:gdLst/>
              <a:ahLst/>
              <a:cxnLst/>
              <a:rect l="l" t="t" r="r" b="b"/>
              <a:pathLst>
                <a:path w="59884" h="22201" extrusionOk="0">
                  <a:moveTo>
                    <a:pt x="0" y="0"/>
                  </a:moveTo>
                  <a:lnTo>
                    <a:pt x="0" y="22200"/>
                  </a:lnTo>
                  <a:lnTo>
                    <a:pt x="59884" y="22200"/>
                  </a:lnTo>
                  <a:cubicBezTo>
                    <a:pt x="58587" y="22200"/>
                    <a:pt x="57519" y="17241"/>
                    <a:pt x="57519" y="11111"/>
                  </a:cubicBezTo>
                  <a:cubicBezTo>
                    <a:pt x="57519" y="4980"/>
                    <a:pt x="58587" y="0"/>
                    <a:pt x="5988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 name="Google Shape;452;p42"/>
            <p:cNvSpPr/>
            <p:nvPr/>
          </p:nvSpPr>
          <p:spPr>
            <a:xfrm>
              <a:off x="4753950" y="3745425"/>
              <a:ext cx="49200" cy="70650"/>
            </a:xfrm>
            <a:custGeom>
              <a:avLst/>
              <a:gdLst/>
              <a:ahLst/>
              <a:cxnLst/>
              <a:rect l="l" t="t" r="r" b="b"/>
              <a:pathLst>
                <a:path w="1968" h="2826" extrusionOk="0">
                  <a:moveTo>
                    <a:pt x="984" y="1"/>
                  </a:moveTo>
                  <a:cubicBezTo>
                    <a:pt x="440" y="1"/>
                    <a:pt x="1" y="628"/>
                    <a:pt x="1" y="1423"/>
                  </a:cubicBezTo>
                  <a:cubicBezTo>
                    <a:pt x="1" y="2198"/>
                    <a:pt x="440" y="2825"/>
                    <a:pt x="984" y="2825"/>
                  </a:cubicBezTo>
                  <a:cubicBezTo>
                    <a:pt x="1528" y="2825"/>
                    <a:pt x="1968" y="2198"/>
                    <a:pt x="1968" y="1423"/>
                  </a:cubicBezTo>
                  <a:cubicBezTo>
                    <a:pt x="1968" y="628"/>
                    <a:pt x="1528" y="1"/>
                    <a:pt x="98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 name="Google Shape;453;p42"/>
            <p:cNvSpPr/>
            <p:nvPr/>
          </p:nvSpPr>
          <p:spPr>
            <a:xfrm>
              <a:off x="4753950" y="4371050"/>
              <a:ext cx="49200" cy="70625"/>
            </a:xfrm>
            <a:custGeom>
              <a:avLst/>
              <a:gdLst/>
              <a:ahLst/>
              <a:cxnLst/>
              <a:rect l="l" t="t" r="r" b="b"/>
              <a:pathLst>
                <a:path w="1968" h="2825" extrusionOk="0">
                  <a:moveTo>
                    <a:pt x="984" y="0"/>
                  </a:moveTo>
                  <a:cubicBezTo>
                    <a:pt x="440" y="0"/>
                    <a:pt x="1" y="628"/>
                    <a:pt x="1" y="1423"/>
                  </a:cubicBezTo>
                  <a:cubicBezTo>
                    <a:pt x="1" y="2197"/>
                    <a:pt x="440" y="2825"/>
                    <a:pt x="984" y="2825"/>
                  </a:cubicBezTo>
                  <a:cubicBezTo>
                    <a:pt x="1528" y="2825"/>
                    <a:pt x="1968" y="2197"/>
                    <a:pt x="1968" y="1423"/>
                  </a:cubicBezTo>
                  <a:cubicBezTo>
                    <a:pt x="1968" y="628"/>
                    <a:pt x="1528" y="0"/>
                    <a:pt x="98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 name="Google Shape;454;p42"/>
            <p:cNvSpPr/>
            <p:nvPr/>
          </p:nvSpPr>
          <p:spPr>
            <a:xfrm>
              <a:off x="3345275" y="3941600"/>
              <a:ext cx="205075" cy="320675"/>
            </a:xfrm>
            <a:custGeom>
              <a:avLst/>
              <a:gdLst/>
              <a:ahLst/>
              <a:cxnLst/>
              <a:rect l="l" t="t" r="r" b="b"/>
              <a:pathLst>
                <a:path w="8203" h="12827" extrusionOk="0">
                  <a:moveTo>
                    <a:pt x="1" y="0"/>
                  </a:moveTo>
                  <a:lnTo>
                    <a:pt x="1" y="12826"/>
                  </a:lnTo>
                  <a:lnTo>
                    <a:pt x="4102" y="9123"/>
                  </a:lnTo>
                  <a:lnTo>
                    <a:pt x="8203" y="12826"/>
                  </a:lnTo>
                  <a:lnTo>
                    <a:pt x="8203" y="0"/>
                  </a:lnTo>
                  <a:close/>
                </a:path>
              </a:pathLst>
            </a:custGeom>
            <a:solidFill>
              <a:srgbClr val="EF5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 name="Google Shape;455;p42"/>
            <p:cNvSpPr/>
            <p:nvPr/>
          </p:nvSpPr>
          <p:spPr>
            <a:xfrm>
              <a:off x="2862975" y="3049200"/>
              <a:ext cx="1626850" cy="696250"/>
            </a:xfrm>
            <a:custGeom>
              <a:avLst/>
              <a:gdLst/>
              <a:ahLst/>
              <a:cxnLst/>
              <a:rect l="l" t="t" r="r" b="b"/>
              <a:pathLst>
                <a:path w="65074" h="27850" extrusionOk="0">
                  <a:moveTo>
                    <a:pt x="1" y="0"/>
                  </a:moveTo>
                  <a:lnTo>
                    <a:pt x="1" y="27850"/>
                  </a:lnTo>
                  <a:lnTo>
                    <a:pt x="65073" y="27850"/>
                  </a:lnTo>
                  <a:lnTo>
                    <a:pt x="65073" y="25025"/>
                  </a:lnTo>
                  <a:lnTo>
                    <a:pt x="56809" y="25025"/>
                  </a:lnTo>
                  <a:lnTo>
                    <a:pt x="56809" y="2825"/>
                  </a:lnTo>
                  <a:lnTo>
                    <a:pt x="65073" y="2825"/>
                  </a:lnTo>
                  <a:lnTo>
                    <a:pt x="65073" y="0"/>
                  </a:lnTo>
                  <a:close/>
                </a:path>
              </a:pathLst>
            </a:custGeom>
            <a:solidFill>
              <a:srgbClr val="9B742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 name="Google Shape;456;p42"/>
            <p:cNvSpPr/>
            <p:nvPr/>
          </p:nvSpPr>
          <p:spPr>
            <a:xfrm>
              <a:off x="1236175" y="3049200"/>
              <a:ext cx="1626825" cy="696250"/>
            </a:xfrm>
            <a:custGeom>
              <a:avLst/>
              <a:gdLst/>
              <a:ahLst/>
              <a:cxnLst/>
              <a:rect l="l" t="t" r="r" b="b"/>
              <a:pathLst>
                <a:path w="65073" h="27850" extrusionOk="0">
                  <a:moveTo>
                    <a:pt x="1" y="0"/>
                  </a:moveTo>
                  <a:lnTo>
                    <a:pt x="1" y="27850"/>
                  </a:lnTo>
                  <a:lnTo>
                    <a:pt x="65073" y="27850"/>
                  </a:lnTo>
                  <a:lnTo>
                    <a:pt x="65073"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 name="Google Shape;457;p42"/>
            <p:cNvSpPr/>
            <p:nvPr/>
          </p:nvSpPr>
          <p:spPr>
            <a:xfrm>
              <a:off x="1082375" y="3049200"/>
              <a:ext cx="307625" cy="696250"/>
            </a:xfrm>
            <a:custGeom>
              <a:avLst/>
              <a:gdLst/>
              <a:ahLst/>
              <a:cxnLst/>
              <a:rect l="l" t="t" r="r" b="b"/>
              <a:pathLst>
                <a:path w="12305" h="27850" extrusionOk="0">
                  <a:moveTo>
                    <a:pt x="6153" y="0"/>
                  </a:moveTo>
                  <a:cubicBezTo>
                    <a:pt x="2763" y="0"/>
                    <a:pt x="1" y="6236"/>
                    <a:pt x="1" y="13915"/>
                  </a:cubicBezTo>
                  <a:cubicBezTo>
                    <a:pt x="1" y="21614"/>
                    <a:pt x="2763" y="27850"/>
                    <a:pt x="6153" y="27850"/>
                  </a:cubicBezTo>
                  <a:cubicBezTo>
                    <a:pt x="9563" y="27850"/>
                    <a:pt x="12304" y="21614"/>
                    <a:pt x="12304" y="13915"/>
                  </a:cubicBezTo>
                  <a:cubicBezTo>
                    <a:pt x="12304" y="6236"/>
                    <a:pt x="9563" y="0"/>
                    <a:pt x="615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 name="Google Shape;458;p42"/>
            <p:cNvSpPr/>
            <p:nvPr/>
          </p:nvSpPr>
          <p:spPr>
            <a:xfrm>
              <a:off x="2703450" y="3049200"/>
              <a:ext cx="308125" cy="696250"/>
            </a:xfrm>
            <a:custGeom>
              <a:avLst/>
              <a:gdLst/>
              <a:ahLst/>
              <a:cxnLst/>
              <a:rect l="l" t="t" r="r" b="b"/>
              <a:pathLst>
                <a:path w="12325" h="27850" extrusionOk="0">
                  <a:moveTo>
                    <a:pt x="6173" y="0"/>
                  </a:moveTo>
                  <a:cubicBezTo>
                    <a:pt x="2762" y="0"/>
                    <a:pt x="0" y="6236"/>
                    <a:pt x="0" y="13915"/>
                  </a:cubicBezTo>
                  <a:cubicBezTo>
                    <a:pt x="0" y="21614"/>
                    <a:pt x="2762" y="27850"/>
                    <a:pt x="6173" y="27850"/>
                  </a:cubicBezTo>
                  <a:cubicBezTo>
                    <a:pt x="9562" y="27850"/>
                    <a:pt x="12324" y="21614"/>
                    <a:pt x="12324" y="13915"/>
                  </a:cubicBezTo>
                  <a:cubicBezTo>
                    <a:pt x="12324" y="6236"/>
                    <a:pt x="9562" y="0"/>
                    <a:pt x="6173" y="0"/>
                  </a:cubicBezTo>
                  <a:close/>
                </a:path>
              </a:pathLst>
            </a:custGeom>
            <a:solidFill>
              <a:srgbClr val="9B742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 name="Google Shape;459;p42"/>
            <p:cNvSpPr/>
            <p:nvPr/>
          </p:nvSpPr>
          <p:spPr>
            <a:xfrm>
              <a:off x="2811200" y="3119825"/>
              <a:ext cx="245350" cy="555000"/>
            </a:xfrm>
            <a:custGeom>
              <a:avLst/>
              <a:gdLst/>
              <a:ahLst/>
              <a:cxnLst/>
              <a:rect l="l" t="t" r="r" b="b"/>
              <a:pathLst>
                <a:path w="9814" h="22200" extrusionOk="0">
                  <a:moveTo>
                    <a:pt x="4897" y="0"/>
                  </a:moveTo>
                  <a:cubicBezTo>
                    <a:pt x="2198" y="0"/>
                    <a:pt x="1" y="4959"/>
                    <a:pt x="1" y="11090"/>
                  </a:cubicBezTo>
                  <a:cubicBezTo>
                    <a:pt x="1" y="17220"/>
                    <a:pt x="2198" y="22200"/>
                    <a:pt x="4897" y="22200"/>
                  </a:cubicBezTo>
                  <a:cubicBezTo>
                    <a:pt x="7617" y="22200"/>
                    <a:pt x="9814" y="17220"/>
                    <a:pt x="9814" y="11090"/>
                  </a:cubicBezTo>
                  <a:cubicBezTo>
                    <a:pt x="9814" y="4959"/>
                    <a:pt x="7617" y="0"/>
                    <a:pt x="4897" y="0"/>
                  </a:cubicBezTo>
                  <a:close/>
                </a:path>
              </a:pathLst>
            </a:custGeom>
            <a:solidFill>
              <a:srgbClr val="FFF9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 name="Google Shape;460;p42"/>
            <p:cNvSpPr/>
            <p:nvPr/>
          </p:nvSpPr>
          <p:spPr>
            <a:xfrm>
              <a:off x="2933600" y="3119825"/>
              <a:ext cx="1497125" cy="555000"/>
            </a:xfrm>
            <a:custGeom>
              <a:avLst/>
              <a:gdLst/>
              <a:ahLst/>
              <a:cxnLst/>
              <a:rect l="l" t="t" r="r" b="b"/>
              <a:pathLst>
                <a:path w="59885" h="22200" extrusionOk="0">
                  <a:moveTo>
                    <a:pt x="1" y="0"/>
                  </a:moveTo>
                  <a:lnTo>
                    <a:pt x="1" y="22200"/>
                  </a:lnTo>
                  <a:lnTo>
                    <a:pt x="59884" y="22200"/>
                  </a:lnTo>
                  <a:cubicBezTo>
                    <a:pt x="58587" y="22200"/>
                    <a:pt x="57541" y="17220"/>
                    <a:pt x="57541" y="11090"/>
                  </a:cubicBezTo>
                  <a:cubicBezTo>
                    <a:pt x="57541" y="4980"/>
                    <a:pt x="58587" y="0"/>
                    <a:pt x="59884" y="0"/>
                  </a:cubicBezTo>
                  <a:close/>
                </a:path>
              </a:pathLst>
            </a:custGeom>
            <a:solidFill>
              <a:srgbClr val="FFF9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 name="Google Shape;461;p42"/>
            <p:cNvSpPr/>
            <p:nvPr/>
          </p:nvSpPr>
          <p:spPr>
            <a:xfrm>
              <a:off x="4465225" y="3049200"/>
              <a:ext cx="48650" cy="70625"/>
            </a:xfrm>
            <a:custGeom>
              <a:avLst/>
              <a:gdLst/>
              <a:ahLst/>
              <a:cxnLst/>
              <a:rect l="l" t="t" r="r" b="b"/>
              <a:pathLst>
                <a:path w="1946" h="2825" extrusionOk="0">
                  <a:moveTo>
                    <a:pt x="983" y="0"/>
                  </a:moveTo>
                  <a:cubicBezTo>
                    <a:pt x="439" y="0"/>
                    <a:pt x="0" y="628"/>
                    <a:pt x="0" y="1402"/>
                  </a:cubicBezTo>
                  <a:cubicBezTo>
                    <a:pt x="0" y="2197"/>
                    <a:pt x="439" y="2825"/>
                    <a:pt x="983" y="2825"/>
                  </a:cubicBezTo>
                  <a:cubicBezTo>
                    <a:pt x="1507" y="2825"/>
                    <a:pt x="1946" y="2197"/>
                    <a:pt x="1946" y="1402"/>
                  </a:cubicBezTo>
                  <a:cubicBezTo>
                    <a:pt x="1946" y="628"/>
                    <a:pt x="1507" y="0"/>
                    <a:pt x="983" y="0"/>
                  </a:cubicBezTo>
                  <a:close/>
                </a:path>
              </a:pathLst>
            </a:custGeom>
            <a:solidFill>
              <a:srgbClr val="EF5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 name="Google Shape;462;p42"/>
            <p:cNvSpPr/>
            <p:nvPr/>
          </p:nvSpPr>
          <p:spPr>
            <a:xfrm>
              <a:off x="4465225" y="3674800"/>
              <a:ext cx="49175" cy="70650"/>
            </a:xfrm>
            <a:custGeom>
              <a:avLst/>
              <a:gdLst/>
              <a:ahLst/>
              <a:cxnLst/>
              <a:rect l="l" t="t" r="r" b="b"/>
              <a:pathLst>
                <a:path w="1967" h="2826" extrusionOk="0">
                  <a:moveTo>
                    <a:pt x="983" y="1"/>
                  </a:moveTo>
                  <a:cubicBezTo>
                    <a:pt x="439" y="1"/>
                    <a:pt x="0" y="629"/>
                    <a:pt x="0" y="1403"/>
                  </a:cubicBezTo>
                  <a:cubicBezTo>
                    <a:pt x="0" y="2198"/>
                    <a:pt x="439" y="2826"/>
                    <a:pt x="983" y="2826"/>
                  </a:cubicBezTo>
                  <a:cubicBezTo>
                    <a:pt x="1527" y="2826"/>
                    <a:pt x="1967" y="2198"/>
                    <a:pt x="1967" y="1403"/>
                  </a:cubicBezTo>
                  <a:cubicBezTo>
                    <a:pt x="1967" y="629"/>
                    <a:pt x="1527" y="1"/>
                    <a:pt x="98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 name="Google Shape;463;p42"/>
            <p:cNvSpPr/>
            <p:nvPr/>
          </p:nvSpPr>
          <p:spPr>
            <a:xfrm>
              <a:off x="3347375" y="2352950"/>
              <a:ext cx="1626300" cy="696275"/>
            </a:xfrm>
            <a:custGeom>
              <a:avLst/>
              <a:gdLst/>
              <a:ahLst/>
              <a:cxnLst/>
              <a:rect l="l" t="t" r="r" b="b"/>
              <a:pathLst>
                <a:path w="65052" h="27851" extrusionOk="0">
                  <a:moveTo>
                    <a:pt x="0" y="1"/>
                  </a:moveTo>
                  <a:lnTo>
                    <a:pt x="0" y="27850"/>
                  </a:lnTo>
                  <a:lnTo>
                    <a:pt x="65052" y="27850"/>
                  </a:lnTo>
                  <a:lnTo>
                    <a:pt x="65052" y="25005"/>
                  </a:lnTo>
                  <a:lnTo>
                    <a:pt x="56787" y="25005"/>
                  </a:lnTo>
                  <a:lnTo>
                    <a:pt x="56787" y="2826"/>
                  </a:lnTo>
                  <a:lnTo>
                    <a:pt x="65052" y="2826"/>
                  </a:lnTo>
                  <a:lnTo>
                    <a:pt x="65052" y="1"/>
                  </a:lnTo>
                  <a:close/>
                </a:path>
              </a:pathLst>
            </a:custGeom>
            <a:solidFill>
              <a:srgbClr val="7164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 name="Google Shape;464;p42"/>
            <p:cNvSpPr/>
            <p:nvPr/>
          </p:nvSpPr>
          <p:spPr>
            <a:xfrm>
              <a:off x="1720550" y="2352950"/>
              <a:ext cx="1626325" cy="696275"/>
            </a:xfrm>
            <a:custGeom>
              <a:avLst/>
              <a:gdLst/>
              <a:ahLst/>
              <a:cxnLst/>
              <a:rect l="l" t="t" r="r" b="b"/>
              <a:pathLst>
                <a:path w="65053" h="27851" extrusionOk="0">
                  <a:moveTo>
                    <a:pt x="1" y="1"/>
                  </a:moveTo>
                  <a:lnTo>
                    <a:pt x="1" y="27850"/>
                  </a:lnTo>
                  <a:lnTo>
                    <a:pt x="65052" y="27850"/>
                  </a:lnTo>
                  <a:lnTo>
                    <a:pt x="65052"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 name="Google Shape;465;p42"/>
            <p:cNvSpPr/>
            <p:nvPr/>
          </p:nvSpPr>
          <p:spPr>
            <a:xfrm>
              <a:off x="1566250" y="2352950"/>
              <a:ext cx="308125" cy="696275"/>
            </a:xfrm>
            <a:custGeom>
              <a:avLst/>
              <a:gdLst/>
              <a:ahLst/>
              <a:cxnLst/>
              <a:rect l="l" t="t" r="r" b="b"/>
              <a:pathLst>
                <a:path w="12325" h="27851" extrusionOk="0">
                  <a:moveTo>
                    <a:pt x="6173" y="1"/>
                  </a:moveTo>
                  <a:cubicBezTo>
                    <a:pt x="2762" y="1"/>
                    <a:pt x="0" y="6236"/>
                    <a:pt x="0" y="13915"/>
                  </a:cubicBezTo>
                  <a:cubicBezTo>
                    <a:pt x="0" y="21615"/>
                    <a:pt x="2762" y="27850"/>
                    <a:pt x="6173" y="27850"/>
                  </a:cubicBezTo>
                  <a:cubicBezTo>
                    <a:pt x="9562" y="27850"/>
                    <a:pt x="12324" y="21615"/>
                    <a:pt x="12324" y="13915"/>
                  </a:cubicBezTo>
                  <a:cubicBezTo>
                    <a:pt x="12324" y="6236"/>
                    <a:pt x="9562" y="1"/>
                    <a:pt x="617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 name="Google Shape;466;p42"/>
            <p:cNvSpPr/>
            <p:nvPr/>
          </p:nvSpPr>
          <p:spPr>
            <a:xfrm>
              <a:off x="3187825" y="2352950"/>
              <a:ext cx="307600" cy="696275"/>
            </a:xfrm>
            <a:custGeom>
              <a:avLst/>
              <a:gdLst/>
              <a:ahLst/>
              <a:cxnLst/>
              <a:rect l="l" t="t" r="r" b="b"/>
              <a:pathLst>
                <a:path w="12304" h="27851" extrusionOk="0">
                  <a:moveTo>
                    <a:pt x="6152" y="1"/>
                  </a:moveTo>
                  <a:cubicBezTo>
                    <a:pt x="2762" y="1"/>
                    <a:pt x="1" y="6236"/>
                    <a:pt x="1" y="13915"/>
                  </a:cubicBezTo>
                  <a:cubicBezTo>
                    <a:pt x="1" y="21615"/>
                    <a:pt x="2762" y="27850"/>
                    <a:pt x="6152" y="27850"/>
                  </a:cubicBezTo>
                  <a:cubicBezTo>
                    <a:pt x="9563" y="27850"/>
                    <a:pt x="12304" y="21615"/>
                    <a:pt x="12304" y="13915"/>
                  </a:cubicBezTo>
                  <a:cubicBezTo>
                    <a:pt x="12304" y="6236"/>
                    <a:pt x="9563" y="1"/>
                    <a:pt x="6152" y="1"/>
                  </a:cubicBezTo>
                  <a:close/>
                </a:path>
              </a:pathLst>
            </a:custGeom>
            <a:solidFill>
              <a:srgbClr val="7164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 name="Google Shape;467;p42"/>
            <p:cNvSpPr/>
            <p:nvPr/>
          </p:nvSpPr>
          <p:spPr>
            <a:xfrm>
              <a:off x="3295050" y="2423575"/>
              <a:ext cx="245375" cy="555025"/>
            </a:xfrm>
            <a:custGeom>
              <a:avLst/>
              <a:gdLst/>
              <a:ahLst/>
              <a:cxnLst/>
              <a:rect l="l" t="t" r="r" b="b"/>
              <a:pathLst>
                <a:path w="9815" h="22201" extrusionOk="0">
                  <a:moveTo>
                    <a:pt x="4918" y="1"/>
                  </a:moveTo>
                  <a:cubicBezTo>
                    <a:pt x="2198" y="1"/>
                    <a:pt x="1" y="4960"/>
                    <a:pt x="1" y="11090"/>
                  </a:cubicBezTo>
                  <a:cubicBezTo>
                    <a:pt x="1" y="17221"/>
                    <a:pt x="2198" y="22201"/>
                    <a:pt x="4918" y="22201"/>
                  </a:cubicBezTo>
                  <a:cubicBezTo>
                    <a:pt x="7617" y="22201"/>
                    <a:pt x="9814" y="17221"/>
                    <a:pt x="9814" y="11090"/>
                  </a:cubicBezTo>
                  <a:cubicBezTo>
                    <a:pt x="9814" y="4960"/>
                    <a:pt x="7617" y="1"/>
                    <a:pt x="491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 name="Google Shape;468;p42"/>
            <p:cNvSpPr/>
            <p:nvPr/>
          </p:nvSpPr>
          <p:spPr>
            <a:xfrm>
              <a:off x="3417975" y="2423575"/>
              <a:ext cx="1497125" cy="554500"/>
            </a:xfrm>
            <a:custGeom>
              <a:avLst/>
              <a:gdLst/>
              <a:ahLst/>
              <a:cxnLst/>
              <a:rect l="l" t="t" r="r" b="b"/>
              <a:pathLst>
                <a:path w="59885" h="22180" extrusionOk="0">
                  <a:moveTo>
                    <a:pt x="1" y="1"/>
                  </a:moveTo>
                  <a:lnTo>
                    <a:pt x="1" y="22180"/>
                  </a:lnTo>
                  <a:lnTo>
                    <a:pt x="59884" y="22180"/>
                  </a:lnTo>
                  <a:cubicBezTo>
                    <a:pt x="58587" y="22180"/>
                    <a:pt x="57541" y="17221"/>
                    <a:pt x="57541" y="11090"/>
                  </a:cubicBezTo>
                  <a:cubicBezTo>
                    <a:pt x="57541" y="4960"/>
                    <a:pt x="58587" y="1"/>
                    <a:pt x="5988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 name="Google Shape;469;p42"/>
            <p:cNvSpPr/>
            <p:nvPr/>
          </p:nvSpPr>
          <p:spPr>
            <a:xfrm>
              <a:off x="4949600" y="2352950"/>
              <a:ext cx="48675" cy="70650"/>
            </a:xfrm>
            <a:custGeom>
              <a:avLst/>
              <a:gdLst/>
              <a:ahLst/>
              <a:cxnLst/>
              <a:rect l="l" t="t" r="r" b="b"/>
              <a:pathLst>
                <a:path w="1947" h="2826" extrusionOk="0">
                  <a:moveTo>
                    <a:pt x="963" y="1"/>
                  </a:moveTo>
                  <a:cubicBezTo>
                    <a:pt x="440" y="1"/>
                    <a:pt x="0" y="629"/>
                    <a:pt x="0" y="1403"/>
                  </a:cubicBezTo>
                  <a:cubicBezTo>
                    <a:pt x="0" y="2177"/>
                    <a:pt x="440" y="2826"/>
                    <a:pt x="963" y="2826"/>
                  </a:cubicBezTo>
                  <a:cubicBezTo>
                    <a:pt x="1507" y="2826"/>
                    <a:pt x="1946" y="2177"/>
                    <a:pt x="1946" y="1403"/>
                  </a:cubicBezTo>
                  <a:cubicBezTo>
                    <a:pt x="1946" y="629"/>
                    <a:pt x="1507" y="1"/>
                    <a:pt x="96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 name="Google Shape;470;p42"/>
            <p:cNvSpPr/>
            <p:nvPr/>
          </p:nvSpPr>
          <p:spPr>
            <a:xfrm>
              <a:off x="4949600" y="2978575"/>
              <a:ext cx="48675" cy="70650"/>
            </a:xfrm>
            <a:custGeom>
              <a:avLst/>
              <a:gdLst/>
              <a:ahLst/>
              <a:cxnLst/>
              <a:rect l="l" t="t" r="r" b="b"/>
              <a:pathLst>
                <a:path w="1947" h="2826" extrusionOk="0">
                  <a:moveTo>
                    <a:pt x="963" y="1"/>
                  </a:moveTo>
                  <a:cubicBezTo>
                    <a:pt x="440" y="1"/>
                    <a:pt x="0" y="628"/>
                    <a:pt x="0" y="1403"/>
                  </a:cubicBezTo>
                  <a:cubicBezTo>
                    <a:pt x="0" y="2177"/>
                    <a:pt x="440" y="2825"/>
                    <a:pt x="963" y="2825"/>
                  </a:cubicBezTo>
                  <a:cubicBezTo>
                    <a:pt x="1507" y="2825"/>
                    <a:pt x="1946" y="2177"/>
                    <a:pt x="1946" y="1403"/>
                  </a:cubicBezTo>
                  <a:cubicBezTo>
                    <a:pt x="1946" y="628"/>
                    <a:pt x="1507" y="1"/>
                    <a:pt x="96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 name="Google Shape;471;p42"/>
            <p:cNvSpPr/>
            <p:nvPr/>
          </p:nvSpPr>
          <p:spPr>
            <a:xfrm>
              <a:off x="1720550" y="2352950"/>
              <a:ext cx="230725" cy="696275"/>
            </a:xfrm>
            <a:custGeom>
              <a:avLst/>
              <a:gdLst/>
              <a:ahLst/>
              <a:cxnLst/>
              <a:rect l="l" t="t" r="r" b="b"/>
              <a:pathLst>
                <a:path w="9229" h="27851" extrusionOk="0">
                  <a:moveTo>
                    <a:pt x="6152" y="1"/>
                  </a:moveTo>
                  <a:cubicBezTo>
                    <a:pt x="2763" y="1"/>
                    <a:pt x="1" y="6236"/>
                    <a:pt x="1" y="13915"/>
                  </a:cubicBezTo>
                  <a:cubicBezTo>
                    <a:pt x="1" y="21615"/>
                    <a:pt x="2763" y="27850"/>
                    <a:pt x="6152" y="27850"/>
                  </a:cubicBezTo>
                  <a:lnTo>
                    <a:pt x="9228" y="27850"/>
                  </a:lnTo>
                  <a:cubicBezTo>
                    <a:pt x="5838" y="27850"/>
                    <a:pt x="3077" y="21615"/>
                    <a:pt x="3077" y="13915"/>
                  </a:cubicBezTo>
                  <a:cubicBezTo>
                    <a:pt x="3077" y="6236"/>
                    <a:pt x="5838" y="1"/>
                    <a:pt x="922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 name="Google Shape;472;p42"/>
            <p:cNvSpPr/>
            <p:nvPr/>
          </p:nvSpPr>
          <p:spPr>
            <a:xfrm>
              <a:off x="1874350" y="2352950"/>
              <a:ext cx="231225" cy="696275"/>
            </a:xfrm>
            <a:custGeom>
              <a:avLst/>
              <a:gdLst/>
              <a:ahLst/>
              <a:cxnLst/>
              <a:rect l="l" t="t" r="r" b="b"/>
              <a:pathLst>
                <a:path w="9249" h="27851" extrusionOk="0">
                  <a:moveTo>
                    <a:pt x="6152" y="1"/>
                  </a:moveTo>
                  <a:cubicBezTo>
                    <a:pt x="2762" y="1"/>
                    <a:pt x="0" y="6236"/>
                    <a:pt x="0" y="13915"/>
                  </a:cubicBezTo>
                  <a:cubicBezTo>
                    <a:pt x="0" y="21615"/>
                    <a:pt x="2762" y="27850"/>
                    <a:pt x="6152" y="27850"/>
                  </a:cubicBezTo>
                  <a:lnTo>
                    <a:pt x="9249" y="27850"/>
                  </a:lnTo>
                  <a:cubicBezTo>
                    <a:pt x="5838" y="27850"/>
                    <a:pt x="3076" y="21615"/>
                    <a:pt x="3076" y="13915"/>
                  </a:cubicBezTo>
                  <a:cubicBezTo>
                    <a:pt x="3076" y="6236"/>
                    <a:pt x="5838" y="1"/>
                    <a:pt x="924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 name="Google Shape;473;p42"/>
            <p:cNvSpPr/>
            <p:nvPr/>
          </p:nvSpPr>
          <p:spPr>
            <a:xfrm>
              <a:off x="4408036" y="2610309"/>
              <a:ext cx="285848" cy="333099"/>
            </a:xfrm>
            <a:custGeom>
              <a:avLst/>
              <a:gdLst/>
              <a:ahLst/>
              <a:cxnLst/>
              <a:rect l="l" t="t" r="r" b="b"/>
              <a:pathLst>
                <a:path w="6089" h="8266" extrusionOk="0">
                  <a:moveTo>
                    <a:pt x="0" y="1"/>
                  </a:moveTo>
                  <a:lnTo>
                    <a:pt x="0" y="8266"/>
                  </a:lnTo>
                  <a:lnTo>
                    <a:pt x="3034" y="6634"/>
                  </a:lnTo>
                  <a:lnTo>
                    <a:pt x="6089" y="8266"/>
                  </a:lnTo>
                  <a:lnTo>
                    <a:pt x="608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 name="Google Shape;474;p42"/>
            <p:cNvSpPr/>
            <p:nvPr/>
          </p:nvSpPr>
          <p:spPr>
            <a:xfrm>
              <a:off x="1374800" y="3745425"/>
              <a:ext cx="1771725" cy="275175"/>
            </a:xfrm>
            <a:custGeom>
              <a:avLst/>
              <a:gdLst/>
              <a:ahLst/>
              <a:cxnLst/>
              <a:rect l="l" t="t" r="r" b="b"/>
              <a:pathLst>
                <a:path w="70869" h="11007" extrusionOk="0">
                  <a:moveTo>
                    <a:pt x="6026" y="1"/>
                  </a:moveTo>
                  <a:cubicBezTo>
                    <a:pt x="3055" y="1"/>
                    <a:pt x="586" y="4708"/>
                    <a:pt x="0" y="11006"/>
                  </a:cubicBezTo>
                  <a:lnTo>
                    <a:pt x="64843" y="11006"/>
                  </a:lnTo>
                  <a:cubicBezTo>
                    <a:pt x="65449" y="4708"/>
                    <a:pt x="67918" y="1"/>
                    <a:pt x="7086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 name="Google Shape;475;p42"/>
            <p:cNvSpPr/>
            <p:nvPr/>
          </p:nvSpPr>
          <p:spPr>
            <a:xfrm>
              <a:off x="3146500" y="3745425"/>
              <a:ext cx="5250" cy="550"/>
            </a:xfrm>
            <a:custGeom>
              <a:avLst/>
              <a:gdLst/>
              <a:ahLst/>
              <a:cxnLst/>
              <a:rect l="l" t="t" r="r" b="b"/>
              <a:pathLst>
                <a:path w="210" h="22" extrusionOk="0">
                  <a:moveTo>
                    <a:pt x="1" y="1"/>
                  </a:moveTo>
                  <a:cubicBezTo>
                    <a:pt x="84" y="1"/>
                    <a:pt x="147" y="1"/>
                    <a:pt x="210" y="22"/>
                  </a:cubicBezTo>
                  <a:lnTo>
                    <a:pt x="210" y="1"/>
                  </a:lnTo>
                  <a:close/>
                </a:path>
              </a:pathLst>
            </a:custGeom>
            <a:solidFill>
              <a:srgbClr val="FFB3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 name="Google Shape;476;p42"/>
            <p:cNvSpPr/>
            <p:nvPr/>
          </p:nvSpPr>
          <p:spPr>
            <a:xfrm>
              <a:off x="3146500" y="4441650"/>
              <a:ext cx="5250" cy="25"/>
            </a:xfrm>
            <a:custGeom>
              <a:avLst/>
              <a:gdLst/>
              <a:ahLst/>
              <a:cxnLst/>
              <a:rect l="l" t="t" r="r" b="b"/>
              <a:pathLst>
                <a:path w="210" h="1" extrusionOk="0">
                  <a:moveTo>
                    <a:pt x="210" y="1"/>
                  </a:moveTo>
                  <a:cubicBezTo>
                    <a:pt x="147" y="1"/>
                    <a:pt x="84" y="1"/>
                    <a:pt x="1" y="1"/>
                  </a:cubicBezTo>
                  <a:lnTo>
                    <a:pt x="210" y="1"/>
                  </a:lnTo>
                  <a:close/>
                </a:path>
              </a:pathLst>
            </a:custGeom>
            <a:solidFill>
              <a:srgbClr val="FFB3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 name="Google Shape;477;p42"/>
            <p:cNvSpPr/>
            <p:nvPr/>
          </p:nvSpPr>
          <p:spPr>
            <a:xfrm>
              <a:off x="3187825" y="3049200"/>
              <a:ext cx="1326575" cy="70625"/>
            </a:xfrm>
            <a:custGeom>
              <a:avLst/>
              <a:gdLst/>
              <a:ahLst/>
              <a:cxnLst/>
              <a:rect l="l" t="t" r="r" b="b"/>
              <a:pathLst>
                <a:path w="53063" h="2825" extrusionOk="0">
                  <a:moveTo>
                    <a:pt x="1" y="0"/>
                  </a:moveTo>
                  <a:lnTo>
                    <a:pt x="1" y="2825"/>
                  </a:lnTo>
                  <a:lnTo>
                    <a:pt x="52079" y="2825"/>
                  </a:lnTo>
                  <a:cubicBezTo>
                    <a:pt x="52623" y="2825"/>
                    <a:pt x="53042" y="2197"/>
                    <a:pt x="53042" y="1402"/>
                  </a:cubicBezTo>
                  <a:cubicBezTo>
                    <a:pt x="53063" y="628"/>
                    <a:pt x="52623" y="0"/>
                    <a:pt x="52079" y="0"/>
                  </a:cubicBezTo>
                  <a:close/>
                </a:path>
              </a:pathLst>
            </a:custGeom>
            <a:solidFill>
              <a:srgbClr val="9B742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 name="Google Shape;478;p42"/>
            <p:cNvSpPr/>
            <p:nvPr/>
          </p:nvSpPr>
          <p:spPr>
            <a:xfrm>
              <a:off x="3215550" y="3119825"/>
              <a:ext cx="1215175" cy="160075"/>
            </a:xfrm>
            <a:custGeom>
              <a:avLst/>
              <a:gdLst/>
              <a:ahLst/>
              <a:cxnLst/>
              <a:rect l="l" t="t" r="r" b="b"/>
              <a:pathLst>
                <a:path w="48607" h="6403" extrusionOk="0">
                  <a:moveTo>
                    <a:pt x="2135" y="0"/>
                  </a:moveTo>
                  <a:cubicBezTo>
                    <a:pt x="1193" y="0"/>
                    <a:pt x="377" y="2636"/>
                    <a:pt x="0" y="6403"/>
                  </a:cubicBezTo>
                  <a:lnTo>
                    <a:pt x="46472" y="6403"/>
                  </a:lnTo>
                  <a:cubicBezTo>
                    <a:pt x="46848" y="2615"/>
                    <a:pt x="47664" y="0"/>
                    <a:pt x="48606" y="0"/>
                  </a:cubicBez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 name="Google Shape;479;p42"/>
            <p:cNvSpPr/>
            <p:nvPr/>
          </p:nvSpPr>
          <p:spPr>
            <a:xfrm>
              <a:off x="2015050" y="4261200"/>
              <a:ext cx="1859625" cy="347875"/>
            </a:xfrm>
            <a:custGeom>
              <a:avLst/>
              <a:gdLst/>
              <a:ahLst/>
              <a:cxnLst/>
              <a:rect l="l" t="t" r="r" b="b"/>
              <a:pathLst>
                <a:path w="74385" h="13915" extrusionOk="0">
                  <a:moveTo>
                    <a:pt x="74280" y="0"/>
                  </a:moveTo>
                  <a:lnTo>
                    <a:pt x="4060" y="7407"/>
                  </a:lnTo>
                  <a:cubicBezTo>
                    <a:pt x="2679" y="7491"/>
                    <a:pt x="1507" y="8370"/>
                    <a:pt x="1068" y="9688"/>
                  </a:cubicBezTo>
                  <a:lnTo>
                    <a:pt x="168" y="12262"/>
                  </a:lnTo>
                  <a:cubicBezTo>
                    <a:pt x="1" y="12743"/>
                    <a:pt x="147" y="13266"/>
                    <a:pt x="524" y="13601"/>
                  </a:cubicBezTo>
                  <a:cubicBezTo>
                    <a:pt x="754" y="13810"/>
                    <a:pt x="1047" y="13915"/>
                    <a:pt x="1340" y="13915"/>
                  </a:cubicBezTo>
                  <a:cubicBezTo>
                    <a:pt x="1528" y="13915"/>
                    <a:pt x="1717" y="13873"/>
                    <a:pt x="1905" y="13789"/>
                  </a:cubicBezTo>
                  <a:cubicBezTo>
                    <a:pt x="3328" y="13078"/>
                    <a:pt x="5713" y="11466"/>
                    <a:pt x="6131" y="8370"/>
                  </a:cubicBezTo>
                  <a:lnTo>
                    <a:pt x="74384" y="1172"/>
                  </a:lnTo>
                  <a:lnTo>
                    <a:pt x="7428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 name="Google Shape;480;p42"/>
            <p:cNvSpPr/>
            <p:nvPr/>
          </p:nvSpPr>
          <p:spPr>
            <a:xfrm>
              <a:off x="2205975" y="4261200"/>
              <a:ext cx="1859625" cy="347875"/>
            </a:xfrm>
            <a:custGeom>
              <a:avLst/>
              <a:gdLst/>
              <a:ahLst/>
              <a:cxnLst/>
              <a:rect l="l" t="t" r="r" b="b"/>
              <a:pathLst>
                <a:path w="74385" h="13915" extrusionOk="0">
                  <a:moveTo>
                    <a:pt x="126" y="0"/>
                  </a:moveTo>
                  <a:lnTo>
                    <a:pt x="1" y="1172"/>
                  </a:lnTo>
                  <a:lnTo>
                    <a:pt x="68254" y="8370"/>
                  </a:lnTo>
                  <a:cubicBezTo>
                    <a:pt x="68672" y="11466"/>
                    <a:pt x="71058" y="13078"/>
                    <a:pt x="72480" y="13789"/>
                  </a:cubicBezTo>
                  <a:cubicBezTo>
                    <a:pt x="72669" y="13873"/>
                    <a:pt x="72857" y="13915"/>
                    <a:pt x="73045" y="13915"/>
                  </a:cubicBezTo>
                  <a:cubicBezTo>
                    <a:pt x="73338" y="13915"/>
                    <a:pt x="73631" y="13810"/>
                    <a:pt x="73861" y="13601"/>
                  </a:cubicBezTo>
                  <a:cubicBezTo>
                    <a:pt x="74238" y="13266"/>
                    <a:pt x="74384" y="12743"/>
                    <a:pt x="74217" y="12262"/>
                  </a:cubicBezTo>
                  <a:lnTo>
                    <a:pt x="73317" y="9688"/>
                  </a:lnTo>
                  <a:cubicBezTo>
                    <a:pt x="72878" y="8370"/>
                    <a:pt x="71706" y="7491"/>
                    <a:pt x="70325" y="7407"/>
                  </a:cubicBezTo>
                  <a:lnTo>
                    <a:pt x="126" y="0"/>
                  </a:lnTo>
                  <a:close/>
                </a:path>
              </a:pathLst>
            </a:custGeom>
            <a:solidFill>
              <a:srgbClr val="4242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 name="Google Shape;481;p42"/>
            <p:cNvSpPr/>
            <p:nvPr/>
          </p:nvSpPr>
          <p:spPr>
            <a:xfrm>
              <a:off x="3119300" y="4282875"/>
              <a:ext cx="42925" cy="78025"/>
            </a:xfrm>
            <a:custGeom>
              <a:avLst/>
              <a:gdLst/>
              <a:ahLst/>
              <a:cxnLst/>
              <a:rect l="l" t="t" r="r" b="b"/>
              <a:pathLst>
                <a:path w="1717" h="3121" extrusionOk="0">
                  <a:moveTo>
                    <a:pt x="537" y="1"/>
                  </a:moveTo>
                  <a:cubicBezTo>
                    <a:pt x="511" y="1"/>
                    <a:pt x="485" y="4"/>
                    <a:pt x="461" y="12"/>
                  </a:cubicBezTo>
                  <a:cubicBezTo>
                    <a:pt x="105" y="96"/>
                    <a:pt x="1" y="870"/>
                    <a:pt x="231" y="1728"/>
                  </a:cubicBezTo>
                  <a:cubicBezTo>
                    <a:pt x="425" y="2523"/>
                    <a:pt x="852" y="3120"/>
                    <a:pt x="1197" y="3120"/>
                  </a:cubicBezTo>
                  <a:cubicBezTo>
                    <a:pt x="1224" y="3120"/>
                    <a:pt x="1251" y="3116"/>
                    <a:pt x="1277" y="3109"/>
                  </a:cubicBezTo>
                  <a:cubicBezTo>
                    <a:pt x="1612" y="3025"/>
                    <a:pt x="1716" y="2251"/>
                    <a:pt x="1486" y="1393"/>
                  </a:cubicBezTo>
                  <a:cubicBezTo>
                    <a:pt x="1292" y="598"/>
                    <a:pt x="865" y="1"/>
                    <a:pt x="537" y="1"/>
                  </a:cubicBezTo>
                  <a:close/>
                </a:path>
              </a:pathLst>
            </a:custGeom>
            <a:solidFill>
              <a:srgbClr val="FFECB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 name="Google Shape;482;p42"/>
            <p:cNvSpPr/>
            <p:nvPr/>
          </p:nvSpPr>
          <p:spPr>
            <a:xfrm>
              <a:off x="2918425" y="4282875"/>
              <a:ext cx="42925" cy="78025"/>
            </a:xfrm>
            <a:custGeom>
              <a:avLst/>
              <a:gdLst/>
              <a:ahLst/>
              <a:cxnLst/>
              <a:rect l="l" t="t" r="r" b="b"/>
              <a:pathLst>
                <a:path w="1717" h="3121" extrusionOk="0">
                  <a:moveTo>
                    <a:pt x="1197" y="1"/>
                  </a:moveTo>
                  <a:cubicBezTo>
                    <a:pt x="852" y="1"/>
                    <a:pt x="425" y="598"/>
                    <a:pt x="231" y="1393"/>
                  </a:cubicBezTo>
                  <a:cubicBezTo>
                    <a:pt x="1" y="2251"/>
                    <a:pt x="105" y="3025"/>
                    <a:pt x="461" y="3109"/>
                  </a:cubicBezTo>
                  <a:cubicBezTo>
                    <a:pt x="486" y="3116"/>
                    <a:pt x="511" y="3120"/>
                    <a:pt x="537" y="3120"/>
                  </a:cubicBezTo>
                  <a:cubicBezTo>
                    <a:pt x="865" y="3120"/>
                    <a:pt x="1293" y="2523"/>
                    <a:pt x="1486" y="1728"/>
                  </a:cubicBezTo>
                  <a:cubicBezTo>
                    <a:pt x="1717" y="870"/>
                    <a:pt x="1612" y="96"/>
                    <a:pt x="1277" y="12"/>
                  </a:cubicBezTo>
                  <a:cubicBezTo>
                    <a:pt x="1251" y="4"/>
                    <a:pt x="1224" y="1"/>
                    <a:pt x="1197" y="1"/>
                  </a:cubicBezTo>
                  <a:close/>
                </a:path>
              </a:pathLst>
            </a:custGeom>
            <a:solidFill>
              <a:srgbClr val="FFECB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 name="Google Shape;483;p42"/>
            <p:cNvSpPr/>
            <p:nvPr/>
          </p:nvSpPr>
          <p:spPr>
            <a:xfrm>
              <a:off x="2902750" y="4179075"/>
              <a:ext cx="275150" cy="182575"/>
            </a:xfrm>
            <a:custGeom>
              <a:avLst/>
              <a:gdLst/>
              <a:ahLst/>
              <a:cxnLst/>
              <a:rect l="l" t="t" r="r" b="b"/>
              <a:pathLst>
                <a:path w="11006" h="7303" extrusionOk="0">
                  <a:moveTo>
                    <a:pt x="5503" y="0"/>
                  </a:moveTo>
                  <a:cubicBezTo>
                    <a:pt x="4080" y="0"/>
                    <a:pt x="2909" y="482"/>
                    <a:pt x="2009" y="1423"/>
                  </a:cubicBezTo>
                  <a:cubicBezTo>
                    <a:pt x="0" y="3515"/>
                    <a:pt x="147" y="7156"/>
                    <a:pt x="147" y="7303"/>
                  </a:cubicBezTo>
                  <a:lnTo>
                    <a:pt x="1339" y="7261"/>
                  </a:lnTo>
                  <a:cubicBezTo>
                    <a:pt x="1318" y="7219"/>
                    <a:pt x="1214" y="3955"/>
                    <a:pt x="2867" y="2239"/>
                  </a:cubicBezTo>
                  <a:cubicBezTo>
                    <a:pt x="3536" y="1528"/>
                    <a:pt x="4394" y="1172"/>
                    <a:pt x="5503" y="1172"/>
                  </a:cubicBezTo>
                  <a:cubicBezTo>
                    <a:pt x="6612" y="1172"/>
                    <a:pt x="7470" y="1528"/>
                    <a:pt x="8160" y="2239"/>
                  </a:cubicBezTo>
                  <a:cubicBezTo>
                    <a:pt x="9813" y="3955"/>
                    <a:pt x="9688" y="7219"/>
                    <a:pt x="9688" y="7261"/>
                  </a:cubicBezTo>
                  <a:lnTo>
                    <a:pt x="10860" y="7303"/>
                  </a:lnTo>
                  <a:cubicBezTo>
                    <a:pt x="10860" y="7156"/>
                    <a:pt x="11006" y="3515"/>
                    <a:pt x="9018" y="1423"/>
                  </a:cubicBezTo>
                  <a:cubicBezTo>
                    <a:pt x="8119" y="482"/>
                    <a:pt x="6926" y="0"/>
                    <a:pt x="5503" y="0"/>
                  </a:cubicBezTo>
                  <a:close/>
                </a:path>
              </a:pathLst>
            </a:custGeom>
            <a:solidFill>
              <a:srgbClr val="4242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 name="Google Shape;484;p42"/>
            <p:cNvSpPr/>
            <p:nvPr/>
          </p:nvSpPr>
          <p:spPr>
            <a:xfrm>
              <a:off x="2207550" y="3913875"/>
              <a:ext cx="723475" cy="723975"/>
            </a:xfrm>
            <a:custGeom>
              <a:avLst/>
              <a:gdLst/>
              <a:ahLst/>
              <a:cxnLst/>
              <a:rect l="l" t="t" r="r" b="b"/>
              <a:pathLst>
                <a:path w="28939" h="28959" extrusionOk="0">
                  <a:moveTo>
                    <a:pt x="14459" y="0"/>
                  </a:moveTo>
                  <a:cubicBezTo>
                    <a:pt x="6466" y="0"/>
                    <a:pt x="1" y="6486"/>
                    <a:pt x="1" y="14479"/>
                  </a:cubicBezTo>
                  <a:cubicBezTo>
                    <a:pt x="1" y="22472"/>
                    <a:pt x="6466" y="28958"/>
                    <a:pt x="14459" y="28958"/>
                  </a:cubicBezTo>
                  <a:cubicBezTo>
                    <a:pt x="22473" y="28958"/>
                    <a:pt x="28938" y="22472"/>
                    <a:pt x="28938" y="14479"/>
                  </a:cubicBezTo>
                  <a:cubicBezTo>
                    <a:pt x="28938" y="6486"/>
                    <a:pt x="22473" y="0"/>
                    <a:pt x="1445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 name="Google Shape;485;p42"/>
            <p:cNvSpPr/>
            <p:nvPr/>
          </p:nvSpPr>
          <p:spPr>
            <a:xfrm>
              <a:off x="2207550" y="3914350"/>
              <a:ext cx="458250" cy="457775"/>
            </a:xfrm>
            <a:custGeom>
              <a:avLst/>
              <a:gdLst/>
              <a:ahLst/>
              <a:cxnLst/>
              <a:rect l="l" t="t" r="r" b="b"/>
              <a:pathLst>
                <a:path w="18330" h="18311" extrusionOk="0">
                  <a:moveTo>
                    <a:pt x="14661" y="0"/>
                  </a:moveTo>
                  <a:cubicBezTo>
                    <a:pt x="14594" y="0"/>
                    <a:pt x="14526" y="1"/>
                    <a:pt x="14459" y="2"/>
                  </a:cubicBezTo>
                  <a:cubicBezTo>
                    <a:pt x="13999" y="2"/>
                    <a:pt x="13559" y="23"/>
                    <a:pt x="13099" y="65"/>
                  </a:cubicBezTo>
                  <a:lnTo>
                    <a:pt x="63" y="13100"/>
                  </a:lnTo>
                  <a:cubicBezTo>
                    <a:pt x="22" y="13540"/>
                    <a:pt x="1" y="14000"/>
                    <a:pt x="1" y="14460"/>
                  </a:cubicBezTo>
                  <a:cubicBezTo>
                    <a:pt x="1" y="15799"/>
                    <a:pt x="168" y="17097"/>
                    <a:pt x="503" y="18310"/>
                  </a:cubicBezTo>
                  <a:lnTo>
                    <a:pt x="18330" y="504"/>
                  </a:lnTo>
                  <a:cubicBezTo>
                    <a:pt x="17157" y="186"/>
                    <a:pt x="15929" y="0"/>
                    <a:pt x="1466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 name="Google Shape;486;p42"/>
            <p:cNvSpPr/>
            <p:nvPr/>
          </p:nvSpPr>
          <p:spPr>
            <a:xfrm>
              <a:off x="2239475" y="3946300"/>
              <a:ext cx="526250" cy="526250"/>
            </a:xfrm>
            <a:custGeom>
              <a:avLst/>
              <a:gdLst/>
              <a:ahLst/>
              <a:cxnLst/>
              <a:rect l="l" t="t" r="r" b="b"/>
              <a:pathLst>
                <a:path w="21050" h="21050" extrusionOk="0">
                  <a:moveTo>
                    <a:pt x="19166" y="0"/>
                  </a:moveTo>
                  <a:lnTo>
                    <a:pt x="0" y="19166"/>
                  </a:lnTo>
                  <a:cubicBezTo>
                    <a:pt x="293" y="19815"/>
                    <a:pt x="649" y="20443"/>
                    <a:pt x="1025" y="21049"/>
                  </a:cubicBezTo>
                  <a:lnTo>
                    <a:pt x="21049" y="1026"/>
                  </a:lnTo>
                  <a:cubicBezTo>
                    <a:pt x="20463" y="649"/>
                    <a:pt x="19836" y="293"/>
                    <a:pt x="1916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 name="Google Shape;487;p42"/>
            <p:cNvSpPr/>
            <p:nvPr/>
          </p:nvSpPr>
          <p:spPr>
            <a:xfrm>
              <a:off x="2192375" y="3899225"/>
              <a:ext cx="753800" cy="753275"/>
            </a:xfrm>
            <a:custGeom>
              <a:avLst/>
              <a:gdLst/>
              <a:ahLst/>
              <a:cxnLst/>
              <a:rect l="l" t="t" r="r" b="b"/>
              <a:pathLst>
                <a:path w="30152" h="30131" extrusionOk="0">
                  <a:moveTo>
                    <a:pt x="15087" y="1193"/>
                  </a:moveTo>
                  <a:cubicBezTo>
                    <a:pt x="22745" y="1193"/>
                    <a:pt x="28959" y="7407"/>
                    <a:pt x="28959" y="15065"/>
                  </a:cubicBezTo>
                  <a:cubicBezTo>
                    <a:pt x="28959" y="22723"/>
                    <a:pt x="22745" y="28958"/>
                    <a:pt x="15087" y="28958"/>
                  </a:cubicBezTo>
                  <a:cubicBezTo>
                    <a:pt x="7429" y="28958"/>
                    <a:pt x="1194" y="22723"/>
                    <a:pt x="1194" y="15065"/>
                  </a:cubicBezTo>
                  <a:cubicBezTo>
                    <a:pt x="1194" y="7407"/>
                    <a:pt x="7408" y="1193"/>
                    <a:pt x="15087" y="1193"/>
                  </a:cubicBezTo>
                  <a:close/>
                  <a:moveTo>
                    <a:pt x="15087" y="0"/>
                  </a:moveTo>
                  <a:cubicBezTo>
                    <a:pt x="6759" y="0"/>
                    <a:pt x="1" y="6759"/>
                    <a:pt x="1" y="15065"/>
                  </a:cubicBezTo>
                  <a:cubicBezTo>
                    <a:pt x="1" y="23372"/>
                    <a:pt x="6759" y="30130"/>
                    <a:pt x="15087" y="30130"/>
                  </a:cubicBezTo>
                  <a:cubicBezTo>
                    <a:pt x="23394" y="30130"/>
                    <a:pt x="30152" y="23372"/>
                    <a:pt x="30152" y="15065"/>
                  </a:cubicBezTo>
                  <a:cubicBezTo>
                    <a:pt x="30152" y="6759"/>
                    <a:pt x="23394" y="0"/>
                    <a:pt x="15087" y="0"/>
                  </a:cubicBezTo>
                  <a:close/>
                </a:path>
              </a:pathLst>
            </a:custGeom>
            <a:solidFill>
              <a:srgbClr val="4242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 name="Google Shape;488;p42"/>
            <p:cNvSpPr/>
            <p:nvPr/>
          </p:nvSpPr>
          <p:spPr>
            <a:xfrm>
              <a:off x="3149650" y="3913875"/>
              <a:ext cx="723450" cy="723975"/>
            </a:xfrm>
            <a:custGeom>
              <a:avLst/>
              <a:gdLst/>
              <a:ahLst/>
              <a:cxnLst/>
              <a:rect l="l" t="t" r="r" b="b"/>
              <a:pathLst>
                <a:path w="28938" h="28959" extrusionOk="0">
                  <a:moveTo>
                    <a:pt x="14479" y="0"/>
                  </a:moveTo>
                  <a:cubicBezTo>
                    <a:pt x="6466" y="0"/>
                    <a:pt x="0" y="6486"/>
                    <a:pt x="0" y="14479"/>
                  </a:cubicBezTo>
                  <a:cubicBezTo>
                    <a:pt x="0" y="22472"/>
                    <a:pt x="6466" y="28958"/>
                    <a:pt x="14479" y="28958"/>
                  </a:cubicBezTo>
                  <a:cubicBezTo>
                    <a:pt x="22472" y="28958"/>
                    <a:pt x="28937" y="22472"/>
                    <a:pt x="28937" y="14479"/>
                  </a:cubicBezTo>
                  <a:cubicBezTo>
                    <a:pt x="28937" y="6486"/>
                    <a:pt x="22472" y="0"/>
                    <a:pt x="1447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 name="Google Shape;489;p42"/>
            <p:cNvSpPr/>
            <p:nvPr/>
          </p:nvSpPr>
          <p:spPr>
            <a:xfrm>
              <a:off x="3149125" y="3914350"/>
              <a:ext cx="458775" cy="457775"/>
            </a:xfrm>
            <a:custGeom>
              <a:avLst/>
              <a:gdLst/>
              <a:ahLst/>
              <a:cxnLst/>
              <a:rect l="l" t="t" r="r" b="b"/>
              <a:pathLst>
                <a:path w="18351" h="18311" extrusionOk="0">
                  <a:moveTo>
                    <a:pt x="14681" y="0"/>
                  </a:moveTo>
                  <a:cubicBezTo>
                    <a:pt x="14614" y="0"/>
                    <a:pt x="14547" y="1"/>
                    <a:pt x="14479" y="2"/>
                  </a:cubicBezTo>
                  <a:cubicBezTo>
                    <a:pt x="14019" y="2"/>
                    <a:pt x="13580" y="23"/>
                    <a:pt x="13119" y="65"/>
                  </a:cubicBezTo>
                  <a:lnTo>
                    <a:pt x="84" y="13100"/>
                  </a:lnTo>
                  <a:cubicBezTo>
                    <a:pt x="21" y="13540"/>
                    <a:pt x="0" y="14000"/>
                    <a:pt x="0" y="14460"/>
                  </a:cubicBezTo>
                  <a:cubicBezTo>
                    <a:pt x="0" y="15799"/>
                    <a:pt x="189" y="17097"/>
                    <a:pt x="523" y="18310"/>
                  </a:cubicBezTo>
                  <a:lnTo>
                    <a:pt x="18350" y="504"/>
                  </a:lnTo>
                  <a:cubicBezTo>
                    <a:pt x="17178" y="186"/>
                    <a:pt x="15949" y="0"/>
                    <a:pt x="1468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 name="Google Shape;490;p42"/>
            <p:cNvSpPr/>
            <p:nvPr/>
          </p:nvSpPr>
          <p:spPr>
            <a:xfrm>
              <a:off x="3181550" y="3946300"/>
              <a:ext cx="526250" cy="526250"/>
            </a:xfrm>
            <a:custGeom>
              <a:avLst/>
              <a:gdLst/>
              <a:ahLst/>
              <a:cxnLst/>
              <a:rect l="l" t="t" r="r" b="b"/>
              <a:pathLst>
                <a:path w="21050" h="21050" extrusionOk="0">
                  <a:moveTo>
                    <a:pt x="19166" y="0"/>
                  </a:moveTo>
                  <a:lnTo>
                    <a:pt x="0" y="19166"/>
                  </a:lnTo>
                  <a:cubicBezTo>
                    <a:pt x="293" y="19815"/>
                    <a:pt x="649" y="20443"/>
                    <a:pt x="1047" y="21049"/>
                  </a:cubicBezTo>
                  <a:lnTo>
                    <a:pt x="21050" y="1026"/>
                  </a:lnTo>
                  <a:cubicBezTo>
                    <a:pt x="20464" y="649"/>
                    <a:pt x="19836" y="293"/>
                    <a:pt x="1916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 name="Google Shape;491;p42"/>
            <p:cNvSpPr/>
            <p:nvPr/>
          </p:nvSpPr>
          <p:spPr>
            <a:xfrm>
              <a:off x="3134475" y="3899225"/>
              <a:ext cx="753800" cy="753275"/>
            </a:xfrm>
            <a:custGeom>
              <a:avLst/>
              <a:gdLst/>
              <a:ahLst/>
              <a:cxnLst/>
              <a:rect l="l" t="t" r="r" b="b"/>
              <a:pathLst>
                <a:path w="30152" h="30131" extrusionOk="0">
                  <a:moveTo>
                    <a:pt x="15086" y="1193"/>
                  </a:moveTo>
                  <a:cubicBezTo>
                    <a:pt x="22744" y="1193"/>
                    <a:pt x="28959" y="7407"/>
                    <a:pt x="28959" y="15065"/>
                  </a:cubicBezTo>
                  <a:cubicBezTo>
                    <a:pt x="28959" y="22723"/>
                    <a:pt x="22744" y="28958"/>
                    <a:pt x="15086" y="28958"/>
                  </a:cubicBezTo>
                  <a:cubicBezTo>
                    <a:pt x="7428" y="28958"/>
                    <a:pt x="1193" y="22723"/>
                    <a:pt x="1193" y="15065"/>
                  </a:cubicBezTo>
                  <a:cubicBezTo>
                    <a:pt x="1193" y="7407"/>
                    <a:pt x="7428" y="1193"/>
                    <a:pt x="15086" y="1193"/>
                  </a:cubicBezTo>
                  <a:close/>
                  <a:moveTo>
                    <a:pt x="15086" y="0"/>
                  </a:moveTo>
                  <a:cubicBezTo>
                    <a:pt x="6759" y="0"/>
                    <a:pt x="0" y="6759"/>
                    <a:pt x="0" y="15065"/>
                  </a:cubicBezTo>
                  <a:cubicBezTo>
                    <a:pt x="0" y="23372"/>
                    <a:pt x="6759" y="30130"/>
                    <a:pt x="15086" y="30130"/>
                  </a:cubicBezTo>
                  <a:cubicBezTo>
                    <a:pt x="23393" y="30130"/>
                    <a:pt x="30151" y="23372"/>
                    <a:pt x="30151" y="15065"/>
                  </a:cubicBezTo>
                  <a:cubicBezTo>
                    <a:pt x="30151" y="6759"/>
                    <a:pt x="23393" y="0"/>
                    <a:pt x="15086" y="0"/>
                  </a:cubicBezTo>
                  <a:close/>
                </a:path>
              </a:pathLst>
            </a:custGeom>
            <a:solidFill>
              <a:srgbClr val="4242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 name="Google Shape;492;p42"/>
            <p:cNvSpPr/>
            <p:nvPr/>
          </p:nvSpPr>
          <p:spPr>
            <a:xfrm>
              <a:off x="2167800" y="4241325"/>
              <a:ext cx="53900" cy="69600"/>
            </a:xfrm>
            <a:custGeom>
              <a:avLst/>
              <a:gdLst/>
              <a:ahLst/>
              <a:cxnLst/>
              <a:rect l="l" t="t" r="r" b="b"/>
              <a:pathLst>
                <a:path w="2156" h="2784" extrusionOk="0">
                  <a:moveTo>
                    <a:pt x="1381" y="0"/>
                  </a:moveTo>
                  <a:cubicBezTo>
                    <a:pt x="607" y="0"/>
                    <a:pt x="0" y="628"/>
                    <a:pt x="0" y="1381"/>
                  </a:cubicBezTo>
                  <a:cubicBezTo>
                    <a:pt x="0" y="2155"/>
                    <a:pt x="607" y="2783"/>
                    <a:pt x="1381" y="2783"/>
                  </a:cubicBezTo>
                  <a:cubicBezTo>
                    <a:pt x="2156" y="2783"/>
                    <a:pt x="1381" y="2155"/>
                    <a:pt x="1381" y="1381"/>
                  </a:cubicBezTo>
                  <a:cubicBezTo>
                    <a:pt x="1381" y="628"/>
                    <a:pt x="2156" y="0"/>
                    <a:pt x="1381" y="0"/>
                  </a:cubicBezTo>
                  <a:close/>
                </a:path>
              </a:pathLst>
            </a:custGeom>
            <a:solidFill>
              <a:srgbClr val="4242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 name="Google Shape;493;p42"/>
            <p:cNvSpPr/>
            <p:nvPr/>
          </p:nvSpPr>
          <p:spPr>
            <a:xfrm>
              <a:off x="3858950" y="4241325"/>
              <a:ext cx="53900" cy="69600"/>
            </a:xfrm>
            <a:custGeom>
              <a:avLst/>
              <a:gdLst/>
              <a:ahLst/>
              <a:cxnLst/>
              <a:rect l="l" t="t" r="r" b="b"/>
              <a:pathLst>
                <a:path w="2156" h="2784" extrusionOk="0">
                  <a:moveTo>
                    <a:pt x="775" y="0"/>
                  </a:moveTo>
                  <a:cubicBezTo>
                    <a:pt x="1" y="0"/>
                    <a:pt x="775" y="628"/>
                    <a:pt x="775" y="1381"/>
                  </a:cubicBezTo>
                  <a:cubicBezTo>
                    <a:pt x="775" y="2155"/>
                    <a:pt x="1" y="2783"/>
                    <a:pt x="775" y="2783"/>
                  </a:cubicBezTo>
                  <a:cubicBezTo>
                    <a:pt x="1549" y="2783"/>
                    <a:pt x="2156" y="2155"/>
                    <a:pt x="2156" y="1381"/>
                  </a:cubicBezTo>
                  <a:cubicBezTo>
                    <a:pt x="2156" y="628"/>
                    <a:pt x="1549" y="0"/>
                    <a:pt x="775" y="0"/>
                  </a:cubicBezTo>
                  <a:close/>
                </a:path>
              </a:pathLst>
            </a:custGeom>
            <a:solidFill>
              <a:srgbClr val="4242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94" name="Google Shape;494;p42"/>
          <p:cNvSpPr/>
          <p:nvPr/>
        </p:nvSpPr>
        <p:spPr>
          <a:xfrm>
            <a:off x="796907" y="2141070"/>
            <a:ext cx="292121" cy="292121"/>
          </a:xfrm>
          <a:custGeom>
            <a:avLst/>
            <a:gdLst/>
            <a:ahLst/>
            <a:cxnLst/>
            <a:rect l="l" t="t" r="r" b="b"/>
            <a:pathLst>
              <a:path w="7994" h="7994" extrusionOk="0">
                <a:moveTo>
                  <a:pt x="3997" y="0"/>
                </a:moveTo>
                <a:cubicBezTo>
                  <a:pt x="3537" y="0"/>
                  <a:pt x="3160" y="377"/>
                  <a:pt x="3160" y="837"/>
                </a:cubicBezTo>
                <a:lnTo>
                  <a:pt x="3160" y="3160"/>
                </a:lnTo>
                <a:lnTo>
                  <a:pt x="858" y="3160"/>
                </a:lnTo>
                <a:cubicBezTo>
                  <a:pt x="377" y="3160"/>
                  <a:pt x="1" y="3536"/>
                  <a:pt x="1" y="3997"/>
                </a:cubicBezTo>
                <a:cubicBezTo>
                  <a:pt x="1" y="4457"/>
                  <a:pt x="377" y="4834"/>
                  <a:pt x="858" y="4834"/>
                </a:cubicBezTo>
                <a:lnTo>
                  <a:pt x="3160" y="4834"/>
                </a:lnTo>
                <a:lnTo>
                  <a:pt x="3160" y="7156"/>
                </a:lnTo>
                <a:cubicBezTo>
                  <a:pt x="3160" y="7617"/>
                  <a:pt x="3537" y="7993"/>
                  <a:pt x="3997" y="7993"/>
                </a:cubicBezTo>
                <a:cubicBezTo>
                  <a:pt x="4457" y="7993"/>
                  <a:pt x="4855" y="7617"/>
                  <a:pt x="4855" y="7156"/>
                </a:cubicBezTo>
                <a:lnTo>
                  <a:pt x="4855" y="4834"/>
                </a:lnTo>
                <a:lnTo>
                  <a:pt x="7156" y="4834"/>
                </a:lnTo>
                <a:cubicBezTo>
                  <a:pt x="7617" y="4834"/>
                  <a:pt x="7993" y="4457"/>
                  <a:pt x="7993" y="3997"/>
                </a:cubicBezTo>
                <a:cubicBezTo>
                  <a:pt x="7993" y="3536"/>
                  <a:pt x="7617" y="3160"/>
                  <a:pt x="7156" y="3160"/>
                </a:cubicBezTo>
                <a:lnTo>
                  <a:pt x="4855" y="3160"/>
                </a:lnTo>
                <a:lnTo>
                  <a:pt x="4855" y="837"/>
                </a:lnTo>
                <a:cubicBezTo>
                  <a:pt x="4855" y="377"/>
                  <a:pt x="4457" y="0"/>
                  <a:pt x="3997" y="0"/>
                </a:cubicBezTo>
                <a:close/>
              </a:path>
            </a:pathLst>
          </a:custGeom>
          <a:solidFill>
            <a:srgbClr val="F4EF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 name="Google Shape;495;p42"/>
          <p:cNvSpPr/>
          <p:nvPr/>
        </p:nvSpPr>
        <p:spPr>
          <a:xfrm>
            <a:off x="4571993" y="3700574"/>
            <a:ext cx="353398" cy="353314"/>
          </a:xfrm>
          <a:custGeom>
            <a:avLst/>
            <a:gdLst/>
            <a:ahLst/>
            <a:cxnLst/>
            <a:rect l="l" t="t" r="r" b="b"/>
            <a:pathLst>
              <a:path w="2931" h="2930" extrusionOk="0">
                <a:moveTo>
                  <a:pt x="1466" y="0"/>
                </a:moveTo>
                <a:cubicBezTo>
                  <a:pt x="1298" y="0"/>
                  <a:pt x="1152" y="147"/>
                  <a:pt x="1152" y="314"/>
                </a:cubicBezTo>
                <a:lnTo>
                  <a:pt x="1152" y="1172"/>
                </a:lnTo>
                <a:lnTo>
                  <a:pt x="315" y="1172"/>
                </a:lnTo>
                <a:cubicBezTo>
                  <a:pt x="147" y="1172"/>
                  <a:pt x="1" y="1298"/>
                  <a:pt x="1" y="1465"/>
                </a:cubicBezTo>
                <a:cubicBezTo>
                  <a:pt x="1" y="1632"/>
                  <a:pt x="147" y="1779"/>
                  <a:pt x="315" y="1779"/>
                </a:cubicBezTo>
                <a:lnTo>
                  <a:pt x="1152" y="1779"/>
                </a:lnTo>
                <a:lnTo>
                  <a:pt x="1152" y="2637"/>
                </a:lnTo>
                <a:cubicBezTo>
                  <a:pt x="1152" y="2804"/>
                  <a:pt x="1298" y="2930"/>
                  <a:pt x="1466" y="2930"/>
                </a:cubicBezTo>
                <a:cubicBezTo>
                  <a:pt x="1633" y="2930"/>
                  <a:pt x="1779" y="2804"/>
                  <a:pt x="1779" y="2637"/>
                </a:cubicBezTo>
                <a:lnTo>
                  <a:pt x="1779" y="1779"/>
                </a:lnTo>
                <a:lnTo>
                  <a:pt x="2616" y="1779"/>
                </a:lnTo>
                <a:cubicBezTo>
                  <a:pt x="2805" y="1779"/>
                  <a:pt x="2930" y="1632"/>
                  <a:pt x="2930" y="1465"/>
                </a:cubicBezTo>
                <a:cubicBezTo>
                  <a:pt x="2930" y="1298"/>
                  <a:pt x="2805" y="1172"/>
                  <a:pt x="2616" y="1172"/>
                </a:cubicBezTo>
                <a:lnTo>
                  <a:pt x="1779" y="1172"/>
                </a:lnTo>
                <a:lnTo>
                  <a:pt x="1779" y="314"/>
                </a:lnTo>
                <a:cubicBezTo>
                  <a:pt x="1779" y="147"/>
                  <a:pt x="1633" y="0"/>
                  <a:pt x="1466" y="0"/>
                </a:cubicBezTo>
                <a:close/>
              </a:path>
            </a:pathLst>
          </a:custGeom>
          <a:solidFill>
            <a:srgbClr val="F4EF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 name="Google Shape;496;p42"/>
          <p:cNvSpPr/>
          <p:nvPr/>
        </p:nvSpPr>
        <p:spPr>
          <a:xfrm>
            <a:off x="2175680" y="1288146"/>
            <a:ext cx="577253" cy="577221"/>
          </a:xfrm>
          <a:custGeom>
            <a:avLst/>
            <a:gdLst/>
            <a:ahLst/>
            <a:cxnLst/>
            <a:rect l="l" t="t" r="r" b="b"/>
            <a:pathLst>
              <a:path w="4207" h="4207" extrusionOk="0">
                <a:moveTo>
                  <a:pt x="2093" y="1"/>
                </a:moveTo>
                <a:cubicBezTo>
                  <a:pt x="1863" y="1"/>
                  <a:pt x="1654" y="210"/>
                  <a:pt x="1654" y="440"/>
                </a:cubicBezTo>
                <a:lnTo>
                  <a:pt x="1654" y="1675"/>
                </a:lnTo>
                <a:lnTo>
                  <a:pt x="440" y="1675"/>
                </a:lnTo>
                <a:cubicBezTo>
                  <a:pt x="189" y="1675"/>
                  <a:pt x="1" y="1863"/>
                  <a:pt x="1" y="2114"/>
                </a:cubicBezTo>
                <a:cubicBezTo>
                  <a:pt x="1" y="2344"/>
                  <a:pt x="189" y="2553"/>
                  <a:pt x="440" y="2553"/>
                </a:cubicBezTo>
                <a:lnTo>
                  <a:pt x="1654" y="2553"/>
                </a:lnTo>
                <a:lnTo>
                  <a:pt x="1654" y="3767"/>
                </a:lnTo>
                <a:cubicBezTo>
                  <a:pt x="1654" y="4018"/>
                  <a:pt x="1863" y="4206"/>
                  <a:pt x="2093" y="4206"/>
                </a:cubicBezTo>
                <a:cubicBezTo>
                  <a:pt x="2344" y="4206"/>
                  <a:pt x="2533" y="4018"/>
                  <a:pt x="2533" y="3767"/>
                </a:cubicBezTo>
                <a:lnTo>
                  <a:pt x="2533" y="2553"/>
                </a:lnTo>
                <a:lnTo>
                  <a:pt x="3767" y="2553"/>
                </a:lnTo>
                <a:cubicBezTo>
                  <a:pt x="3997" y="2553"/>
                  <a:pt x="4206" y="2344"/>
                  <a:pt x="4206" y="2114"/>
                </a:cubicBezTo>
                <a:cubicBezTo>
                  <a:pt x="4206" y="1863"/>
                  <a:pt x="4018" y="1675"/>
                  <a:pt x="3767" y="1675"/>
                </a:cubicBezTo>
                <a:lnTo>
                  <a:pt x="2533" y="1675"/>
                </a:lnTo>
                <a:lnTo>
                  <a:pt x="2533" y="440"/>
                </a:lnTo>
                <a:cubicBezTo>
                  <a:pt x="2533" y="210"/>
                  <a:pt x="2344" y="1"/>
                  <a:pt x="2093" y="1"/>
                </a:cubicBezTo>
                <a:close/>
              </a:path>
            </a:pathLst>
          </a:custGeom>
          <a:solidFill>
            <a:srgbClr val="F4EF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TextBox 57">
            <a:extLst>
              <a:ext uri="{FF2B5EF4-FFF2-40B4-BE49-F238E27FC236}">
                <a16:creationId xmlns:a16="http://schemas.microsoft.com/office/drawing/2014/main" id="{93949722-6B10-2343-AEF8-629DEEE49D78}"/>
              </a:ext>
            </a:extLst>
          </p:cNvPr>
          <p:cNvSpPr txBox="1"/>
          <p:nvPr/>
        </p:nvSpPr>
        <p:spPr>
          <a:xfrm>
            <a:off x="2205437" y="484050"/>
            <a:ext cx="4572000" cy="584775"/>
          </a:xfrm>
          <a:prstGeom prst="rect">
            <a:avLst/>
          </a:prstGeom>
          <a:noFill/>
        </p:spPr>
        <p:txBody>
          <a:bodyPr wrap="square">
            <a:spAutoFit/>
          </a:bodyPr>
          <a:lstStyle/>
          <a:p>
            <a:pPr lvl="0" algn="ctr"/>
            <a:r>
              <a:rPr lang="en-US" sz="1600" dirty="0">
                <a:solidFill>
                  <a:schemeClr val="tx1"/>
                </a:solidFill>
              </a:rPr>
              <a:t>Libyan International Medical University</a:t>
            </a:r>
          </a:p>
          <a:p>
            <a:pPr lvl="0" algn="ctr"/>
            <a:r>
              <a:rPr lang="en-US" sz="1600" dirty="0">
                <a:solidFill>
                  <a:schemeClr val="tx1"/>
                </a:solidFill>
              </a:rPr>
              <a:t>Faculty of Business Administration</a:t>
            </a:r>
            <a:endParaRPr lang="ar-LY" sz="1600" dirty="0">
              <a:solidFill>
                <a:schemeClr val="tx1"/>
              </a:solidFill>
            </a:endParaRPr>
          </a:p>
        </p:txBody>
      </p:sp>
      <p:pic>
        <p:nvPicPr>
          <p:cNvPr id="59" name="صورة 4">
            <a:extLst>
              <a:ext uri="{FF2B5EF4-FFF2-40B4-BE49-F238E27FC236}">
                <a16:creationId xmlns:a16="http://schemas.microsoft.com/office/drawing/2014/main" id="{14C6EE23-8D66-0F44-872B-357C5211BE10}"/>
              </a:ext>
            </a:extLst>
          </p:cNvPr>
          <p:cNvPicPr>
            <a:picLocks noChangeAspect="1"/>
          </p:cNvPicPr>
          <p:nvPr/>
        </p:nvPicPr>
        <p:blipFill>
          <a:blip r:embed="rId4" cstate="print">
            <a:extLst>
              <a:ext uri="{BEBA8EAE-BF5A-486C-A8C5-ECC9F3942E4B}">
                <a14:imgProps xmlns:a14="http://schemas.microsoft.com/office/drawing/2010/main">
                  <a14:imgLayer r:embed="rId5">
                    <a14:imgEffect>
                      <a14:backgroundRemoval t="0" b="100000" l="0" r="100000"/>
                    </a14:imgEffect>
                  </a14:imgLayer>
                </a14:imgProps>
              </a:ext>
              <a:ext uri="{28A0092B-C50C-407E-A947-70E740481C1C}">
                <a14:useLocalDpi xmlns:a14="http://schemas.microsoft.com/office/drawing/2010/main" val="0"/>
              </a:ext>
            </a:extLst>
          </a:blip>
          <a:stretch>
            <a:fillRect/>
          </a:stretch>
        </p:blipFill>
        <p:spPr>
          <a:xfrm>
            <a:off x="1710275" y="211994"/>
            <a:ext cx="967770" cy="898099"/>
          </a:xfrm>
          <a:prstGeom prst="rect">
            <a:avLst/>
          </a:prstGeom>
        </p:spPr>
      </p:pic>
      <p:pic>
        <p:nvPicPr>
          <p:cNvPr id="60" name="صورة 5">
            <a:extLst>
              <a:ext uri="{FF2B5EF4-FFF2-40B4-BE49-F238E27FC236}">
                <a16:creationId xmlns:a16="http://schemas.microsoft.com/office/drawing/2014/main" id="{7C084075-60D2-1949-A58A-882D872517F3}"/>
              </a:ext>
            </a:extLst>
          </p:cNvPr>
          <p:cNvPicPr>
            <a:picLocks noChangeAspect="1"/>
          </p:cNvPicPr>
          <p:nvPr/>
        </p:nvPicPr>
        <p:blipFill>
          <a:blip r:embed="rId6" cstate="print">
            <a:extLst>
              <a:ext uri="{BEBA8EAE-BF5A-486C-A8C5-ECC9F3942E4B}">
                <a14:imgProps xmlns:a14="http://schemas.microsoft.com/office/drawing/2010/main">
                  <a14:imgLayer r:embed="rId7">
                    <a14:imgEffect>
                      <a14:backgroundRemoval t="0" b="100000" l="3158" r="100000"/>
                    </a14:imgEffect>
                  </a14:imgLayer>
                </a14:imgProps>
              </a:ext>
              <a:ext uri="{28A0092B-C50C-407E-A947-70E740481C1C}">
                <a14:useLocalDpi xmlns:a14="http://schemas.microsoft.com/office/drawing/2010/main" val="0"/>
              </a:ext>
            </a:extLst>
          </a:blip>
          <a:stretch>
            <a:fillRect/>
          </a:stretch>
        </p:blipFill>
        <p:spPr>
          <a:xfrm>
            <a:off x="6465957" y="293705"/>
            <a:ext cx="967770" cy="798333"/>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507"/>
        <p:cNvGrpSpPr/>
        <p:nvPr/>
      </p:nvGrpSpPr>
      <p:grpSpPr>
        <a:xfrm>
          <a:off x="0" y="0"/>
          <a:ext cx="0" cy="0"/>
          <a:chOff x="0" y="0"/>
          <a:chExt cx="0" cy="0"/>
        </a:xfrm>
      </p:grpSpPr>
      <p:sp>
        <p:nvSpPr>
          <p:cNvPr id="509" name="Google Shape;509;p44"/>
          <p:cNvSpPr txBox="1">
            <a:spLocks noGrp="1"/>
          </p:cNvSpPr>
          <p:nvPr>
            <p:ph type="title"/>
          </p:nvPr>
        </p:nvSpPr>
        <p:spPr>
          <a:xfrm>
            <a:off x="1660127" y="1591375"/>
            <a:ext cx="2169000" cy="365700"/>
          </a:xfrm>
          <a:prstGeom prst="rect">
            <a:avLst/>
          </a:prstGeom>
        </p:spPr>
        <p:txBody>
          <a:bodyPr spcFirstLastPara="1" wrap="square" lIns="91425" tIns="91425" rIns="91425" bIns="91425" anchor="ctr" anchorCtr="0">
            <a:noAutofit/>
          </a:bodyPr>
          <a:lstStyle/>
          <a:p>
            <a:pPr lvl="0"/>
            <a:r>
              <a:rPr lang="en" dirty="0"/>
              <a:t>Introduction</a:t>
            </a:r>
            <a:endParaRPr dirty="0"/>
          </a:p>
        </p:txBody>
      </p:sp>
      <p:sp>
        <p:nvSpPr>
          <p:cNvPr id="510" name="Google Shape;510;p44"/>
          <p:cNvSpPr txBox="1">
            <a:spLocks noGrp="1"/>
          </p:cNvSpPr>
          <p:nvPr>
            <p:ph type="title" idx="2"/>
          </p:nvPr>
        </p:nvSpPr>
        <p:spPr>
          <a:xfrm>
            <a:off x="820488" y="1525213"/>
            <a:ext cx="912600" cy="4980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a:t>01.</a:t>
            </a:r>
            <a:endParaRPr/>
          </a:p>
        </p:txBody>
      </p:sp>
      <p:sp>
        <p:nvSpPr>
          <p:cNvPr id="512" name="Google Shape;512;p44"/>
          <p:cNvSpPr txBox="1">
            <a:spLocks noGrp="1"/>
          </p:cNvSpPr>
          <p:nvPr>
            <p:ph type="title" idx="4"/>
          </p:nvPr>
        </p:nvSpPr>
        <p:spPr>
          <a:xfrm>
            <a:off x="5985327" y="1459075"/>
            <a:ext cx="2444498" cy="543924"/>
          </a:xfrm>
          <a:prstGeom prst="rect">
            <a:avLst/>
          </a:prstGeom>
        </p:spPr>
        <p:txBody>
          <a:bodyPr spcFirstLastPara="1" wrap="square" lIns="91425" tIns="91425" rIns="91425" bIns="91425" anchor="ctr" anchorCtr="0">
            <a:noAutofit/>
          </a:bodyPr>
          <a:lstStyle/>
          <a:p>
            <a:pPr lvl="0"/>
            <a:r>
              <a:rPr lang="en-US" dirty="0"/>
              <a:t>Development of political science</a:t>
            </a:r>
            <a:endParaRPr dirty="0"/>
          </a:p>
        </p:txBody>
      </p:sp>
      <p:sp>
        <p:nvSpPr>
          <p:cNvPr id="513" name="Google Shape;513;p44"/>
          <p:cNvSpPr txBox="1">
            <a:spLocks noGrp="1"/>
          </p:cNvSpPr>
          <p:nvPr>
            <p:ph type="title" idx="5"/>
          </p:nvPr>
        </p:nvSpPr>
        <p:spPr>
          <a:xfrm>
            <a:off x="818688" y="2731288"/>
            <a:ext cx="914400" cy="4980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dirty="0"/>
              <a:t>02.</a:t>
            </a:r>
            <a:endParaRPr dirty="0"/>
          </a:p>
        </p:txBody>
      </p:sp>
      <p:sp>
        <p:nvSpPr>
          <p:cNvPr id="515" name="Google Shape;515;p44"/>
          <p:cNvSpPr txBox="1">
            <a:spLocks noGrp="1"/>
          </p:cNvSpPr>
          <p:nvPr>
            <p:ph type="title" idx="7"/>
          </p:nvPr>
        </p:nvSpPr>
        <p:spPr>
          <a:xfrm>
            <a:off x="1733088" y="2718983"/>
            <a:ext cx="2444498" cy="612907"/>
          </a:xfrm>
          <a:prstGeom prst="rect">
            <a:avLst/>
          </a:prstGeom>
        </p:spPr>
        <p:txBody>
          <a:bodyPr spcFirstLastPara="1" wrap="square" lIns="91425" tIns="91425" rIns="91425" bIns="91425" anchor="ctr" anchorCtr="0">
            <a:noAutofit/>
          </a:bodyPr>
          <a:lstStyle/>
          <a:p>
            <a:pPr lvl="0"/>
            <a:r>
              <a:rPr lang="en-LY" dirty="0"/>
              <a:t>Definition of political </a:t>
            </a:r>
            <a:r>
              <a:rPr lang="en-US" dirty="0"/>
              <a:t>science</a:t>
            </a:r>
            <a:endParaRPr dirty="0"/>
          </a:p>
        </p:txBody>
      </p:sp>
      <p:sp>
        <p:nvSpPr>
          <p:cNvPr id="516" name="Google Shape;516;p44"/>
          <p:cNvSpPr txBox="1">
            <a:spLocks noGrp="1"/>
          </p:cNvSpPr>
          <p:nvPr>
            <p:ph type="title" idx="8"/>
          </p:nvPr>
        </p:nvSpPr>
        <p:spPr>
          <a:xfrm>
            <a:off x="5130913" y="1525213"/>
            <a:ext cx="914400" cy="4980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a:t>03.</a:t>
            </a:r>
            <a:endParaRPr/>
          </a:p>
        </p:txBody>
      </p:sp>
      <p:sp>
        <p:nvSpPr>
          <p:cNvPr id="518" name="Google Shape;518;p44"/>
          <p:cNvSpPr txBox="1">
            <a:spLocks noGrp="1"/>
          </p:cNvSpPr>
          <p:nvPr>
            <p:ph type="title" idx="13"/>
          </p:nvPr>
        </p:nvSpPr>
        <p:spPr>
          <a:xfrm>
            <a:off x="5985327" y="2799103"/>
            <a:ext cx="2169000" cy="365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Conclusions</a:t>
            </a:r>
            <a:endParaRPr dirty="0"/>
          </a:p>
        </p:txBody>
      </p:sp>
      <p:sp>
        <p:nvSpPr>
          <p:cNvPr id="519" name="Google Shape;519;p44"/>
          <p:cNvSpPr txBox="1">
            <a:spLocks noGrp="1"/>
          </p:cNvSpPr>
          <p:nvPr>
            <p:ph type="title" idx="14"/>
          </p:nvPr>
        </p:nvSpPr>
        <p:spPr>
          <a:xfrm>
            <a:off x="5070927" y="2701333"/>
            <a:ext cx="914400" cy="4980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dirty="0"/>
              <a:t>04.</a:t>
            </a:r>
            <a:endParaRPr dirty="0"/>
          </a:p>
        </p:txBody>
      </p:sp>
      <p:sp>
        <p:nvSpPr>
          <p:cNvPr id="520" name="Google Shape;520;p44"/>
          <p:cNvSpPr txBox="1">
            <a:spLocks noGrp="1"/>
          </p:cNvSpPr>
          <p:nvPr>
            <p:ph type="title" idx="15"/>
          </p:nvPr>
        </p:nvSpPr>
        <p:spPr>
          <a:xfrm>
            <a:off x="714125" y="546825"/>
            <a:ext cx="7715700" cy="365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Table of Contents</a:t>
            </a:r>
            <a:endParaRPr/>
          </a:p>
        </p:txBody>
      </p:sp>
      <p:sp>
        <p:nvSpPr>
          <p:cNvPr id="24" name="TextBox 23">
            <a:extLst>
              <a:ext uri="{FF2B5EF4-FFF2-40B4-BE49-F238E27FC236}">
                <a16:creationId xmlns:a16="http://schemas.microsoft.com/office/drawing/2014/main" id="{D0E5ABC2-4757-F54C-8C7A-72D0DC005C2C}"/>
              </a:ext>
            </a:extLst>
          </p:cNvPr>
          <p:cNvSpPr txBox="1"/>
          <p:nvPr/>
        </p:nvSpPr>
        <p:spPr>
          <a:xfrm>
            <a:off x="3021772" y="3632916"/>
            <a:ext cx="3100406" cy="615553"/>
          </a:xfrm>
          <a:prstGeom prst="rect">
            <a:avLst/>
          </a:prstGeom>
          <a:noFill/>
        </p:spPr>
        <p:txBody>
          <a:bodyPr wrap="square">
            <a:spAutoFit/>
          </a:bodyPr>
          <a:lstStyle/>
          <a:p>
            <a:pPr marL="0" lvl="0" indent="0" rtl="0">
              <a:spcBef>
                <a:spcPts val="0"/>
              </a:spcBef>
              <a:spcAft>
                <a:spcPts val="0"/>
              </a:spcAft>
              <a:buNone/>
            </a:pPr>
            <a:r>
              <a:rPr lang="en" sz="3400" b="1" dirty="0">
                <a:solidFill>
                  <a:schemeClr val="dk2"/>
                </a:solidFill>
                <a:latin typeface="Libre Baskerville"/>
                <a:sym typeface="Libre Baskerville"/>
              </a:rPr>
              <a:t>05. </a:t>
            </a:r>
            <a:r>
              <a:rPr lang="en" sz="2000" b="1" dirty="0">
                <a:solidFill>
                  <a:schemeClr val="dk2"/>
                </a:solidFill>
                <a:latin typeface="Libre Baskerville"/>
                <a:sym typeface="Libre Baskerville"/>
              </a:rPr>
              <a:t>References</a:t>
            </a:r>
          </a:p>
        </p:txBody>
      </p:sp>
      <p:sp>
        <p:nvSpPr>
          <p:cNvPr id="2" name="TextBox 1">
            <a:extLst>
              <a:ext uri="{FF2B5EF4-FFF2-40B4-BE49-F238E27FC236}">
                <a16:creationId xmlns:a16="http://schemas.microsoft.com/office/drawing/2014/main" id="{725CA240-305A-1A44-9932-1A7B801C2199}"/>
              </a:ext>
            </a:extLst>
          </p:cNvPr>
          <p:cNvSpPr txBox="1"/>
          <p:nvPr/>
        </p:nvSpPr>
        <p:spPr>
          <a:xfrm>
            <a:off x="8154327" y="4596675"/>
            <a:ext cx="275498" cy="261610"/>
          </a:xfrm>
          <a:prstGeom prst="rect">
            <a:avLst/>
          </a:prstGeom>
          <a:noFill/>
        </p:spPr>
        <p:txBody>
          <a:bodyPr wrap="square" rtlCol="0">
            <a:spAutoFit/>
          </a:bodyPr>
          <a:lstStyle/>
          <a:p>
            <a:r>
              <a:rPr lang="en-LY" sz="1100" dirty="0"/>
              <a:t>1</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59"/>
        <p:cNvGrpSpPr/>
        <p:nvPr/>
      </p:nvGrpSpPr>
      <p:grpSpPr>
        <a:xfrm>
          <a:off x="0" y="0"/>
          <a:ext cx="0" cy="0"/>
          <a:chOff x="0" y="0"/>
          <a:chExt cx="0" cy="0"/>
        </a:xfrm>
      </p:grpSpPr>
      <p:sp>
        <p:nvSpPr>
          <p:cNvPr id="660" name="Google Shape;660;p49"/>
          <p:cNvSpPr txBox="1">
            <a:spLocks noGrp="1"/>
          </p:cNvSpPr>
          <p:nvPr>
            <p:ph type="title" idx="2"/>
          </p:nvPr>
        </p:nvSpPr>
        <p:spPr>
          <a:xfrm>
            <a:off x="714125" y="546825"/>
            <a:ext cx="7715700" cy="365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Clr>
                <a:schemeClr val="dk1"/>
              </a:buClr>
              <a:buSzPts val="1100"/>
              <a:buFont typeface="Arial"/>
              <a:buNone/>
            </a:pPr>
            <a:r>
              <a:rPr lang="en" dirty="0"/>
              <a:t>Introduction</a:t>
            </a:r>
            <a:endParaRPr dirty="0"/>
          </a:p>
        </p:txBody>
      </p:sp>
      <p:sp>
        <p:nvSpPr>
          <p:cNvPr id="662" name="Google Shape;662;p49"/>
          <p:cNvSpPr txBox="1">
            <a:spLocks noGrp="1"/>
          </p:cNvSpPr>
          <p:nvPr>
            <p:ph type="subTitle" idx="1"/>
          </p:nvPr>
        </p:nvSpPr>
        <p:spPr>
          <a:xfrm>
            <a:off x="536966" y="1408157"/>
            <a:ext cx="4343696" cy="2571023"/>
          </a:xfrm>
          <a:prstGeom prst="rect">
            <a:avLst/>
          </a:prstGeom>
        </p:spPr>
        <p:txBody>
          <a:bodyPr spcFirstLastPara="1" wrap="square" lIns="91425" tIns="91425" rIns="91425" bIns="91425" anchor="ctr" anchorCtr="0">
            <a:noAutofit/>
          </a:bodyPr>
          <a:lstStyle/>
          <a:p>
            <a:pPr marL="285750" lvl="0" indent="-285750" algn="just">
              <a:buFont typeface="Arial" panose="020B0604020202020204" pitchFamily="34" charset="0"/>
              <a:buChar char="•"/>
            </a:pPr>
            <a:r>
              <a:rPr lang="en-US" sz="1600" dirty="0"/>
              <a:t>Political science focuses on the theory and practice of government and politics at the local, state, national, and international levels. </a:t>
            </a:r>
          </a:p>
          <a:p>
            <a:pPr marL="0" lvl="0" indent="0" algn="just"/>
            <a:endParaRPr lang="en-US" sz="1600" dirty="0"/>
          </a:p>
          <a:p>
            <a:pPr marL="285750" lvl="0" indent="-285750" algn="just">
              <a:buFont typeface="Arial" panose="020B0604020202020204" pitchFamily="34" charset="0"/>
              <a:buChar char="•"/>
            </a:pPr>
            <a:r>
              <a:rPr lang="en-US" sz="1600" dirty="0"/>
              <a:t>We are dedicated to developing understandings of institutions, practices, and relations that constitute public life and modes of inquiry that promote citizenship.</a:t>
            </a:r>
            <a:endParaRPr sz="1600" dirty="0"/>
          </a:p>
        </p:txBody>
      </p:sp>
      <p:grpSp>
        <p:nvGrpSpPr>
          <p:cNvPr id="663" name="Google Shape;663;p49"/>
          <p:cNvGrpSpPr/>
          <p:nvPr/>
        </p:nvGrpSpPr>
        <p:grpSpPr>
          <a:xfrm>
            <a:off x="4878574" y="969730"/>
            <a:ext cx="3915692" cy="3040604"/>
            <a:chOff x="9320475" y="1310750"/>
            <a:chExt cx="3915300" cy="3040300"/>
          </a:xfrm>
        </p:grpSpPr>
        <p:sp>
          <p:nvSpPr>
            <p:cNvPr id="664" name="Google Shape;664;p49"/>
            <p:cNvSpPr/>
            <p:nvPr/>
          </p:nvSpPr>
          <p:spPr>
            <a:xfrm>
              <a:off x="12920525" y="3408900"/>
              <a:ext cx="154325" cy="201850"/>
            </a:xfrm>
            <a:custGeom>
              <a:avLst/>
              <a:gdLst/>
              <a:ahLst/>
              <a:cxnLst/>
              <a:rect l="l" t="t" r="r" b="b"/>
              <a:pathLst>
                <a:path w="6173" h="8074" extrusionOk="0">
                  <a:moveTo>
                    <a:pt x="5939" y="1"/>
                  </a:moveTo>
                  <a:cubicBezTo>
                    <a:pt x="5772" y="34"/>
                    <a:pt x="1702" y="234"/>
                    <a:pt x="34" y="3270"/>
                  </a:cubicBezTo>
                  <a:cubicBezTo>
                    <a:pt x="1" y="3337"/>
                    <a:pt x="1" y="3403"/>
                    <a:pt x="1" y="3470"/>
                  </a:cubicBezTo>
                  <a:cubicBezTo>
                    <a:pt x="2002" y="7873"/>
                    <a:pt x="5538" y="8073"/>
                    <a:pt x="5705" y="8073"/>
                  </a:cubicBezTo>
                  <a:cubicBezTo>
                    <a:pt x="5805" y="8073"/>
                    <a:pt x="5905" y="8007"/>
                    <a:pt x="5905" y="7873"/>
                  </a:cubicBezTo>
                  <a:cubicBezTo>
                    <a:pt x="5905" y="7773"/>
                    <a:pt x="5838" y="7673"/>
                    <a:pt x="5705" y="7673"/>
                  </a:cubicBezTo>
                  <a:cubicBezTo>
                    <a:pt x="5672" y="7673"/>
                    <a:pt x="2336" y="7473"/>
                    <a:pt x="435" y="3370"/>
                  </a:cubicBezTo>
                  <a:cubicBezTo>
                    <a:pt x="2036" y="635"/>
                    <a:pt x="5939" y="435"/>
                    <a:pt x="5972" y="435"/>
                  </a:cubicBezTo>
                  <a:cubicBezTo>
                    <a:pt x="6072" y="435"/>
                    <a:pt x="6172" y="334"/>
                    <a:pt x="6172" y="201"/>
                  </a:cubicBezTo>
                  <a:cubicBezTo>
                    <a:pt x="6172" y="101"/>
                    <a:pt x="6072" y="1"/>
                    <a:pt x="5939" y="1"/>
                  </a:cubicBezTo>
                  <a:close/>
                </a:path>
              </a:pathLst>
            </a:custGeom>
            <a:solidFill>
              <a:srgbClr val="FFF8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5" name="Google Shape;665;p49"/>
            <p:cNvSpPr/>
            <p:nvPr/>
          </p:nvSpPr>
          <p:spPr>
            <a:xfrm>
              <a:off x="9372175" y="1486700"/>
              <a:ext cx="2951300" cy="2389225"/>
            </a:xfrm>
            <a:custGeom>
              <a:avLst/>
              <a:gdLst/>
              <a:ahLst/>
              <a:cxnLst/>
              <a:rect l="l" t="t" r="r" b="b"/>
              <a:pathLst>
                <a:path w="118052" h="95569" extrusionOk="0">
                  <a:moveTo>
                    <a:pt x="16179" y="1"/>
                  </a:moveTo>
                  <a:lnTo>
                    <a:pt x="0" y="71985"/>
                  </a:lnTo>
                  <a:lnTo>
                    <a:pt x="108211" y="95569"/>
                  </a:lnTo>
                  <a:lnTo>
                    <a:pt x="118051" y="22483"/>
                  </a:lnTo>
                  <a:lnTo>
                    <a:pt x="1617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6" name="Google Shape;666;p49"/>
            <p:cNvSpPr/>
            <p:nvPr/>
          </p:nvSpPr>
          <p:spPr>
            <a:xfrm>
              <a:off x="9346325" y="1336600"/>
              <a:ext cx="1742925" cy="2149050"/>
            </a:xfrm>
            <a:custGeom>
              <a:avLst/>
              <a:gdLst/>
              <a:ahLst/>
              <a:cxnLst/>
              <a:rect l="l" t="t" r="r" b="b"/>
              <a:pathLst>
                <a:path w="69717" h="85962" extrusionOk="0">
                  <a:moveTo>
                    <a:pt x="16479" y="0"/>
                  </a:moveTo>
                  <a:lnTo>
                    <a:pt x="0" y="74120"/>
                  </a:lnTo>
                  <a:lnTo>
                    <a:pt x="53238" y="85962"/>
                  </a:lnTo>
                  <a:lnTo>
                    <a:pt x="69717" y="11842"/>
                  </a:lnTo>
                  <a:lnTo>
                    <a:pt x="16479"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7" name="Google Shape;667;p49"/>
            <p:cNvSpPr/>
            <p:nvPr/>
          </p:nvSpPr>
          <p:spPr>
            <a:xfrm>
              <a:off x="10677275" y="1631800"/>
              <a:ext cx="1742925" cy="2149075"/>
            </a:xfrm>
            <a:custGeom>
              <a:avLst/>
              <a:gdLst/>
              <a:ahLst/>
              <a:cxnLst/>
              <a:rect l="l" t="t" r="r" b="b"/>
              <a:pathLst>
                <a:path w="69717" h="85963" extrusionOk="0">
                  <a:moveTo>
                    <a:pt x="16445" y="1"/>
                  </a:moveTo>
                  <a:lnTo>
                    <a:pt x="0" y="74154"/>
                  </a:lnTo>
                  <a:lnTo>
                    <a:pt x="53238" y="85962"/>
                  </a:lnTo>
                  <a:lnTo>
                    <a:pt x="69717" y="11842"/>
                  </a:lnTo>
                  <a:lnTo>
                    <a:pt x="1644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8" name="Google Shape;668;p49"/>
            <p:cNvSpPr/>
            <p:nvPr/>
          </p:nvSpPr>
          <p:spPr>
            <a:xfrm>
              <a:off x="9691575" y="1310750"/>
              <a:ext cx="281050" cy="230175"/>
            </a:xfrm>
            <a:custGeom>
              <a:avLst/>
              <a:gdLst/>
              <a:ahLst/>
              <a:cxnLst/>
              <a:rect l="l" t="t" r="r" b="b"/>
              <a:pathLst>
                <a:path w="11242" h="9207" extrusionOk="0">
                  <a:moveTo>
                    <a:pt x="2035" y="0"/>
                  </a:moveTo>
                  <a:lnTo>
                    <a:pt x="0" y="9207"/>
                  </a:lnTo>
                  <a:lnTo>
                    <a:pt x="11241" y="2035"/>
                  </a:lnTo>
                  <a:lnTo>
                    <a:pt x="203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9" name="Google Shape;669;p49"/>
            <p:cNvSpPr/>
            <p:nvPr/>
          </p:nvSpPr>
          <p:spPr>
            <a:xfrm>
              <a:off x="12215025" y="1859475"/>
              <a:ext cx="231025" cy="281875"/>
            </a:xfrm>
            <a:custGeom>
              <a:avLst/>
              <a:gdLst/>
              <a:ahLst/>
              <a:cxnLst/>
              <a:rect l="l" t="t" r="r" b="b"/>
              <a:pathLst>
                <a:path w="9241" h="11275" extrusionOk="0">
                  <a:moveTo>
                    <a:pt x="1" y="0"/>
                  </a:moveTo>
                  <a:lnTo>
                    <a:pt x="7173" y="11275"/>
                  </a:lnTo>
                  <a:lnTo>
                    <a:pt x="9241" y="2068"/>
                  </a:lnTo>
                  <a:lnTo>
                    <a:pt x="1" y="0"/>
                  </a:lnTo>
                  <a:close/>
                </a:path>
              </a:pathLst>
            </a:custGeom>
            <a:solidFill>
              <a:srgbClr val="FFD9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0" name="Google Shape;670;p49"/>
            <p:cNvSpPr/>
            <p:nvPr/>
          </p:nvSpPr>
          <p:spPr>
            <a:xfrm>
              <a:off x="9320475" y="2979425"/>
              <a:ext cx="230175" cy="281900"/>
            </a:xfrm>
            <a:custGeom>
              <a:avLst/>
              <a:gdLst/>
              <a:ahLst/>
              <a:cxnLst/>
              <a:rect l="l" t="t" r="r" b="b"/>
              <a:pathLst>
                <a:path w="9207" h="11276" extrusionOk="0">
                  <a:moveTo>
                    <a:pt x="2035" y="1"/>
                  </a:moveTo>
                  <a:lnTo>
                    <a:pt x="0" y="9208"/>
                  </a:lnTo>
                  <a:lnTo>
                    <a:pt x="9207" y="11276"/>
                  </a:lnTo>
                  <a:lnTo>
                    <a:pt x="203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1" name="Google Shape;671;p49"/>
            <p:cNvSpPr/>
            <p:nvPr/>
          </p:nvSpPr>
          <p:spPr>
            <a:xfrm>
              <a:off x="11793900" y="3579875"/>
              <a:ext cx="281050" cy="230175"/>
            </a:xfrm>
            <a:custGeom>
              <a:avLst/>
              <a:gdLst/>
              <a:ahLst/>
              <a:cxnLst/>
              <a:rect l="l" t="t" r="r" b="b"/>
              <a:pathLst>
                <a:path w="11242" h="9207" extrusionOk="0">
                  <a:moveTo>
                    <a:pt x="11242" y="0"/>
                  </a:moveTo>
                  <a:lnTo>
                    <a:pt x="0" y="7172"/>
                  </a:lnTo>
                  <a:lnTo>
                    <a:pt x="9207" y="9207"/>
                  </a:lnTo>
                  <a:lnTo>
                    <a:pt x="11242" y="0"/>
                  </a:lnTo>
                  <a:close/>
                </a:path>
              </a:pathLst>
            </a:custGeom>
            <a:solidFill>
              <a:srgbClr val="FFD9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2" name="Google Shape;672;p49"/>
            <p:cNvSpPr/>
            <p:nvPr/>
          </p:nvSpPr>
          <p:spPr>
            <a:xfrm>
              <a:off x="10538825" y="1600950"/>
              <a:ext cx="683025" cy="1913900"/>
            </a:xfrm>
            <a:custGeom>
              <a:avLst/>
              <a:gdLst/>
              <a:ahLst/>
              <a:cxnLst/>
              <a:rect l="l" t="t" r="r" b="b"/>
              <a:pathLst>
                <a:path w="27321" h="76556" extrusionOk="0">
                  <a:moveTo>
                    <a:pt x="16446" y="0"/>
                  </a:moveTo>
                  <a:lnTo>
                    <a:pt x="1" y="74154"/>
                  </a:lnTo>
                  <a:lnTo>
                    <a:pt x="10875" y="76555"/>
                  </a:lnTo>
                  <a:lnTo>
                    <a:pt x="27320" y="2436"/>
                  </a:lnTo>
                  <a:lnTo>
                    <a:pt x="1644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 name="Google Shape;673;p49"/>
            <p:cNvSpPr/>
            <p:nvPr/>
          </p:nvSpPr>
          <p:spPr>
            <a:xfrm>
              <a:off x="10666425" y="1620125"/>
              <a:ext cx="1657050" cy="2062350"/>
            </a:xfrm>
            <a:custGeom>
              <a:avLst/>
              <a:gdLst/>
              <a:ahLst/>
              <a:cxnLst/>
              <a:rect l="l" t="t" r="r" b="b"/>
              <a:pathLst>
                <a:path w="66282" h="82494" extrusionOk="0">
                  <a:moveTo>
                    <a:pt x="24896" y="0"/>
                  </a:moveTo>
                  <a:cubicBezTo>
                    <a:pt x="21245" y="0"/>
                    <a:pt x="18241" y="805"/>
                    <a:pt x="16412" y="2803"/>
                  </a:cubicBezTo>
                  <a:lnTo>
                    <a:pt x="1135" y="71519"/>
                  </a:lnTo>
                  <a:cubicBezTo>
                    <a:pt x="1" y="76622"/>
                    <a:pt x="51037" y="82493"/>
                    <a:pt x="51037" y="82493"/>
                  </a:cubicBezTo>
                  <a:lnTo>
                    <a:pt x="66281" y="13811"/>
                  </a:lnTo>
                  <a:cubicBezTo>
                    <a:pt x="66281" y="13811"/>
                    <a:pt x="40025" y="0"/>
                    <a:pt x="24896" y="0"/>
                  </a:cubicBezTo>
                  <a:close/>
                </a:path>
              </a:pathLst>
            </a:custGeom>
            <a:solidFill>
              <a:srgbClr val="FFF8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4" name="Google Shape;674;p49"/>
            <p:cNvSpPr/>
            <p:nvPr/>
          </p:nvSpPr>
          <p:spPr>
            <a:xfrm>
              <a:off x="9453900" y="1424900"/>
              <a:ext cx="1622850" cy="2004250"/>
            </a:xfrm>
            <a:custGeom>
              <a:avLst/>
              <a:gdLst/>
              <a:ahLst/>
              <a:cxnLst/>
              <a:rect l="l" t="t" r="r" b="b"/>
              <a:pathLst>
                <a:path w="64914" h="80170" extrusionOk="0">
                  <a:moveTo>
                    <a:pt x="18851" y="1"/>
                  </a:moveTo>
                  <a:cubicBezTo>
                    <a:pt x="16595" y="1"/>
                    <a:pt x="15245" y="37"/>
                    <a:pt x="15245" y="37"/>
                  </a:cubicBezTo>
                  <a:lnTo>
                    <a:pt x="0" y="68687"/>
                  </a:lnTo>
                  <a:cubicBezTo>
                    <a:pt x="0" y="68687"/>
                    <a:pt x="34679" y="80170"/>
                    <a:pt x="46231" y="80170"/>
                  </a:cubicBezTo>
                  <a:cubicBezTo>
                    <a:pt x="47886" y="80170"/>
                    <a:pt x="49067" y="79934"/>
                    <a:pt x="49602" y="79394"/>
                  </a:cubicBezTo>
                  <a:lnTo>
                    <a:pt x="64913" y="10612"/>
                  </a:lnTo>
                  <a:cubicBezTo>
                    <a:pt x="61189" y="845"/>
                    <a:pt x="29647" y="1"/>
                    <a:pt x="1885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 name="Google Shape;675;p49"/>
            <p:cNvSpPr/>
            <p:nvPr/>
          </p:nvSpPr>
          <p:spPr>
            <a:xfrm>
              <a:off x="9868350" y="1605800"/>
              <a:ext cx="390300" cy="363775"/>
            </a:xfrm>
            <a:custGeom>
              <a:avLst/>
              <a:gdLst/>
              <a:ahLst/>
              <a:cxnLst/>
              <a:rect l="l" t="t" r="r" b="b"/>
              <a:pathLst>
                <a:path w="15612" h="14551" extrusionOk="0">
                  <a:moveTo>
                    <a:pt x="3337" y="407"/>
                  </a:moveTo>
                  <a:lnTo>
                    <a:pt x="15145" y="807"/>
                  </a:lnTo>
                  <a:lnTo>
                    <a:pt x="12210" y="14117"/>
                  </a:lnTo>
                  <a:lnTo>
                    <a:pt x="468" y="13316"/>
                  </a:lnTo>
                  <a:lnTo>
                    <a:pt x="3337" y="407"/>
                  </a:lnTo>
                  <a:close/>
                  <a:moveTo>
                    <a:pt x="3120" y="0"/>
                  </a:moveTo>
                  <a:cubicBezTo>
                    <a:pt x="3019" y="0"/>
                    <a:pt x="2965" y="87"/>
                    <a:pt x="2936" y="173"/>
                  </a:cubicBezTo>
                  <a:lnTo>
                    <a:pt x="1" y="13450"/>
                  </a:lnTo>
                  <a:cubicBezTo>
                    <a:pt x="1" y="13516"/>
                    <a:pt x="1" y="13583"/>
                    <a:pt x="34" y="13616"/>
                  </a:cubicBezTo>
                  <a:cubicBezTo>
                    <a:pt x="68" y="13683"/>
                    <a:pt x="134" y="13683"/>
                    <a:pt x="201" y="13716"/>
                  </a:cubicBezTo>
                  <a:lnTo>
                    <a:pt x="12343" y="14550"/>
                  </a:lnTo>
                  <a:cubicBezTo>
                    <a:pt x="12443" y="14550"/>
                    <a:pt x="12543" y="14484"/>
                    <a:pt x="12543" y="14384"/>
                  </a:cubicBezTo>
                  <a:lnTo>
                    <a:pt x="15612" y="640"/>
                  </a:lnTo>
                  <a:cubicBezTo>
                    <a:pt x="15612" y="607"/>
                    <a:pt x="15612" y="540"/>
                    <a:pt x="15579" y="474"/>
                  </a:cubicBezTo>
                  <a:cubicBezTo>
                    <a:pt x="15512" y="440"/>
                    <a:pt x="15479" y="407"/>
                    <a:pt x="15412" y="407"/>
                  </a:cubicBezTo>
                  <a:lnTo>
                    <a:pt x="3170" y="7"/>
                  </a:lnTo>
                  <a:cubicBezTo>
                    <a:pt x="3152" y="2"/>
                    <a:pt x="3135" y="0"/>
                    <a:pt x="3120" y="0"/>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6" name="Google Shape;676;p49"/>
            <p:cNvSpPr/>
            <p:nvPr/>
          </p:nvSpPr>
          <p:spPr>
            <a:xfrm>
              <a:off x="9849175" y="2025425"/>
              <a:ext cx="973225" cy="184325"/>
            </a:xfrm>
            <a:custGeom>
              <a:avLst/>
              <a:gdLst/>
              <a:ahLst/>
              <a:cxnLst/>
              <a:rect l="l" t="t" r="r" b="b"/>
              <a:pathLst>
                <a:path w="38929" h="7373" extrusionOk="0">
                  <a:moveTo>
                    <a:pt x="201" y="0"/>
                  </a:moveTo>
                  <a:cubicBezTo>
                    <a:pt x="67" y="0"/>
                    <a:pt x="1" y="100"/>
                    <a:pt x="1" y="200"/>
                  </a:cubicBezTo>
                  <a:cubicBezTo>
                    <a:pt x="1" y="334"/>
                    <a:pt x="67" y="401"/>
                    <a:pt x="201" y="434"/>
                  </a:cubicBezTo>
                  <a:cubicBezTo>
                    <a:pt x="468" y="434"/>
                    <a:pt x="26386" y="1168"/>
                    <a:pt x="38595" y="7372"/>
                  </a:cubicBezTo>
                  <a:lnTo>
                    <a:pt x="38695" y="7372"/>
                  </a:lnTo>
                  <a:cubicBezTo>
                    <a:pt x="38762" y="7372"/>
                    <a:pt x="38828" y="7339"/>
                    <a:pt x="38862" y="7272"/>
                  </a:cubicBezTo>
                  <a:cubicBezTo>
                    <a:pt x="38928" y="7172"/>
                    <a:pt x="38862" y="7039"/>
                    <a:pt x="38762" y="7005"/>
                  </a:cubicBezTo>
                  <a:cubicBezTo>
                    <a:pt x="26486" y="768"/>
                    <a:pt x="468" y="0"/>
                    <a:pt x="201" y="0"/>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7" name="Google Shape;677;p49"/>
            <p:cNvSpPr/>
            <p:nvPr/>
          </p:nvSpPr>
          <p:spPr>
            <a:xfrm>
              <a:off x="9829175" y="2112975"/>
              <a:ext cx="973200" cy="184325"/>
            </a:xfrm>
            <a:custGeom>
              <a:avLst/>
              <a:gdLst/>
              <a:ahLst/>
              <a:cxnLst/>
              <a:rect l="l" t="t" r="r" b="b"/>
              <a:pathLst>
                <a:path w="38928" h="7373" extrusionOk="0">
                  <a:moveTo>
                    <a:pt x="234" y="1"/>
                  </a:moveTo>
                  <a:cubicBezTo>
                    <a:pt x="100" y="1"/>
                    <a:pt x="33" y="101"/>
                    <a:pt x="0" y="201"/>
                  </a:cubicBezTo>
                  <a:cubicBezTo>
                    <a:pt x="0" y="334"/>
                    <a:pt x="100" y="401"/>
                    <a:pt x="234" y="434"/>
                  </a:cubicBezTo>
                  <a:cubicBezTo>
                    <a:pt x="467" y="434"/>
                    <a:pt x="26419" y="1168"/>
                    <a:pt x="38594" y="7373"/>
                  </a:cubicBezTo>
                  <a:lnTo>
                    <a:pt x="38694" y="7373"/>
                  </a:lnTo>
                  <a:cubicBezTo>
                    <a:pt x="38761" y="7373"/>
                    <a:pt x="38861" y="7339"/>
                    <a:pt x="38894" y="7273"/>
                  </a:cubicBezTo>
                  <a:cubicBezTo>
                    <a:pt x="38928" y="7173"/>
                    <a:pt x="38894" y="7039"/>
                    <a:pt x="38794" y="7006"/>
                  </a:cubicBezTo>
                  <a:cubicBezTo>
                    <a:pt x="26519" y="768"/>
                    <a:pt x="500" y="1"/>
                    <a:pt x="234" y="1"/>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8" name="Google Shape;678;p49"/>
            <p:cNvSpPr/>
            <p:nvPr/>
          </p:nvSpPr>
          <p:spPr>
            <a:xfrm>
              <a:off x="9809975" y="2200550"/>
              <a:ext cx="973225" cy="184325"/>
            </a:xfrm>
            <a:custGeom>
              <a:avLst/>
              <a:gdLst/>
              <a:ahLst/>
              <a:cxnLst/>
              <a:rect l="l" t="t" r="r" b="b"/>
              <a:pathLst>
                <a:path w="38929" h="7373" extrusionOk="0">
                  <a:moveTo>
                    <a:pt x="234" y="0"/>
                  </a:moveTo>
                  <a:cubicBezTo>
                    <a:pt x="101" y="0"/>
                    <a:pt x="1" y="100"/>
                    <a:pt x="1" y="200"/>
                  </a:cubicBezTo>
                  <a:cubicBezTo>
                    <a:pt x="1" y="334"/>
                    <a:pt x="101" y="401"/>
                    <a:pt x="201" y="434"/>
                  </a:cubicBezTo>
                  <a:cubicBezTo>
                    <a:pt x="468" y="434"/>
                    <a:pt x="26386" y="1168"/>
                    <a:pt x="38595" y="7372"/>
                  </a:cubicBezTo>
                  <a:lnTo>
                    <a:pt x="38695" y="7372"/>
                  </a:lnTo>
                  <a:cubicBezTo>
                    <a:pt x="38762" y="7372"/>
                    <a:pt x="38829" y="7339"/>
                    <a:pt x="38862" y="7272"/>
                  </a:cubicBezTo>
                  <a:cubicBezTo>
                    <a:pt x="38929" y="7172"/>
                    <a:pt x="38895" y="7039"/>
                    <a:pt x="38795" y="7005"/>
                  </a:cubicBezTo>
                  <a:cubicBezTo>
                    <a:pt x="26520" y="768"/>
                    <a:pt x="468" y="0"/>
                    <a:pt x="234" y="0"/>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9" name="Google Shape;679;p49"/>
            <p:cNvSpPr/>
            <p:nvPr/>
          </p:nvSpPr>
          <p:spPr>
            <a:xfrm>
              <a:off x="9790800" y="2288100"/>
              <a:ext cx="973225" cy="184325"/>
            </a:xfrm>
            <a:custGeom>
              <a:avLst/>
              <a:gdLst/>
              <a:ahLst/>
              <a:cxnLst/>
              <a:rect l="l" t="t" r="r" b="b"/>
              <a:pathLst>
                <a:path w="38929" h="7373" extrusionOk="0">
                  <a:moveTo>
                    <a:pt x="234" y="1"/>
                  </a:moveTo>
                  <a:cubicBezTo>
                    <a:pt x="101" y="1"/>
                    <a:pt x="1" y="68"/>
                    <a:pt x="1" y="201"/>
                  </a:cubicBezTo>
                  <a:cubicBezTo>
                    <a:pt x="1" y="301"/>
                    <a:pt x="67" y="401"/>
                    <a:pt x="201" y="434"/>
                  </a:cubicBezTo>
                  <a:cubicBezTo>
                    <a:pt x="468" y="434"/>
                    <a:pt x="26486" y="1969"/>
                    <a:pt x="38595" y="7373"/>
                  </a:cubicBezTo>
                  <a:lnTo>
                    <a:pt x="38695" y="7373"/>
                  </a:lnTo>
                  <a:cubicBezTo>
                    <a:pt x="38762" y="7373"/>
                    <a:pt x="38828" y="7339"/>
                    <a:pt x="38862" y="7273"/>
                  </a:cubicBezTo>
                  <a:cubicBezTo>
                    <a:pt x="38928" y="7173"/>
                    <a:pt x="38862" y="7039"/>
                    <a:pt x="38762" y="7006"/>
                  </a:cubicBezTo>
                  <a:cubicBezTo>
                    <a:pt x="26586" y="1535"/>
                    <a:pt x="468" y="34"/>
                    <a:pt x="234" y="1"/>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 name="Google Shape;680;p49"/>
            <p:cNvSpPr/>
            <p:nvPr/>
          </p:nvSpPr>
          <p:spPr>
            <a:xfrm>
              <a:off x="9770800" y="2375675"/>
              <a:ext cx="973200" cy="184325"/>
            </a:xfrm>
            <a:custGeom>
              <a:avLst/>
              <a:gdLst/>
              <a:ahLst/>
              <a:cxnLst/>
              <a:rect l="l" t="t" r="r" b="b"/>
              <a:pathLst>
                <a:path w="38928" h="7373" extrusionOk="0">
                  <a:moveTo>
                    <a:pt x="234" y="0"/>
                  </a:moveTo>
                  <a:cubicBezTo>
                    <a:pt x="133" y="0"/>
                    <a:pt x="33" y="67"/>
                    <a:pt x="33" y="200"/>
                  </a:cubicBezTo>
                  <a:cubicBezTo>
                    <a:pt x="0" y="301"/>
                    <a:pt x="100" y="401"/>
                    <a:pt x="200" y="434"/>
                  </a:cubicBezTo>
                  <a:cubicBezTo>
                    <a:pt x="467" y="434"/>
                    <a:pt x="26719" y="2135"/>
                    <a:pt x="38628" y="7372"/>
                  </a:cubicBezTo>
                  <a:lnTo>
                    <a:pt x="38694" y="7372"/>
                  </a:lnTo>
                  <a:cubicBezTo>
                    <a:pt x="38794" y="7372"/>
                    <a:pt x="38861" y="7339"/>
                    <a:pt x="38894" y="7272"/>
                  </a:cubicBezTo>
                  <a:cubicBezTo>
                    <a:pt x="38928" y="7172"/>
                    <a:pt x="38894" y="7039"/>
                    <a:pt x="38794" y="6972"/>
                  </a:cubicBezTo>
                  <a:cubicBezTo>
                    <a:pt x="26819" y="1702"/>
                    <a:pt x="500" y="34"/>
                    <a:pt x="234" y="0"/>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 name="Google Shape;681;p49"/>
            <p:cNvSpPr/>
            <p:nvPr/>
          </p:nvSpPr>
          <p:spPr>
            <a:xfrm>
              <a:off x="9751600" y="2463225"/>
              <a:ext cx="973225" cy="184325"/>
            </a:xfrm>
            <a:custGeom>
              <a:avLst/>
              <a:gdLst/>
              <a:ahLst/>
              <a:cxnLst/>
              <a:rect l="l" t="t" r="r" b="b"/>
              <a:pathLst>
                <a:path w="38929" h="7373" extrusionOk="0">
                  <a:moveTo>
                    <a:pt x="234" y="1"/>
                  </a:moveTo>
                  <a:cubicBezTo>
                    <a:pt x="134" y="1"/>
                    <a:pt x="34" y="68"/>
                    <a:pt x="1" y="201"/>
                  </a:cubicBezTo>
                  <a:cubicBezTo>
                    <a:pt x="1" y="301"/>
                    <a:pt x="101" y="401"/>
                    <a:pt x="201" y="401"/>
                  </a:cubicBezTo>
                  <a:cubicBezTo>
                    <a:pt x="468" y="434"/>
                    <a:pt x="26119" y="2536"/>
                    <a:pt x="38628" y="7373"/>
                  </a:cubicBezTo>
                  <a:lnTo>
                    <a:pt x="38695" y="7373"/>
                  </a:lnTo>
                  <a:cubicBezTo>
                    <a:pt x="38762" y="7373"/>
                    <a:pt x="38862" y="7339"/>
                    <a:pt x="38895" y="7239"/>
                  </a:cubicBezTo>
                  <a:cubicBezTo>
                    <a:pt x="38929" y="7139"/>
                    <a:pt x="38895" y="7039"/>
                    <a:pt x="38762" y="6972"/>
                  </a:cubicBezTo>
                  <a:cubicBezTo>
                    <a:pt x="26186" y="2102"/>
                    <a:pt x="501" y="34"/>
                    <a:pt x="234" y="1"/>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2" name="Google Shape;682;p49"/>
            <p:cNvSpPr/>
            <p:nvPr/>
          </p:nvSpPr>
          <p:spPr>
            <a:xfrm>
              <a:off x="9732425" y="2550800"/>
              <a:ext cx="973225" cy="184325"/>
            </a:xfrm>
            <a:custGeom>
              <a:avLst/>
              <a:gdLst/>
              <a:ahLst/>
              <a:cxnLst/>
              <a:rect l="l" t="t" r="r" b="b"/>
              <a:pathLst>
                <a:path w="38929" h="7373" extrusionOk="0">
                  <a:moveTo>
                    <a:pt x="234" y="0"/>
                  </a:moveTo>
                  <a:cubicBezTo>
                    <a:pt x="101" y="0"/>
                    <a:pt x="1" y="67"/>
                    <a:pt x="1" y="167"/>
                  </a:cubicBezTo>
                  <a:cubicBezTo>
                    <a:pt x="1" y="301"/>
                    <a:pt x="67" y="401"/>
                    <a:pt x="167" y="401"/>
                  </a:cubicBezTo>
                  <a:cubicBezTo>
                    <a:pt x="434" y="434"/>
                    <a:pt x="26286" y="3469"/>
                    <a:pt x="38628" y="7372"/>
                  </a:cubicBezTo>
                  <a:lnTo>
                    <a:pt x="38695" y="7372"/>
                  </a:lnTo>
                  <a:cubicBezTo>
                    <a:pt x="38762" y="7372"/>
                    <a:pt x="38862" y="7339"/>
                    <a:pt x="38895" y="7239"/>
                  </a:cubicBezTo>
                  <a:cubicBezTo>
                    <a:pt x="38928" y="7139"/>
                    <a:pt x="38862" y="7005"/>
                    <a:pt x="38762" y="6972"/>
                  </a:cubicBezTo>
                  <a:cubicBezTo>
                    <a:pt x="26353" y="3069"/>
                    <a:pt x="501" y="34"/>
                    <a:pt x="234" y="0"/>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3" name="Google Shape;683;p49"/>
            <p:cNvSpPr/>
            <p:nvPr/>
          </p:nvSpPr>
          <p:spPr>
            <a:xfrm>
              <a:off x="9712425" y="2638200"/>
              <a:ext cx="973200" cy="184475"/>
            </a:xfrm>
            <a:custGeom>
              <a:avLst/>
              <a:gdLst/>
              <a:ahLst/>
              <a:cxnLst/>
              <a:rect l="l" t="t" r="r" b="b"/>
              <a:pathLst>
                <a:path w="38928" h="7379" extrusionOk="0">
                  <a:moveTo>
                    <a:pt x="215" y="0"/>
                  </a:moveTo>
                  <a:cubicBezTo>
                    <a:pt x="108" y="0"/>
                    <a:pt x="33" y="87"/>
                    <a:pt x="33" y="174"/>
                  </a:cubicBezTo>
                  <a:cubicBezTo>
                    <a:pt x="0" y="307"/>
                    <a:pt x="100" y="407"/>
                    <a:pt x="200" y="407"/>
                  </a:cubicBezTo>
                  <a:cubicBezTo>
                    <a:pt x="467" y="440"/>
                    <a:pt x="25818" y="3876"/>
                    <a:pt x="38661" y="7379"/>
                  </a:cubicBezTo>
                  <a:lnTo>
                    <a:pt x="38694" y="7379"/>
                  </a:lnTo>
                  <a:cubicBezTo>
                    <a:pt x="38794" y="7379"/>
                    <a:pt x="38894" y="7312"/>
                    <a:pt x="38894" y="7245"/>
                  </a:cubicBezTo>
                  <a:cubicBezTo>
                    <a:pt x="38928" y="7112"/>
                    <a:pt x="38861" y="7012"/>
                    <a:pt x="38761" y="6979"/>
                  </a:cubicBezTo>
                  <a:cubicBezTo>
                    <a:pt x="25919" y="3476"/>
                    <a:pt x="500" y="40"/>
                    <a:pt x="267" y="7"/>
                  </a:cubicBezTo>
                  <a:cubicBezTo>
                    <a:pt x="249" y="2"/>
                    <a:pt x="232" y="0"/>
                    <a:pt x="215" y="0"/>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4" name="Google Shape;684;p49"/>
            <p:cNvSpPr/>
            <p:nvPr/>
          </p:nvSpPr>
          <p:spPr>
            <a:xfrm>
              <a:off x="9693225" y="2725975"/>
              <a:ext cx="973225" cy="184275"/>
            </a:xfrm>
            <a:custGeom>
              <a:avLst/>
              <a:gdLst/>
              <a:ahLst/>
              <a:cxnLst/>
              <a:rect l="l" t="t" r="r" b="b"/>
              <a:pathLst>
                <a:path w="38929" h="7371" extrusionOk="0">
                  <a:moveTo>
                    <a:pt x="317" y="1"/>
                  </a:moveTo>
                  <a:cubicBezTo>
                    <a:pt x="178" y="1"/>
                    <a:pt x="93" y="11"/>
                    <a:pt x="68" y="32"/>
                  </a:cubicBezTo>
                  <a:cubicBezTo>
                    <a:pt x="34" y="98"/>
                    <a:pt x="1" y="165"/>
                    <a:pt x="1" y="232"/>
                  </a:cubicBezTo>
                  <a:cubicBezTo>
                    <a:pt x="30" y="319"/>
                    <a:pt x="109" y="405"/>
                    <a:pt x="216" y="405"/>
                  </a:cubicBezTo>
                  <a:cubicBezTo>
                    <a:pt x="233" y="405"/>
                    <a:pt x="250" y="403"/>
                    <a:pt x="268" y="399"/>
                  </a:cubicBezTo>
                  <a:lnTo>
                    <a:pt x="301" y="399"/>
                  </a:lnTo>
                  <a:cubicBezTo>
                    <a:pt x="313" y="398"/>
                    <a:pt x="326" y="398"/>
                    <a:pt x="341" y="398"/>
                  </a:cubicBezTo>
                  <a:cubicBezTo>
                    <a:pt x="2035" y="398"/>
                    <a:pt x="26098" y="4064"/>
                    <a:pt x="38628" y="7370"/>
                  </a:cubicBezTo>
                  <a:lnTo>
                    <a:pt x="38695" y="7370"/>
                  </a:lnTo>
                  <a:cubicBezTo>
                    <a:pt x="38795" y="7370"/>
                    <a:pt x="38862" y="7304"/>
                    <a:pt x="38895" y="7237"/>
                  </a:cubicBezTo>
                  <a:cubicBezTo>
                    <a:pt x="38929" y="7103"/>
                    <a:pt x="38862" y="7003"/>
                    <a:pt x="38762" y="6970"/>
                  </a:cubicBezTo>
                  <a:cubicBezTo>
                    <a:pt x="27455" y="3984"/>
                    <a:pt x="3083" y="1"/>
                    <a:pt x="317" y="1"/>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5" name="Google Shape;685;p49"/>
            <p:cNvSpPr/>
            <p:nvPr/>
          </p:nvSpPr>
          <p:spPr>
            <a:xfrm>
              <a:off x="9673225" y="2813325"/>
              <a:ext cx="969050" cy="205325"/>
            </a:xfrm>
            <a:custGeom>
              <a:avLst/>
              <a:gdLst/>
              <a:ahLst/>
              <a:cxnLst/>
              <a:rect l="l" t="t" r="r" b="b"/>
              <a:pathLst>
                <a:path w="38762" h="8213" extrusionOk="0">
                  <a:moveTo>
                    <a:pt x="227" y="0"/>
                  </a:moveTo>
                  <a:cubicBezTo>
                    <a:pt x="141" y="0"/>
                    <a:pt x="62" y="87"/>
                    <a:pt x="34" y="174"/>
                  </a:cubicBezTo>
                  <a:cubicBezTo>
                    <a:pt x="0" y="274"/>
                    <a:pt x="100" y="407"/>
                    <a:pt x="200" y="407"/>
                  </a:cubicBezTo>
                  <a:cubicBezTo>
                    <a:pt x="434" y="474"/>
                    <a:pt x="24584" y="4777"/>
                    <a:pt x="38494" y="8213"/>
                  </a:cubicBezTo>
                  <a:lnTo>
                    <a:pt x="38528" y="8213"/>
                  </a:lnTo>
                  <a:cubicBezTo>
                    <a:pt x="38628" y="8213"/>
                    <a:pt x="38728" y="8146"/>
                    <a:pt x="38728" y="8046"/>
                  </a:cubicBezTo>
                  <a:cubicBezTo>
                    <a:pt x="38761" y="7946"/>
                    <a:pt x="38695" y="7812"/>
                    <a:pt x="38594" y="7779"/>
                  </a:cubicBezTo>
                  <a:cubicBezTo>
                    <a:pt x="24685" y="4377"/>
                    <a:pt x="534" y="40"/>
                    <a:pt x="267" y="7"/>
                  </a:cubicBezTo>
                  <a:cubicBezTo>
                    <a:pt x="254" y="2"/>
                    <a:pt x="240" y="0"/>
                    <a:pt x="227" y="0"/>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6" name="Google Shape;686;p49"/>
            <p:cNvSpPr/>
            <p:nvPr/>
          </p:nvSpPr>
          <p:spPr>
            <a:xfrm>
              <a:off x="9654050" y="2900825"/>
              <a:ext cx="964025" cy="225400"/>
            </a:xfrm>
            <a:custGeom>
              <a:avLst/>
              <a:gdLst/>
              <a:ahLst/>
              <a:cxnLst/>
              <a:rect l="l" t="t" r="r" b="b"/>
              <a:pathLst>
                <a:path w="38561" h="9016" extrusionOk="0">
                  <a:moveTo>
                    <a:pt x="216" y="1"/>
                  </a:moveTo>
                  <a:cubicBezTo>
                    <a:pt x="134" y="1"/>
                    <a:pt x="61" y="66"/>
                    <a:pt x="33" y="176"/>
                  </a:cubicBezTo>
                  <a:cubicBezTo>
                    <a:pt x="0" y="276"/>
                    <a:pt x="67" y="376"/>
                    <a:pt x="200" y="410"/>
                  </a:cubicBezTo>
                  <a:cubicBezTo>
                    <a:pt x="434" y="476"/>
                    <a:pt x="23950" y="5814"/>
                    <a:pt x="38294" y="9016"/>
                  </a:cubicBezTo>
                  <a:lnTo>
                    <a:pt x="38361" y="9016"/>
                  </a:lnTo>
                  <a:cubicBezTo>
                    <a:pt x="38427" y="9016"/>
                    <a:pt x="38528" y="8949"/>
                    <a:pt x="38561" y="8849"/>
                  </a:cubicBezTo>
                  <a:cubicBezTo>
                    <a:pt x="38561" y="8749"/>
                    <a:pt x="38494" y="8616"/>
                    <a:pt x="38394" y="8616"/>
                  </a:cubicBezTo>
                  <a:cubicBezTo>
                    <a:pt x="24051" y="5413"/>
                    <a:pt x="500" y="76"/>
                    <a:pt x="267" y="9"/>
                  </a:cubicBezTo>
                  <a:cubicBezTo>
                    <a:pt x="250" y="4"/>
                    <a:pt x="233" y="1"/>
                    <a:pt x="216" y="1"/>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7" name="Google Shape;687;p49"/>
            <p:cNvSpPr/>
            <p:nvPr/>
          </p:nvSpPr>
          <p:spPr>
            <a:xfrm>
              <a:off x="9634850" y="2988400"/>
              <a:ext cx="961550" cy="235400"/>
            </a:xfrm>
            <a:custGeom>
              <a:avLst/>
              <a:gdLst/>
              <a:ahLst/>
              <a:cxnLst/>
              <a:rect l="l" t="t" r="r" b="b"/>
              <a:pathLst>
                <a:path w="38462" h="9416" extrusionOk="0">
                  <a:moveTo>
                    <a:pt x="215" y="0"/>
                  </a:moveTo>
                  <a:cubicBezTo>
                    <a:pt x="134" y="0"/>
                    <a:pt x="62" y="60"/>
                    <a:pt x="34" y="142"/>
                  </a:cubicBezTo>
                  <a:cubicBezTo>
                    <a:pt x="1" y="276"/>
                    <a:pt x="68" y="376"/>
                    <a:pt x="168" y="409"/>
                  </a:cubicBezTo>
                  <a:cubicBezTo>
                    <a:pt x="401" y="476"/>
                    <a:pt x="24652" y="7414"/>
                    <a:pt x="38228" y="9416"/>
                  </a:cubicBezTo>
                  <a:lnTo>
                    <a:pt x="38261" y="9416"/>
                  </a:lnTo>
                  <a:cubicBezTo>
                    <a:pt x="38362" y="9416"/>
                    <a:pt x="38428" y="9349"/>
                    <a:pt x="38462" y="9249"/>
                  </a:cubicBezTo>
                  <a:cubicBezTo>
                    <a:pt x="38462" y="9115"/>
                    <a:pt x="38395" y="9015"/>
                    <a:pt x="38261" y="9015"/>
                  </a:cubicBezTo>
                  <a:cubicBezTo>
                    <a:pt x="24718" y="7014"/>
                    <a:pt x="535" y="76"/>
                    <a:pt x="268" y="9"/>
                  </a:cubicBezTo>
                  <a:cubicBezTo>
                    <a:pt x="250" y="3"/>
                    <a:pt x="232" y="0"/>
                    <a:pt x="215" y="0"/>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8" name="Google Shape;688;p49"/>
            <p:cNvSpPr/>
            <p:nvPr/>
          </p:nvSpPr>
          <p:spPr>
            <a:xfrm>
              <a:off x="10905775" y="1762050"/>
              <a:ext cx="1244225" cy="1714425"/>
            </a:xfrm>
            <a:custGeom>
              <a:avLst/>
              <a:gdLst/>
              <a:ahLst/>
              <a:cxnLst/>
              <a:rect l="l" t="t" r="r" b="b"/>
              <a:pathLst>
                <a:path w="49769" h="68577" extrusionOk="0">
                  <a:moveTo>
                    <a:pt x="19076" y="429"/>
                  </a:moveTo>
                  <a:cubicBezTo>
                    <a:pt x="29026" y="429"/>
                    <a:pt x="47503" y="9810"/>
                    <a:pt x="49302" y="10735"/>
                  </a:cubicBezTo>
                  <a:lnTo>
                    <a:pt x="36560" y="68143"/>
                  </a:lnTo>
                  <a:cubicBezTo>
                    <a:pt x="10307" y="65775"/>
                    <a:pt x="1601" y="61772"/>
                    <a:pt x="467" y="61205"/>
                  </a:cubicBezTo>
                  <a:lnTo>
                    <a:pt x="13476" y="2663"/>
                  </a:lnTo>
                  <a:cubicBezTo>
                    <a:pt x="14464" y="1068"/>
                    <a:pt x="16480" y="429"/>
                    <a:pt x="19076" y="429"/>
                  </a:cubicBezTo>
                  <a:close/>
                  <a:moveTo>
                    <a:pt x="19087" y="0"/>
                  </a:moveTo>
                  <a:cubicBezTo>
                    <a:pt x="16093" y="0"/>
                    <a:pt x="14082" y="822"/>
                    <a:pt x="13076" y="2463"/>
                  </a:cubicBezTo>
                  <a:cubicBezTo>
                    <a:pt x="13076" y="2496"/>
                    <a:pt x="13076" y="2496"/>
                    <a:pt x="13043" y="2530"/>
                  </a:cubicBezTo>
                  <a:lnTo>
                    <a:pt x="0" y="61272"/>
                  </a:lnTo>
                  <a:cubicBezTo>
                    <a:pt x="0" y="61372"/>
                    <a:pt x="33" y="61438"/>
                    <a:pt x="100" y="61505"/>
                  </a:cubicBezTo>
                  <a:cubicBezTo>
                    <a:pt x="200" y="61538"/>
                    <a:pt x="8206" y="66008"/>
                    <a:pt x="36693" y="68577"/>
                  </a:cubicBezTo>
                  <a:lnTo>
                    <a:pt x="36726" y="68577"/>
                  </a:lnTo>
                  <a:cubicBezTo>
                    <a:pt x="36826" y="68577"/>
                    <a:pt x="36893" y="68510"/>
                    <a:pt x="36926" y="68410"/>
                  </a:cubicBezTo>
                  <a:lnTo>
                    <a:pt x="49736" y="10669"/>
                  </a:lnTo>
                  <a:cubicBezTo>
                    <a:pt x="49769" y="10569"/>
                    <a:pt x="49736" y="10502"/>
                    <a:pt x="49636" y="10435"/>
                  </a:cubicBezTo>
                  <a:cubicBezTo>
                    <a:pt x="49569" y="10402"/>
                    <a:pt x="41730" y="6299"/>
                    <a:pt x="33357" y="3297"/>
                  </a:cubicBezTo>
                  <a:cubicBezTo>
                    <a:pt x="27314" y="1097"/>
                    <a:pt x="22545" y="0"/>
                    <a:pt x="19087" y="0"/>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9" name="Google Shape;689;p49"/>
            <p:cNvSpPr/>
            <p:nvPr/>
          </p:nvSpPr>
          <p:spPr>
            <a:xfrm>
              <a:off x="11467825" y="3357200"/>
              <a:ext cx="311100" cy="47575"/>
            </a:xfrm>
            <a:custGeom>
              <a:avLst/>
              <a:gdLst/>
              <a:ahLst/>
              <a:cxnLst/>
              <a:rect l="l" t="t" r="r" b="b"/>
              <a:pathLst>
                <a:path w="12444" h="1903" extrusionOk="0">
                  <a:moveTo>
                    <a:pt x="268" y="1"/>
                  </a:moveTo>
                  <a:cubicBezTo>
                    <a:pt x="168" y="1"/>
                    <a:pt x="68" y="67"/>
                    <a:pt x="34" y="201"/>
                  </a:cubicBezTo>
                  <a:cubicBezTo>
                    <a:pt x="1" y="301"/>
                    <a:pt x="101" y="401"/>
                    <a:pt x="201" y="434"/>
                  </a:cubicBezTo>
                  <a:cubicBezTo>
                    <a:pt x="6038" y="1535"/>
                    <a:pt x="12143" y="1902"/>
                    <a:pt x="12210" y="1902"/>
                  </a:cubicBezTo>
                  <a:cubicBezTo>
                    <a:pt x="12343" y="1902"/>
                    <a:pt x="12443" y="1835"/>
                    <a:pt x="12443" y="1702"/>
                  </a:cubicBezTo>
                  <a:cubicBezTo>
                    <a:pt x="12443" y="1602"/>
                    <a:pt x="12343" y="1502"/>
                    <a:pt x="12243" y="1502"/>
                  </a:cubicBezTo>
                  <a:cubicBezTo>
                    <a:pt x="12176" y="1502"/>
                    <a:pt x="6105" y="1135"/>
                    <a:pt x="268" y="1"/>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0" name="Google Shape;690;p49"/>
            <p:cNvSpPr/>
            <p:nvPr/>
          </p:nvSpPr>
          <p:spPr>
            <a:xfrm>
              <a:off x="11191800" y="1830225"/>
              <a:ext cx="728050" cy="590500"/>
            </a:xfrm>
            <a:custGeom>
              <a:avLst/>
              <a:gdLst/>
              <a:ahLst/>
              <a:cxnLst/>
              <a:rect l="l" t="t" r="r" b="b"/>
              <a:pathLst>
                <a:path w="29122" h="23620" extrusionOk="0">
                  <a:moveTo>
                    <a:pt x="7700" y="414"/>
                  </a:moveTo>
                  <a:cubicBezTo>
                    <a:pt x="15775" y="414"/>
                    <a:pt x="27246" y="6189"/>
                    <a:pt x="28654" y="6908"/>
                  </a:cubicBezTo>
                  <a:cubicBezTo>
                    <a:pt x="28354" y="8175"/>
                    <a:pt x="26153" y="16915"/>
                    <a:pt x="24551" y="23119"/>
                  </a:cubicBezTo>
                  <a:cubicBezTo>
                    <a:pt x="12943" y="19350"/>
                    <a:pt x="2135" y="17682"/>
                    <a:pt x="468" y="17449"/>
                  </a:cubicBezTo>
                  <a:lnTo>
                    <a:pt x="4137" y="903"/>
                  </a:lnTo>
                  <a:cubicBezTo>
                    <a:pt x="5201" y="563"/>
                    <a:pt x="6407" y="414"/>
                    <a:pt x="7700" y="414"/>
                  </a:cubicBezTo>
                  <a:close/>
                  <a:moveTo>
                    <a:pt x="7696" y="1"/>
                  </a:moveTo>
                  <a:cubicBezTo>
                    <a:pt x="6252" y="1"/>
                    <a:pt x="4985" y="179"/>
                    <a:pt x="3903" y="536"/>
                  </a:cubicBezTo>
                  <a:cubicBezTo>
                    <a:pt x="3837" y="570"/>
                    <a:pt x="3770" y="636"/>
                    <a:pt x="3770" y="703"/>
                  </a:cubicBezTo>
                  <a:lnTo>
                    <a:pt x="1" y="17582"/>
                  </a:lnTo>
                  <a:cubicBezTo>
                    <a:pt x="1" y="17649"/>
                    <a:pt x="1" y="17715"/>
                    <a:pt x="34" y="17749"/>
                  </a:cubicBezTo>
                  <a:cubicBezTo>
                    <a:pt x="67" y="17782"/>
                    <a:pt x="134" y="17815"/>
                    <a:pt x="201" y="17849"/>
                  </a:cubicBezTo>
                  <a:cubicBezTo>
                    <a:pt x="301" y="17849"/>
                    <a:pt x="12009" y="19450"/>
                    <a:pt x="24618" y="23586"/>
                  </a:cubicBezTo>
                  <a:cubicBezTo>
                    <a:pt x="24652" y="23620"/>
                    <a:pt x="24685" y="23620"/>
                    <a:pt x="24685" y="23620"/>
                  </a:cubicBezTo>
                  <a:cubicBezTo>
                    <a:pt x="24718" y="23620"/>
                    <a:pt x="24785" y="23586"/>
                    <a:pt x="24785" y="23586"/>
                  </a:cubicBezTo>
                  <a:cubicBezTo>
                    <a:pt x="24852" y="23553"/>
                    <a:pt x="24885" y="23520"/>
                    <a:pt x="24885" y="23453"/>
                  </a:cubicBezTo>
                  <a:cubicBezTo>
                    <a:pt x="26620" y="16748"/>
                    <a:pt x="29121" y="6841"/>
                    <a:pt x="29121" y="6841"/>
                  </a:cubicBezTo>
                  <a:cubicBezTo>
                    <a:pt x="29121" y="6774"/>
                    <a:pt x="29088" y="6674"/>
                    <a:pt x="28988" y="6607"/>
                  </a:cubicBezTo>
                  <a:cubicBezTo>
                    <a:pt x="28955" y="6607"/>
                    <a:pt x="24752" y="4373"/>
                    <a:pt x="19581" y="2538"/>
                  </a:cubicBezTo>
                  <a:cubicBezTo>
                    <a:pt x="14827" y="847"/>
                    <a:pt x="10841" y="1"/>
                    <a:pt x="7696" y="1"/>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1" name="Google Shape;691;p49"/>
            <p:cNvSpPr/>
            <p:nvPr/>
          </p:nvSpPr>
          <p:spPr>
            <a:xfrm>
              <a:off x="11042525" y="1895325"/>
              <a:ext cx="2193250" cy="2455725"/>
            </a:xfrm>
            <a:custGeom>
              <a:avLst/>
              <a:gdLst/>
              <a:ahLst/>
              <a:cxnLst/>
              <a:rect l="l" t="t" r="r" b="b"/>
              <a:pathLst>
                <a:path w="87730" h="98229" extrusionOk="0">
                  <a:moveTo>
                    <a:pt x="57975" y="1"/>
                  </a:moveTo>
                  <a:lnTo>
                    <a:pt x="1" y="22483"/>
                  </a:lnTo>
                  <a:lnTo>
                    <a:pt x="28521" y="96069"/>
                  </a:lnTo>
                  <a:cubicBezTo>
                    <a:pt x="29061" y="97407"/>
                    <a:pt x="30336" y="98229"/>
                    <a:pt x="31686" y="98229"/>
                  </a:cubicBezTo>
                  <a:cubicBezTo>
                    <a:pt x="32087" y="98229"/>
                    <a:pt x="32494" y="98157"/>
                    <a:pt x="32891" y="98004"/>
                  </a:cubicBezTo>
                  <a:lnTo>
                    <a:pt x="87730" y="76722"/>
                  </a:lnTo>
                  <a:lnTo>
                    <a:pt x="57975" y="1"/>
                  </a:lnTo>
                  <a:close/>
                </a:path>
              </a:pathLst>
            </a:custGeom>
            <a:solidFill>
              <a:srgbClr val="7F6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2" name="Google Shape;692;p49"/>
            <p:cNvSpPr/>
            <p:nvPr/>
          </p:nvSpPr>
          <p:spPr>
            <a:xfrm>
              <a:off x="11070875" y="1875300"/>
              <a:ext cx="2134050" cy="2444600"/>
            </a:xfrm>
            <a:custGeom>
              <a:avLst/>
              <a:gdLst/>
              <a:ahLst/>
              <a:cxnLst/>
              <a:rect l="l" t="t" r="r" b="b"/>
              <a:pathLst>
                <a:path w="85362" h="97784" extrusionOk="0">
                  <a:moveTo>
                    <a:pt x="55574" y="1"/>
                  </a:moveTo>
                  <a:lnTo>
                    <a:pt x="1" y="21550"/>
                  </a:lnTo>
                  <a:lnTo>
                    <a:pt x="29155" y="96704"/>
                  </a:lnTo>
                  <a:cubicBezTo>
                    <a:pt x="29412" y="97372"/>
                    <a:pt x="30046" y="97783"/>
                    <a:pt x="30721" y="97783"/>
                  </a:cubicBezTo>
                  <a:cubicBezTo>
                    <a:pt x="30921" y="97783"/>
                    <a:pt x="31125" y="97747"/>
                    <a:pt x="31323" y="97671"/>
                  </a:cubicBezTo>
                  <a:lnTo>
                    <a:pt x="85362" y="76723"/>
                  </a:lnTo>
                  <a:lnTo>
                    <a:pt x="55574"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3" name="Google Shape;693;p49"/>
            <p:cNvSpPr/>
            <p:nvPr/>
          </p:nvSpPr>
          <p:spPr>
            <a:xfrm>
              <a:off x="11007500" y="1806100"/>
              <a:ext cx="2193250" cy="2480975"/>
            </a:xfrm>
            <a:custGeom>
              <a:avLst/>
              <a:gdLst/>
              <a:ahLst/>
              <a:cxnLst/>
              <a:rect l="l" t="t" r="r" b="b"/>
              <a:pathLst>
                <a:path w="87730" h="99239" extrusionOk="0">
                  <a:moveTo>
                    <a:pt x="57975" y="0"/>
                  </a:moveTo>
                  <a:lnTo>
                    <a:pt x="1" y="22516"/>
                  </a:lnTo>
                  <a:lnTo>
                    <a:pt x="29755" y="99238"/>
                  </a:lnTo>
                  <a:lnTo>
                    <a:pt x="87730" y="76722"/>
                  </a:lnTo>
                  <a:lnTo>
                    <a:pt x="5797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4" name="Google Shape;694;p49"/>
            <p:cNvSpPr/>
            <p:nvPr/>
          </p:nvSpPr>
          <p:spPr>
            <a:xfrm>
              <a:off x="11007500" y="2278100"/>
              <a:ext cx="978225" cy="2008975"/>
            </a:xfrm>
            <a:custGeom>
              <a:avLst/>
              <a:gdLst/>
              <a:ahLst/>
              <a:cxnLst/>
              <a:rect l="l" t="t" r="r" b="b"/>
              <a:pathLst>
                <a:path w="39129" h="80359" extrusionOk="0">
                  <a:moveTo>
                    <a:pt x="9374" y="1"/>
                  </a:moveTo>
                  <a:lnTo>
                    <a:pt x="1" y="3636"/>
                  </a:lnTo>
                  <a:lnTo>
                    <a:pt x="29755" y="80358"/>
                  </a:lnTo>
                  <a:lnTo>
                    <a:pt x="39129" y="76722"/>
                  </a:lnTo>
                  <a:lnTo>
                    <a:pt x="9374"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5" name="Google Shape;695;p49"/>
            <p:cNvSpPr/>
            <p:nvPr/>
          </p:nvSpPr>
          <p:spPr>
            <a:xfrm>
              <a:off x="11241850" y="2263925"/>
              <a:ext cx="779725" cy="1931400"/>
            </a:xfrm>
            <a:custGeom>
              <a:avLst/>
              <a:gdLst/>
              <a:ahLst/>
              <a:cxnLst/>
              <a:rect l="l" t="t" r="r" b="b"/>
              <a:pathLst>
                <a:path w="31189" h="77256" extrusionOk="0">
                  <a:moveTo>
                    <a:pt x="1434" y="0"/>
                  </a:moveTo>
                  <a:lnTo>
                    <a:pt x="0" y="568"/>
                  </a:lnTo>
                  <a:lnTo>
                    <a:pt x="29755" y="77256"/>
                  </a:lnTo>
                  <a:lnTo>
                    <a:pt x="31189" y="76722"/>
                  </a:lnTo>
                  <a:lnTo>
                    <a:pt x="1434" y="0"/>
                  </a:lnTo>
                  <a:close/>
                </a:path>
              </a:pathLst>
            </a:custGeom>
            <a:solidFill>
              <a:srgbClr val="EDB64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6" name="Google Shape;696;p49"/>
            <p:cNvSpPr/>
            <p:nvPr/>
          </p:nvSpPr>
          <p:spPr>
            <a:xfrm>
              <a:off x="11420300" y="1939525"/>
              <a:ext cx="1635350" cy="2099850"/>
            </a:xfrm>
            <a:custGeom>
              <a:avLst/>
              <a:gdLst/>
              <a:ahLst/>
              <a:cxnLst/>
              <a:rect l="l" t="t" r="r" b="b"/>
              <a:pathLst>
                <a:path w="65414" h="83994" extrusionOk="0">
                  <a:moveTo>
                    <a:pt x="36393" y="568"/>
                  </a:moveTo>
                  <a:cubicBezTo>
                    <a:pt x="36693" y="1168"/>
                    <a:pt x="37194" y="1668"/>
                    <a:pt x="37827" y="1969"/>
                  </a:cubicBezTo>
                  <a:cubicBezTo>
                    <a:pt x="38190" y="2121"/>
                    <a:pt x="38574" y="2197"/>
                    <a:pt x="38961" y="2197"/>
                  </a:cubicBezTo>
                  <a:cubicBezTo>
                    <a:pt x="39251" y="2197"/>
                    <a:pt x="39543" y="2154"/>
                    <a:pt x="39829" y="2069"/>
                  </a:cubicBezTo>
                  <a:lnTo>
                    <a:pt x="64880" y="66682"/>
                  </a:lnTo>
                  <a:cubicBezTo>
                    <a:pt x="64280" y="66982"/>
                    <a:pt x="63779" y="67482"/>
                    <a:pt x="63512" y="68116"/>
                  </a:cubicBezTo>
                  <a:cubicBezTo>
                    <a:pt x="63212" y="68750"/>
                    <a:pt x="63179" y="69450"/>
                    <a:pt x="63379" y="70117"/>
                  </a:cubicBezTo>
                  <a:lnTo>
                    <a:pt x="29021" y="83460"/>
                  </a:lnTo>
                  <a:cubicBezTo>
                    <a:pt x="28554" y="82426"/>
                    <a:pt x="27520" y="81826"/>
                    <a:pt x="26419" y="81826"/>
                  </a:cubicBezTo>
                  <a:cubicBezTo>
                    <a:pt x="26152" y="81826"/>
                    <a:pt x="25886" y="81859"/>
                    <a:pt x="25585" y="81926"/>
                  </a:cubicBezTo>
                  <a:lnTo>
                    <a:pt x="534" y="17313"/>
                  </a:lnTo>
                  <a:cubicBezTo>
                    <a:pt x="1168" y="17013"/>
                    <a:pt x="1635" y="16512"/>
                    <a:pt x="1935" y="15879"/>
                  </a:cubicBezTo>
                  <a:cubicBezTo>
                    <a:pt x="2202" y="15245"/>
                    <a:pt x="2235" y="14544"/>
                    <a:pt x="2035" y="13877"/>
                  </a:cubicBezTo>
                  <a:lnTo>
                    <a:pt x="36393" y="568"/>
                  </a:lnTo>
                  <a:close/>
                  <a:moveTo>
                    <a:pt x="36627" y="1"/>
                  </a:moveTo>
                  <a:lnTo>
                    <a:pt x="1502" y="13644"/>
                  </a:lnTo>
                  <a:lnTo>
                    <a:pt x="1568" y="13844"/>
                  </a:lnTo>
                  <a:cubicBezTo>
                    <a:pt x="1802" y="14444"/>
                    <a:pt x="1802" y="15111"/>
                    <a:pt x="1535" y="15712"/>
                  </a:cubicBezTo>
                  <a:cubicBezTo>
                    <a:pt x="1268" y="16312"/>
                    <a:pt x="801" y="16779"/>
                    <a:pt x="167" y="17013"/>
                  </a:cubicBezTo>
                  <a:lnTo>
                    <a:pt x="0" y="17079"/>
                  </a:lnTo>
                  <a:lnTo>
                    <a:pt x="25352" y="82460"/>
                  </a:lnTo>
                  <a:lnTo>
                    <a:pt x="25552" y="82393"/>
                  </a:lnTo>
                  <a:cubicBezTo>
                    <a:pt x="25847" y="82276"/>
                    <a:pt x="26149" y="82221"/>
                    <a:pt x="26445" y="82221"/>
                  </a:cubicBezTo>
                  <a:cubicBezTo>
                    <a:pt x="27422" y="82221"/>
                    <a:pt x="28337" y="82821"/>
                    <a:pt x="28721" y="83794"/>
                  </a:cubicBezTo>
                  <a:lnTo>
                    <a:pt x="28788" y="83994"/>
                  </a:lnTo>
                  <a:lnTo>
                    <a:pt x="63913" y="70351"/>
                  </a:lnTo>
                  <a:lnTo>
                    <a:pt x="63846" y="70184"/>
                  </a:lnTo>
                  <a:cubicBezTo>
                    <a:pt x="63346" y="68917"/>
                    <a:pt x="63979" y="67482"/>
                    <a:pt x="65247" y="66982"/>
                  </a:cubicBezTo>
                  <a:lnTo>
                    <a:pt x="65414" y="66915"/>
                  </a:lnTo>
                  <a:lnTo>
                    <a:pt x="40129" y="1735"/>
                  </a:lnTo>
                  <a:lnTo>
                    <a:pt x="40062" y="1535"/>
                  </a:lnTo>
                  <a:lnTo>
                    <a:pt x="39862" y="1602"/>
                  </a:lnTo>
                  <a:cubicBezTo>
                    <a:pt x="39568" y="1718"/>
                    <a:pt x="39266" y="1773"/>
                    <a:pt x="38969" y="1773"/>
                  </a:cubicBezTo>
                  <a:cubicBezTo>
                    <a:pt x="37992" y="1773"/>
                    <a:pt x="37077" y="1173"/>
                    <a:pt x="36693" y="201"/>
                  </a:cubicBezTo>
                  <a:lnTo>
                    <a:pt x="36627"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7" name="Google Shape;697;p49"/>
            <p:cNvSpPr/>
            <p:nvPr/>
          </p:nvSpPr>
          <p:spPr>
            <a:xfrm>
              <a:off x="12426025" y="3694125"/>
              <a:ext cx="241025" cy="154300"/>
            </a:xfrm>
            <a:custGeom>
              <a:avLst/>
              <a:gdLst/>
              <a:ahLst/>
              <a:cxnLst/>
              <a:rect l="l" t="t" r="r" b="b"/>
              <a:pathLst>
                <a:path w="9641" h="6172" extrusionOk="0">
                  <a:moveTo>
                    <a:pt x="8540" y="0"/>
                  </a:moveTo>
                  <a:lnTo>
                    <a:pt x="0" y="3336"/>
                  </a:lnTo>
                  <a:lnTo>
                    <a:pt x="1101" y="6171"/>
                  </a:lnTo>
                  <a:lnTo>
                    <a:pt x="9640" y="2869"/>
                  </a:lnTo>
                  <a:lnTo>
                    <a:pt x="8540"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8" name="Google Shape;698;p49"/>
            <p:cNvSpPr/>
            <p:nvPr/>
          </p:nvSpPr>
          <p:spPr>
            <a:xfrm>
              <a:off x="11801400" y="2764275"/>
              <a:ext cx="933200" cy="577950"/>
            </a:xfrm>
            <a:custGeom>
              <a:avLst/>
              <a:gdLst/>
              <a:ahLst/>
              <a:cxnLst/>
              <a:rect l="l" t="t" r="r" b="b"/>
              <a:pathLst>
                <a:path w="37328" h="23118" extrusionOk="0">
                  <a:moveTo>
                    <a:pt x="33391" y="1"/>
                  </a:moveTo>
                  <a:lnTo>
                    <a:pt x="1" y="12943"/>
                  </a:lnTo>
                  <a:lnTo>
                    <a:pt x="3937" y="23117"/>
                  </a:lnTo>
                  <a:lnTo>
                    <a:pt x="37327" y="10175"/>
                  </a:lnTo>
                  <a:lnTo>
                    <a:pt x="33391"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9" name="Google Shape;699;p49"/>
            <p:cNvSpPr/>
            <p:nvPr/>
          </p:nvSpPr>
          <p:spPr>
            <a:xfrm>
              <a:off x="11744700" y="2617500"/>
              <a:ext cx="863975" cy="398650"/>
            </a:xfrm>
            <a:custGeom>
              <a:avLst/>
              <a:gdLst/>
              <a:ahLst/>
              <a:cxnLst/>
              <a:rect l="l" t="t" r="r" b="b"/>
              <a:pathLst>
                <a:path w="34559" h="15946" extrusionOk="0">
                  <a:moveTo>
                    <a:pt x="33391" y="1"/>
                  </a:moveTo>
                  <a:lnTo>
                    <a:pt x="0" y="12944"/>
                  </a:lnTo>
                  <a:lnTo>
                    <a:pt x="1135" y="15946"/>
                  </a:lnTo>
                  <a:lnTo>
                    <a:pt x="34558" y="2970"/>
                  </a:lnTo>
                  <a:lnTo>
                    <a:pt x="33391"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0" name="Google Shape;700;p49"/>
            <p:cNvSpPr/>
            <p:nvPr/>
          </p:nvSpPr>
          <p:spPr>
            <a:xfrm>
              <a:off x="11597925" y="2239750"/>
              <a:ext cx="863975" cy="397800"/>
            </a:xfrm>
            <a:custGeom>
              <a:avLst/>
              <a:gdLst/>
              <a:ahLst/>
              <a:cxnLst/>
              <a:rect l="l" t="t" r="r" b="b"/>
              <a:pathLst>
                <a:path w="34559" h="15912" extrusionOk="0">
                  <a:moveTo>
                    <a:pt x="33391" y="0"/>
                  </a:moveTo>
                  <a:lnTo>
                    <a:pt x="1" y="12943"/>
                  </a:lnTo>
                  <a:lnTo>
                    <a:pt x="1168" y="15911"/>
                  </a:lnTo>
                  <a:lnTo>
                    <a:pt x="34559" y="2969"/>
                  </a:lnTo>
                  <a:lnTo>
                    <a:pt x="33391"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01" name="Google Shape;701;p49"/>
          <p:cNvSpPr/>
          <p:nvPr/>
        </p:nvSpPr>
        <p:spPr>
          <a:xfrm>
            <a:off x="12466875" y="4457550"/>
            <a:ext cx="343600" cy="435775"/>
          </a:xfrm>
          <a:custGeom>
            <a:avLst/>
            <a:gdLst/>
            <a:ahLst/>
            <a:cxnLst/>
            <a:rect l="l" t="t" r="r" b="b"/>
            <a:pathLst>
              <a:path w="13744" h="17431" extrusionOk="0">
                <a:moveTo>
                  <a:pt x="13252" y="1"/>
                </a:moveTo>
                <a:cubicBezTo>
                  <a:pt x="13215" y="1"/>
                  <a:pt x="13179" y="6"/>
                  <a:pt x="13143" y="18"/>
                </a:cubicBezTo>
                <a:cubicBezTo>
                  <a:pt x="1" y="4088"/>
                  <a:pt x="167" y="16897"/>
                  <a:pt x="167" y="16997"/>
                </a:cubicBezTo>
                <a:cubicBezTo>
                  <a:pt x="167" y="17231"/>
                  <a:pt x="334" y="17431"/>
                  <a:pt x="568" y="17431"/>
                </a:cubicBezTo>
                <a:cubicBezTo>
                  <a:pt x="801" y="17431"/>
                  <a:pt x="1001" y="17231"/>
                  <a:pt x="1001" y="16997"/>
                </a:cubicBezTo>
                <a:cubicBezTo>
                  <a:pt x="968" y="16497"/>
                  <a:pt x="868" y="4688"/>
                  <a:pt x="13377" y="819"/>
                </a:cubicBezTo>
                <a:cubicBezTo>
                  <a:pt x="13610" y="752"/>
                  <a:pt x="13744" y="519"/>
                  <a:pt x="13677" y="285"/>
                </a:cubicBezTo>
                <a:cubicBezTo>
                  <a:pt x="13595" y="120"/>
                  <a:pt x="13422" y="1"/>
                  <a:pt x="1325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02" name="Google Shape;702;p49"/>
          <p:cNvGrpSpPr/>
          <p:nvPr/>
        </p:nvGrpSpPr>
        <p:grpSpPr>
          <a:xfrm rot="892186">
            <a:off x="5751604" y="3709378"/>
            <a:ext cx="2451267" cy="900546"/>
            <a:chOff x="10253036" y="3422449"/>
            <a:chExt cx="2748147" cy="1009614"/>
          </a:xfrm>
        </p:grpSpPr>
        <p:sp>
          <p:nvSpPr>
            <p:cNvPr id="703" name="Google Shape;703;p49"/>
            <p:cNvSpPr/>
            <p:nvPr/>
          </p:nvSpPr>
          <p:spPr>
            <a:xfrm>
              <a:off x="12035804" y="3479245"/>
              <a:ext cx="274842" cy="429801"/>
            </a:xfrm>
            <a:custGeom>
              <a:avLst/>
              <a:gdLst/>
              <a:ahLst/>
              <a:cxnLst/>
              <a:rect l="l" t="t" r="r" b="b"/>
              <a:pathLst>
                <a:path w="8203" h="12827" extrusionOk="0">
                  <a:moveTo>
                    <a:pt x="1" y="0"/>
                  </a:moveTo>
                  <a:lnTo>
                    <a:pt x="1" y="12826"/>
                  </a:lnTo>
                  <a:lnTo>
                    <a:pt x="4102" y="9123"/>
                  </a:lnTo>
                  <a:lnTo>
                    <a:pt x="8203" y="12826"/>
                  </a:lnTo>
                  <a:lnTo>
                    <a:pt x="8203" y="0"/>
                  </a:lnTo>
                  <a:close/>
                </a:path>
              </a:pathLst>
            </a:custGeom>
            <a:solidFill>
              <a:srgbClr val="EF5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4" name="Google Shape;704;p49"/>
            <p:cNvSpPr/>
            <p:nvPr/>
          </p:nvSpPr>
          <p:spPr>
            <a:xfrm>
              <a:off x="10253036" y="3907605"/>
              <a:ext cx="2492269" cy="466257"/>
            </a:xfrm>
            <a:custGeom>
              <a:avLst/>
              <a:gdLst/>
              <a:ahLst/>
              <a:cxnLst/>
              <a:rect l="l" t="t" r="r" b="b"/>
              <a:pathLst>
                <a:path w="74385" h="13915" extrusionOk="0">
                  <a:moveTo>
                    <a:pt x="74280" y="0"/>
                  </a:moveTo>
                  <a:lnTo>
                    <a:pt x="4060" y="7407"/>
                  </a:lnTo>
                  <a:cubicBezTo>
                    <a:pt x="2679" y="7491"/>
                    <a:pt x="1507" y="8370"/>
                    <a:pt x="1068" y="9688"/>
                  </a:cubicBezTo>
                  <a:lnTo>
                    <a:pt x="168" y="12262"/>
                  </a:lnTo>
                  <a:cubicBezTo>
                    <a:pt x="1" y="12743"/>
                    <a:pt x="147" y="13266"/>
                    <a:pt x="524" y="13601"/>
                  </a:cubicBezTo>
                  <a:cubicBezTo>
                    <a:pt x="754" y="13810"/>
                    <a:pt x="1047" y="13915"/>
                    <a:pt x="1340" y="13915"/>
                  </a:cubicBezTo>
                  <a:cubicBezTo>
                    <a:pt x="1528" y="13915"/>
                    <a:pt x="1717" y="13873"/>
                    <a:pt x="1905" y="13789"/>
                  </a:cubicBezTo>
                  <a:cubicBezTo>
                    <a:pt x="3328" y="13078"/>
                    <a:pt x="5713" y="11466"/>
                    <a:pt x="6131" y="8370"/>
                  </a:cubicBezTo>
                  <a:lnTo>
                    <a:pt x="74384" y="1172"/>
                  </a:lnTo>
                  <a:lnTo>
                    <a:pt x="7428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5" name="Google Shape;705;p49"/>
            <p:cNvSpPr/>
            <p:nvPr/>
          </p:nvSpPr>
          <p:spPr>
            <a:xfrm>
              <a:off x="10508914" y="3907605"/>
              <a:ext cx="2492269" cy="466257"/>
            </a:xfrm>
            <a:custGeom>
              <a:avLst/>
              <a:gdLst/>
              <a:ahLst/>
              <a:cxnLst/>
              <a:rect l="l" t="t" r="r" b="b"/>
              <a:pathLst>
                <a:path w="74385" h="13915" extrusionOk="0">
                  <a:moveTo>
                    <a:pt x="126" y="0"/>
                  </a:moveTo>
                  <a:lnTo>
                    <a:pt x="1" y="1172"/>
                  </a:lnTo>
                  <a:lnTo>
                    <a:pt x="68254" y="8370"/>
                  </a:lnTo>
                  <a:cubicBezTo>
                    <a:pt x="68672" y="11466"/>
                    <a:pt x="71058" y="13078"/>
                    <a:pt x="72480" y="13789"/>
                  </a:cubicBezTo>
                  <a:cubicBezTo>
                    <a:pt x="72669" y="13873"/>
                    <a:pt x="72857" y="13915"/>
                    <a:pt x="73045" y="13915"/>
                  </a:cubicBezTo>
                  <a:cubicBezTo>
                    <a:pt x="73338" y="13915"/>
                    <a:pt x="73631" y="13810"/>
                    <a:pt x="73861" y="13601"/>
                  </a:cubicBezTo>
                  <a:cubicBezTo>
                    <a:pt x="74238" y="13266"/>
                    <a:pt x="74384" y="12743"/>
                    <a:pt x="74217" y="12262"/>
                  </a:cubicBezTo>
                  <a:lnTo>
                    <a:pt x="73317" y="9688"/>
                  </a:lnTo>
                  <a:cubicBezTo>
                    <a:pt x="72878" y="8370"/>
                    <a:pt x="71706" y="7491"/>
                    <a:pt x="70325" y="7407"/>
                  </a:cubicBezTo>
                  <a:lnTo>
                    <a:pt x="126" y="0"/>
                  </a:lnTo>
                  <a:close/>
                </a:path>
              </a:pathLst>
            </a:custGeom>
            <a:solidFill>
              <a:srgbClr val="4242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6" name="Google Shape;706;p49"/>
            <p:cNvSpPr/>
            <p:nvPr/>
          </p:nvSpPr>
          <p:spPr>
            <a:xfrm>
              <a:off x="11732952" y="3936656"/>
              <a:ext cx="57528" cy="104577"/>
            </a:xfrm>
            <a:custGeom>
              <a:avLst/>
              <a:gdLst/>
              <a:ahLst/>
              <a:cxnLst/>
              <a:rect l="l" t="t" r="r" b="b"/>
              <a:pathLst>
                <a:path w="1717" h="3121" extrusionOk="0">
                  <a:moveTo>
                    <a:pt x="537" y="1"/>
                  </a:moveTo>
                  <a:cubicBezTo>
                    <a:pt x="511" y="1"/>
                    <a:pt x="485" y="4"/>
                    <a:pt x="461" y="12"/>
                  </a:cubicBezTo>
                  <a:cubicBezTo>
                    <a:pt x="105" y="96"/>
                    <a:pt x="1" y="870"/>
                    <a:pt x="231" y="1728"/>
                  </a:cubicBezTo>
                  <a:cubicBezTo>
                    <a:pt x="425" y="2523"/>
                    <a:pt x="852" y="3120"/>
                    <a:pt x="1197" y="3120"/>
                  </a:cubicBezTo>
                  <a:cubicBezTo>
                    <a:pt x="1224" y="3120"/>
                    <a:pt x="1251" y="3116"/>
                    <a:pt x="1277" y="3109"/>
                  </a:cubicBezTo>
                  <a:cubicBezTo>
                    <a:pt x="1612" y="3025"/>
                    <a:pt x="1716" y="2251"/>
                    <a:pt x="1486" y="1393"/>
                  </a:cubicBezTo>
                  <a:cubicBezTo>
                    <a:pt x="1292" y="598"/>
                    <a:pt x="865" y="1"/>
                    <a:pt x="537" y="1"/>
                  </a:cubicBezTo>
                  <a:close/>
                </a:path>
              </a:pathLst>
            </a:custGeom>
            <a:solidFill>
              <a:srgbClr val="FFECB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7" name="Google Shape;707;p49"/>
            <p:cNvSpPr/>
            <p:nvPr/>
          </p:nvSpPr>
          <p:spPr>
            <a:xfrm>
              <a:off x="11463739" y="3936656"/>
              <a:ext cx="57528" cy="104577"/>
            </a:xfrm>
            <a:custGeom>
              <a:avLst/>
              <a:gdLst/>
              <a:ahLst/>
              <a:cxnLst/>
              <a:rect l="l" t="t" r="r" b="b"/>
              <a:pathLst>
                <a:path w="1717" h="3121" extrusionOk="0">
                  <a:moveTo>
                    <a:pt x="1197" y="1"/>
                  </a:moveTo>
                  <a:cubicBezTo>
                    <a:pt x="852" y="1"/>
                    <a:pt x="425" y="598"/>
                    <a:pt x="231" y="1393"/>
                  </a:cubicBezTo>
                  <a:cubicBezTo>
                    <a:pt x="1" y="2251"/>
                    <a:pt x="105" y="3025"/>
                    <a:pt x="461" y="3109"/>
                  </a:cubicBezTo>
                  <a:cubicBezTo>
                    <a:pt x="486" y="3116"/>
                    <a:pt x="511" y="3120"/>
                    <a:pt x="537" y="3120"/>
                  </a:cubicBezTo>
                  <a:cubicBezTo>
                    <a:pt x="865" y="3120"/>
                    <a:pt x="1293" y="2523"/>
                    <a:pt x="1486" y="1728"/>
                  </a:cubicBezTo>
                  <a:cubicBezTo>
                    <a:pt x="1717" y="870"/>
                    <a:pt x="1612" y="96"/>
                    <a:pt x="1277" y="12"/>
                  </a:cubicBezTo>
                  <a:cubicBezTo>
                    <a:pt x="1251" y="4"/>
                    <a:pt x="1224" y="1"/>
                    <a:pt x="1197" y="1"/>
                  </a:cubicBezTo>
                  <a:close/>
                </a:path>
              </a:pathLst>
            </a:custGeom>
            <a:solidFill>
              <a:srgbClr val="FFECB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8" name="Google Shape;708;p49"/>
            <p:cNvSpPr/>
            <p:nvPr/>
          </p:nvSpPr>
          <p:spPr>
            <a:xfrm>
              <a:off x="11442732" y="3797532"/>
              <a:ext cx="368756" cy="244705"/>
            </a:xfrm>
            <a:custGeom>
              <a:avLst/>
              <a:gdLst/>
              <a:ahLst/>
              <a:cxnLst/>
              <a:rect l="l" t="t" r="r" b="b"/>
              <a:pathLst>
                <a:path w="11006" h="7303" extrusionOk="0">
                  <a:moveTo>
                    <a:pt x="5503" y="0"/>
                  </a:moveTo>
                  <a:cubicBezTo>
                    <a:pt x="4080" y="0"/>
                    <a:pt x="2909" y="482"/>
                    <a:pt x="2009" y="1423"/>
                  </a:cubicBezTo>
                  <a:cubicBezTo>
                    <a:pt x="0" y="3515"/>
                    <a:pt x="147" y="7156"/>
                    <a:pt x="147" y="7303"/>
                  </a:cubicBezTo>
                  <a:lnTo>
                    <a:pt x="1339" y="7261"/>
                  </a:lnTo>
                  <a:cubicBezTo>
                    <a:pt x="1318" y="7219"/>
                    <a:pt x="1214" y="3955"/>
                    <a:pt x="2867" y="2239"/>
                  </a:cubicBezTo>
                  <a:cubicBezTo>
                    <a:pt x="3536" y="1528"/>
                    <a:pt x="4394" y="1172"/>
                    <a:pt x="5503" y="1172"/>
                  </a:cubicBezTo>
                  <a:cubicBezTo>
                    <a:pt x="6612" y="1172"/>
                    <a:pt x="7470" y="1528"/>
                    <a:pt x="8160" y="2239"/>
                  </a:cubicBezTo>
                  <a:cubicBezTo>
                    <a:pt x="9813" y="3955"/>
                    <a:pt x="9688" y="7219"/>
                    <a:pt x="9688" y="7261"/>
                  </a:cubicBezTo>
                  <a:lnTo>
                    <a:pt x="10860" y="7303"/>
                  </a:lnTo>
                  <a:cubicBezTo>
                    <a:pt x="10860" y="7156"/>
                    <a:pt x="11006" y="3515"/>
                    <a:pt x="9018" y="1423"/>
                  </a:cubicBezTo>
                  <a:cubicBezTo>
                    <a:pt x="8119" y="482"/>
                    <a:pt x="6926" y="0"/>
                    <a:pt x="5503" y="0"/>
                  </a:cubicBezTo>
                  <a:close/>
                </a:path>
              </a:pathLst>
            </a:custGeom>
            <a:solidFill>
              <a:srgbClr val="4242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9" name="Google Shape;709;p49"/>
            <p:cNvSpPr/>
            <p:nvPr/>
          </p:nvSpPr>
          <p:spPr>
            <a:xfrm>
              <a:off x="10511025" y="3442085"/>
              <a:ext cx="969601" cy="970344"/>
            </a:xfrm>
            <a:custGeom>
              <a:avLst/>
              <a:gdLst/>
              <a:ahLst/>
              <a:cxnLst/>
              <a:rect l="l" t="t" r="r" b="b"/>
              <a:pathLst>
                <a:path w="28939" h="28959" extrusionOk="0">
                  <a:moveTo>
                    <a:pt x="14459" y="0"/>
                  </a:moveTo>
                  <a:cubicBezTo>
                    <a:pt x="6466" y="0"/>
                    <a:pt x="1" y="6486"/>
                    <a:pt x="1" y="14479"/>
                  </a:cubicBezTo>
                  <a:cubicBezTo>
                    <a:pt x="1" y="22472"/>
                    <a:pt x="6466" y="28958"/>
                    <a:pt x="14459" y="28958"/>
                  </a:cubicBezTo>
                  <a:cubicBezTo>
                    <a:pt x="22473" y="28958"/>
                    <a:pt x="28938" y="22472"/>
                    <a:pt x="28938" y="14479"/>
                  </a:cubicBezTo>
                  <a:cubicBezTo>
                    <a:pt x="28938" y="6486"/>
                    <a:pt x="22473" y="0"/>
                    <a:pt x="1445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0" name="Google Shape;710;p49"/>
            <p:cNvSpPr/>
            <p:nvPr/>
          </p:nvSpPr>
          <p:spPr>
            <a:xfrm>
              <a:off x="10511025" y="3442721"/>
              <a:ext cx="614147" cy="613556"/>
            </a:xfrm>
            <a:custGeom>
              <a:avLst/>
              <a:gdLst/>
              <a:ahLst/>
              <a:cxnLst/>
              <a:rect l="l" t="t" r="r" b="b"/>
              <a:pathLst>
                <a:path w="18330" h="18311" extrusionOk="0">
                  <a:moveTo>
                    <a:pt x="14661" y="0"/>
                  </a:moveTo>
                  <a:cubicBezTo>
                    <a:pt x="14594" y="0"/>
                    <a:pt x="14526" y="1"/>
                    <a:pt x="14459" y="2"/>
                  </a:cubicBezTo>
                  <a:cubicBezTo>
                    <a:pt x="13999" y="2"/>
                    <a:pt x="13559" y="23"/>
                    <a:pt x="13099" y="65"/>
                  </a:cubicBezTo>
                  <a:lnTo>
                    <a:pt x="63" y="13100"/>
                  </a:lnTo>
                  <a:cubicBezTo>
                    <a:pt x="22" y="13540"/>
                    <a:pt x="1" y="14000"/>
                    <a:pt x="1" y="14460"/>
                  </a:cubicBezTo>
                  <a:cubicBezTo>
                    <a:pt x="1" y="15799"/>
                    <a:pt x="168" y="17097"/>
                    <a:pt x="503" y="18310"/>
                  </a:cubicBezTo>
                  <a:lnTo>
                    <a:pt x="18330" y="504"/>
                  </a:lnTo>
                  <a:cubicBezTo>
                    <a:pt x="17157" y="186"/>
                    <a:pt x="15929" y="0"/>
                    <a:pt x="1466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1" name="Google Shape;711;p49"/>
            <p:cNvSpPr/>
            <p:nvPr/>
          </p:nvSpPr>
          <p:spPr>
            <a:xfrm>
              <a:off x="10553811" y="3485544"/>
              <a:ext cx="705280" cy="705333"/>
            </a:xfrm>
            <a:custGeom>
              <a:avLst/>
              <a:gdLst/>
              <a:ahLst/>
              <a:cxnLst/>
              <a:rect l="l" t="t" r="r" b="b"/>
              <a:pathLst>
                <a:path w="21050" h="21050" extrusionOk="0">
                  <a:moveTo>
                    <a:pt x="19166" y="0"/>
                  </a:moveTo>
                  <a:lnTo>
                    <a:pt x="0" y="19166"/>
                  </a:lnTo>
                  <a:cubicBezTo>
                    <a:pt x="293" y="19815"/>
                    <a:pt x="649" y="20443"/>
                    <a:pt x="1025" y="21049"/>
                  </a:cubicBezTo>
                  <a:lnTo>
                    <a:pt x="21049" y="1026"/>
                  </a:lnTo>
                  <a:cubicBezTo>
                    <a:pt x="20463" y="649"/>
                    <a:pt x="19836" y="293"/>
                    <a:pt x="1916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2" name="Google Shape;712;p49"/>
            <p:cNvSpPr/>
            <p:nvPr/>
          </p:nvSpPr>
          <p:spPr>
            <a:xfrm>
              <a:off x="10490687" y="3422449"/>
              <a:ext cx="1010243" cy="1009614"/>
            </a:xfrm>
            <a:custGeom>
              <a:avLst/>
              <a:gdLst/>
              <a:ahLst/>
              <a:cxnLst/>
              <a:rect l="l" t="t" r="r" b="b"/>
              <a:pathLst>
                <a:path w="30152" h="30131" extrusionOk="0">
                  <a:moveTo>
                    <a:pt x="15087" y="1193"/>
                  </a:moveTo>
                  <a:cubicBezTo>
                    <a:pt x="22745" y="1193"/>
                    <a:pt x="28959" y="7407"/>
                    <a:pt x="28959" y="15065"/>
                  </a:cubicBezTo>
                  <a:cubicBezTo>
                    <a:pt x="28959" y="22723"/>
                    <a:pt x="22745" y="28958"/>
                    <a:pt x="15087" y="28958"/>
                  </a:cubicBezTo>
                  <a:cubicBezTo>
                    <a:pt x="7429" y="28958"/>
                    <a:pt x="1194" y="22723"/>
                    <a:pt x="1194" y="15065"/>
                  </a:cubicBezTo>
                  <a:cubicBezTo>
                    <a:pt x="1194" y="7407"/>
                    <a:pt x="7408" y="1193"/>
                    <a:pt x="15087" y="1193"/>
                  </a:cubicBezTo>
                  <a:close/>
                  <a:moveTo>
                    <a:pt x="15087" y="0"/>
                  </a:moveTo>
                  <a:cubicBezTo>
                    <a:pt x="6759" y="0"/>
                    <a:pt x="1" y="6759"/>
                    <a:pt x="1" y="15065"/>
                  </a:cubicBezTo>
                  <a:cubicBezTo>
                    <a:pt x="1" y="23372"/>
                    <a:pt x="6759" y="30130"/>
                    <a:pt x="15087" y="30130"/>
                  </a:cubicBezTo>
                  <a:cubicBezTo>
                    <a:pt x="23394" y="30130"/>
                    <a:pt x="30152" y="23372"/>
                    <a:pt x="30152" y="15065"/>
                  </a:cubicBezTo>
                  <a:cubicBezTo>
                    <a:pt x="30152" y="6759"/>
                    <a:pt x="23394" y="0"/>
                    <a:pt x="15087" y="0"/>
                  </a:cubicBezTo>
                  <a:close/>
                </a:path>
              </a:pathLst>
            </a:custGeom>
            <a:solidFill>
              <a:srgbClr val="4242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3" name="Google Shape;713;p49"/>
            <p:cNvSpPr/>
            <p:nvPr/>
          </p:nvSpPr>
          <p:spPr>
            <a:xfrm>
              <a:off x="11773627" y="3442085"/>
              <a:ext cx="969568" cy="970344"/>
            </a:xfrm>
            <a:custGeom>
              <a:avLst/>
              <a:gdLst/>
              <a:ahLst/>
              <a:cxnLst/>
              <a:rect l="l" t="t" r="r" b="b"/>
              <a:pathLst>
                <a:path w="28938" h="28959" extrusionOk="0">
                  <a:moveTo>
                    <a:pt x="14479" y="0"/>
                  </a:moveTo>
                  <a:cubicBezTo>
                    <a:pt x="6466" y="0"/>
                    <a:pt x="0" y="6486"/>
                    <a:pt x="0" y="14479"/>
                  </a:cubicBezTo>
                  <a:cubicBezTo>
                    <a:pt x="0" y="22472"/>
                    <a:pt x="6466" y="28958"/>
                    <a:pt x="14479" y="28958"/>
                  </a:cubicBezTo>
                  <a:cubicBezTo>
                    <a:pt x="22472" y="28958"/>
                    <a:pt x="28937" y="22472"/>
                    <a:pt x="28937" y="14479"/>
                  </a:cubicBezTo>
                  <a:cubicBezTo>
                    <a:pt x="28937" y="6486"/>
                    <a:pt x="22472" y="0"/>
                    <a:pt x="1447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4" name="Google Shape;714;p49"/>
            <p:cNvSpPr/>
            <p:nvPr/>
          </p:nvSpPr>
          <p:spPr>
            <a:xfrm>
              <a:off x="11772924" y="3442721"/>
              <a:ext cx="614850" cy="613556"/>
            </a:xfrm>
            <a:custGeom>
              <a:avLst/>
              <a:gdLst/>
              <a:ahLst/>
              <a:cxnLst/>
              <a:rect l="l" t="t" r="r" b="b"/>
              <a:pathLst>
                <a:path w="18351" h="18311" extrusionOk="0">
                  <a:moveTo>
                    <a:pt x="14681" y="0"/>
                  </a:moveTo>
                  <a:cubicBezTo>
                    <a:pt x="14614" y="0"/>
                    <a:pt x="14547" y="1"/>
                    <a:pt x="14479" y="2"/>
                  </a:cubicBezTo>
                  <a:cubicBezTo>
                    <a:pt x="14019" y="2"/>
                    <a:pt x="13580" y="23"/>
                    <a:pt x="13119" y="65"/>
                  </a:cubicBezTo>
                  <a:lnTo>
                    <a:pt x="84" y="13100"/>
                  </a:lnTo>
                  <a:cubicBezTo>
                    <a:pt x="21" y="13540"/>
                    <a:pt x="0" y="14000"/>
                    <a:pt x="0" y="14460"/>
                  </a:cubicBezTo>
                  <a:cubicBezTo>
                    <a:pt x="0" y="15799"/>
                    <a:pt x="189" y="17097"/>
                    <a:pt x="523" y="18310"/>
                  </a:cubicBezTo>
                  <a:lnTo>
                    <a:pt x="18350" y="504"/>
                  </a:lnTo>
                  <a:cubicBezTo>
                    <a:pt x="17178" y="186"/>
                    <a:pt x="15949" y="0"/>
                    <a:pt x="1468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5" name="Google Shape;715;p49"/>
            <p:cNvSpPr/>
            <p:nvPr/>
          </p:nvSpPr>
          <p:spPr>
            <a:xfrm>
              <a:off x="11816380" y="3485544"/>
              <a:ext cx="705280" cy="705333"/>
            </a:xfrm>
            <a:custGeom>
              <a:avLst/>
              <a:gdLst/>
              <a:ahLst/>
              <a:cxnLst/>
              <a:rect l="l" t="t" r="r" b="b"/>
              <a:pathLst>
                <a:path w="21050" h="21050" extrusionOk="0">
                  <a:moveTo>
                    <a:pt x="19166" y="0"/>
                  </a:moveTo>
                  <a:lnTo>
                    <a:pt x="0" y="19166"/>
                  </a:lnTo>
                  <a:cubicBezTo>
                    <a:pt x="293" y="19815"/>
                    <a:pt x="649" y="20443"/>
                    <a:pt x="1047" y="21049"/>
                  </a:cubicBezTo>
                  <a:lnTo>
                    <a:pt x="21050" y="1026"/>
                  </a:lnTo>
                  <a:cubicBezTo>
                    <a:pt x="20464" y="649"/>
                    <a:pt x="19836" y="293"/>
                    <a:pt x="1916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6" name="Google Shape;716;p49"/>
            <p:cNvSpPr/>
            <p:nvPr/>
          </p:nvSpPr>
          <p:spPr>
            <a:xfrm>
              <a:off x="11753290" y="3422449"/>
              <a:ext cx="1010243" cy="1009614"/>
            </a:xfrm>
            <a:custGeom>
              <a:avLst/>
              <a:gdLst/>
              <a:ahLst/>
              <a:cxnLst/>
              <a:rect l="l" t="t" r="r" b="b"/>
              <a:pathLst>
                <a:path w="30152" h="30131" extrusionOk="0">
                  <a:moveTo>
                    <a:pt x="15086" y="1193"/>
                  </a:moveTo>
                  <a:cubicBezTo>
                    <a:pt x="22744" y="1193"/>
                    <a:pt x="28959" y="7407"/>
                    <a:pt x="28959" y="15065"/>
                  </a:cubicBezTo>
                  <a:cubicBezTo>
                    <a:pt x="28959" y="22723"/>
                    <a:pt x="22744" y="28958"/>
                    <a:pt x="15086" y="28958"/>
                  </a:cubicBezTo>
                  <a:cubicBezTo>
                    <a:pt x="7428" y="28958"/>
                    <a:pt x="1193" y="22723"/>
                    <a:pt x="1193" y="15065"/>
                  </a:cubicBezTo>
                  <a:cubicBezTo>
                    <a:pt x="1193" y="7407"/>
                    <a:pt x="7428" y="1193"/>
                    <a:pt x="15086" y="1193"/>
                  </a:cubicBezTo>
                  <a:close/>
                  <a:moveTo>
                    <a:pt x="15086" y="0"/>
                  </a:moveTo>
                  <a:cubicBezTo>
                    <a:pt x="6759" y="0"/>
                    <a:pt x="0" y="6759"/>
                    <a:pt x="0" y="15065"/>
                  </a:cubicBezTo>
                  <a:cubicBezTo>
                    <a:pt x="0" y="23372"/>
                    <a:pt x="6759" y="30130"/>
                    <a:pt x="15086" y="30130"/>
                  </a:cubicBezTo>
                  <a:cubicBezTo>
                    <a:pt x="23393" y="30130"/>
                    <a:pt x="30151" y="23372"/>
                    <a:pt x="30151" y="15065"/>
                  </a:cubicBezTo>
                  <a:cubicBezTo>
                    <a:pt x="30151" y="6759"/>
                    <a:pt x="23393" y="0"/>
                    <a:pt x="15086" y="0"/>
                  </a:cubicBezTo>
                  <a:close/>
                </a:path>
              </a:pathLst>
            </a:custGeom>
            <a:solidFill>
              <a:srgbClr val="4242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7" name="Google Shape;717;p49"/>
            <p:cNvSpPr/>
            <p:nvPr/>
          </p:nvSpPr>
          <p:spPr>
            <a:xfrm>
              <a:off x="10457752" y="3880966"/>
              <a:ext cx="72237" cy="93285"/>
            </a:xfrm>
            <a:custGeom>
              <a:avLst/>
              <a:gdLst/>
              <a:ahLst/>
              <a:cxnLst/>
              <a:rect l="l" t="t" r="r" b="b"/>
              <a:pathLst>
                <a:path w="2156" h="2784" extrusionOk="0">
                  <a:moveTo>
                    <a:pt x="1381" y="0"/>
                  </a:moveTo>
                  <a:cubicBezTo>
                    <a:pt x="607" y="0"/>
                    <a:pt x="0" y="628"/>
                    <a:pt x="0" y="1381"/>
                  </a:cubicBezTo>
                  <a:cubicBezTo>
                    <a:pt x="0" y="2155"/>
                    <a:pt x="607" y="2783"/>
                    <a:pt x="1381" y="2783"/>
                  </a:cubicBezTo>
                  <a:cubicBezTo>
                    <a:pt x="2156" y="2783"/>
                    <a:pt x="1381" y="2155"/>
                    <a:pt x="1381" y="1381"/>
                  </a:cubicBezTo>
                  <a:cubicBezTo>
                    <a:pt x="1381" y="628"/>
                    <a:pt x="2156" y="0"/>
                    <a:pt x="1381" y="0"/>
                  </a:cubicBezTo>
                  <a:close/>
                </a:path>
              </a:pathLst>
            </a:custGeom>
            <a:solidFill>
              <a:srgbClr val="4242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8" name="Google Shape;718;p49"/>
            <p:cNvSpPr/>
            <p:nvPr/>
          </p:nvSpPr>
          <p:spPr>
            <a:xfrm>
              <a:off x="12724231" y="3880966"/>
              <a:ext cx="72237" cy="93285"/>
            </a:xfrm>
            <a:custGeom>
              <a:avLst/>
              <a:gdLst/>
              <a:ahLst/>
              <a:cxnLst/>
              <a:rect l="l" t="t" r="r" b="b"/>
              <a:pathLst>
                <a:path w="2156" h="2784" extrusionOk="0">
                  <a:moveTo>
                    <a:pt x="775" y="0"/>
                  </a:moveTo>
                  <a:cubicBezTo>
                    <a:pt x="1" y="0"/>
                    <a:pt x="775" y="628"/>
                    <a:pt x="775" y="1381"/>
                  </a:cubicBezTo>
                  <a:cubicBezTo>
                    <a:pt x="775" y="2155"/>
                    <a:pt x="1" y="2783"/>
                    <a:pt x="775" y="2783"/>
                  </a:cubicBezTo>
                  <a:cubicBezTo>
                    <a:pt x="1549" y="2783"/>
                    <a:pt x="2156" y="2155"/>
                    <a:pt x="2156" y="1381"/>
                  </a:cubicBezTo>
                  <a:cubicBezTo>
                    <a:pt x="2156" y="628"/>
                    <a:pt x="1549" y="0"/>
                    <a:pt x="775" y="0"/>
                  </a:cubicBezTo>
                  <a:close/>
                </a:path>
              </a:pathLst>
            </a:custGeom>
            <a:solidFill>
              <a:srgbClr val="4242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19" name="Google Shape;719;p49"/>
          <p:cNvSpPr/>
          <p:nvPr/>
        </p:nvSpPr>
        <p:spPr>
          <a:xfrm>
            <a:off x="4827718" y="1242215"/>
            <a:ext cx="292121" cy="292121"/>
          </a:xfrm>
          <a:custGeom>
            <a:avLst/>
            <a:gdLst/>
            <a:ahLst/>
            <a:cxnLst/>
            <a:rect l="l" t="t" r="r" b="b"/>
            <a:pathLst>
              <a:path w="7994" h="7994" extrusionOk="0">
                <a:moveTo>
                  <a:pt x="3997" y="0"/>
                </a:moveTo>
                <a:cubicBezTo>
                  <a:pt x="3537" y="0"/>
                  <a:pt x="3160" y="377"/>
                  <a:pt x="3160" y="837"/>
                </a:cubicBezTo>
                <a:lnTo>
                  <a:pt x="3160" y="3160"/>
                </a:lnTo>
                <a:lnTo>
                  <a:pt x="858" y="3160"/>
                </a:lnTo>
                <a:cubicBezTo>
                  <a:pt x="377" y="3160"/>
                  <a:pt x="1" y="3536"/>
                  <a:pt x="1" y="3997"/>
                </a:cubicBezTo>
                <a:cubicBezTo>
                  <a:pt x="1" y="4457"/>
                  <a:pt x="377" y="4834"/>
                  <a:pt x="858" y="4834"/>
                </a:cubicBezTo>
                <a:lnTo>
                  <a:pt x="3160" y="4834"/>
                </a:lnTo>
                <a:lnTo>
                  <a:pt x="3160" y="7156"/>
                </a:lnTo>
                <a:cubicBezTo>
                  <a:pt x="3160" y="7617"/>
                  <a:pt x="3537" y="7993"/>
                  <a:pt x="3997" y="7993"/>
                </a:cubicBezTo>
                <a:cubicBezTo>
                  <a:pt x="4457" y="7993"/>
                  <a:pt x="4855" y="7617"/>
                  <a:pt x="4855" y="7156"/>
                </a:cubicBezTo>
                <a:lnTo>
                  <a:pt x="4855" y="4834"/>
                </a:lnTo>
                <a:lnTo>
                  <a:pt x="7156" y="4834"/>
                </a:lnTo>
                <a:cubicBezTo>
                  <a:pt x="7617" y="4834"/>
                  <a:pt x="7993" y="4457"/>
                  <a:pt x="7993" y="3997"/>
                </a:cubicBezTo>
                <a:cubicBezTo>
                  <a:pt x="7993" y="3536"/>
                  <a:pt x="7617" y="3160"/>
                  <a:pt x="7156" y="3160"/>
                </a:cubicBezTo>
                <a:lnTo>
                  <a:pt x="4855" y="3160"/>
                </a:lnTo>
                <a:lnTo>
                  <a:pt x="4855" y="837"/>
                </a:lnTo>
                <a:cubicBezTo>
                  <a:pt x="4855" y="377"/>
                  <a:pt x="4457" y="0"/>
                  <a:pt x="3997" y="0"/>
                </a:cubicBezTo>
                <a:close/>
              </a:path>
            </a:pathLst>
          </a:custGeom>
          <a:solidFill>
            <a:srgbClr val="F4EF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0" name="Google Shape;720;p49"/>
          <p:cNvSpPr/>
          <p:nvPr/>
        </p:nvSpPr>
        <p:spPr>
          <a:xfrm>
            <a:off x="7864843" y="553011"/>
            <a:ext cx="353398" cy="353314"/>
          </a:xfrm>
          <a:custGeom>
            <a:avLst/>
            <a:gdLst/>
            <a:ahLst/>
            <a:cxnLst/>
            <a:rect l="l" t="t" r="r" b="b"/>
            <a:pathLst>
              <a:path w="2931" h="2930" extrusionOk="0">
                <a:moveTo>
                  <a:pt x="1466" y="0"/>
                </a:moveTo>
                <a:cubicBezTo>
                  <a:pt x="1298" y="0"/>
                  <a:pt x="1152" y="147"/>
                  <a:pt x="1152" y="314"/>
                </a:cubicBezTo>
                <a:lnTo>
                  <a:pt x="1152" y="1172"/>
                </a:lnTo>
                <a:lnTo>
                  <a:pt x="315" y="1172"/>
                </a:lnTo>
                <a:cubicBezTo>
                  <a:pt x="147" y="1172"/>
                  <a:pt x="1" y="1298"/>
                  <a:pt x="1" y="1465"/>
                </a:cubicBezTo>
                <a:cubicBezTo>
                  <a:pt x="1" y="1632"/>
                  <a:pt x="147" y="1779"/>
                  <a:pt x="315" y="1779"/>
                </a:cubicBezTo>
                <a:lnTo>
                  <a:pt x="1152" y="1779"/>
                </a:lnTo>
                <a:lnTo>
                  <a:pt x="1152" y="2637"/>
                </a:lnTo>
                <a:cubicBezTo>
                  <a:pt x="1152" y="2804"/>
                  <a:pt x="1298" y="2930"/>
                  <a:pt x="1466" y="2930"/>
                </a:cubicBezTo>
                <a:cubicBezTo>
                  <a:pt x="1633" y="2930"/>
                  <a:pt x="1779" y="2804"/>
                  <a:pt x="1779" y="2637"/>
                </a:cubicBezTo>
                <a:lnTo>
                  <a:pt x="1779" y="1779"/>
                </a:lnTo>
                <a:lnTo>
                  <a:pt x="2616" y="1779"/>
                </a:lnTo>
                <a:cubicBezTo>
                  <a:pt x="2805" y="1779"/>
                  <a:pt x="2930" y="1632"/>
                  <a:pt x="2930" y="1465"/>
                </a:cubicBezTo>
                <a:cubicBezTo>
                  <a:pt x="2930" y="1298"/>
                  <a:pt x="2805" y="1172"/>
                  <a:pt x="2616" y="1172"/>
                </a:cubicBezTo>
                <a:lnTo>
                  <a:pt x="1779" y="1172"/>
                </a:lnTo>
                <a:lnTo>
                  <a:pt x="1779" y="314"/>
                </a:lnTo>
                <a:cubicBezTo>
                  <a:pt x="1779" y="147"/>
                  <a:pt x="1633" y="0"/>
                  <a:pt x="1466" y="0"/>
                </a:cubicBezTo>
                <a:close/>
              </a:path>
            </a:pathLst>
          </a:custGeom>
          <a:solidFill>
            <a:srgbClr val="F4EF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1" name="Google Shape;721;p49"/>
          <p:cNvSpPr/>
          <p:nvPr/>
        </p:nvSpPr>
        <p:spPr>
          <a:xfrm>
            <a:off x="5195092" y="3262471"/>
            <a:ext cx="577253" cy="577221"/>
          </a:xfrm>
          <a:custGeom>
            <a:avLst/>
            <a:gdLst/>
            <a:ahLst/>
            <a:cxnLst/>
            <a:rect l="l" t="t" r="r" b="b"/>
            <a:pathLst>
              <a:path w="4207" h="4207" extrusionOk="0">
                <a:moveTo>
                  <a:pt x="2093" y="1"/>
                </a:moveTo>
                <a:cubicBezTo>
                  <a:pt x="1863" y="1"/>
                  <a:pt x="1654" y="210"/>
                  <a:pt x="1654" y="440"/>
                </a:cubicBezTo>
                <a:lnTo>
                  <a:pt x="1654" y="1675"/>
                </a:lnTo>
                <a:lnTo>
                  <a:pt x="440" y="1675"/>
                </a:lnTo>
                <a:cubicBezTo>
                  <a:pt x="189" y="1675"/>
                  <a:pt x="1" y="1863"/>
                  <a:pt x="1" y="2114"/>
                </a:cubicBezTo>
                <a:cubicBezTo>
                  <a:pt x="1" y="2344"/>
                  <a:pt x="189" y="2553"/>
                  <a:pt x="440" y="2553"/>
                </a:cubicBezTo>
                <a:lnTo>
                  <a:pt x="1654" y="2553"/>
                </a:lnTo>
                <a:lnTo>
                  <a:pt x="1654" y="3767"/>
                </a:lnTo>
                <a:cubicBezTo>
                  <a:pt x="1654" y="4018"/>
                  <a:pt x="1863" y="4206"/>
                  <a:pt x="2093" y="4206"/>
                </a:cubicBezTo>
                <a:cubicBezTo>
                  <a:pt x="2344" y="4206"/>
                  <a:pt x="2533" y="4018"/>
                  <a:pt x="2533" y="3767"/>
                </a:cubicBezTo>
                <a:lnTo>
                  <a:pt x="2533" y="2553"/>
                </a:lnTo>
                <a:lnTo>
                  <a:pt x="3767" y="2553"/>
                </a:lnTo>
                <a:cubicBezTo>
                  <a:pt x="3997" y="2553"/>
                  <a:pt x="4206" y="2344"/>
                  <a:pt x="4206" y="2114"/>
                </a:cubicBezTo>
                <a:cubicBezTo>
                  <a:pt x="4206" y="1863"/>
                  <a:pt x="4018" y="1675"/>
                  <a:pt x="3767" y="1675"/>
                </a:cubicBezTo>
                <a:lnTo>
                  <a:pt x="2533" y="1675"/>
                </a:lnTo>
                <a:lnTo>
                  <a:pt x="2533" y="440"/>
                </a:lnTo>
                <a:cubicBezTo>
                  <a:pt x="2533" y="210"/>
                  <a:pt x="2344" y="1"/>
                  <a:pt x="2093" y="1"/>
                </a:cubicBezTo>
                <a:close/>
              </a:path>
            </a:pathLst>
          </a:custGeom>
          <a:solidFill>
            <a:srgbClr val="F4EF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TextBox 64">
            <a:extLst>
              <a:ext uri="{FF2B5EF4-FFF2-40B4-BE49-F238E27FC236}">
                <a16:creationId xmlns:a16="http://schemas.microsoft.com/office/drawing/2014/main" id="{2AF1E16B-A866-ED42-97F5-FC2450C65241}"/>
              </a:ext>
            </a:extLst>
          </p:cNvPr>
          <p:cNvSpPr txBox="1"/>
          <p:nvPr/>
        </p:nvSpPr>
        <p:spPr>
          <a:xfrm>
            <a:off x="8154327" y="4596675"/>
            <a:ext cx="275498" cy="261610"/>
          </a:xfrm>
          <a:prstGeom prst="rect">
            <a:avLst/>
          </a:prstGeom>
          <a:noFill/>
        </p:spPr>
        <p:txBody>
          <a:bodyPr wrap="square" rtlCol="0">
            <a:spAutoFit/>
          </a:bodyPr>
          <a:lstStyle/>
          <a:p>
            <a:r>
              <a:rPr lang="en-LY" sz="1100" dirty="0"/>
              <a:t>2</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19"/>
        <p:cNvGrpSpPr/>
        <p:nvPr/>
      </p:nvGrpSpPr>
      <p:grpSpPr>
        <a:xfrm>
          <a:off x="0" y="0"/>
          <a:ext cx="0" cy="0"/>
          <a:chOff x="0" y="0"/>
          <a:chExt cx="0" cy="0"/>
        </a:xfrm>
      </p:grpSpPr>
      <p:pic>
        <p:nvPicPr>
          <p:cNvPr id="920" name="Google Shape;920;p61"/>
          <p:cNvPicPr preferRelativeResize="0"/>
          <p:nvPr/>
        </p:nvPicPr>
        <p:blipFill rotWithShape="1">
          <a:blip r:embed="rId3">
            <a:alphaModFix/>
          </a:blip>
          <a:srcRect l="30073" t="12688" r="5167" b="2944"/>
          <a:stretch/>
        </p:blipFill>
        <p:spPr>
          <a:xfrm>
            <a:off x="4572000" y="1772375"/>
            <a:ext cx="3857875" cy="2827175"/>
          </a:xfrm>
          <a:prstGeom prst="rect">
            <a:avLst/>
          </a:prstGeom>
          <a:noFill/>
          <a:ln>
            <a:noFill/>
          </a:ln>
        </p:spPr>
      </p:pic>
      <p:sp>
        <p:nvSpPr>
          <p:cNvPr id="921" name="Google Shape;921;p61"/>
          <p:cNvSpPr txBox="1">
            <a:spLocks noGrp="1"/>
          </p:cNvSpPr>
          <p:nvPr>
            <p:ph type="title"/>
          </p:nvPr>
        </p:nvSpPr>
        <p:spPr>
          <a:xfrm>
            <a:off x="714120" y="2110294"/>
            <a:ext cx="3060000" cy="365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Clr>
                <a:schemeClr val="dk1"/>
              </a:buClr>
              <a:buSzPts val="1100"/>
              <a:buFont typeface="Arial"/>
              <a:buNone/>
            </a:pPr>
            <a:endParaRPr sz="3000"/>
          </a:p>
          <a:p>
            <a:pPr marL="0" lvl="0" indent="0" algn="l" rtl="0">
              <a:spcBef>
                <a:spcPts val="0"/>
              </a:spcBef>
              <a:spcAft>
                <a:spcPts val="0"/>
              </a:spcAft>
              <a:buNone/>
            </a:pPr>
            <a:endParaRPr/>
          </a:p>
        </p:txBody>
      </p:sp>
      <p:sp>
        <p:nvSpPr>
          <p:cNvPr id="922" name="Google Shape;922;p61"/>
          <p:cNvSpPr txBox="1">
            <a:spLocks noGrp="1"/>
          </p:cNvSpPr>
          <p:nvPr>
            <p:ph type="subTitle" idx="1"/>
          </p:nvPr>
        </p:nvSpPr>
        <p:spPr>
          <a:xfrm>
            <a:off x="420624" y="1772375"/>
            <a:ext cx="4050787" cy="2432304"/>
          </a:xfrm>
          <a:prstGeom prst="rect">
            <a:avLst/>
          </a:prstGeom>
        </p:spPr>
        <p:txBody>
          <a:bodyPr spcFirstLastPara="1" wrap="square" lIns="91425" tIns="91425" rIns="91425" bIns="91425" anchor="ctr" anchorCtr="0">
            <a:noAutofit/>
          </a:bodyPr>
          <a:lstStyle/>
          <a:p>
            <a:pPr marL="285750" indent="-285750" algn="just">
              <a:spcAft>
                <a:spcPts val="1600"/>
              </a:spcAft>
              <a:buFont typeface="Arial" panose="020B0604020202020204" pitchFamily="34" charset="0"/>
              <a:buChar char="•"/>
            </a:pPr>
            <a:r>
              <a:rPr lang="en-US" dirty="0"/>
              <a:t>At the municipal, state, national, and international levels, political science focuses on the philosophy and practice of governance and politics.</a:t>
            </a:r>
          </a:p>
          <a:p>
            <a:pPr marL="285750" indent="-285750" algn="just">
              <a:spcAft>
                <a:spcPts val="1600"/>
              </a:spcAft>
              <a:buFont typeface="Arial" panose="020B0604020202020204" pitchFamily="34" charset="0"/>
              <a:buChar char="•"/>
            </a:pPr>
            <a:r>
              <a:rPr lang="en-US" dirty="0"/>
              <a:t> We are committed to advancing knowledge of the structures, processes, and relationships that make up public life, as well as inquiry methods that encourage citizenship.</a:t>
            </a:r>
          </a:p>
        </p:txBody>
      </p:sp>
      <p:sp>
        <p:nvSpPr>
          <p:cNvPr id="923" name="Google Shape;923;p61"/>
          <p:cNvSpPr txBox="1">
            <a:spLocks noGrp="1"/>
          </p:cNvSpPr>
          <p:nvPr>
            <p:ph type="title" idx="2"/>
          </p:nvPr>
        </p:nvSpPr>
        <p:spPr>
          <a:xfrm>
            <a:off x="714124" y="543950"/>
            <a:ext cx="6409051" cy="788650"/>
          </a:xfrm>
          <a:prstGeom prst="rect">
            <a:avLst/>
          </a:prstGeom>
        </p:spPr>
        <p:txBody>
          <a:bodyPr spcFirstLastPara="1" wrap="square" lIns="91425" tIns="91425" rIns="91425" bIns="91425" anchor="ctr" anchorCtr="0">
            <a:noAutofit/>
          </a:bodyPr>
          <a:lstStyle/>
          <a:p>
            <a:pPr>
              <a:buClr>
                <a:schemeClr val="dk1"/>
              </a:buClr>
              <a:buSzPts val="1100"/>
            </a:pPr>
            <a:r>
              <a:rPr lang="en-US" dirty="0"/>
              <a:t>Definition of political science</a:t>
            </a:r>
            <a:endParaRPr dirty="0"/>
          </a:p>
        </p:txBody>
      </p:sp>
      <p:sp>
        <p:nvSpPr>
          <p:cNvPr id="6" name="TextBox 5">
            <a:extLst>
              <a:ext uri="{FF2B5EF4-FFF2-40B4-BE49-F238E27FC236}">
                <a16:creationId xmlns:a16="http://schemas.microsoft.com/office/drawing/2014/main" id="{FAD5AF75-57EF-7C44-BB44-6E637737DD90}"/>
              </a:ext>
            </a:extLst>
          </p:cNvPr>
          <p:cNvSpPr txBox="1"/>
          <p:nvPr/>
        </p:nvSpPr>
        <p:spPr>
          <a:xfrm>
            <a:off x="8154327" y="4596675"/>
            <a:ext cx="275498" cy="261610"/>
          </a:xfrm>
          <a:prstGeom prst="rect">
            <a:avLst/>
          </a:prstGeom>
          <a:noFill/>
        </p:spPr>
        <p:txBody>
          <a:bodyPr wrap="square" rtlCol="0">
            <a:spAutoFit/>
          </a:bodyPr>
          <a:lstStyle/>
          <a:p>
            <a:r>
              <a:rPr lang="en-LY" sz="1100" dirty="0"/>
              <a:t>3</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827"/>
        <p:cNvGrpSpPr/>
        <p:nvPr/>
      </p:nvGrpSpPr>
      <p:grpSpPr>
        <a:xfrm>
          <a:off x="0" y="0"/>
          <a:ext cx="0" cy="0"/>
          <a:chOff x="0" y="0"/>
          <a:chExt cx="0" cy="0"/>
        </a:xfrm>
      </p:grpSpPr>
      <p:sp>
        <p:nvSpPr>
          <p:cNvPr id="828" name="Google Shape;828;p55"/>
          <p:cNvSpPr txBox="1">
            <a:spLocks noGrp="1"/>
          </p:cNvSpPr>
          <p:nvPr>
            <p:ph type="title"/>
          </p:nvPr>
        </p:nvSpPr>
        <p:spPr>
          <a:xfrm>
            <a:off x="1563239" y="350952"/>
            <a:ext cx="6793465" cy="1235945"/>
          </a:xfrm>
          <a:prstGeom prst="rect">
            <a:avLst/>
          </a:prstGeom>
        </p:spPr>
        <p:txBody>
          <a:bodyPr spcFirstLastPara="1" wrap="square" lIns="91425" tIns="91425" rIns="91425" bIns="91425" anchor="ctr" anchorCtr="0">
            <a:noAutofit/>
          </a:bodyPr>
          <a:lstStyle/>
          <a:p>
            <a:r>
              <a:rPr lang="en-US" dirty="0"/>
              <a:t>Development of political science</a:t>
            </a:r>
            <a:endParaRPr dirty="0">
              <a:solidFill>
                <a:schemeClr val="dk2"/>
              </a:solidFill>
            </a:endParaRPr>
          </a:p>
        </p:txBody>
      </p:sp>
      <p:sp>
        <p:nvSpPr>
          <p:cNvPr id="829" name="Google Shape;829;p55"/>
          <p:cNvSpPr txBox="1"/>
          <p:nvPr/>
        </p:nvSpPr>
        <p:spPr>
          <a:xfrm>
            <a:off x="421208" y="1578845"/>
            <a:ext cx="7716000" cy="3118104"/>
          </a:xfrm>
          <a:prstGeom prst="rect">
            <a:avLst/>
          </a:prstGeom>
          <a:noFill/>
          <a:ln>
            <a:noFill/>
          </a:ln>
        </p:spPr>
        <p:txBody>
          <a:bodyPr spcFirstLastPara="1" wrap="square" lIns="91425" tIns="91425" rIns="91425" bIns="91425" anchor="ctr" anchorCtr="0">
            <a:noAutofit/>
          </a:bodyPr>
          <a:lstStyle/>
          <a:p>
            <a:pPr marL="285750" indent="-285750" algn="just">
              <a:lnSpc>
                <a:spcPct val="115000"/>
              </a:lnSpc>
              <a:buClr>
                <a:schemeClr val="dk2"/>
              </a:buClr>
              <a:buSzPts val="1800"/>
              <a:buFont typeface="Arial" panose="020B0604020202020204" pitchFamily="34" charset="0"/>
              <a:buChar char="•"/>
            </a:pPr>
            <a:r>
              <a:rPr lang="en-US" dirty="0">
                <a:solidFill>
                  <a:schemeClr val="dk2"/>
                </a:solidFill>
                <a:latin typeface="Roboto"/>
                <a:ea typeface="Roboto"/>
                <a:sym typeface="Roboto"/>
              </a:rPr>
              <a:t>Numerous intellectuals, like Confucius (551–479 BCE) in China and </a:t>
            </a:r>
            <a:r>
              <a:rPr lang="en-US" dirty="0" err="1">
                <a:solidFill>
                  <a:schemeClr val="dk2"/>
                </a:solidFill>
                <a:latin typeface="Roboto"/>
                <a:ea typeface="Roboto"/>
                <a:sym typeface="Roboto"/>
              </a:rPr>
              <a:t>Kautilya</a:t>
            </a:r>
            <a:r>
              <a:rPr lang="en-US" dirty="0">
                <a:solidFill>
                  <a:schemeClr val="dk2"/>
                </a:solidFill>
                <a:latin typeface="Roboto"/>
                <a:ea typeface="Roboto"/>
                <a:sym typeface="Roboto"/>
              </a:rPr>
              <a:t> (flourished 300 BCE) in India, wrote about politics in ancient societies. </a:t>
            </a:r>
          </a:p>
          <a:p>
            <a:pPr algn="just">
              <a:lnSpc>
                <a:spcPct val="115000"/>
              </a:lnSpc>
              <a:buClr>
                <a:schemeClr val="dk2"/>
              </a:buClr>
              <a:buSzPts val="1800"/>
            </a:pPr>
            <a:endParaRPr lang="en-US" dirty="0">
              <a:solidFill>
                <a:schemeClr val="dk2"/>
              </a:solidFill>
              <a:latin typeface="Roboto"/>
              <a:ea typeface="Roboto"/>
              <a:sym typeface="Roboto"/>
            </a:endParaRPr>
          </a:p>
          <a:p>
            <a:pPr marL="285750" indent="-285750" algn="just">
              <a:lnSpc>
                <a:spcPct val="115000"/>
              </a:lnSpc>
              <a:buClr>
                <a:schemeClr val="dk2"/>
              </a:buClr>
              <a:buSzPts val="1800"/>
              <a:buFont typeface="Arial" panose="020B0604020202020204" pitchFamily="34" charset="0"/>
              <a:buChar char="•"/>
            </a:pPr>
            <a:r>
              <a:rPr lang="en-US" dirty="0">
                <a:solidFill>
                  <a:schemeClr val="dk2"/>
                </a:solidFill>
                <a:latin typeface="Roboto"/>
                <a:ea typeface="Roboto"/>
                <a:sym typeface="Roboto"/>
              </a:rPr>
              <a:t>The North African historian Ibn </a:t>
            </a:r>
            <a:r>
              <a:rPr lang="en-US" dirty="0" err="1">
                <a:solidFill>
                  <a:schemeClr val="dk2"/>
                </a:solidFill>
                <a:latin typeface="Roboto"/>
                <a:ea typeface="Roboto"/>
                <a:sym typeface="Roboto"/>
              </a:rPr>
              <a:t>Khaldn's</a:t>
            </a:r>
            <a:r>
              <a:rPr lang="en-US" dirty="0">
                <a:solidFill>
                  <a:schemeClr val="dk2"/>
                </a:solidFill>
                <a:latin typeface="Roboto"/>
                <a:ea typeface="Roboto"/>
                <a:sym typeface="Roboto"/>
              </a:rPr>
              <a:t> (1332–1406) writings have had a significant impact on the study of politics in the Arabic-speaking world.</a:t>
            </a:r>
          </a:p>
          <a:p>
            <a:pPr algn="just">
              <a:lnSpc>
                <a:spcPct val="115000"/>
              </a:lnSpc>
              <a:buClr>
                <a:schemeClr val="dk2"/>
              </a:buClr>
              <a:buSzPts val="1800"/>
            </a:pPr>
            <a:endParaRPr lang="en-US" dirty="0">
              <a:solidFill>
                <a:schemeClr val="dk2"/>
              </a:solidFill>
              <a:latin typeface="Roboto"/>
              <a:ea typeface="Roboto"/>
              <a:sym typeface="Roboto"/>
            </a:endParaRPr>
          </a:p>
          <a:p>
            <a:pPr marL="285750" indent="-285750" algn="just">
              <a:lnSpc>
                <a:spcPct val="115000"/>
              </a:lnSpc>
              <a:buClr>
                <a:schemeClr val="dk2"/>
              </a:buClr>
              <a:buSzPts val="1800"/>
              <a:buFont typeface="Arial" panose="020B0604020202020204" pitchFamily="34" charset="0"/>
              <a:buChar char="•"/>
            </a:pPr>
            <a:r>
              <a:rPr lang="en-US" dirty="0">
                <a:solidFill>
                  <a:schemeClr val="dk2"/>
                </a:solidFill>
                <a:latin typeface="Roboto"/>
                <a:ea typeface="Roboto"/>
                <a:sym typeface="Roboto"/>
              </a:rPr>
              <a:t> However, the West has provided the most comprehensive explanation of politics. </a:t>
            </a:r>
          </a:p>
          <a:p>
            <a:pPr algn="just">
              <a:lnSpc>
                <a:spcPct val="115000"/>
              </a:lnSpc>
              <a:buClr>
                <a:schemeClr val="dk2"/>
              </a:buClr>
              <a:buSzPts val="1800"/>
            </a:pPr>
            <a:endParaRPr lang="en-US" dirty="0">
              <a:solidFill>
                <a:schemeClr val="dk2"/>
              </a:solidFill>
              <a:latin typeface="Roboto"/>
              <a:ea typeface="Roboto"/>
              <a:sym typeface="Roboto"/>
            </a:endParaRPr>
          </a:p>
          <a:p>
            <a:pPr marL="285750" indent="-285750" algn="just">
              <a:lnSpc>
                <a:spcPct val="115000"/>
              </a:lnSpc>
              <a:buClr>
                <a:schemeClr val="dk2"/>
              </a:buClr>
              <a:buSzPts val="1800"/>
              <a:buFont typeface="Arial" panose="020B0604020202020204" pitchFamily="34" charset="0"/>
              <a:buChar char="•"/>
            </a:pPr>
            <a:r>
              <a:rPr lang="en-US" dirty="0">
                <a:solidFill>
                  <a:schemeClr val="dk2"/>
                </a:solidFill>
                <a:latin typeface="Roboto"/>
                <a:ea typeface="Roboto"/>
                <a:sym typeface="Roboto"/>
              </a:rPr>
              <a:t>Some believe Plato (428/427–348/347 BCE), whose ideal of a stable republic still yields insights and metaphors, to be the discipline's true founder, while most consider Aristotle (384–322 BCE), who incorporated practical observation into the study of politics, to be the true founder.</a:t>
            </a:r>
          </a:p>
        </p:txBody>
      </p:sp>
      <p:grpSp>
        <p:nvGrpSpPr>
          <p:cNvPr id="11" name="Google Shape;639;p48">
            <a:extLst>
              <a:ext uri="{FF2B5EF4-FFF2-40B4-BE49-F238E27FC236}">
                <a16:creationId xmlns:a16="http://schemas.microsoft.com/office/drawing/2014/main" id="{C8556EC6-9136-9F41-96C8-5D60AF651B18}"/>
              </a:ext>
            </a:extLst>
          </p:cNvPr>
          <p:cNvGrpSpPr/>
          <p:nvPr/>
        </p:nvGrpSpPr>
        <p:grpSpPr>
          <a:xfrm>
            <a:off x="852037" y="603564"/>
            <a:ext cx="464967" cy="714618"/>
            <a:chOff x="3131170" y="3816884"/>
            <a:chExt cx="220051" cy="338169"/>
          </a:xfrm>
        </p:grpSpPr>
        <p:sp>
          <p:nvSpPr>
            <p:cNvPr id="12" name="Google Shape;640;p48">
              <a:extLst>
                <a:ext uri="{FF2B5EF4-FFF2-40B4-BE49-F238E27FC236}">
                  <a16:creationId xmlns:a16="http://schemas.microsoft.com/office/drawing/2014/main" id="{63704734-D07D-CC4C-8842-1450913F1C8C}"/>
                </a:ext>
              </a:extLst>
            </p:cNvPr>
            <p:cNvSpPr/>
            <p:nvPr/>
          </p:nvSpPr>
          <p:spPr>
            <a:xfrm>
              <a:off x="3131170" y="3816884"/>
              <a:ext cx="220051" cy="258530"/>
            </a:xfrm>
            <a:custGeom>
              <a:avLst/>
              <a:gdLst/>
              <a:ahLst/>
              <a:cxnLst/>
              <a:rect l="l" t="t" r="r" b="b"/>
              <a:pathLst>
                <a:path w="14697" h="17267" extrusionOk="0">
                  <a:moveTo>
                    <a:pt x="7357" y="0"/>
                  </a:moveTo>
                  <a:cubicBezTo>
                    <a:pt x="7233" y="0"/>
                    <a:pt x="7107" y="58"/>
                    <a:pt x="7023" y="173"/>
                  </a:cubicBezTo>
                  <a:lnTo>
                    <a:pt x="295" y="10055"/>
                  </a:lnTo>
                  <a:cubicBezTo>
                    <a:pt x="1" y="10496"/>
                    <a:pt x="43" y="11085"/>
                    <a:pt x="421" y="11464"/>
                  </a:cubicBezTo>
                  <a:lnTo>
                    <a:pt x="3638" y="14701"/>
                  </a:lnTo>
                  <a:cubicBezTo>
                    <a:pt x="3827" y="14912"/>
                    <a:pt x="3932" y="15164"/>
                    <a:pt x="3932" y="15437"/>
                  </a:cubicBezTo>
                  <a:lnTo>
                    <a:pt x="3932" y="17266"/>
                  </a:lnTo>
                  <a:lnTo>
                    <a:pt x="10765" y="17266"/>
                  </a:lnTo>
                  <a:lnTo>
                    <a:pt x="10765" y="15437"/>
                  </a:lnTo>
                  <a:cubicBezTo>
                    <a:pt x="10765" y="15164"/>
                    <a:pt x="10870" y="14912"/>
                    <a:pt x="11060" y="14701"/>
                  </a:cubicBezTo>
                  <a:lnTo>
                    <a:pt x="14276" y="11464"/>
                  </a:lnTo>
                  <a:cubicBezTo>
                    <a:pt x="14655" y="11085"/>
                    <a:pt x="14697" y="10496"/>
                    <a:pt x="14402" y="10055"/>
                  </a:cubicBezTo>
                  <a:lnTo>
                    <a:pt x="7675" y="173"/>
                  </a:lnTo>
                  <a:cubicBezTo>
                    <a:pt x="7601" y="58"/>
                    <a:pt x="7480" y="0"/>
                    <a:pt x="7357"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641;p48">
              <a:extLst>
                <a:ext uri="{FF2B5EF4-FFF2-40B4-BE49-F238E27FC236}">
                  <a16:creationId xmlns:a16="http://schemas.microsoft.com/office/drawing/2014/main" id="{7E2D5755-729D-7D48-9213-CD031F6A2F6D}"/>
                </a:ext>
              </a:extLst>
            </p:cNvPr>
            <p:cNvSpPr/>
            <p:nvPr/>
          </p:nvSpPr>
          <p:spPr>
            <a:xfrm>
              <a:off x="3131170" y="3816884"/>
              <a:ext cx="118373" cy="258530"/>
            </a:xfrm>
            <a:custGeom>
              <a:avLst/>
              <a:gdLst/>
              <a:ahLst/>
              <a:cxnLst/>
              <a:rect l="l" t="t" r="r" b="b"/>
              <a:pathLst>
                <a:path w="7906" h="17267" extrusionOk="0">
                  <a:moveTo>
                    <a:pt x="7357" y="0"/>
                  </a:moveTo>
                  <a:cubicBezTo>
                    <a:pt x="7233" y="0"/>
                    <a:pt x="7107" y="58"/>
                    <a:pt x="7023" y="173"/>
                  </a:cubicBezTo>
                  <a:lnTo>
                    <a:pt x="295" y="10055"/>
                  </a:lnTo>
                  <a:cubicBezTo>
                    <a:pt x="1" y="10496"/>
                    <a:pt x="43" y="11085"/>
                    <a:pt x="421" y="11464"/>
                  </a:cubicBezTo>
                  <a:lnTo>
                    <a:pt x="3638" y="14701"/>
                  </a:lnTo>
                  <a:cubicBezTo>
                    <a:pt x="3827" y="14912"/>
                    <a:pt x="3932" y="15164"/>
                    <a:pt x="3932" y="15437"/>
                  </a:cubicBezTo>
                  <a:lnTo>
                    <a:pt x="3932" y="17266"/>
                  </a:lnTo>
                  <a:lnTo>
                    <a:pt x="5026" y="17266"/>
                  </a:lnTo>
                  <a:lnTo>
                    <a:pt x="5026" y="15437"/>
                  </a:lnTo>
                  <a:cubicBezTo>
                    <a:pt x="5026" y="15164"/>
                    <a:pt x="4921" y="14912"/>
                    <a:pt x="4731" y="14701"/>
                  </a:cubicBezTo>
                  <a:lnTo>
                    <a:pt x="1515" y="11464"/>
                  </a:lnTo>
                  <a:cubicBezTo>
                    <a:pt x="1157" y="11085"/>
                    <a:pt x="1094" y="10496"/>
                    <a:pt x="1388" y="10055"/>
                  </a:cubicBezTo>
                  <a:lnTo>
                    <a:pt x="7906" y="510"/>
                  </a:lnTo>
                  <a:lnTo>
                    <a:pt x="7675" y="173"/>
                  </a:lnTo>
                  <a:cubicBezTo>
                    <a:pt x="7601" y="58"/>
                    <a:pt x="7480" y="0"/>
                    <a:pt x="735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642;p48">
              <a:extLst>
                <a:ext uri="{FF2B5EF4-FFF2-40B4-BE49-F238E27FC236}">
                  <a16:creationId xmlns:a16="http://schemas.microsoft.com/office/drawing/2014/main" id="{CB0542A1-9CE0-C44C-9DCA-752246665DCE}"/>
                </a:ext>
              </a:extLst>
            </p:cNvPr>
            <p:cNvSpPr/>
            <p:nvPr/>
          </p:nvSpPr>
          <p:spPr>
            <a:xfrm>
              <a:off x="3235049" y="3816884"/>
              <a:ext cx="12292" cy="179041"/>
            </a:xfrm>
            <a:custGeom>
              <a:avLst/>
              <a:gdLst/>
              <a:ahLst/>
              <a:cxnLst/>
              <a:rect l="l" t="t" r="r" b="b"/>
              <a:pathLst>
                <a:path w="821" h="11958" extrusionOk="0">
                  <a:moveTo>
                    <a:pt x="419" y="0"/>
                  </a:moveTo>
                  <a:cubicBezTo>
                    <a:pt x="295" y="0"/>
                    <a:pt x="169" y="58"/>
                    <a:pt x="85" y="173"/>
                  </a:cubicBezTo>
                  <a:lnTo>
                    <a:pt x="1" y="321"/>
                  </a:lnTo>
                  <a:lnTo>
                    <a:pt x="1" y="11548"/>
                  </a:lnTo>
                  <a:cubicBezTo>
                    <a:pt x="1" y="11821"/>
                    <a:pt x="206" y="11958"/>
                    <a:pt x="411" y="11958"/>
                  </a:cubicBezTo>
                  <a:cubicBezTo>
                    <a:pt x="616" y="11958"/>
                    <a:pt x="821" y="11821"/>
                    <a:pt x="821" y="11548"/>
                  </a:cubicBezTo>
                  <a:lnTo>
                    <a:pt x="821" y="321"/>
                  </a:lnTo>
                  <a:lnTo>
                    <a:pt x="737" y="173"/>
                  </a:lnTo>
                  <a:cubicBezTo>
                    <a:pt x="663" y="58"/>
                    <a:pt x="542" y="0"/>
                    <a:pt x="41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643;p48">
              <a:extLst>
                <a:ext uri="{FF2B5EF4-FFF2-40B4-BE49-F238E27FC236}">
                  <a16:creationId xmlns:a16="http://schemas.microsoft.com/office/drawing/2014/main" id="{3B94F4B7-E14E-334D-8066-D06FD726F8ED}"/>
                </a:ext>
              </a:extLst>
            </p:cNvPr>
            <p:cNvSpPr/>
            <p:nvPr/>
          </p:nvSpPr>
          <p:spPr>
            <a:xfrm>
              <a:off x="3212396" y="3974350"/>
              <a:ext cx="57929" cy="30858"/>
            </a:xfrm>
            <a:custGeom>
              <a:avLst/>
              <a:gdLst/>
              <a:ahLst/>
              <a:cxnLst/>
              <a:rect l="l" t="t" r="r" b="b"/>
              <a:pathLst>
                <a:path w="3869" h="2061" extrusionOk="0">
                  <a:moveTo>
                    <a:pt x="1367" y="0"/>
                  </a:moveTo>
                  <a:cubicBezTo>
                    <a:pt x="0" y="0"/>
                    <a:pt x="0" y="2061"/>
                    <a:pt x="1367" y="2061"/>
                  </a:cubicBezTo>
                  <a:lnTo>
                    <a:pt x="2502" y="2061"/>
                  </a:lnTo>
                  <a:cubicBezTo>
                    <a:pt x="3869" y="2061"/>
                    <a:pt x="3869" y="0"/>
                    <a:pt x="250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644;p48">
              <a:extLst>
                <a:ext uri="{FF2B5EF4-FFF2-40B4-BE49-F238E27FC236}">
                  <a16:creationId xmlns:a16="http://schemas.microsoft.com/office/drawing/2014/main" id="{71222F3D-74D5-3B40-B7F9-632C1DB29750}"/>
                </a:ext>
              </a:extLst>
            </p:cNvPr>
            <p:cNvSpPr/>
            <p:nvPr/>
          </p:nvSpPr>
          <p:spPr>
            <a:xfrm>
              <a:off x="3213339" y="3981597"/>
              <a:ext cx="56042" cy="23612"/>
            </a:xfrm>
            <a:custGeom>
              <a:avLst/>
              <a:gdLst/>
              <a:ahLst/>
              <a:cxnLst/>
              <a:rect l="l" t="t" r="r" b="b"/>
              <a:pathLst>
                <a:path w="3743" h="1577" extrusionOk="0">
                  <a:moveTo>
                    <a:pt x="442" y="0"/>
                  </a:moveTo>
                  <a:lnTo>
                    <a:pt x="442" y="0"/>
                  </a:lnTo>
                  <a:cubicBezTo>
                    <a:pt x="0" y="694"/>
                    <a:pt x="484" y="1577"/>
                    <a:pt x="1304" y="1577"/>
                  </a:cubicBezTo>
                  <a:lnTo>
                    <a:pt x="2439" y="1577"/>
                  </a:lnTo>
                  <a:cubicBezTo>
                    <a:pt x="3238" y="1577"/>
                    <a:pt x="3742" y="694"/>
                    <a:pt x="3301" y="0"/>
                  </a:cubicBezTo>
                  <a:lnTo>
                    <a:pt x="3301" y="0"/>
                  </a:lnTo>
                  <a:cubicBezTo>
                    <a:pt x="3112" y="294"/>
                    <a:pt x="2775" y="484"/>
                    <a:pt x="2439" y="484"/>
                  </a:cubicBezTo>
                  <a:lnTo>
                    <a:pt x="1304" y="484"/>
                  </a:lnTo>
                  <a:cubicBezTo>
                    <a:pt x="946" y="484"/>
                    <a:pt x="610" y="294"/>
                    <a:pt x="44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645;p48">
              <a:extLst>
                <a:ext uri="{FF2B5EF4-FFF2-40B4-BE49-F238E27FC236}">
                  <a16:creationId xmlns:a16="http://schemas.microsoft.com/office/drawing/2014/main" id="{CDF99078-6051-6B4E-9469-191401903435}"/>
                </a:ext>
              </a:extLst>
            </p:cNvPr>
            <p:cNvSpPr/>
            <p:nvPr/>
          </p:nvSpPr>
          <p:spPr>
            <a:xfrm>
              <a:off x="3199804" y="4118834"/>
              <a:ext cx="83112" cy="36218"/>
            </a:xfrm>
            <a:custGeom>
              <a:avLst/>
              <a:gdLst/>
              <a:ahLst/>
              <a:cxnLst/>
              <a:rect l="l" t="t" r="r" b="b"/>
              <a:pathLst>
                <a:path w="5551" h="2419" extrusionOk="0">
                  <a:moveTo>
                    <a:pt x="0" y="1"/>
                  </a:moveTo>
                  <a:lnTo>
                    <a:pt x="0" y="1830"/>
                  </a:lnTo>
                  <a:cubicBezTo>
                    <a:pt x="0" y="2145"/>
                    <a:pt x="252" y="2418"/>
                    <a:pt x="589" y="2418"/>
                  </a:cubicBezTo>
                  <a:lnTo>
                    <a:pt x="4962" y="2418"/>
                  </a:lnTo>
                  <a:cubicBezTo>
                    <a:pt x="5277" y="2418"/>
                    <a:pt x="5551" y="2145"/>
                    <a:pt x="5551" y="1830"/>
                  </a:cubicBezTo>
                  <a:lnTo>
                    <a:pt x="555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646;p48">
              <a:extLst>
                <a:ext uri="{FF2B5EF4-FFF2-40B4-BE49-F238E27FC236}">
                  <a16:creationId xmlns:a16="http://schemas.microsoft.com/office/drawing/2014/main" id="{67B4614B-CA6A-6741-9F71-C0F97B91E75C}"/>
                </a:ext>
              </a:extLst>
            </p:cNvPr>
            <p:cNvSpPr/>
            <p:nvPr/>
          </p:nvSpPr>
          <p:spPr>
            <a:xfrm>
              <a:off x="3199804" y="4118834"/>
              <a:ext cx="25199" cy="36218"/>
            </a:xfrm>
            <a:custGeom>
              <a:avLst/>
              <a:gdLst/>
              <a:ahLst/>
              <a:cxnLst/>
              <a:rect l="l" t="t" r="r" b="b"/>
              <a:pathLst>
                <a:path w="1683" h="2419" extrusionOk="0">
                  <a:moveTo>
                    <a:pt x="0" y="1"/>
                  </a:moveTo>
                  <a:lnTo>
                    <a:pt x="0" y="1830"/>
                  </a:lnTo>
                  <a:cubicBezTo>
                    <a:pt x="0" y="2145"/>
                    <a:pt x="252" y="2418"/>
                    <a:pt x="589" y="2418"/>
                  </a:cubicBezTo>
                  <a:lnTo>
                    <a:pt x="1682" y="2418"/>
                  </a:lnTo>
                  <a:cubicBezTo>
                    <a:pt x="1346" y="2418"/>
                    <a:pt x="1072" y="2145"/>
                    <a:pt x="1093" y="1830"/>
                  </a:cubicBezTo>
                  <a:lnTo>
                    <a:pt x="1093"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647;p48">
              <a:extLst>
                <a:ext uri="{FF2B5EF4-FFF2-40B4-BE49-F238E27FC236}">
                  <a16:creationId xmlns:a16="http://schemas.microsoft.com/office/drawing/2014/main" id="{2E39A276-6CF4-7549-991B-B911FB120393}"/>
                </a:ext>
              </a:extLst>
            </p:cNvPr>
            <p:cNvSpPr/>
            <p:nvPr/>
          </p:nvSpPr>
          <p:spPr>
            <a:xfrm>
              <a:off x="3176192" y="4074770"/>
              <a:ext cx="130021" cy="44708"/>
            </a:xfrm>
            <a:custGeom>
              <a:avLst/>
              <a:gdLst/>
              <a:ahLst/>
              <a:cxnLst/>
              <a:rect l="l" t="t" r="r" b="b"/>
              <a:pathLst>
                <a:path w="8684" h="2986" extrusionOk="0">
                  <a:moveTo>
                    <a:pt x="652" y="0"/>
                  </a:moveTo>
                  <a:cubicBezTo>
                    <a:pt x="295" y="0"/>
                    <a:pt x="0" y="295"/>
                    <a:pt x="0" y="652"/>
                  </a:cubicBezTo>
                  <a:lnTo>
                    <a:pt x="0" y="2334"/>
                  </a:lnTo>
                  <a:cubicBezTo>
                    <a:pt x="0" y="2691"/>
                    <a:pt x="295" y="2986"/>
                    <a:pt x="652" y="2986"/>
                  </a:cubicBezTo>
                  <a:lnTo>
                    <a:pt x="8011" y="2986"/>
                  </a:lnTo>
                  <a:cubicBezTo>
                    <a:pt x="8389" y="2986"/>
                    <a:pt x="8683" y="2691"/>
                    <a:pt x="8683" y="2334"/>
                  </a:cubicBezTo>
                  <a:lnTo>
                    <a:pt x="8683" y="673"/>
                  </a:lnTo>
                  <a:cubicBezTo>
                    <a:pt x="8683" y="295"/>
                    <a:pt x="8389" y="0"/>
                    <a:pt x="801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648;p48">
              <a:extLst>
                <a:ext uri="{FF2B5EF4-FFF2-40B4-BE49-F238E27FC236}">
                  <a16:creationId xmlns:a16="http://schemas.microsoft.com/office/drawing/2014/main" id="{2651769E-0934-1E43-A72B-D19B09323AAA}"/>
                </a:ext>
              </a:extLst>
            </p:cNvPr>
            <p:cNvSpPr/>
            <p:nvPr/>
          </p:nvSpPr>
          <p:spPr>
            <a:xfrm>
              <a:off x="3176192" y="4093336"/>
              <a:ext cx="130021" cy="26142"/>
            </a:xfrm>
            <a:custGeom>
              <a:avLst/>
              <a:gdLst/>
              <a:ahLst/>
              <a:cxnLst/>
              <a:rect l="l" t="t" r="r" b="b"/>
              <a:pathLst>
                <a:path w="8684" h="1746" extrusionOk="0">
                  <a:moveTo>
                    <a:pt x="0" y="1"/>
                  </a:moveTo>
                  <a:lnTo>
                    <a:pt x="0" y="1094"/>
                  </a:lnTo>
                  <a:cubicBezTo>
                    <a:pt x="0" y="1451"/>
                    <a:pt x="295" y="1746"/>
                    <a:pt x="652" y="1746"/>
                  </a:cubicBezTo>
                  <a:lnTo>
                    <a:pt x="8011" y="1746"/>
                  </a:lnTo>
                  <a:cubicBezTo>
                    <a:pt x="8389" y="1746"/>
                    <a:pt x="8683" y="1451"/>
                    <a:pt x="8683" y="1094"/>
                  </a:cubicBezTo>
                  <a:lnTo>
                    <a:pt x="8683" y="1"/>
                  </a:lnTo>
                  <a:cubicBezTo>
                    <a:pt x="8683" y="358"/>
                    <a:pt x="8389" y="652"/>
                    <a:pt x="8011" y="652"/>
                  </a:cubicBezTo>
                  <a:lnTo>
                    <a:pt x="652" y="652"/>
                  </a:lnTo>
                  <a:cubicBezTo>
                    <a:pt x="295" y="652"/>
                    <a:pt x="0" y="358"/>
                    <a:pt x="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 name="TextBox 20">
            <a:extLst>
              <a:ext uri="{FF2B5EF4-FFF2-40B4-BE49-F238E27FC236}">
                <a16:creationId xmlns:a16="http://schemas.microsoft.com/office/drawing/2014/main" id="{207A1E3E-C94F-E04F-BBFF-8A159E46C9D2}"/>
              </a:ext>
            </a:extLst>
          </p:cNvPr>
          <p:cNvSpPr txBox="1"/>
          <p:nvPr/>
        </p:nvSpPr>
        <p:spPr>
          <a:xfrm>
            <a:off x="8154327" y="4596675"/>
            <a:ext cx="275498" cy="261610"/>
          </a:xfrm>
          <a:prstGeom prst="rect">
            <a:avLst/>
          </a:prstGeom>
          <a:noFill/>
        </p:spPr>
        <p:txBody>
          <a:bodyPr wrap="square" rtlCol="0">
            <a:spAutoFit/>
          </a:bodyPr>
          <a:lstStyle/>
          <a:p>
            <a:r>
              <a:rPr lang="en-LY" sz="1100" dirty="0"/>
              <a:t>4</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C56595-AD3D-AC41-890C-EED815DEF043}"/>
              </a:ext>
            </a:extLst>
          </p:cNvPr>
          <p:cNvSpPr>
            <a:spLocks noGrp="1"/>
          </p:cNvSpPr>
          <p:nvPr>
            <p:ph type="title"/>
          </p:nvPr>
        </p:nvSpPr>
        <p:spPr>
          <a:xfrm>
            <a:off x="1475813" y="726818"/>
            <a:ext cx="7079490" cy="365700"/>
          </a:xfrm>
        </p:spPr>
        <p:txBody>
          <a:bodyPr/>
          <a:lstStyle/>
          <a:p>
            <a:r>
              <a:rPr lang="en-US" dirty="0"/>
              <a:t>Development of political science</a:t>
            </a:r>
            <a:endParaRPr lang="en-LY" dirty="0"/>
          </a:p>
        </p:txBody>
      </p:sp>
      <p:grpSp>
        <p:nvGrpSpPr>
          <p:cNvPr id="17" name="Google Shape;982;p65">
            <a:extLst>
              <a:ext uri="{FF2B5EF4-FFF2-40B4-BE49-F238E27FC236}">
                <a16:creationId xmlns:a16="http://schemas.microsoft.com/office/drawing/2014/main" id="{830A25B3-7689-1145-80E9-FA264DAE20FD}"/>
              </a:ext>
            </a:extLst>
          </p:cNvPr>
          <p:cNvGrpSpPr/>
          <p:nvPr/>
        </p:nvGrpSpPr>
        <p:grpSpPr>
          <a:xfrm>
            <a:off x="912993" y="630318"/>
            <a:ext cx="475407" cy="462200"/>
            <a:chOff x="3512070" y="1956222"/>
            <a:chExt cx="373983" cy="363622"/>
          </a:xfrm>
        </p:grpSpPr>
        <p:sp>
          <p:nvSpPr>
            <p:cNvPr id="18" name="Google Shape;983;p65">
              <a:extLst>
                <a:ext uri="{FF2B5EF4-FFF2-40B4-BE49-F238E27FC236}">
                  <a16:creationId xmlns:a16="http://schemas.microsoft.com/office/drawing/2014/main" id="{5FB506BF-E8CA-F845-BFF4-88A6036CE897}"/>
                </a:ext>
              </a:extLst>
            </p:cNvPr>
            <p:cNvSpPr/>
            <p:nvPr/>
          </p:nvSpPr>
          <p:spPr>
            <a:xfrm>
              <a:off x="3547316" y="2232314"/>
              <a:ext cx="316069" cy="53841"/>
            </a:xfrm>
            <a:custGeom>
              <a:avLst/>
              <a:gdLst/>
              <a:ahLst/>
              <a:cxnLst/>
              <a:rect l="l" t="t" r="r" b="b"/>
              <a:pathLst>
                <a:path w="21110" h="3596" extrusionOk="0">
                  <a:moveTo>
                    <a:pt x="1809" y="1"/>
                  </a:moveTo>
                  <a:cubicBezTo>
                    <a:pt x="800" y="1"/>
                    <a:pt x="1" y="799"/>
                    <a:pt x="1" y="1788"/>
                  </a:cubicBezTo>
                  <a:cubicBezTo>
                    <a:pt x="1" y="2776"/>
                    <a:pt x="800" y="3596"/>
                    <a:pt x="1809" y="3596"/>
                  </a:cubicBezTo>
                  <a:lnTo>
                    <a:pt x="21109" y="3596"/>
                  </a:lnTo>
                  <a:lnTo>
                    <a:pt x="21109"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984;p65">
              <a:extLst>
                <a:ext uri="{FF2B5EF4-FFF2-40B4-BE49-F238E27FC236}">
                  <a16:creationId xmlns:a16="http://schemas.microsoft.com/office/drawing/2014/main" id="{252749A3-DD6D-D449-9175-E04078D2F41F}"/>
                </a:ext>
              </a:extLst>
            </p:cNvPr>
            <p:cNvSpPr/>
            <p:nvPr/>
          </p:nvSpPr>
          <p:spPr>
            <a:xfrm>
              <a:off x="3548903" y="2232314"/>
              <a:ext cx="314482" cy="53841"/>
            </a:xfrm>
            <a:custGeom>
              <a:avLst/>
              <a:gdLst/>
              <a:ahLst/>
              <a:cxnLst/>
              <a:rect l="l" t="t" r="r" b="b"/>
              <a:pathLst>
                <a:path w="21004" h="3596" extrusionOk="0">
                  <a:moveTo>
                    <a:pt x="19805" y="1"/>
                  </a:moveTo>
                  <a:lnTo>
                    <a:pt x="19805" y="1640"/>
                  </a:lnTo>
                  <a:cubicBezTo>
                    <a:pt x="19805" y="2061"/>
                    <a:pt x="19469" y="2397"/>
                    <a:pt x="19048" y="2397"/>
                  </a:cubicBezTo>
                  <a:lnTo>
                    <a:pt x="0" y="2397"/>
                  </a:lnTo>
                  <a:cubicBezTo>
                    <a:pt x="252" y="3112"/>
                    <a:pt x="925" y="3596"/>
                    <a:pt x="1703" y="3596"/>
                  </a:cubicBezTo>
                  <a:lnTo>
                    <a:pt x="21003" y="3596"/>
                  </a:lnTo>
                  <a:lnTo>
                    <a:pt x="21003"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985;p65">
              <a:extLst>
                <a:ext uri="{FF2B5EF4-FFF2-40B4-BE49-F238E27FC236}">
                  <a16:creationId xmlns:a16="http://schemas.microsoft.com/office/drawing/2014/main" id="{08959307-FA3E-F149-8F1F-168F28B6C512}"/>
                </a:ext>
              </a:extLst>
            </p:cNvPr>
            <p:cNvSpPr/>
            <p:nvPr/>
          </p:nvSpPr>
          <p:spPr>
            <a:xfrm>
              <a:off x="3515215" y="2198312"/>
              <a:ext cx="370524" cy="121217"/>
            </a:xfrm>
            <a:custGeom>
              <a:avLst/>
              <a:gdLst/>
              <a:ahLst/>
              <a:cxnLst/>
              <a:rect l="l" t="t" r="r" b="b"/>
              <a:pathLst>
                <a:path w="24747" h="8096" extrusionOk="0">
                  <a:moveTo>
                    <a:pt x="3953" y="1"/>
                  </a:moveTo>
                  <a:cubicBezTo>
                    <a:pt x="1746" y="64"/>
                    <a:pt x="0" y="1851"/>
                    <a:pt x="0" y="4038"/>
                  </a:cubicBezTo>
                  <a:cubicBezTo>
                    <a:pt x="0" y="6245"/>
                    <a:pt x="1746" y="8032"/>
                    <a:pt x="3953" y="8095"/>
                  </a:cubicBezTo>
                  <a:lnTo>
                    <a:pt x="24010" y="8095"/>
                  </a:lnTo>
                  <a:cubicBezTo>
                    <a:pt x="24410" y="8095"/>
                    <a:pt x="24746" y="7759"/>
                    <a:pt x="24746" y="7338"/>
                  </a:cubicBezTo>
                  <a:lnTo>
                    <a:pt x="24746" y="6582"/>
                  </a:lnTo>
                  <a:cubicBezTo>
                    <a:pt x="24746" y="6182"/>
                    <a:pt x="24410" y="5846"/>
                    <a:pt x="24010" y="5846"/>
                  </a:cubicBezTo>
                  <a:lnTo>
                    <a:pt x="3953" y="5867"/>
                  </a:lnTo>
                  <a:cubicBezTo>
                    <a:pt x="2965" y="5867"/>
                    <a:pt x="2166" y="5068"/>
                    <a:pt x="2145" y="4101"/>
                  </a:cubicBezTo>
                  <a:cubicBezTo>
                    <a:pt x="2145" y="3070"/>
                    <a:pt x="2965" y="2251"/>
                    <a:pt x="3995" y="2251"/>
                  </a:cubicBezTo>
                  <a:lnTo>
                    <a:pt x="24010" y="2251"/>
                  </a:lnTo>
                  <a:cubicBezTo>
                    <a:pt x="24410" y="2251"/>
                    <a:pt x="24746" y="1914"/>
                    <a:pt x="24746" y="1515"/>
                  </a:cubicBezTo>
                  <a:lnTo>
                    <a:pt x="24746" y="758"/>
                  </a:lnTo>
                  <a:cubicBezTo>
                    <a:pt x="24746" y="337"/>
                    <a:pt x="24410" y="1"/>
                    <a:pt x="2401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986;p65">
              <a:extLst>
                <a:ext uri="{FF2B5EF4-FFF2-40B4-BE49-F238E27FC236}">
                  <a16:creationId xmlns:a16="http://schemas.microsoft.com/office/drawing/2014/main" id="{2FE9E59B-4B55-744F-9D3E-62796AEDA791}"/>
                </a:ext>
              </a:extLst>
            </p:cNvPr>
            <p:cNvSpPr/>
            <p:nvPr/>
          </p:nvSpPr>
          <p:spPr>
            <a:xfrm>
              <a:off x="3864628" y="2198626"/>
              <a:ext cx="21426" cy="33703"/>
            </a:xfrm>
            <a:custGeom>
              <a:avLst/>
              <a:gdLst/>
              <a:ahLst/>
              <a:cxnLst/>
              <a:rect l="l" t="t" r="r" b="b"/>
              <a:pathLst>
                <a:path w="1431" h="2251" extrusionOk="0">
                  <a:moveTo>
                    <a:pt x="0" y="1"/>
                  </a:moveTo>
                  <a:lnTo>
                    <a:pt x="0" y="2251"/>
                  </a:lnTo>
                  <a:lnTo>
                    <a:pt x="673" y="2251"/>
                  </a:lnTo>
                  <a:cubicBezTo>
                    <a:pt x="1094" y="2251"/>
                    <a:pt x="1430" y="1914"/>
                    <a:pt x="1430" y="1494"/>
                  </a:cubicBezTo>
                  <a:lnTo>
                    <a:pt x="1430" y="758"/>
                  </a:lnTo>
                  <a:cubicBezTo>
                    <a:pt x="1430" y="337"/>
                    <a:pt x="1094" y="1"/>
                    <a:pt x="673" y="1"/>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987;p65">
              <a:extLst>
                <a:ext uri="{FF2B5EF4-FFF2-40B4-BE49-F238E27FC236}">
                  <a16:creationId xmlns:a16="http://schemas.microsoft.com/office/drawing/2014/main" id="{40A56544-C441-414B-BF6E-4B9FB105DD2E}"/>
                </a:ext>
              </a:extLst>
            </p:cNvPr>
            <p:cNvSpPr/>
            <p:nvPr/>
          </p:nvSpPr>
          <p:spPr>
            <a:xfrm>
              <a:off x="3864628" y="2286141"/>
              <a:ext cx="21426" cy="33703"/>
            </a:xfrm>
            <a:custGeom>
              <a:avLst/>
              <a:gdLst/>
              <a:ahLst/>
              <a:cxnLst/>
              <a:rect l="l" t="t" r="r" b="b"/>
              <a:pathLst>
                <a:path w="1431" h="2251" extrusionOk="0">
                  <a:moveTo>
                    <a:pt x="0" y="1"/>
                  </a:moveTo>
                  <a:lnTo>
                    <a:pt x="0" y="2250"/>
                  </a:lnTo>
                  <a:lnTo>
                    <a:pt x="673" y="2250"/>
                  </a:lnTo>
                  <a:cubicBezTo>
                    <a:pt x="1094" y="2229"/>
                    <a:pt x="1430" y="1914"/>
                    <a:pt x="1430" y="1493"/>
                  </a:cubicBezTo>
                  <a:lnTo>
                    <a:pt x="1430" y="737"/>
                  </a:lnTo>
                  <a:cubicBezTo>
                    <a:pt x="1430" y="337"/>
                    <a:pt x="1094" y="1"/>
                    <a:pt x="673" y="1"/>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988;p65">
              <a:extLst>
                <a:ext uri="{FF2B5EF4-FFF2-40B4-BE49-F238E27FC236}">
                  <a16:creationId xmlns:a16="http://schemas.microsoft.com/office/drawing/2014/main" id="{B5A10382-2243-4948-982D-B3B8F709C1E0}"/>
                </a:ext>
              </a:extLst>
            </p:cNvPr>
            <p:cNvSpPr/>
            <p:nvPr/>
          </p:nvSpPr>
          <p:spPr>
            <a:xfrm>
              <a:off x="3574401" y="2259070"/>
              <a:ext cx="52583" cy="52838"/>
            </a:xfrm>
            <a:custGeom>
              <a:avLst/>
              <a:gdLst/>
              <a:ahLst/>
              <a:cxnLst/>
              <a:rect l="l" t="t" r="r" b="b"/>
              <a:pathLst>
                <a:path w="3512" h="3529" extrusionOk="0">
                  <a:moveTo>
                    <a:pt x="736" y="1"/>
                  </a:moveTo>
                  <a:cubicBezTo>
                    <a:pt x="336" y="1"/>
                    <a:pt x="0" y="337"/>
                    <a:pt x="0" y="758"/>
                  </a:cubicBezTo>
                  <a:lnTo>
                    <a:pt x="0" y="2776"/>
                  </a:lnTo>
                  <a:cubicBezTo>
                    <a:pt x="0" y="3200"/>
                    <a:pt x="343" y="3529"/>
                    <a:pt x="740" y="3529"/>
                  </a:cubicBezTo>
                  <a:cubicBezTo>
                    <a:pt x="835" y="3529"/>
                    <a:pt x="933" y="3510"/>
                    <a:pt x="1030" y="3470"/>
                  </a:cubicBezTo>
                  <a:lnTo>
                    <a:pt x="1787" y="3154"/>
                  </a:lnTo>
                  <a:lnTo>
                    <a:pt x="2460" y="3449"/>
                  </a:lnTo>
                  <a:cubicBezTo>
                    <a:pt x="2560" y="3490"/>
                    <a:pt x="2662" y="3510"/>
                    <a:pt x="2760" y="3510"/>
                  </a:cubicBezTo>
                  <a:cubicBezTo>
                    <a:pt x="3160" y="3510"/>
                    <a:pt x="3511" y="3193"/>
                    <a:pt x="3511" y="2755"/>
                  </a:cubicBezTo>
                  <a:lnTo>
                    <a:pt x="3511" y="758"/>
                  </a:lnTo>
                  <a:cubicBezTo>
                    <a:pt x="3511" y="337"/>
                    <a:pt x="3175" y="1"/>
                    <a:pt x="2775"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989;p65">
              <a:extLst>
                <a:ext uri="{FF2B5EF4-FFF2-40B4-BE49-F238E27FC236}">
                  <a16:creationId xmlns:a16="http://schemas.microsoft.com/office/drawing/2014/main" id="{98E8CBD9-291C-2342-AE47-521970488FF8}"/>
                </a:ext>
              </a:extLst>
            </p:cNvPr>
            <p:cNvSpPr/>
            <p:nvPr/>
          </p:nvSpPr>
          <p:spPr>
            <a:xfrm>
              <a:off x="3547316" y="1990239"/>
              <a:ext cx="316069" cy="53841"/>
            </a:xfrm>
            <a:custGeom>
              <a:avLst/>
              <a:gdLst/>
              <a:ahLst/>
              <a:cxnLst/>
              <a:rect l="l" t="t" r="r" b="b"/>
              <a:pathLst>
                <a:path w="21110" h="3596" extrusionOk="0">
                  <a:moveTo>
                    <a:pt x="1809" y="1"/>
                  </a:moveTo>
                  <a:cubicBezTo>
                    <a:pt x="800" y="1"/>
                    <a:pt x="1" y="800"/>
                    <a:pt x="1" y="1788"/>
                  </a:cubicBezTo>
                  <a:cubicBezTo>
                    <a:pt x="1" y="2776"/>
                    <a:pt x="800" y="3596"/>
                    <a:pt x="1809" y="3596"/>
                  </a:cubicBezTo>
                  <a:lnTo>
                    <a:pt x="21109" y="3596"/>
                  </a:lnTo>
                  <a:lnTo>
                    <a:pt x="21109"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990;p65">
              <a:extLst>
                <a:ext uri="{FF2B5EF4-FFF2-40B4-BE49-F238E27FC236}">
                  <a16:creationId xmlns:a16="http://schemas.microsoft.com/office/drawing/2014/main" id="{52319FA9-8A1A-964A-AE95-56D0DF926015}"/>
                </a:ext>
              </a:extLst>
            </p:cNvPr>
            <p:cNvSpPr/>
            <p:nvPr/>
          </p:nvSpPr>
          <p:spPr>
            <a:xfrm>
              <a:off x="3548903" y="1990239"/>
              <a:ext cx="314482" cy="53841"/>
            </a:xfrm>
            <a:custGeom>
              <a:avLst/>
              <a:gdLst/>
              <a:ahLst/>
              <a:cxnLst/>
              <a:rect l="l" t="t" r="r" b="b"/>
              <a:pathLst>
                <a:path w="21004" h="3596" extrusionOk="0">
                  <a:moveTo>
                    <a:pt x="19805" y="1"/>
                  </a:moveTo>
                  <a:lnTo>
                    <a:pt x="19805" y="1641"/>
                  </a:lnTo>
                  <a:cubicBezTo>
                    <a:pt x="19805" y="2061"/>
                    <a:pt x="19469" y="2398"/>
                    <a:pt x="19048" y="2398"/>
                  </a:cubicBezTo>
                  <a:lnTo>
                    <a:pt x="0" y="2398"/>
                  </a:lnTo>
                  <a:cubicBezTo>
                    <a:pt x="252" y="3112"/>
                    <a:pt x="925" y="3596"/>
                    <a:pt x="1703" y="3596"/>
                  </a:cubicBezTo>
                  <a:lnTo>
                    <a:pt x="21003" y="3596"/>
                  </a:lnTo>
                  <a:lnTo>
                    <a:pt x="21003" y="1"/>
                  </a:lnTo>
                  <a:close/>
                </a:path>
              </a:pathLst>
            </a:custGeom>
            <a:solidFill>
              <a:srgbClr val="FFF9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991;p65">
              <a:extLst>
                <a:ext uri="{FF2B5EF4-FFF2-40B4-BE49-F238E27FC236}">
                  <a16:creationId xmlns:a16="http://schemas.microsoft.com/office/drawing/2014/main" id="{9BD87ACD-646F-E84D-AEC3-3A8E955F6FE7}"/>
                </a:ext>
              </a:extLst>
            </p:cNvPr>
            <p:cNvSpPr/>
            <p:nvPr/>
          </p:nvSpPr>
          <p:spPr>
            <a:xfrm>
              <a:off x="3512070" y="1956222"/>
              <a:ext cx="373669" cy="121247"/>
            </a:xfrm>
            <a:custGeom>
              <a:avLst/>
              <a:gdLst/>
              <a:ahLst/>
              <a:cxnLst/>
              <a:rect l="l" t="t" r="r" b="b"/>
              <a:pathLst>
                <a:path w="24957" h="8098" extrusionOk="0">
                  <a:moveTo>
                    <a:pt x="4049" y="1"/>
                  </a:moveTo>
                  <a:cubicBezTo>
                    <a:pt x="1829" y="1"/>
                    <a:pt x="0" y="1806"/>
                    <a:pt x="0" y="4039"/>
                  </a:cubicBezTo>
                  <a:cubicBezTo>
                    <a:pt x="0" y="6284"/>
                    <a:pt x="1850" y="8097"/>
                    <a:pt x="4086" y="8097"/>
                  </a:cubicBezTo>
                  <a:cubicBezTo>
                    <a:pt x="4112" y="8097"/>
                    <a:pt x="4137" y="8097"/>
                    <a:pt x="4163" y="8097"/>
                  </a:cubicBezTo>
                  <a:lnTo>
                    <a:pt x="24220" y="8097"/>
                  </a:lnTo>
                  <a:cubicBezTo>
                    <a:pt x="24620" y="8097"/>
                    <a:pt x="24956" y="7760"/>
                    <a:pt x="24956" y="7340"/>
                  </a:cubicBezTo>
                  <a:lnTo>
                    <a:pt x="24956" y="6583"/>
                  </a:lnTo>
                  <a:cubicBezTo>
                    <a:pt x="24956" y="6183"/>
                    <a:pt x="24620" y="5847"/>
                    <a:pt x="24220" y="5847"/>
                  </a:cubicBezTo>
                  <a:lnTo>
                    <a:pt x="4163" y="5847"/>
                  </a:lnTo>
                  <a:lnTo>
                    <a:pt x="4163" y="5868"/>
                  </a:lnTo>
                  <a:cubicBezTo>
                    <a:pt x="3175" y="5847"/>
                    <a:pt x="2376" y="5069"/>
                    <a:pt x="2355" y="4102"/>
                  </a:cubicBezTo>
                  <a:cubicBezTo>
                    <a:pt x="2355" y="3072"/>
                    <a:pt x="3175" y="2252"/>
                    <a:pt x="4205" y="2252"/>
                  </a:cubicBezTo>
                  <a:lnTo>
                    <a:pt x="24220" y="2252"/>
                  </a:lnTo>
                  <a:cubicBezTo>
                    <a:pt x="24620" y="2252"/>
                    <a:pt x="24956" y="1915"/>
                    <a:pt x="24956" y="1495"/>
                  </a:cubicBezTo>
                  <a:lnTo>
                    <a:pt x="24956" y="759"/>
                  </a:lnTo>
                  <a:cubicBezTo>
                    <a:pt x="24956" y="339"/>
                    <a:pt x="24620" y="2"/>
                    <a:pt x="24220" y="2"/>
                  </a:cubicBezTo>
                  <a:lnTo>
                    <a:pt x="4163" y="2"/>
                  </a:lnTo>
                  <a:cubicBezTo>
                    <a:pt x="4125" y="1"/>
                    <a:pt x="4087" y="1"/>
                    <a:pt x="404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992;p65">
              <a:extLst>
                <a:ext uri="{FF2B5EF4-FFF2-40B4-BE49-F238E27FC236}">
                  <a16:creationId xmlns:a16="http://schemas.microsoft.com/office/drawing/2014/main" id="{B370F4C9-8F2E-E54F-9F9E-F5FA0558749E}"/>
                </a:ext>
              </a:extLst>
            </p:cNvPr>
            <p:cNvSpPr/>
            <p:nvPr/>
          </p:nvSpPr>
          <p:spPr>
            <a:xfrm>
              <a:off x="3864628" y="1956566"/>
              <a:ext cx="21426" cy="33688"/>
            </a:xfrm>
            <a:custGeom>
              <a:avLst/>
              <a:gdLst/>
              <a:ahLst/>
              <a:cxnLst/>
              <a:rect l="l" t="t" r="r" b="b"/>
              <a:pathLst>
                <a:path w="1431" h="2250" extrusionOk="0">
                  <a:moveTo>
                    <a:pt x="0" y="0"/>
                  </a:moveTo>
                  <a:lnTo>
                    <a:pt x="0" y="2250"/>
                  </a:lnTo>
                  <a:lnTo>
                    <a:pt x="673" y="2250"/>
                  </a:lnTo>
                  <a:cubicBezTo>
                    <a:pt x="1094" y="2250"/>
                    <a:pt x="1430" y="1913"/>
                    <a:pt x="1430" y="1493"/>
                  </a:cubicBezTo>
                  <a:lnTo>
                    <a:pt x="1430" y="757"/>
                  </a:lnTo>
                  <a:cubicBezTo>
                    <a:pt x="1430" y="337"/>
                    <a:pt x="1094" y="0"/>
                    <a:pt x="673" y="0"/>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993;p65">
              <a:extLst>
                <a:ext uri="{FF2B5EF4-FFF2-40B4-BE49-F238E27FC236}">
                  <a16:creationId xmlns:a16="http://schemas.microsoft.com/office/drawing/2014/main" id="{DE3BC056-F9E0-4C47-ABFB-0BD6303668EC}"/>
                </a:ext>
              </a:extLst>
            </p:cNvPr>
            <p:cNvSpPr/>
            <p:nvPr/>
          </p:nvSpPr>
          <p:spPr>
            <a:xfrm>
              <a:off x="3864628" y="2044065"/>
              <a:ext cx="21426" cy="33703"/>
            </a:xfrm>
            <a:custGeom>
              <a:avLst/>
              <a:gdLst/>
              <a:ahLst/>
              <a:cxnLst/>
              <a:rect l="l" t="t" r="r" b="b"/>
              <a:pathLst>
                <a:path w="1431" h="2251" extrusionOk="0">
                  <a:moveTo>
                    <a:pt x="0" y="1"/>
                  </a:moveTo>
                  <a:lnTo>
                    <a:pt x="0" y="2251"/>
                  </a:lnTo>
                  <a:lnTo>
                    <a:pt x="673" y="2251"/>
                  </a:lnTo>
                  <a:cubicBezTo>
                    <a:pt x="1094" y="2251"/>
                    <a:pt x="1430" y="1914"/>
                    <a:pt x="1430" y="1494"/>
                  </a:cubicBezTo>
                  <a:lnTo>
                    <a:pt x="1430" y="737"/>
                  </a:lnTo>
                  <a:cubicBezTo>
                    <a:pt x="1430" y="337"/>
                    <a:pt x="1094" y="1"/>
                    <a:pt x="673" y="1"/>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994;p65">
              <a:extLst>
                <a:ext uri="{FF2B5EF4-FFF2-40B4-BE49-F238E27FC236}">
                  <a16:creationId xmlns:a16="http://schemas.microsoft.com/office/drawing/2014/main" id="{B3D6A164-465E-BF4A-B2AD-852789794F45}"/>
                </a:ext>
              </a:extLst>
            </p:cNvPr>
            <p:cNvSpPr/>
            <p:nvPr/>
          </p:nvSpPr>
          <p:spPr>
            <a:xfrm>
              <a:off x="3574401" y="2016995"/>
              <a:ext cx="52583" cy="52733"/>
            </a:xfrm>
            <a:custGeom>
              <a:avLst/>
              <a:gdLst/>
              <a:ahLst/>
              <a:cxnLst/>
              <a:rect l="l" t="t" r="r" b="b"/>
              <a:pathLst>
                <a:path w="3512" h="3522" extrusionOk="0">
                  <a:moveTo>
                    <a:pt x="736" y="1"/>
                  </a:moveTo>
                  <a:cubicBezTo>
                    <a:pt x="336" y="1"/>
                    <a:pt x="0" y="337"/>
                    <a:pt x="0" y="758"/>
                  </a:cubicBezTo>
                  <a:lnTo>
                    <a:pt x="0" y="2776"/>
                  </a:lnTo>
                  <a:cubicBezTo>
                    <a:pt x="0" y="3205"/>
                    <a:pt x="349" y="3521"/>
                    <a:pt x="752" y="3521"/>
                  </a:cubicBezTo>
                  <a:cubicBezTo>
                    <a:pt x="843" y="3521"/>
                    <a:pt x="937" y="3505"/>
                    <a:pt x="1030" y="3470"/>
                  </a:cubicBezTo>
                  <a:lnTo>
                    <a:pt x="1787" y="3155"/>
                  </a:lnTo>
                  <a:lnTo>
                    <a:pt x="2460" y="3449"/>
                  </a:lnTo>
                  <a:cubicBezTo>
                    <a:pt x="2560" y="3491"/>
                    <a:pt x="2662" y="3510"/>
                    <a:pt x="2760" y="3510"/>
                  </a:cubicBezTo>
                  <a:cubicBezTo>
                    <a:pt x="3160" y="3510"/>
                    <a:pt x="3511" y="3193"/>
                    <a:pt x="3511" y="2755"/>
                  </a:cubicBezTo>
                  <a:lnTo>
                    <a:pt x="3511" y="758"/>
                  </a:lnTo>
                  <a:cubicBezTo>
                    <a:pt x="3511" y="337"/>
                    <a:pt x="3175" y="1"/>
                    <a:pt x="2775"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995;p65">
              <a:extLst>
                <a:ext uri="{FF2B5EF4-FFF2-40B4-BE49-F238E27FC236}">
                  <a16:creationId xmlns:a16="http://schemas.microsoft.com/office/drawing/2014/main" id="{0EC9BA15-2125-EC4A-9EE9-342CC4A55277}"/>
                </a:ext>
              </a:extLst>
            </p:cNvPr>
            <p:cNvSpPr/>
            <p:nvPr/>
          </p:nvSpPr>
          <p:spPr>
            <a:xfrm>
              <a:off x="3536311" y="2111127"/>
              <a:ext cx="315740" cy="53841"/>
            </a:xfrm>
            <a:custGeom>
              <a:avLst/>
              <a:gdLst/>
              <a:ahLst/>
              <a:cxnLst/>
              <a:rect l="l" t="t" r="r" b="b"/>
              <a:pathLst>
                <a:path w="21088" h="3596" extrusionOk="0">
                  <a:moveTo>
                    <a:pt x="0" y="0"/>
                  </a:moveTo>
                  <a:lnTo>
                    <a:pt x="0" y="3595"/>
                  </a:lnTo>
                  <a:lnTo>
                    <a:pt x="19300" y="3595"/>
                  </a:lnTo>
                  <a:cubicBezTo>
                    <a:pt x="20289" y="3595"/>
                    <a:pt x="21088" y="2796"/>
                    <a:pt x="21088" y="1808"/>
                  </a:cubicBezTo>
                  <a:cubicBezTo>
                    <a:pt x="21088" y="820"/>
                    <a:pt x="20289" y="0"/>
                    <a:pt x="19300"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996;p65">
              <a:extLst>
                <a:ext uri="{FF2B5EF4-FFF2-40B4-BE49-F238E27FC236}">
                  <a16:creationId xmlns:a16="http://schemas.microsoft.com/office/drawing/2014/main" id="{08A49F76-F48F-584F-86F0-F1B36A8E18BC}"/>
                </a:ext>
              </a:extLst>
            </p:cNvPr>
            <p:cNvSpPr/>
            <p:nvPr/>
          </p:nvSpPr>
          <p:spPr>
            <a:xfrm>
              <a:off x="3536311" y="2111127"/>
              <a:ext cx="315740" cy="53841"/>
            </a:xfrm>
            <a:custGeom>
              <a:avLst/>
              <a:gdLst/>
              <a:ahLst/>
              <a:cxnLst/>
              <a:rect l="l" t="t" r="r" b="b"/>
              <a:pathLst>
                <a:path w="21088" h="3596" extrusionOk="0">
                  <a:moveTo>
                    <a:pt x="19279" y="0"/>
                  </a:moveTo>
                  <a:cubicBezTo>
                    <a:pt x="19679" y="1178"/>
                    <a:pt x="18817" y="2397"/>
                    <a:pt x="17576" y="2397"/>
                  </a:cubicBezTo>
                  <a:lnTo>
                    <a:pt x="0" y="2397"/>
                  </a:lnTo>
                  <a:lnTo>
                    <a:pt x="0" y="3595"/>
                  </a:lnTo>
                  <a:lnTo>
                    <a:pt x="19300" y="3595"/>
                  </a:lnTo>
                  <a:cubicBezTo>
                    <a:pt x="20289" y="3595"/>
                    <a:pt x="21088" y="2796"/>
                    <a:pt x="21088" y="1808"/>
                  </a:cubicBezTo>
                  <a:cubicBezTo>
                    <a:pt x="21088" y="820"/>
                    <a:pt x="20289" y="0"/>
                    <a:pt x="19300" y="0"/>
                  </a:cubicBezTo>
                  <a:close/>
                </a:path>
              </a:pathLst>
            </a:custGeom>
            <a:solidFill>
              <a:srgbClr val="FFF9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997;p65">
              <a:extLst>
                <a:ext uri="{FF2B5EF4-FFF2-40B4-BE49-F238E27FC236}">
                  <a16:creationId xmlns:a16="http://schemas.microsoft.com/office/drawing/2014/main" id="{A595C660-C6D1-EA4E-8310-96EC92A6F1A5}"/>
                </a:ext>
              </a:extLst>
            </p:cNvPr>
            <p:cNvSpPr/>
            <p:nvPr/>
          </p:nvSpPr>
          <p:spPr>
            <a:xfrm>
              <a:off x="3513642" y="2077439"/>
              <a:ext cx="370509" cy="120888"/>
            </a:xfrm>
            <a:custGeom>
              <a:avLst/>
              <a:gdLst/>
              <a:ahLst/>
              <a:cxnLst/>
              <a:rect l="l" t="t" r="r" b="b"/>
              <a:pathLst>
                <a:path w="24746" h="8074" extrusionOk="0">
                  <a:moveTo>
                    <a:pt x="757" y="1"/>
                  </a:moveTo>
                  <a:cubicBezTo>
                    <a:pt x="337" y="1"/>
                    <a:pt x="0" y="337"/>
                    <a:pt x="0" y="757"/>
                  </a:cubicBezTo>
                  <a:lnTo>
                    <a:pt x="0" y="1493"/>
                  </a:lnTo>
                  <a:cubicBezTo>
                    <a:pt x="0" y="1914"/>
                    <a:pt x="337" y="2250"/>
                    <a:pt x="757" y="2250"/>
                  </a:cubicBezTo>
                  <a:lnTo>
                    <a:pt x="20772" y="2250"/>
                  </a:lnTo>
                  <a:cubicBezTo>
                    <a:pt x="21782" y="2250"/>
                    <a:pt x="22602" y="3070"/>
                    <a:pt x="22602" y="4079"/>
                  </a:cubicBezTo>
                  <a:cubicBezTo>
                    <a:pt x="22602" y="5067"/>
                    <a:pt x="21803" y="5845"/>
                    <a:pt x="20814" y="5845"/>
                  </a:cubicBezTo>
                  <a:lnTo>
                    <a:pt x="20814" y="5824"/>
                  </a:lnTo>
                  <a:lnTo>
                    <a:pt x="757" y="5824"/>
                  </a:lnTo>
                  <a:cubicBezTo>
                    <a:pt x="337" y="5824"/>
                    <a:pt x="0" y="6161"/>
                    <a:pt x="0" y="6581"/>
                  </a:cubicBezTo>
                  <a:lnTo>
                    <a:pt x="0" y="7338"/>
                  </a:lnTo>
                  <a:cubicBezTo>
                    <a:pt x="0" y="7738"/>
                    <a:pt x="337" y="8074"/>
                    <a:pt x="757" y="8074"/>
                  </a:cubicBezTo>
                  <a:lnTo>
                    <a:pt x="20814" y="8074"/>
                  </a:lnTo>
                  <a:cubicBezTo>
                    <a:pt x="23001" y="8032"/>
                    <a:pt x="24746" y="6224"/>
                    <a:pt x="24746" y="4037"/>
                  </a:cubicBezTo>
                  <a:cubicBezTo>
                    <a:pt x="24746" y="1851"/>
                    <a:pt x="23001" y="64"/>
                    <a:pt x="20814" y="1"/>
                  </a:cubicBezTo>
                  <a:close/>
                </a:path>
              </a:pathLst>
            </a:custGeom>
            <a:solidFill>
              <a:srgbClr val="6349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998;p65">
              <a:extLst>
                <a:ext uri="{FF2B5EF4-FFF2-40B4-BE49-F238E27FC236}">
                  <a16:creationId xmlns:a16="http://schemas.microsoft.com/office/drawing/2014/main" id="{CA41C81C-A891-7649-B165-3491EDE1B8E0}"/>
                </a:ext>
              </a:extLst>
            </p:cNvPr>
            <p:cNvSpPr/>
            <p:nvPr/>
          </p:nvSpPr>
          <p:spPr>
            <a:xfrm>
              <a:off x="3806385" y="2077753"/>
              <a:ext cx="77767" cy="120888"/>
            </a:xfrm>
            <a:custGeom>
              <a:avLst/>
              <a:gdLst/>
              <a:ahLst/>
              <a:cxnLst/>
              <a:rect l="l" t="t" r="r" b="b"/>
              <a:pathLst>
                <a:path w="5194" h="8074" extrusionOk="0">
                  <a:moveTo>
                    <a:pt x="1" y="1"/>
                  </a:moveTo>
                  <a:cubicBezTo>
                    <a:pt x="2188" y="43"/>
                    <a:pt x="3933" y="1851"/>
                    <a:pt x="3933" y="4037"/>
                  </a:cubicBezTo>
                  <a:cubicBezTo>
                    <a:pt x="3933" y="6224"/>
                    <a:pt x="2188" y="8011"/>
                    <a:pt x="1" y="8074"/>
                  </a:cubicBezTo>
                  <a:lnTo>
                    <a:pt x="1262" y="8074"/>
                  </a:lnTo>
                  <a:cubicBezTo>
                    <a:pt x="3449" y="8011"/>
                    <a:pt x="5194" y="6224"/>
                    <a:pt x="5194" y="4037"/>
                  </a:cubicBezTo>
                  <a:cubicBezTo>
                    <a:pt x="5194" y="1851"/>
                    <a:pt x="3449" y="43"/>
                    <a:pt x="1262" y="1"/>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999;p65">
              <a:extLst>
                <a:ext uri="{FF2B5EF4-FFF2-40B4-BE49-F238E27FC236}">
                  <a16:creationId xmlns:a16="http://schemas.microsoft.com/office/drawing/2014/main" id="{501481F9-9C9A-0A44-B8BD-8276D5A545D6}"/>
                </a:ext>
              </a:extLst>
            </p:cNvPr>
            <p:cNvSpPr/>
            <p:nvPr/>
          </p:nvSpPr>
          <p:spPr>
            <a:xfrm>
              <a:off x="3772397" y="2138182"/>
              <a:ext cx="52898" cy="52568"/>
            </a:xfrm>
            <a:custGeom>
              <a:avLst/>
              <a:gdLst/>
              <a:ahLst/>
              <a:cxnLst/>
              <a:rect l="l" t="t" r="r" b="b"/>
              <a:pathLst>
                <a:path w="3533" h="3511" extrusionOk="0">
                  <a:moveTo>
                    <a:pt x="720" y="0"/>
                  </a:moveTo>
                  <a:cubicBezTo>
                    <a:pt x="317" y="0"/>
                    <a:pt x="0" y="329"/>
                    <a:pt x="0" y="737"/>
                  </a:cubicBezTo>
                  <a:lnTo>
                    <a:pt x="0" y="2734"/>
                  </a:lnTo>
                  <a:cubicBezTo>
                    <a:pt x="0" y="3173"/>
                    <a:pt x="365" y="3489"/>
                    <a:pt x="759" y="3489"/>
                  </a:cubicBezTo>
                  <a:cubicBezTo>
                    <a:pt x="856" y="3489"/>
                    <a:pt x="956" y="3470"/>
                    <a:pt x="1052" y="3428"/>
                  </a:cubicBezTo>
                  <a:lnTo>
                    <a:pt x="1745" y="3134"/>
                  </a:lnTo>
                  <a:lnTo>
                    <a:pt x="2502" y="3449"/>
                  </a:lnTo>
                  <a:cubicBezTo>
                    <a:pt x="2599" y="3491"/>
                    <a:pt x="2697" y="3510"/>
                    <a:pt x="2794" y="3510"/>
                  </a:cubicBezTo>
                  <a:cubicBezTo>
                    <a:pt x="3182" y="3510"/>
                    <a:pt x="3532" y="3197"/>
                    <a:pt x="3532" y="2776"/>
                  </a:cubicBezTo>
                  <a:lnTo>
                    <a:pt x="3532" y="737"/>
                  </a:lnTo>
                  <a:cubicBezTo>
                    <a:pt x="3532" y="349"/>
                    <a:pt x="3215" y="0"/>
                    <a:pt x="2811" y="0"/>
                  </a:cubicBezTo>
                  <a:cubicBezTo>
                    <a:pt x="2799" y="0"/>
                    <a:pt x="2787" y="1"/>
                    <a:pt x="2776" y="1"/>
                  </a:cubicBezTo>
                  <a:lnTo>
                    <a:pt x="757" y="1"/>
                  </a:lnTo>
                  <a:cubicBezTo>
                    <a:pt x="745" y="1"/>
                    <a:pt x="732" y="0"/>
                    <a:pt x="72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4" name="TextBox 53">
            <a:extLst>
              <a:ext uri="{FF2B5EF4-FFF2-40B4-BE49-F238E27FC236}">
                <a16:creationId xmlns:a16="http://schemas.microsoft.com/office/drawing/2014/main" id="{94E186A6-C240-E646-A9D7-0D11B18C06B0}"/>
              </a:ext>
            </a:extLst>
          </p:cNvPr>
          <p:cNvSpPr txBox="1"/>
          <p:nvPr/>
        </p:nvSpPr>
        <p:spPr>
          <a:xfrm>
            <a:off x="595905" y="1245342"/>
            <a:ext cx="7850450" cy="3511602"/>
          </a:xfrm>
          <a:prstGeom prst="rect">
            <a:avLst/>
          </a:prstGeom>
          <a:noFill/>
        </p:spPr>
        <p:txBody>
          <a:bodyPr wrap="square">
            <a:spAutoFit/>
          </a:bodyPr>
          <a:lstStyle/>
          <a:p>
            <a:pPr marL="285750" indent="-285750">
              <a:buFont typeface="Arial" panose="020B0604020202020204" pitchFamily="34" charset="0"/>
              <a:buChar char="•"/>
            </a:pPr>
            <a:endParaRPr lang="en-US" dirty="0">
              <a:effectLst/>
              <a:latin typeface="Helvetica Neue" panose="02000503000000020004" pitchFamily="2" charset="0"/>
            </a:endParaRPr>
          </a:p>
          <a:p>
            <a:pPr marL="285750" indent="-285750" algn="just">
              <a:lnSpc>
                <a:spcPct val="115000"/>
              </a:lnSpc>
              <a:buClr>
                <a:schemeClr val="dk2"/>
              </a:buClr>
              <a:buSzPts val="1800"/>
              <a:buFont typeface="Arial" panose="020B0604020202020204" pitchFamily="34" charset="0"/>
              <a:buChar char="•"/>
            </a:pPr>
            <a:r>
              <a:rPr lang="en-US" dirty="0">
                <a:solidFill>
                  <a:schemeClr val="dk2"/>
                </a:solidFill>
                <a:latin typeface="Roboto"/>
                <a:ea typeface="Roboto"/>
              </a:rPr>
              <a:t>Plato and Aristotle concentrated their efforts on developing the polis (city-state), a small political institution that meant both society and political system to the Greeks. </a:t>
            </a:r>
          </a:p>
          <a:p>
            <a:pPr algn="just">
              <a:lnSpc>
                <a:spcPct val="115000"/>
              </a:lnSpc>
              <a:buClr>
                <a:schemeClr val="dk2"/>
              </a:buClr>
              <a:buSzPts val="1800"/>
            </a:pPr>
            <a:endParaRPr lang="en-US" dirty="0">
              <a:solidFill>
                <a:schemeClr val="dk2"/>
              </a:solidFill>
              <a:latin typeface="Roboto"/>
              <a:ea typeface="Roboto"/>
            </a:endParaRPr>
          </a:p>
          <a:p>
            <a:pPr marL="285750" indent="-285750" algn="just">
              <a:lnSpc>
                <a:spcPct val="115000"/>
              </a:lnSpc>
              <a:buClr>
                <a:schemeClr val="dk2"/>
              </a:buClr>
              <a:buSzPts val="1800"/>
              <a:buFont typeface="Arial" panose="020B0604020202020204" pitchFamily="34" charset="0"/>
              <a:buChar char="•"/>
            </a:pPr>
            <a:r>
              <a:rPr lang="en-US" dirty="0">
                <a:solidFill>
                  <a:schemeClr val="dk2"/>
                </a:solidFill>
                <a:latin typeface="Roboto"/>
                <a:ea typeface="Roboto"/>
              </a:rPr>
              <a:t>The conquest of the Mediterranean world and beyond by Aristotle's student Alexander the Great (336–323 BCE) and the division of his empire among his generals after his death ushered in vast new political structures in which society and political system were considered as independent entities. </a:t>
            </a:r>
          </a:p>
          <a:p>
            <a:pPr algn="just">
              <a:lnSpc>
                <a:spcPct val="115000"/>
              </a:lnSpc>
              <a:buClr>
                <a:schemeClr val="dk2"/>
              </a:buClr>
              <a:buSzPts val="1800"/>
            </a:pPr>
            <a:endParaRPr lang="en-US" dirty="0">
              <a:solidFill>
                <a:schemeClr val="dk2"/>
              </a:solidFill>
              <a:latin typeface="Roboto"/>
              <a:ea typeface="Roboto"/>
            </a:endParaRPr>
          </a:p>
          <a:p>
            <a:pPr marL="285750" indent="-285750" algn="just">
              <a:lnSpc>
                <a:spcPct val="115000"/>
              </a:lnSpc>
              <a:buClr>
                <a:schemeClr val="dk2"/>
              </a:buClr>
              <a:buSzPts val="1800"/>
              <a:buFont typeface="Arial" panose="020B0604020202020204" pitchFamily="34" charset="0"/>
              <a:buChar char="•"/>
            </a:pPr>
            <a:r>
              <a:rPr lang="en-US" dirty="0">
                <a:solidFill>
                  <a:schemeClr val="dk2"/>
                </a:solidFill>
                <a:latin typeface="Roboto"/>
                <a:ea typeface="Roboto"/>
              </a:rPr>
              <a:t>This transition necessitated a new perspective on politics. </a:t>
            </a:r>
          </a:p>
          <a:p>
            <a:pPr algn="just">
              <a:lnSpc>
                <a:spcPct val="115000"/>
              </a:lnSpc>
              <a:buClr>
                <a:schemeClr val="dk2"/>
              </a:buClr>
              <a:buSzPts val="1800"/>
            </a:pPr>
            <a:endParaRPr lang="en-US" dirty="0">
              <a:solidFill>
                <a:schemeClr val="dk2"/>
              </a:solidFill>
              <a:latin typeface="Roboto"/>
              <a:ea typeface="Roboto"/>
            </a:endParaRPr>
          </a:p>
          <a:p>
            <a:pPr marL="285750" indent="-285750" algn="just">
              <a:lnSpc>
                <a:spcPct val="115000"/>
              </a:lnSpc>
              <a:buClr>
                <a:schemeClr val="dk2"/>
              </a:buClr>
              <a:buSzPts val="1800"/>
              <a:buFont typeface="Arial" panose="020B0604020202020204" pitchFamily="34" charset="0"/>
              <a:buChar char="•"/>
            </a:pPr>
            <a:r>
              <a:rPr lang="en-US" dirty="0">
                <a:solidFill>
                  <a:schemeClr val="dk2"/>
                </a:solidFill>
                <a:latin typeface="Roboto"/>
                <a:ea typeface="Roboto"/>
              </a:rPr>
              <a:t>The Stoics, in particular, believed the existence of a natural law that applied equally to all human beings; this view became the foundation of Roman legalism and Christian notions of equality.</a:t>
            </a:r>
          </a:p>
        </p:txBody>
      </p:sp>
      <p:sp>
        <p:nvSpPr>
          <p:cNvPr id="35" name="TextBox 34">
            <a:extLst>
              <a:ext uri="{FF2B5EF4-FFF2-40B4-BE49-F238E27FC236}">
                <a16:creationId xmlns:a16="http://schemas.microsoft.com/office/drawing/2014/main" id="{9051D104-5E37-9E4F-8189-4AC0E81D812B}"/>
              </a:ext>
            </a:extLst>
          </p:cNvPr>
          <p:cNvSpPr txBox="1"/>
          <p:nvPr/>
        </p:nvSpPr>
        <p:spPr>
          <a:xfrm>
            <a:off x="8154327" y="4596675"/>
            <a:ext cx="275498" cy="261610"/>
          </a:xfrm>
          <a:prstGeom prst="rect">
            <a:avLst/>
          </a:prstGeom>
          <a:noFill/>
        </p:spPr>
        <p:txBody>
          <a:bodyPr wrap="square" rtlCol="0">
            <a:spAutoFit/>
          </a:bodyPr>
          <a:lstStyle/>
          <a:p>
            <a:r>
              <a:rPr lang="en-LY" sz="1100" dirty="0"/>
              <a:t>5</a:t>
            </a:r>
          </a:p>
        </p:txBody>
      </p:sp>
    </p:spTree>
    <p:extLst>
      <p:ext uri="{BB962C8B-B14F-4D97-AF65-F5344CB8AC3E}">
        <p14:creationId xmlns:p14="http://schemas.microsoft.com/office/powerpoint/2010/main" val="7867424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64"/>
        <p:cNvGrpSpPr/>
        <p:nvPr/>
      </p:nvGrpSpPr>
      <p:grpSpPr>
        <a:xfrm>
          <a:off x="0" y="0"/>
          <a:ext cx="0" cy="0"/>
          <a:chOff x="0" y="0"/>
          <a:chExt cx="0" cy="0"/>
        </a:xfrm>
      </p:grpSpPr>
      <p:sp>
        <p:nvSpPr>
          <p:cNvPr id="965" name="Google Shape;965;p65"/>
          <p:cNvSpPr txBox="1">
            <a:spLocks noGrp="1"/>
          </p:cNvSpPr>
          <p:nvPr>
            <p:ph type="title"/>
          </p:nvPr>
        </p:nvSpPr>
        <p:spPr>
          <a:xfrm>
            <a:off x="627072" y="810966"/>
            <a:ext cx="7715700" cy="365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Conclusions</a:t>
            </a:r>
            <a:endParaRPr dirty="0"/>
          </a:p>
        </p:txBody>
      </p:sp>
      <p:grpSp>
        <p:nvGrpSpPr>
          <p:cNvPr id="1008" name="Google Shape;1008;p65"/>
          <p:cNvGrpSpPr/>
          <p:nvPr/>
        </p:nvGrpSpPr>
        <p:grpSpPr>
          <a:xfrm>
            <a:off x="1417612" y="812190"/>
            <a:ext cx="570009" cy="460002"/>
            <a:chOff x="7957948" y="3375631"/>
            <a:chExt cx="360629" cy="291012"/>
          </a:xfrm>
        </p:grpSpPr>
        <p:sp>
          <p:nvSpPr>
            <p:cNvPr id="1009" name="Google Shape;1009;p65"/>
            <p:cNvSpPr/>
            <p:nvPr/>
          </p:nvSpPr>
          <p:spPr>
            <a:xfrm>
              <a:off x="7957948" y="3393714"/>
              <a:ext cx="360629" cy="261116"/>
            </a:xfrm>
            <a:custGeom>
              <a:avLst/>
              <a:gdLst/>
              <a:ahLst/>
              <a:cxnLst/>
              <a:rect l="l" t="t" r="r" b="b"/>
              <a:pathLst>
                <a:path w="13800" h="9992" extrusionOk="0">
                  <a:moveTo>
                    <a:pt x="385" y="0"/>
                  </a:moveTo>
                  <a:cubicBezTo>
                    <a:pt x="174" y="0"/>
                    <a:pt x="0" y="173"/>
                    <a:pt x="0" y="395"/>
                  </a:cubicBezTo>
                  <a:lnTo>
                    <a:pt x="0" y="9607"/>
                  </a:lnTo>
                  <a:cubicBezTo>
                    <a:pt x="0" y="9818"/>
                    <a:pt x="174" y="9991"/>
                    <a:pt x="385" y="9991"/>
                  </a:cubicBezTo>
                  <a:lnTo>
                    <a:pt x="13405" y="9991"/>
                  </a:lnTo>
                  <a:cubicBezTo>
                    <a:pt x="13626" y="9991"/>
                    <a:pt x="13799" y="9818"/>
                    <a:pt x="13799" y="9607"/>
                  </a:cubicBezTo>
                  <a:lnTo>
                    <a:pt x="13799" y="395"/>
                  </a:lnTo>
                  <a:cubicBezTo>
                    <a:pt x="13799" y="173"/>
                    <a:pt x="13626" y="0"/>
                    <a:pt x="13405"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0" name="Google Shape;1010;p65"/>
            <p:cNvSpPr/>
            <p:nvPr/>
          </p:nvSpPr>
          <p:spPr>
            <a:xfrm>
              <a:off x="8286643" y="3393714"/>
              <a:ext cx="31934" cy="261116"/>
            </a:xfrm>
            <a:custGeom>
              <a:avLst/>
              <a:gdLst/>
              <a:ahLst/>
              <a:cxnLst/>
              <a:rect l="l" t="t" r="r" b="b"/>
              <a:pathLst>
                <a:path w="1222" h="9992" extrusionOk="0">
                  <a:moveTo>
                    <a:pt x="0" y="0"/>
                  </a:moveTo>
                  <a:cubicBezTo>
                    <a:pt x="212" y="0"/>
                    <a:pt x="385" y="173"/>
                    <a:pt x="385" y="395"/>
                  </a:cubicBezTo>
                  <a:lnTo>
                    <a:pt x="385" y="9607"/>
                  </a:lnTo>
                  <a:cubicBezTo>
                    <a:pt x="385" y="9818"/>
                    <a:pt x="212" y="9991"/>
                    <a:pt x="0" y="9991"/>
                  </a:cubicBezTo>
                  <a:lnTo>
                    <a:pt x="827" y="9991"/>
                  </a:lnTo>
                  <a:cubicBezTo>
                    <a:pt x="1048" y="9991"/>
                    <a:pt x="1221" y="9818"/>
                    <a:pt x="1221" y="9607"/>
                  </a:cubicBezTo>
                  <a:lnTo>
                    <a:pt x="1221" y="395"/>
                  </a:lnTo>
                  <a:cubicBezTo>
                    <a:pt x="1221" y="173"/>
                    <a:pt x="1048" y="0"/>
                    <a:pt x="827" y="0"/>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1" name="Google Shape;1011;p65"/>
            <p:cNvSpPr/>
            <p:nvPr/>
          </p:nvSpPr>
          <p:spPr>
            <a:xfrm>
              <a:off x="7978541" y="3597757"/>
              <a:ext cx="159853" cy="33946"/>
            </a:xfrm>
            <a:custGeom>
              <a:avLst/>
              <a:gdLst/>
              <a:ahLst/>
              <a:cxnLst/>
              <a:rect l="l" t="t" r="r" b="b"/>
              <a:pathLst>
                <a:path w="6117" h="1299" extrusionOk="0">
                  <a:moveTo>
                    <a:pt x="1" y="1"/>
                  </a:moveTo>
                  <a:lnTo>
                    <a:pt x="1" y="1193"/>
                  </a:lnTo>
                  <a:cubicBezTo>
                    <a:pt x="1" y="1251"/>
                    <a:pt x="49" y="1299"/>
                    <a:pt x="116" y="1299"/>
                  </a:cubicBezTo>
                  <a:lnTo>
                    <a:pt x="6117" y="1299"/>
                  </a:lnTo>
                  <a:lnTo>
                    <a:pt x="61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2" name="Google Shape;1012;p65"/>
            <p:cNvSpPr/>
            <p:nvPr/>
          </p:nvSpPr>
          <p:spPr>
            <a:xfrm>
              <a:off x="8138367" y="3597757"/>
              <a:ext cx="159591" cy="33946"/>
            </a:xfrm>
            <a:custGeom>
              <a:avLst/>
              <a:gdLst/>
              <a:ahLst/>
              <a:cxnLst/>
              <a:rect l="l" t="t" r="r" b="b"/>
              <a:pathLst>
                <a:path w="6107" h="1299" extrusionOk="0">
                  <a:moveTo>
                    <a:pt x="1" y="1"/>
                  </a:moveTo>
                  <a:lnTo>
                    <a:pt x="1" y="1299"/>
                  </a:lnTo>
                  <a:lnTo>
                    <a:pt x="6001" y="1299"/>
                  </a:lnTo>
                  <a:cubicBezTo>
                    <a:pt x="6059" y="1299"/>
                    <a:pt x="6107" y="1251"/>
                    <a:pt x="6107" y="1193"/>
                  </a:cubicBezTo>
                  <a:lnTo>
                    <a:pt x="6107"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3" name="Google Shape;1013;p65"/>
            <p:cNvSpPr/>
            <p:nvPr/>
          </p:nvSpPr>
          <p:spPr>
            <a:xfrm>
              <a:off x="8122531" y="3631677"/>
              <a:ext cx="31202" cy="34965"/>
            </a:xfrm>
            <a:custGeom>
              <a:avLst/>
              <a:gdLst/>
              <a:ahLst/>
              <a:cxnLst/>
              <a:rect l="l" t="t" r="r" b="b"/>
              <a:pathLst>
                <a:path w="1194" h="1338" extrusionOk="0">
                  <a:moveTo>
                    <a:pt x="1" y="1"/>
                  </a:moveTo>
                  <a:lnTo>
                    <a:pt x="1" y="1107"/>
                  </a:lnTo>
                  <a:cubicBezTo>
                    <a:pt x="1" y="1232"/>
                    <a:pt x="97" y="1328"/>
                    <a:pt x="222" y="1337"/>
                  </a:cubicBezTo>
                  <a:lnTo>
                    <a:pt x="972" y="1337"/>
                  </a:lnTo>
                  <a:cubicBezTo>
                    <a:pt x="1097" y="1328"/>
                    <a:pt x="1193" y="1232"/>
                    <a:pt x="1193" y="1107"/>
                  </a:cubicBezTo>
                  <a:lnTo>
                    <a:pt x="1193"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4" name="Google Shape;1014;p65"/>
            <p:cNvSpPr/>
            <p:nvPr/>
          </p:nvSpPr>
          <p:spPr>
            <a:xfrm>
              <a:off x="7978541" y="3375631"/>
              <a:ext cx="159853" cy="234226"/>
            </a:xfrm>
            <a:custGeom>
              <a:avLst/>
              <a:gdLst/>
              <a:ahLst/>
              <a:cxnLst/>
              <a:rect l="l" t="t" r="r" b="b"/>
              <a:pathLst>
                <a:path w="6117" h="8963" extrusionOk="0">
                  <a:moveTo>
                    <a:pt x="116" y="0"/>
                  </a:moveTo>
                  <a:cubicBezTo>
                    <a:pt x="49" y="0"/>
                    <a:pt x="1" y="48"/>
                    <a:pt x="1" y="106"/>
                  </a:cubicBezTo>
                  <a:lnTo>
                    <a:pt x="1" y="8856"/>
                  </a:lnTo>
                  <a:cubicBezTo>
                    <a:pt x="1" y="8914"/>
                    <a:pt x="49" y="8962"/>
                    <a:pt x="116" y="8962"/>
                  </a:cubicBezTo>
                  <a:lnTo>
                    <a:pt x="6117" y="8962"/>
                  </a:lnTo>
                  <a:lnTo>
                    <a:pt x="6117" y="0"/>
                  </a:lnTo>
                  <a:close/>
                </a:path>
              </a:pathLst>
            </a:custGeom>
            <a:solidFill>
              <a:srgbClr val="FFF9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5" name="Google Shape;1015;p65"/>
            <p:cNvSpPr/>
            <p:nvPr/>
          </p:nvSpPr>
          <p:spPr>
            <a:xfrm>
              <a:off x="8138367" y="3375631"/>
              <a:ext cx="159591" cy="234252"/>
            </a:xfrm>
            <a:custGeom>
              <a:avLst/>
              <a:gdLst/>
              <a:ahLst/>
              <a:cxnLst/>
              <a:rect l="l" t="t" r="r" b="b"/>
              <a:pathLst>
                <a:path w="6107" h="8964" extrusionOk="0">
                  <a:moveTo>
                    <a:pt x="1" y="0"/>
                  </a:moveTo>
                  <a:lnTo>
                    <a:pt x="1" y="8962"/>
                  </a:lnTo>
                  <a:lnTo>
                    <a:pt x="5992" y="8962"/>
                  </a:lnTo>
                  <a:cubicBezTo>
                    <a:pt x="5997" y="8963"/>
                    <a:pt x="6003" y="8963"/>
                    <a:pt x="6008" y="8963"/>
                  </a:cubicBezTo>
                  <a:cubicBezTo>
                    <a:pt x="6067" y="8963"/>
                    <a:pt x="6107" y="8918"/>
                    <a:pt x="6107" y="8856"/>
                  </a:cubicBezTo>
                  <a:lnTo>
                    <a:pt x="6107" y="106"/>
                  </a:lnTo>
                  <a:cubicBezTo>
                    <a:pt x="6107" y="48"/>
                    <a:pt x="6059" y="0"/>
                    <a:pt x="600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6" name="Google Shape;1016;p65"/>
            <p:cNvSpPr/>
            <p:nvPr/>
          </p:nvSpPr>
          <p:spPr>
            <a:xfrm>
              <a:off x="8033576" y="3407277"/>
              <a:ext cx="80958" cy="10584"/>
            </a:xfrm>
            <a:custGeom>
              <a:avLst/>
              <a:gdLst/>
              <a:ahLst/>
              <a:cxnLst/>
              <a:rect l="l" t="t" r="r" b="b"/>
              <a:pathLst>
                <a:path w="3098" h="405" extrusionOk="0">
                  <a:moveTo>
                    <a:pt x="270" y="1"/>
                  </a:moveTo>
                  <a:cubicBezTo>
                    <a:pt x="1" y="1"/>
                    <a:pt x="1" y="404"/>
                    <a:pt x="270" y="404"/>
                  </a:cubicBezTo>
                  <a:lnTo>
                    <a:pt x="2828" y="404"/>
                  </a:lnTo>
                  <a:cubicBezTo>
                    <a:pt x="3097" y="404"/>
                    <a:pt x="3097" y="1"/>
                    <a:pt x="282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7" name="Google Shape;1017;p65"/>
            <p:cNvSpPr/>
            <p:nvPr/>
          </p:nvSpPr>
          <p:spPr>
            <a:xfrm>
              <a:off x="8003184" y="3428889"/>
              <a:ext cx="111351" cy="10584"/>
            </a:xfrm>
            <a:custGeom>
              <a:avLst/>
              <a:gdLst/>
              <a:ahLst/>
              <a:cxnLst/>
              <a:rect l="l" t="t" r="r" b="b"/>
              <a:pathLst>
                <a:path w="4261" h="405" extrusionOk="0">
                  <a:moveTo>
                    <a:pt x="270" y="1"/>
                  </a:moveTo>
                  <a:cubicBezTo>
                    <a:pt x="0" y="1"/>
                    <a:pt x="0" y="404"/>
                    <a:pt x="270" y="404"/>
                  </a:cubicBezTo>
                  <a:lnTo>
                    <a:pt x="3991" y="404"/>
                  </a:lnTo>
                  <a:cubicBezTo>
                    <a:pt x="4260" y="404"/>
                    <a:pt x="4260" y="1"/>
                    <a:pt x="399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8" name="Google Shape;1018;p65"/>
            <p:cNvSpPr/>
            <p:nvPr/>
          </p:nvSpPr>
          <p:spPr>
            <a:xfrm>
              <a:off x="8003184" y="3450761"/>
              <a:ext cx="111351" cy="10584"/>
            </a:xfrm>
            <a:custGeom>
              <a:avLst/>
              <a:gdLst/>
              <a:ahLst/>
              <a:cxnLst/>
              <a:rect l="l" t="t" r="r" b="b"/>
              <a:pathLst>
                <a:path w="4261" h="405" extrusionOk="0">
                  <a:moveTo>
                    <a:pt x="4000" y="0"/>
                  </a:moveTo>
                  <a:cubicBezTo>
                    <a:pt x="3997" y="0"/>
                    <a:pt x="3994" y="0"/>
                    <a:pt x="3991" y="0"/>
                  </a:cubicBezTo>
                  <a:lnTo>
                    <a:pt x="270" y="0"/>
                  </a:lnTo>
                  <a:cubicBezTo>
                    <a:pt x="0" y="0"/>
                    <a:pt x="0" y="404"/>
                    <a:pt x="270" y="404"/>
                  </a:cubicBezTo>
                  <a:lnTo>
                    <a:pt x="3991" y="404"/>
                  </a:lnTo>
                  <a:cubicBezTo>
                    <a:pt x="4257" y="395"/>
                    <a:pt x="4260" y="0"/>
                    <a:pt x="400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9" name="Google Shape;1019;p65"/>
            <p:cNvSpPr/>
            <p:nvPr/>
          </p:nvSpPr>
          <p:spPr>
            <a:xfrm>
              <a:off x="8003184" y="3472608"/>
              <a:ext cx="88720" cy="10584"/>
            </a:xfrm>
            <a:custGeom>
              <a:avLst/>
              <a:gdLst/>
              <a:ahLst/>
              <a:cxnLst/>
              <a:rect l="l" t="t" r="r" b="b"/>
              <a:pathLst>
                <a:path w="3395" h="405" extrusionOk="0">
                  <a:moveTo>
                    <a:pt x="270" y="1"/>
                  </a:moveTo>
                  <a:cubicBezTo>
                    <a:pt x="0" y="1"/>
                    <a:pt x="0" y="405"/>
                    <a:pt x="270" y="405"/>
                  </a:cubicBezTo>
                  <a:lnTo>
                    <a:pt x="3126" y="405"/>
                  </a:lnTo>
                  <a:cubicBezTo>
                    <a:pt x="3395" y="405"/>
                    <a:pt x="3395" y="1"/>
                    <a:pt x="312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0" name="Google Shape;1020;p65"/>
            <p:cNvSpPr/>
            <p:nvPr/>
          </p:nvSpPr>
          <p:spPr>
            <a:xfrm>
              <a:off x="8033576" y="3515831"/>
              <a:ext cx="80958" cy="10584"/>
            </a:xfrm>
            <a:custGeom>
              <a:avLst/>
              <a:gdLst/>
              <a:ahLst/>
              <a:cxnLst/>
              <a:rect l="l" t="t" r="r" b="b"/>
              <a:pathLst>
                <a:path w="3098" h="405" extrusionOk="0">
                  <a:moveTo>
                    <a:pt x="270" y="1"/>
                  </a:moveTo>
                  <a:cubicBezTo>
                    <a:pt x="1" y="1"/>
                    <a:pt x="1" y="405"/>
                    <a:pt x="270" y="405"/>
                  </a:cubicBezTo>
                  <a:lnTo>
                    <a:pt x="2828" y="405"/>
                  </a:lnTo>
                  <a:cubicBezTo>
                    <a:pt x="3097" y="405"/>
                    <a:pt x="3097" y="1"/>
                    <a:pt x="282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1" name="Google Shape;1021;p65"/>
            <p:cNvSpPr/>
            <p:nvPr/>
          </p:nvSpPr>
          <p:spPr>
            <a:xfrm>
              <a:off x="8003184" y="3537443"/>
              <a:ext cx="111351" cy="10584"/>
            </a:xfrm>
            <a:custGeom>
              <a:avLst/>
              <a:gdLst/>
              <a:ahLst/>
              <a:cxnLst/>
              <a:rect l="l" t="t" r="r" b="b"/>
              <a:pathLst>
                <a:path w="4261" h="405" extrusionOk="0">
                  <a:moveTo>
                    <a:pt x="270" y="1"/>
                  </a:moveTo>
                  <a:cubicBezTo>
                    <a:pt x="0" y="1"/>
                    <a:pt x="0" y="405"/>
                    <a:pt x="270" y="405"/>
                  </a:cubicBezTo>
                  <a:lnTo>
                    <a:pt x="3991" y="405"/>
                  </a:lnTo>
                  <a:cubicBezTo>
                    <a:pt x="4260" y="405"/>
                    <a:pt x="4260" y="1"/>
                    <a:pt x="399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2" name="Google Shape;1022;p65"/>
            <p:cNvSpPr/>
            <p:nvPr/>
          </p:nvSpPr>
          <p:spPr>
            <a:xfrm>
              <a:off x="8003184" y="3559316"/>
              <a:ext cx="55296" cy="10584"/>
            </a:xfrm>
            <a:custGeom>
              <a:avLst/>
              <a:gdLst/>
              <a:ahLst/>
              <a:cxnLst/>
              <a:rect l="l" t="t" r="r" b="b"/>
              <a:pathLst>
                <a:path w="2116" h="405" extrusionOk="0">
                  <a:moveTo>
                    <a:pt x="270" y="0"/>
                  </a:moveTo>
                  <a:cubicBezTo>
                    <a:pt x="0" y="0"/>
                    <a:pt x="0" y="404"/>
                    <a:pt x="270" y="404"/>
                  </a:cubicBezTo>
                  <a:lnTo>
                    <a:pt x="1847" y="404"/>
                  </a:lnTo>
                  <a:cubicBezTo>
                    <a:pt x="2116" y="404"/>
                    <a:pt x="2116" y="0"/>
                    <a:pt x="184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3" name="Google Shape;1023;p65"/>
            <p:cNvSpPr/>
            <p:nvPr/>
          </p:nvSpPr>
          <p:spPr>
            <a:xfrm>
              <a:off x="8190632" y="3479664"/>
              <a:ext cx="81194" cy="10558"/>
            </a:xfrm>
            <a:custGeom>
              <a:avLst/>
              <a:gdLst/>
              <a:ahLst/>
              <a:cxnLst/>
              <a:rect l="l" t="t" r="r" b="b"/>
              <a:pathLst>
                <a:path w="3107" h="404" extrusionOk="0">
                  <a:moveTo>
                    <a:pt x="270" y="0"/>
                  </a:moveTo>
                  <a:cubicBezTo>
                    <a:pt x="1" y="0"/>
                    <a:pt x="1" y="404"/>
                    <a:pt x="270" y="404"/>
                  </a:cubicBezTo>
                  <a:lnTo>
                    <a:pt x="2838" y="404"/>
                  </a:lnTo>
                  <a:cubicBezTo>
                    <a:pt x="3107" y="404"/>
                    <a:pt x="3107" y="0"/>
                    <a:pt x="283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4" name="Google Shape;1024;p65"/>
            <p:cNvSpPr/>
            <p:nvPr/>
          </p:nvSpPr>
          <p:spPr>
            <a:xfrm>
              <a:off x="8160240" y="3501511"/>
              <a:ext cx="111586" cy="10584"/>
            </a:xfrm>
            <a:custGeom>
              <a:avLst/>
              <a:gdLst/>
              <a:ahLst/>
              <a:cxnLst/>
              <a:rect l="l" t="t" r="r" b="b"/>
              <a:pathLst>
                <a:path w="4270" h="405" extrusionOk="0">
                  <a:moveTo>
                    <a:pt x="270" y="1"/>
                  </a:moveTo>
                  <a:cubicBezTo>
                    <a:pt x="0" y="1"/>
                    <a:pt x="0" y="405"/>
                    <a:pt x="270" y="405"/>
                  </a:cubicBezTo>
                  <a:lnTo>
                    <a:pt x="4001" y="405"/>
                  </a:lnTo>
                  <a:cubicBezTo>
                    <a:pt x="4270" y="405"/>
                    <a:pt x="4270" y="1"/>
                    <a:pt x="400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5" name="Google Shape;1025;p65"/>
            <p:cNvSpPr/>
            <p:nvPr/>
          </p:nvSpPr>
          <p:spPr>
            <a:xfrm>
              <a:off x="8160475" y="3523122"/>
              <a:ext cx="55061" cy="10584"/>
            </a:xfrm>
            <a:custGeom>
              <a:avLst/>
              <a:gdLst/>
              <a:ahLst/>
              <a:cxnLst/>
              <a:rect l="l" t="t" r="r" b="b"/>
              <a:pathLst>
                <a:path w="2107" h="405" extrusionOk="0">
                  <a:moveTo>
                    <a:pt x="270" y="1"/>
                  </a:moveTo>
                  <a:cubicBezTo>
                    <a:pt x="1" y="1"/>
                    <a:pt x="1" y="404"/>
                    <a:pt x="270" y="404"/>
                  </a:cubicBezTo>
                  <a:lnTo>
                    <a:pt x="1847" y="404"/>
                  </a:lnTo>
                  <a:cubicBezTo>
                    <a:pt x="2107" y="404"/>
                    <a:pt x="2107" y="1"/>
                    <a:pt x="184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6" name="Google Shape;1026;p65"/>
            <p:cNvSpPr/>
            <p:nvPr/>
          </p:nvSpPr>
          <p:spPr>
            <a:xfrm>
              <a:off x="8169778" y="3412556"/>
              <a:ext cx="97291" cy="36220"/>
            </a:xfrm>
            <a:custGeom>
              <a:avLst/>
              <a:gdLst/>
              <a:ahLst/>
              <a:cxnLst/>
              <a:rect l="l" t="t" r="r" b="b"/>
              <a:pathLst>
                <a:path w="3723" h="1386" extrusionOk="0">
                  <a:moveTo>
                    <a:pt x="107" y="1"/>
                  </a:moveTo>
                  <a:cubicBezTo>
                    <a:pt x="49" y="1"/>
                    <a:pt x="1" y="49"/>
                    <a:pt x="1" y="106"/>
                  </a:cubicBezTo>
                  <a:lnTo>
                    <a:pt x="1" y="1279"/>
                  </a:lnTo>
                  <a:cubicBezTo>
                    <a:pt x="1" y="1337"/>
                    <a:pt x="49" y="1385"/>
                    <a:pt x="107" y="1385"/>
                  </a:cubicBezTo>
                  <a:lnTo>
                    <a:pt x="3616" y="1385"/>
                  </a:lnTo>
                  <a:cubicBezTo>
                    <a:pt x="3674" y="1385"/>
                    <a:pt x="3722" y="1337"/>
                    <a:pt x="3722" y="1279"/>
                  </a:cubicBezTo>
                  <a:lnTo>
                    <a:pt x="3722" y="106"/>
                  </a:lnTo>
                  <a:cubicBezTo>
                    <a:pt x="3722" y="49"/>
                    <a:pt x="3674" y="1"/>
                    <a:pt x="3616" y="1"/>
                  </a:cubicBezTo>
                  <a:close/>
                </a:path>
              </a:pathLst>
            </a:custGeom>
            <a:solidFill>
              <a:srgbClr val="6349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 name="Subtitle 2">
            <a:extLst>
              <a:ext uri="{FF2B5EF4-FFF2-40B4-BE49-F238E27FC236}">
                <a16:creationId xmlns:a16="http://schemas.microsoft.com/office/drawing/2014/main" id="{228D5CFE-6E14-0C43-8473-843627355C2B}"/>
              </a:ext>
            </a:extLst>
          </p:cNvPr>
          <p:cNvSpPr>
            <a:spLocks noGrp="1"/>
          </p:cNvSpPr>
          <p:nvPr>
            <p:ph type="subTitle" idx="1"/>
          </p:nvPr>
        </p:nvSpPr>
        <p:spPr>
          <a:xfrm>
            <a:off x="421513" y="1708163"/>
            <a:ext cx="7921259" cy="2838489"/>
          </a:xfrm>
        </p:spPr>
        <p:txBody>
          <a:bodyPr/>
          <a:lstStyle/>
          <a:p>
            <a:pPr algn="just">
              <a:buFont typeface="Arial" panose="020B0604020202020204" pitchFamily="34" charset="0"/>
              <a:buChar char="•"/>
            </a:pPr>
            <a:r>
              <a:rPr lang="en-US" dirty="0"/>
              <a:t>Polit</a:t>
            </a:r>
            <a:r>
              <a:rPr lang="en-US" dirty="0">
                <a:cs typeface="Arial"/>
                <a:sym typeface="Arial"/>
              </a:rPr>
              <a:t>ical science is that branch of the social sciences that studies the state, politics, and government</a:t>
            </a:r>
          </a:p>
          <a:p>
            <a:pPr marL="114300" indent="0" algn="just"/>
            <a:endParaRPr lang="en-US" dirty="0">
              <a:cs typeface="Arial"/>
              <a:sym typeface="Arial"/>
            </a:endParaRPr>
          </a:p>
          <a:p>
            <a:pPr algn="just">
              <a:buFont typeface="Arial" panose="020B0604020202020204" pitchFamily="34" charset="0"/>
              <a:buChar char="•"/>
            </a:pPr>
            <a:r>
              <a:rPr lang="en-US" dirty="0">
                <a:cs typeface="Arial"/>
                <a:sym typeface="Arial"/>
              </a:rPr>
              <a:t>Numerous intellectuals, like Confucius and </a:t>
            </a:r>
            <a:r>
              <a:rPr lang="en-US" dirty="0" err="1">
                <a:cs typeface="Arial"/>
                <a:sym typeface="Arial"/>
              </a:rPr>
              <a:t>Kautilya</a:t>
            </a:r>
            <a:r>
              <a:rPr lang="en-US" dirty="0">
                <a:cs typeface="Arial"/>
                <a:sym typeface="Arial"/>
              </a:rPr>
              <a:t>, wrote about politics in ancient societies. Ibn </a:t>
            </a:r>
            <a:r>
              <a:rPr lang="en-US" dirty="0" err="1">
                <a:cs typeface="Arial"/>
                <a:sym typeface="Arial"/>
              </a:rPr>
              <a:t>Khaldn's</a:t>
            </a:r>
            <a:r>
              <a:rPr lang="en-US" dirty="0">
                <a:cs typeface="Arial"/>
                <a:sym typeface="Arial"/>
              </a:rPr>
              <a:t> writings have had a significant impact on the study of politics in the Arabic-speaking world.</a:t>
            </a:r>
          </a:p>
          <a:p>
            <a:pPr marL="114300" indent="0" algn="just"/>
            <a:endParaRPr lang="en-US" dirty="0">
              <a:cs typeface="Arial"/>
              <a:sym typeface="Arial"/>
            </a:endParaRPr>
          </a:p>
          <a:p>
            <a:pPr algn="just">
              <a:buFont typeface="Arial" panose="020B0604020202020204" pitchFamily="34" charset="0"/>
              <a:buChar char="•"/>
            </a:pPr>
            <a:r>
              <a:rPr lang="en-US" dirty="0">
                <a:cs typeface="Arial"/>
                <a:sym typeface="Arial"/>
              </a:rPr>
              <a:t>Alexander the Great's conquests ushered in vast new political structures in which society and political system were considered independent entities. The Stoics, in particular, believed the existence of a natural law that applied equally to all human beings. This view became the foundation of Roman legalism and Christian notions of equality.</a:t>
            </a:r>
            <a:endParaRPr lang="en-LY" dirty="0">
              <a:cs typeface="Arial"/>
              <a:sym typeface="Arial"/>
            </a:endParaRPr>
          </a:p>
        </p:txBody>
      </p:sp>
      <p:sp>
        <p:nvSpPr>
          <p:cNvPr id="23" name="TextBox 22">
            <a:extLst>
              <a:ext uri="{FF2B5EF4-FFF2-40B4-BE49-F238E27FC236}">
                <a16:creationId xmlns:a16="http://schemas.microsoft.com/office/drawing/2014/main" id="{F6F9DA42-E44F-0448-A15D-03BB8606BF42}"/>
              </a:ext>
            </a:extLst>
          </p:cNvPr>
          <p:cNvSpPr txBox="1"/>
          <p:nvPr/>
        </p:nvSpPr>
        <p:spPr>
          <a:xfrm>
            <a:off x="8154327" y="4596675"/>
            <a:ext cx="275498" cy="261610"/>
          </a:xfrm>
          <a:prstGeom prst="rect">
            <a:avLst/>
          </a:prstGeom>
          <a:noFill/>
        </p:spPr>
        <p:txBody>
          <a:bodyPr wrap="square" rtlCol="0">
            <a:spAutoFit/>
          </a:bodyPr>
          <a:lstStyle/>
          <a:p>
            <a:r>
              <a:rPr lang="en-LY" sz="1100" dirty="0"/>
              <a:t>6</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1060"/>
        <p:cNvGrpSpPr/>
        <p:nvPr/>
      </p:nvGrpSpPr>
      <p:grpSpPr>
        <a:xfrm>
          <a:off x="0" y="0"/>
          <a:ext cx="0" cy="0"/>
          <a:chOff x="0" y="0"/>
          <a:chExt cx="0" cy="0"/>
        </a:xfrm>
      </p:grpSpPr>
      <p:sp>
        <p:nvSpPr>
          <p:cNvPr id="1061" name="Google Shape;1061;p68"/>
          <p:cNvSpPr txBox="1">
            <a:spLocks noGrp="1"/>
          </p:cNvSpPr>
          <p:nvPr>
            <p:ph type="title"/>
          </p:nvPr>
        </p:nvSpPr>
        <p:spPr>
          <a:xfrm>
            <a:off x="714125" y="543950"/>
            <a:ext cx="7716000" cy="368700"/>
          </a:xfrm>
          <a:prstGeom prst="rect">
            <a:avLst/>
          </a:prstGeom>
        </p:spPr>
        <p:txBody>
          <a:bodyPr spcFirstLastPara="1" wrap="square" lIns="91425" tIns="91425" rIns="91425" bIns="91425" anchor="ctr" anchorCtr="0">
            <a:noAutofit/>
          </a:bodyPr>
          <a:lstStyle/>
          <a:p>
            <a:pPr lvl="0"/>
            <a:r>
              <a:rPr lang="en" sz="3200" dirty="0"/>
              <a:t>References</a:t>
            </a:r>
            <a:endParaRPr dirty="0"/>
          </a:p>
        </p:txBody>
      </p:sp>
      <p:sp>
        <p:nvSpPr>
          <p:cNvPr id="1062" name="Google Shape;1062;p68"/>
          <p:cNvSpPr txBox="1">
            <a:spLocks noGrp="1"/>
          </p:cNvSpPr>
          <p:nvPr>
            <p:ph type="body" idx="1"/>
          </p:nvPr>
        </p:nvSpPr>
        <p:spPr>
          <a:xfrm>
            <a:off x="714000" y="1064375"/>
            <a:ext cx="7716000" cy="32136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endParaRPr sz="1300" dirty="0">
              <a:solidFill>
                <a:schemeClr val="dk2"/>
              </a:solidFill>
              <a:latin typeface="Roboto Light"/>
              <a:ea typeface="Roboto Light"/>
              <a:cs typeface="Roboto Light"/>
              <a:sym typeface="Roboto Light"/>
            </a:endParaRPr>
          </a:p>
          <a:p>
            <a:pPr marL="0" lvl="0" indent="0" algn="l" rtl="0">
              <a:spcBef>
                <a:spcPts val="0"/>
              </a:spcBef>
              <a:spcAft>
                <a:spcPts val="1600"/>
              </a:spcAft>
              <a:buNone/>
            </a:pPr>
            <a:endParaRPr dirty="0">
              <a:solidFill>
                <a:schemeClr val="dk2"/>
              </a:solidFill>
            </a:endParaRPr>
          </a:p>
        </p:txBody>
      </p:sp>
      <p:sp>
        <p:nvSpPr>
          <p:cNvPr id="5" name="TextBox 4">
            <a:extLst>
              <a:ext uri="{FF2B5EF4-FFF2-40B4-BE49-F238E27FC236}">
                <a16:creationId xmlns:a16="http://schemas.microsoft.com/office/drawing/2014/main" id="{4EB2F541-DDE9-6242-9365-BF831395A0CF}"/>
              </a:ext>
            </a:extLst>
          </p:cNvPr>
          <p:cNvSpPr txBox="1"/>
          <p:nvPr/>
        </p:nvSpPr>
        <p:spPr>
          <a:xfrm>
            <a:off x="714000" y="1440068"/>
            <a:ext cx="7954637" cy="2462213"/>
          </a:xfrm>
          <a:prstGeom prst="rect">
            <a:avLst/>
          </a:prstGeom>
          <a:noFill/>
        </p:spPr>
        <p:txBody>
          <a:bodyPr wrap="square">
            <a:spAutoFit/>
          </a:bodyPr>
          <a:lstStyle/>
          <a:p>
            <a:pPr marL="285750" indent="-285750" algn="just">
              <a:buClr>
                <a:schemeClr val="bg2"/>
              </a:buClr>
              <a:buFont typeface="Arial" panose="020B0604020202020204" pitchFamily="34" charset="0"/>
              <a:buChar char="•"/>
            </a:pPr>
            <a:r>
              <a:rPr lang="en-US" b="0" i="0" dirty="0">
                <a:solidFill>
                  <a:srgbClr val="202122"/>
                </a:solidFill>
                <a:effectLst/>
                <a:latin typeface="Arial" panose="020B0604020202020204" pitchFamily="34" charset="0"/>
              </a:rPr>
              <a:t> </a:t>
            </a:r>
            <a:r>
              <a:rPr lang="en-US" b="0" dirty="0" err="1">
                <a:solidFill>
                  <a:srgbClr val="202122"/>
                </a:solidFill>
                <a:effectLst/>
                <a:latin typeface="Arial" panose="020B0604020202020204" pitchFamily="34" charset="0"/>
              </a:rPr>
              <a:t>Gorban</a:t>
            </a:r>
            <a:r>
              <a:rPr lang="en-US" b="0" dirty="0">
                <a:solidFill>
                  <a:srgbClr val="202122"/>
                </a:solidFill>
                <a:effectLst/>
                <a:latin typeface="Arial" panose="020B0604020202020204" pitchFamily="34" charset="0"/>
              </a:rPr>
              <a:t>, A.N.; Smirnova, E.V.; </a:t>
            </a:r>
            <a:r>
              <a:rPr lang="en-US" b="0" dirty="0" err="1">
                <a:solidFill>
                  <a:srgbClr val="202122"/>
                </a:solidFill>
                <a:effectLst/>
                <a:latin typeface="Arial" panose="020B0604020202020204" pitchFamily="34" charset="0"/>
              </a:rPr>
              <a:t>Tyukina</a:t>
            </a:r>
            <a:r>
              <a:rPr lang="en-US" b="0" dirty="0">
                <a:solidFill>
                  <a:srgbClr val="202122"/>
                </a:solidFill>
                <a:effectLst/>
                <a:latin typeface="Arial" panose="020B0604020202020204" pitchFamily="34" charset="0"/>
              </a:rPr>
              <a:t>, T.A. (August 2010). </a:t>
            </a:r>
            <a:r>
              <a:rPr lang="en-US" b="0" u="none" strike="noStrike" dirty="0">
                <a:solidFill>
                  <a:srgbClr val="3366BB"/>
                </a:solidFill>
                <a:effectLst/>
                <a:latin typeface="Arial" panose="020B0604020202020204" pitchFamily="34" charset="0"/>
                <a:hlinkClick r:id="rId3"/>
              </a:rPr>
              <a:t>"Correlations, risk and crisis: From physiology to finance"</a:t>
            </a:r>
            <a:r>
              <a:rPr lang="en-US" b="0" dirty="0">
                <a:solidFill>
                  <a:srgbClr val="202122"/>
                </a:solidFill>
                <a:effectLst/>
                <a:latin typeface="Arial" panose="020B0604020202020204" pitchFamily="34" charset="0"/>
              </a:rPr>
              <a:t>. </a:t>
            </a:r>
            <a:r>
              <a:rPr lang="en-US" b="0" dirty="0" err="1">
                <a:solidFill>
                  <a:srgbClr val="202122"/>
                </a:solidFill>
                <a:effectLst/>
                <a:latin typeface="Arial" panose="020B0604020202020204" pitchFamily="34" charset="0"/>
              </a:rPr>
              <a:t>Physica</a:t>
            </a:r>
            <a:r>
              <a:rPr lang="en-US" b="0" dirty="0">
                <a:solidFill>
                  <a:srgbClr val="202122"/>
                </a:solidFill>
                <a:effectLst/>
                <a:latin typeface="Arial" panose="020B0604020202020204" pitchFamily="34" charset="0"/>
              </a:rPr>
              <a:t> A: Statistical Mechanics and Its Applications. </a:t>
            </a:r>
            <a:r>
              <a:rPr lang="en-US" b="1" dirty="0">
                <a:solidFill>
                  <a:srgbClr val="202122"/>
                </a:solidFill>
                <a:effectLst/>
                <a:latin typeface="Arial" panose="020B0604020202020204" pitchFamily="34" charset="0"/>
              </a:rPr>
              <a:t>389</a:t>
            </a:r>
            <a:r>
              <a:rPr lang="en-US" b="0" dirty="0">
                <a:solidFill>
                  <a:srgbClr val="202122"/>
                </a:solidFill>
                <a:effectLst/>
                <a:latin typeface="Arial" panose="020B0604020202020204" pitchFamily="34" charset="0"/>
              </a:rPr>
              <a:t> (16): 3193–217. </a:t>
            </a:r>
            <a:r>
              <a:rPr lang="en-US" b="0" u="none" strike="noStrike" dirty="0">
                <a:solidFill>
                  <a:srgbClr val="0645AD"/>
                </a:solidFill>
                <a:effectLst/>
                <a:latin typeface="Arial" panose="020B0604020202020204" pitchFamily="34" charset="0"/>
                <a:hlinkClick r:id="rId4" tooltip="ArXiv (identifier)"/>
              </a:rPr>
              <a:t>arXiv</a:t>
            </a:r>
            <a:r>
              <a:rPr lang="en-US" b="0" dirty="0">
                <a:solidFill>
                  <a:srgbClr val="202122"/>
                </a:solidFill>
                <a:effectLst/>
                <a:latin typeface="Arial" panose="020B0604020202020204" pitchFamily="34" charset="0"/>
              </a:rPr>
              <a:t>:</a:t>
            </a:r>
            <a:r>
              <a:rPr lang="en-US" b="0" u="none" strike="noStrike" dirty="0">
                <a:solidFill>
                  <a:srgbClr val="3366BB"/>
                </a:solidFill>
                <a:effectLst/>
                <a:latin typeface="Arial" panose="020B0604020202020204" pitchFamily="34" charset="0"/>
                <a:hlinkClick r:id="rId5"/>
              </a:rPr>
              <a:t>0905.0129</a:t>
            </a:r>
            <a:r>
              <a:rPr lang="en-US" b="0" dirty="0">
                <a:solidFill>
                  <a:srgbClr val="202122"/>
                </a:solidFill>
                <a:effectLst/>
                <a:latin typeface="Arial" panose="020B0604020202020204" pitchFamily="34" charset="0"/>
              </a:rPr>
              <a:t>. </a:t>
            </a:r>
            <a:r>
              <a:rPr lang="en-US" b="0" u="none" strike="noStrike" dirty="0">
                <a:solidFill>
                  <a:srgbClr val="0645AD"/>
                </a:solidFill>
                <a:effectLst/>
                <a:latin typeface="Arial" panose="020B0604020202020204" pitchFamily="34" charset="0"/>
                <a:hlinkClick r:id="rId6" tooltip="Bibcode (identifier)"/>
              </a:rPr>
              <a:t>Bibcode</a:t>
            </a:r>
            <a:r>
              <a:rPr lang="en-US" b="0" dirty="0">
                <a:solidFill>
                  <a:srgbClr val="202122"/>
                </a:solidFill>
                <a:effectLst/>
                <a:latin typeface="Arial" panose="020B0604020202020204" pitchFamily="34" charset="0"/>
              </a:rPr>
              <a:t>:</a:t>
            </a:r>
            <a:r>
              <a:rPr lang="en-US" b="0" u="none" strike="noStrike" dirty="0">
                <a:solidFill>
                  <a:srgbClr val="3366BB"/>
                </a:solidFill>
                <a:effectLst/>
                <a:latin typeface="Arial" panose="020B0604020202020204" pitchFamily="34" charset="0"/>
                <a:hlinkClick r:id="rId7"/>
              </a:rPr>
              <a:t>2010PhyA..389.3193G</a:t>
            </a:r>
            <a:r>
              <a:rPr lang="en-US" b="0" dirty="0">
                <a:solidFill>
                  <a:srgbClr val="202122"/>
                </a:solidFill>
                <a:effectLst/>
                <a:latin typeface="Arial" panose="020B0604020202020204" pitchFamily="34" charset="0"/>
              </a:rPr>
              <a:t>. </a:t>
            </a:r>
            <a:r>
              <a:rPr lang="en-US" b="0" u="none" strike="noStrike" dirty="0">
                <a:solidFill>
                  <a:srgbClr val="0645AD"/>
                </a:solidFill>
                <a:effectLst/>
                <a:latin typeface="Arial" panose="020B0604020202020204" pitchFamily="34" charset="0"/>
                <a:hlinkClick r:id="rId8" tooltip="Doi (identifier)"/>
              </a:rPr>
              <a:t>doi</a:t>
            </a:r>
            <a:r>
              <a:rPr lang="en-US" b="0" dirty="0">
                <a:solidFill>
                  <a:srgbClr val="202122"/>
                </a:solidFill>
                <a:effectLst/>
                <a:latin typeface="Arial" panose="020B0604020202020204" pitchFamily="34" charset="0"/>
              </a:rPr>
              <a:t>:</a:t>
            </a:r>
            <a:r>
              <a:rPr lang="en-US" b="0" u="none" strike="noStrike" dirty="0">
                <a:solidFill>
                  <a:srgbClr val="3366BB"/>
                </a:solidFill>
                <a:effectLst/>
                <a:latin typeface="Arial" panose="020B0604020202020204" pitchFamily="34" charset="0"/>
                <a:hlinkClick r:id="rId9"/>
              </a:rPr>
              <a:t>10.1016/j.physa.2010.03.035</a:t>
            </a:r>
            <a:r>
              <a:rPr lang="en-US" b="0" dirty="0">
                <a:solidFill>
                  <a:srgbClr val="202122"/>
                </a:solidFill>
                <a:effectLst/>
                <a:latin typeface="Arial" panose="020B0604020202020204" pitchFamily="34" charset="0"/>
              </a:rPr>
              <a:t>. </a:t>
            </a:r>
            <a:r>
              <a:rPr lang="en-US" b="0" u="none" strike="noStrike" dirty="0">
                <a:solidFill>
                  <a:srgbClr val="0645AD"/>
                </a:solidFill>
                <a:effectLst/>
                <a:latin typeface="Arial" panose="020B0604020202020204" pitchFamily="34" charset="0"/>
                <a:hlinkClick r:id="rId10" tooltip="S2CID (identifier)"/>
              </a:rPr>
              <a:t>S2CID</a:t>
            </a:r>
            <a:r>
              <a:rPr lang="en-US" b="0" dirty="0">
                <a:solidFill>
                  <a:srgbClr val="202122"/>
                </a:solidFill>
                <a:effectLst/>
                <a:latin typeface="Arial" panose="020B0604020202020204" pitchFamily="34" charset="0"/>
              </a:rPr>
              <a:t> </a:t>
            </a:r>
            <a:r>
              <a:rPr lang="en-US" b="0" u="none" strike="noStrike" dirty="0">
                <a:solidFill>
                  <a:srgbClr val="3366BB"/>
                </a:solidFill>
                <a:effectLst/>
                <a:latin typeface="Arial" panose="020B0604020202020204" pitchFamily="34" charset="0"/>
                <a:hlinkClick r:id="rId11"/>
              </a:rPr>
              <a:t>276956</a:t>
            </a:r>
            <a:r>
              <a:rPr lang="en-US" b="0" dirty="0">
                <a:solidFill>
                  <a:srgbClr val="202122"/>
                </a:solidFill>
                <a:effectLst/>
                <a:latin typeface="Arial" panose="020B0604020202020204" pitchFamily="34" charset="0"/>
              </a:rPr>
              <a:t>.</a:t>
            </a:r>
          </a:p>
          <a:p>
            <a:pPr marL="285750" indent="-285750" algn="just">
              <a:buClr>
                <a:schemeClr val="bg2"/>
              </a:buClr>
              <a:buFont typeface="Arial" panose="020B0604020202020204" pitchFamily="34" charset="0"/>
              <a:buChar char="•"/>
            </a:pPr>
            <a:r>
              <a:rPr lang="en-US" b="1" u="none" strike="noStrike" dirty="0">
                <a:solidFill>
                  <a:srgbClr val="0645AD"/>
                </a:solidFill>
                <a:effectLst/>
                <a:latin typeface="Arial" panose="020B0604020202020204" pitchFamily="34" charset="0"/>
                <a:hlinkClick r:id="rId12" tooltip="Jump up"/>
              </a:rPr>
              <a:t>^</a:t>
            </a:r>
            <a:r>
              <a:rPr lang="en-US" b="0" dirty="0">
                <a:solidFill>
                  <a:srgbClr val="202122"/>
                </a:solidFill>
                <a:effectLst/>
                <a:latin typeface="Arial" panose="020B0604020202020204" pitchFamily="34" charset="0"/>
              </a:rPr>
              <a:t> </a:t>
            </a:r>
            <a:r>
              <a:rPr lang="en-US" b="0" dirty="0" err="1">
                <a:solidFill>
                  <a:srgbClr val="202122"/>
                </a:solidFill>
                <a:effectLst/>
                <a:latin typeface="Arial" panose="020B0604020202020204" pitchFamily="34" charset="0"/>
              </a:rPr>
              <a:t>Rybnikov</a:t>
            </a:r>
            <a:r>
              <a:rPr lang="en-US" b="0" dirty="0">
                <a:solidFill>
                  <a:srgbClr val="202122"/>
                </a:solidFill>
                <a:effectLst/>
                <a:latin typeface="Arial" panose="020B0604020202020204" pitchFamily="34" charset="0"/>
              </a:rPr>
              <a:t>, S.R.; </a:t>
            </a:r>
            <a:r>
              <a:rPr lang="en-US" b="0" dirty="0" err="1">
                <a:solidFill>
                  <a:srgbClr val="202122"/>
                </a:solidFill>
                <a:effectLst/>
                <a:latin typeface="Arial" panose="020B0604020202020204" pitchFamily="34" charset="0"/>
              </a:rPr>
              <a:t>Rybnikova</a:t>
            </a:r>
            <a:r>
              <a:rPr lang="en-US" b="0" dirty="0">
                <a:solidFill>
                  <a:srgbClr val="202122"/>
                </a:solidFill>
                <a:effectLst/>
                <a:latin typeface="Arial" panose="020B0604020202020204" pitchFamily="34" charset="0"/>
              </a:rPr>
              <a:t>, N.A.; </a:t>
            </a:r>
            <a:r>
              <a:rPr lang="en-US" b="0" dirty="0" err="1">
                <a:solidFill>
                  <a:srgbClr val="202122"/>
                </a:solidFill>
                <a:effectLst/>
                <a:latin typeface="Arial" panose="020B0604020202020204" pitchFamily="34" charset="0"/>
              </a:rPr>
              <a:t>Portnov</a:t>
            </a:r>
            <a:r>
              <a:rPr lang="en-US" b="0" dirty="0">
                <a:solidFill>
                  <a:srgbClr val="202122"/>
                </a:solidFill>
                <a:effectLst/>
                <a:latin typeface="Arial" panose="020B0604020202020204" pitchFamily="34" charset="0"/>
              </a:rPr>
              <a:t>, B.A. (March 2017). </a:t>
            </a:r>
            <a:r>
              <a:rPr lang="en-US" b="0" u="none" strike="noStrike" dirty="0">
                <a:solidFill>
                  <a:srgbClr val="3366BB"/>
                </a:solidFill>
                <a:effectLst/>
                <a:latin typeface="Arial" panose="020B0604020202020204" pitchFamily="34" charset="0"/>
                <a:hlinkClick r:id="rId13"/>
              </a:rPr>
              <a:t>"Public fears in Ukrainian society: Are crises predictable?"</a:t>
            </a:r>
            <a:r>
              <a:rPr lang="en-US" b="0" dirty="0">
                <a:solidFill>
                  <a:srgbClr val="202122"/>
                </a:solidFill>
                <a:effectLst/>
                <a:latin typeface="Arial" panose="020B0604020202020204" pitchFamily="34" charset="0"/>
              </a:rPr>
              <a:t>. Psychology &amp; Developing Societies. </a:t>
            </a:r>
            <a:r>
              <a:rPr lang="en-US" b="1" dirty="0">
                <a:solidFill>
                  <a:srgbClr val="202122"/>
                </a:solidFill>
                <a:effectLst/>
                <a:latin typeface="Arial" panose="020B0604020202020204" pitchFamily="34" charset="0"/>
              </a:rPr>
              <a:t>29</a:t>
            </a:r>
            <a:r>
              <a:rPr lang="en-US" b="0" dirty="0">
                <a:solidFill>
                  <a:srgbClr val="202122"/>
                </a:solidFill>
                <a:effectLst/>
                <a:latin typeface="Arial" panose="020B0604020202020204" pitchFamily="34" charset="0"/>
              </a:rPr>
              <a:t> (1): 98–123. </a:t>
            </a:r>
            <a:r>
              <a:rPr lang="en-US" b="0" u="none" strike="noStrike" dirty="0">
                <a:solidFill>
                  <a:srgbClr val="0645AD"/>
                </a:solidFill>
                <a:effectLst/>
                <a:latin typeface="Arial" panose="020B0604020202020204" pitchFamily="34" charset="0"/>
                <a:hlinkClick r:id="rId8" tooltip="Doi (identifier)"/>
              </a:rPr>
              <a:t>doi</a:t>
            </a:r>
            <a:r>
              <a:rPr lang="en-US" b="0" dirty="0">
                <a:solidFill>
                  <a:srgbClr val="202122"/>
                </a:solidFill>
                <a:effectLst/>
                <a:latin typeface="Arial" panose="020B0604020202020204" pitchFamily="34" charset="0"/>
              </a:rPr>
              <a:t>:</a:t>
            </a:r>
            <a:r>
              <a:rPr lang="en-US" b="0" u="none" strike="noStrike" dirty="0">
                <a:solidFill>
                  <a:srgbClr val="3366BB"/>
                </a:solidFill>
                <a:effectLst/>
                <a:latin typeface="Arial" panose="020B0604020202020204" pitchFamily="34" charset="0"/>
                <a:hlinkClick r:id="rId14"/>
              </a:rPr>
              <a:t>10.1177/0971333616689398</a:t>
            </a:r>
            <a:r>
              <a:rPr lang="en-US" b="0" dirty="0">
                <a:solidFill>
                  <a:srgbClr val="202122"/>
                </a:solidFill>
                <a:effectLst/>
                <a:latin typeface="Arial" panose="020B0604020202020204" pitchFamily="34" charset="0"/>
              </a:rPr>
              <a:t>. </a:t>
            </a:r>
            <a:r>
              <a:rPr lang="en-US" b="0" u="none" strike="noStrike" dirty="0">
                <a:solidFill>
                  <a:srgbClr val="0645AD"/>
                </a:solidFill>
                <a:effectLst/>
                <a:latin typeface="Arial" panose="020B0604020202020204" pitchFamily="34" charset="0"/>
                <a:hlinkClick r:id="rId10" tooltip="S2CID (identifier)"/>
              </a:rPr>
              <a:t>S2CID</a:t>
            </a:r>
            <a:r>
              <a:rPr lang="en-US" b="0" dirty="0">
                <a:solidFill>
                  <a:srgbClr val="202122"/>
                </a:solidFill>
                <a:effectLst/>
                <a:latin typeface="Arial" panose="020B0604020202020204" pitchFamily="34" charset="0"/>
              </a:rPr>
              <a:t> </a:t>
            </a:r>
            <a:r>
              <a:rPr lang="en-US" b="0" u="none" strike="noStrike" dirty="0">
                <a:solidFill>
                  <a:srgbClr val="3366BB"/>
                </a:solidFill>
                <a:effectLst/>
                <a:latin typeface="Arial" panose="020B0604020202020204" pitchFamily="34" charset="0"/>
                <a:hlinkClick r:id="rId15"/>
              </a:rPr>
              <a:t>151344338</a:t>
            </a:r>
            <a:r>
              <a:rPr lang="en-US" b="0" dirty="0">
                <a:solidFill>
                  <a:srgbClr val="202122"/>
                </a:solidFill>
                <a:effectLst/>
                <a:latin typeface="Arial" panose="020B0604020202020204" pitchFamily="34" charset="0"/>
              </a:rPr>
              <a:t>.</a:t>
            </a:r>
          </a:p>
          <a:p>
            <a:pPr marL="285750" indent="-285750" algn="just">
              <a:buClr>
                <a:schemeClr val="bg2"/>
              </a:buClr>
              <a:buFont typeface="Arial" panose="020B0604020202020204" pitchFamily="34" charset="0"/>
              <a:buChar char="•"/>
            </a:pPr>
            <a:r>
              <a:rPr lang="en-US" b="0" dirty="0">
                <a:solidFill>
                  <a:srgbClr val="202122"/>
                </a:solidFill>
                <a:effectLst/>
                <a:latin typeface="Arial" panose="020B0604020202020204" pitchFamily="34" charset="0"/>
              </a:rPr>
              <a:t> </a:t>
            </a:r>
            <a:r>
              <a:rPr lang="en-US" b="0" dirty="0" err="1">
                <a:solidFill>
                  <a:srgbClr val="202122"/>
                </a:solidFill>
                <a:effectLst/>
                <a:latin typeface="Arial" panose="020B0604020202020204" pitchFamily="34" charset="0"/>
              </a:rPr>
              <a:t>Kuran</a:t>
            </a:r>
            <a:r>
              <a:rPr lang="en-US" b="0" dirty="0">
                <a:solidFill>
                  <a:srgbClr val="202122"/>
                </a:solidFill>
                <a:effectLst/>
                <a:latin typeface="Arial" panose="020B0604020202020204" pitchFamily="34" charset="0"/>
              </a:rPr>
              <a:t> T. </a:t>
            </a:r>
            <a:r>
              <a:rPr lang="en-US" b="0" u="none" strike="noStrike" dirty="0">
                <a:solidFill>
                  <a:srgbClr val="3366BB"/>
                </a:solidFill>
                <a:effectLst/>
                <a:latin typeface="Arial" panose="020B0604020202020204" pitchFamily="34" charset="0"/>
                <a:hlinkClick r:id="rId16"/>
              </a:rPr>
              <a:t>"Sparks and prairie fires: A theory of unanticipated political revolution."</a:t>
            </a:r>
            <a:r>
              <a:rPr lang="en-US" b="0" dirty="0">
                <a:solidFill>
                  <a:srgbClr val="202122"/>
                </a:solidFill>
                <a:effectLst/>
                <a:latin typeface="Arial" panose="020B0604020202020204" pitchFamily="34" charset="0"/>
              </a:rPr>
              <a:t> Public Choice, Vol. 61, No. 1 (April 1989), pp. 41–74</a:t>
            </a:r>
          </a:p>
          <a:p>
            <a:pPr marL="285750" indent="-285750" algn="just">
              <a:buClr>
                <a:schemeClr val="bg2"/>
              </a:buClr>
              <a:buFont typeface="Arial" panose="020B0604020202020204" pitchFamily="34" charset="0"/>
              <a:buChar char="•"/>
            </a:pPr>
            <a:r>
              <a:rPr lang="en-US" b="0" dirty="0">
                <a:solidFill>
                  <a:srgbClr val="202122"/>
                </a:solidFill>
                <a:effectLst/>
                <a:latin typeface="Arial" panose="020B0604020202020204" pitchFamily="34" charset="0"/>
              </a:rPr>
              <a:t> Andrew Healy; </a:t>
            </a:r>
            <a:r>
              <a:rPr lang="en-US" b="0" u="none" strike="noStrike" dirty="0">
                <a:solidFill>
                  <a:srgbClr val="0645AD"/>
                </a:solidFill>
                <a:effectLst/>
                <a:latin typeface="Arial" panose="020B0604020202020204" pitchFamily="34" charset="0"/>
                <a:hlinkClick r:id="rId17" tooltip="Neil Malhotra"/>
              </a:rPr>
              <a:t>Neil Malhotra</a:t>
            </a:r>
            <a:r>
              <a:rPr lang="en-US" b="0" dirty="0">
                <a:solidFill>
                  <a:srgbClr val="202122"/>
                </a:solidFill>
                <a:effectLst/>
                <a:latin typeface="Arial" panose="020B0604020202020204" pitchFamily="34" charset="0"/>
              </a:rPr>
              <a:t> (2009). "Myopic Voters and Natural Disaster Policy". American Political Science Review. </a:t>
            </a:r>
            <a:r>
              <a:rPr lang="en-US" b="1" dirty="0">
                <a:solidFill>
                  <a:srgbClr val="202122"/>
                </a:solidFill>
                <a:effectLst/>
                <a:latin typeface="Arial" panose="020B0604020202020204" pitchFamily="34" charset="0"/>
              </a:rPr>
              <a:t>103</a:t>
            </a:r>
            <a:r>
              <a:rPr lang="en-US" b="0" dirty="0">
                <a:solidFill>
                  <a:srgbClr val="202122"/>
                </a:solidFill>
                <a:effectLst/>
                <a:latin typeface="Arial" panose="020B0604020202020204" pitchFamily="34" charset="0"/>
              </a:rPr>
              <a:t> (3): 387–406. </a:t>
            </a:r>
            <a:r>
              <a:rPr lang="en-US" b="0" u="none" strike="noStrike" dirty="0">
                <a:solidFill>
                  <a:srgbClr val="0645AD"/>
                </a:solidFill>
                <a:effectLst/>
                <a:latin typeface="Arial" panose="020B0604020202020204" pitchFamily="34" charset="0"/>
                <a:hlinkClick r:id="rId8" tooltip="Doi (identifier)"/>
              </a:rPr>
              <a:t>doi</a:t>
            </a:r>
            <a:r>
              <a:rPr lang="en-US" b="0" dirty="0">
                <a:solidFill>
                  <a:srgbClr val="202122"/>
                </a:solidFill>
                <a:effectLst/>
                <a:latin typeface="Arial" panose="020B0604020202020204" pitchFamily="34" charset="0"/>
              </a:rPr>
              <a:t>:</a:t>
            </a:r>
            <a:r>
              <a:rPr lang="en-US" b="0" u="none" strike="noStrike" dirty="0">
                <a:solidFill>
                  <a:srgbClr val="3366BB"/>
                </a:solidFill>
                <a:effectLst/>
                <a:latin typeface="Arial" panose="020B0604020202020204" pitchFamily="34" charset="0"/>
                <a:hlinkClick r:id="rId18"/>
              </a:rPr>
              <a:t>10.1017/S0003055409990104</a:t>
            </a:r>
            <a:r>
              <a:rPr lang="en-US" b="0" dirty="0">
                <a:solidFill>
                  <a:srgbClr val="202122"/>
                </a:solidFill>
                <a:effectLst/>
                <a:latin typeface="Arial" panose="020B0604020202020204" pitchFamily="34" charset="0"/>
              </a:rPr>
              <a:t>.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1054"/>
        <p:cNvGrpSpPr/>
        <p:nvPr/>
      </p:nvGrpSpPr>
      <p:grpSpPr>
        <a:xfrm>
          <a:off x="0" y="0"/>
          <a:ext cx="0" cy="0"/>
          <a:chOff x="0" y="0"/>
          <a:chExt cx="0" cy="0"/>
        </a:xfrm>
      </p:grpSpPr>
      <p:sp>
        <p:nvSpPr>
          <p:cNvPr id="9" name="TextBox 8">
            <a:extLst>
              <a:ext uri="{FF2B5EF4-FFF2-40B4-BE49-F238E27FC236}">
                <a16:creationId xmlns:a16="http://schemas.microsoft.com/office/drawing/2014/main" id="{BF00FB1B-65FC-554C-BDF3-6ACCF2DE1AE8}"/>
              </a:ext>
            </a:extLst>
          </p:cNvPr>
          <p:cNvSpPr txBox="1"/>
          <p:nvPr/>
        </p:nvSpPr>
        <p:spPr>
          <a:xfrm>
            <a:off x="2523744" y="1677197"/>
            <a:ext cx="3831336" cy="1446550"/>
          </a:xfrm>
          <a:prstGeom prst="rect">
            <a:avLst/>
          </a:prstGeom>
          <a:noFill/>
        </p:spPr>
        <p:txBody>
          <a:bodyPr wrap="square">
            <a:spAutoFit/>
          </a:bodyPr>
          <a:lstStyle/>
          <a:p>
            <a:pPr algn="ctr"/>
            <a:r>
              <a:rPr lang="en" sz="6000" b="1" dirty="0">
                <a:solidFill>
                  <a:schemeClr val="dk2"/>
                </a:solidFill>
                <a:latin typeface="Libre Baskerville"/>
                <a:sym typeface="Libre Baskerville"/>
              </a:rPr>
              <a:t>Thanks</a:t>
            </a:r>
          </a:p>
          <a:p>
            <a:pPr algn="ctr"/>
            <a:r>
              <a:rPr lang="en" sz="2800" b="1" dirty="0">
                <a:solidFill>
                  <a:schemeClr val="dk2"/>
                </a:solidFill>
                <a:latin typeface="Libre Baskerville"/>
                <a:sym typeface="Libre Baskerville"/>
              </a:rPr>
              <a:t>Any Questions</a:t>
            </a:r>
            <a:endParaRPr lang="en-LY" sz="2800" b="1" dirty="0">
              <a:solidFill>
                <a:schemeClr val="dk2"/>
              </a:solidFill>
              <a:latin typeface="Libre Baskerville"/>
              <a:sym typeface="Libre Baskerville"/>
            </a:endParaRPr>
          </a:p>
        </p:txBody>
      </p:sp>
    </p:spTree>
  </p:cSld>
  <p:clrMapOvr>
    <a:masterClrMapping/>
  </p:clrMapOvr>
</p:sld>
</file>

<file path=ppt/theme/theme1.xml><?xml version="1.0" encoding="utf-8"?>
<a:theme xmlns:a="http://schemas.openxmlformats.org/drawingml/2006/main" name="Generation of '27 by Slidesgo">
  <a:themeElements>
    <a:clrScheme name="Simple Light">
      <a:dk1>
        <a:srgbClr val="000000"/>
      </a:dk1>
      <a:lt1>
        <a:srgbClr val="FFFFFF"/>
      </a:lt1>
      <a:dk2>
        <a:srgbClr val="7F694C"/>
      </a:dk2>
      <a:lt2>
        <a:srgbClr val="E0DAC8"/>
      </a:lt2>
      <a:accent1>
        <a:srgbClr val="E7D8AC"/>
      </a:accent1>
      <a:accent2>
        <a:srgbClr val="BEB296"/>
      </a:accent2>
      <a:accent3>
        <a:srgbClr val="8A7C5C"/>
      </a:accent3>
      <a:accent4>
        <a:srgbClr val="BB9245"/>
      </a:accent4>
      <a:accent5>
        <a:srgbClr val="D8D0B7"/>
      </a:accent5>
      <a:accent6>
        <a:srgbClr val="FFF1C6"/>
      </a:accent6>
      <a:hlink>
        <a:srgbClr val="7F694C"/>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TotalTime>
  <Words>519</Words>
  <Application>Microsoft Office PowerPoint</Application>
  <PresentationFormat>On-screen Show (16:9)</PresentationFormat>
  <Paragraphs>59</Paragraphs>
  <Slides>9</Slides>
  <Notes>8</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9</vt:i4>
      </vt:variant>
    </vt:vector>
  </HeadingPairs>
  <TitlesOfParts>
    <vt:vector size="18" baseType="lpstr">
      <vt:lpstr>Roboto</vt:lpstr>
      <vt:lpstr>Roboto Condensed Light</vt:lpstr>
      <vt:lpstr>Libre Baskerville</vt:lpstr>
      <vt:lpstr>PMingLiU-ExtB</vt:lpstr>
      <vt:lpstr>Abel</vt:lpstr>
      <vt:lpstr>Arial</vt:lpstr>
      <vt:lpstr>Roboto Light</vt:lpstr>
      <vt:lpstr>Helvetica Neue</vt:lpstr>
      <vt:lpstr>Generation of '27 by Slidesgo</vt:lpstr>
      <vt:lpstr>Historical Development of Political Science </vt:lpstr>
      <vt:lpstr>Introduction</vt:lpstr>
      <vt:lpstr>Introduction</vt:lpstr>
      <vt:lpstr> </vt:lpstr>
      <vt:lpstr>Development of political science</vt:lpstr>
      <vt:lpstr>Development of political science</vt:lpstr>
      <vt:lpstr>Conclusions</vt:lpstr>
      <vt:lpstr>References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historical development of political science </dc:title>
  <cp:lastModifiedBy>Maher Fattouh</cp:lastModifiedBy>
  <cp:revision>9</cp:revision>
  <dcterms:modified xsi:type="dcterms:W3CDTF">2021-11-11T08:16:52Z</dcterms:modified>
</cp:coreProperties>
</file>