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439" r:id="rId6"/>
    <p:sldId id="2440" r:id="rId7"/>
    <p:sldId id="260" r:id="rId8"/>
    <p:sldId id="2434" r:id="rId9"/>
    <p:sldId id="258" r:id="rId10"/>
    <p:sldId id="2438" r:id="rId11"/>
    <p:sldId id="2443" r:id="rId12"/>
    <p:sldId id="2444" r:id="rId13"/>
    <p:sldId id="244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EE55"/>
    <a:srgbClr val="05D74D"/>
    <a:srgbClr val="C0F400"/>
    <a:srgbClr val="038B30"/>
    <a:srgbClr val="2F3342"/>
    <a:srgbClr val="663300"/>
    <a:srgbClr val="04C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4948" autoAdjust="0"/>
  </p:normalViewPr>
  <p:slideViewPr>
    <p:cSldViewPr snapToGrid="0">
      <p:cViewPr varScale="1">
        <p:scale>
          <a:sx n="80" d="100"/>
          <a:sy n="80" d="100"/>
        </p:scale>
        <p:origin x="1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54265FD-4E3F-4008-BF0D-92438DDF38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11FABC-D2A4-4DDD-AE15-415703DDD3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B9CF0-A540-4793-A5F3-F4917CFDDCB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EBBAB0-AE2E-4EA6-BE3D-A8C4DA4007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D462F-4914-49FC-A851-7FFFE9D6E8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22B72-BD1C-4F41-B10E-CA0BEB1790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907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03753-A5BE-4D79-AEA9-C0A65A6F8851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BE989-76B8-4F13-9267-01FDA45C43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730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BE989-76B8-4F13-9267-01FDA45C437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108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BE989-76B8-4F13-9267-01FDA45C437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464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BE989-76B8-4F13-9267-01FDA45C437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035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9FB41AE7-07AD-43D7-9418-6D32BE5E31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71015" y="0"/>
            <a:ext cx="12263015" cy="6858000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6D6A0C-E2C3-43CB-83D0-B5F6221079CA}"/>
              </a:ext>
            </a:extLst>
          </p:cNvPr>
          <p:cNvGrpSpPr/>
          <p:nvPr userDrawn="1"/>
        </p:nvGrpSpPr>
        <p:grpSpPr>
          <a:xfrm flipH="1">
            <a:off x="2076202" y="1374276"/>
            <a:ext cx="7324426" cy="3883523"/>
            <a:chOff x="252031" y="-22763"/>
            <a:chExt cx="7324426" cy="726996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C96296-0FBF-47A5-9D6A-5D9BB647A4D7}"/>
                </a:ext>
              </a:extLst>
            </p:cNvPr>
            <p:cNvSpPr/>
            <p:nvPr userDrawn="1"/>
          </p:nvSpPr>
          <p:spPr>
            <a:xfrm>
              <a:off x="979714" y="1181211"/>
              <a:ext cx="6117771" cy="606599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997D03F-0BE2-458F-92A2-4FE73B0FBF51}"/>
                </a:ext>
              </a:extLst>
            </p:cNvPr>
            <p:cNvSpPr/>
            <p:nvPr userDrawn="1"/>
          </p:nvSpPr>
          <p:spPr>
            <a:xfrm>
              <a:off x="500743" y="-22763"/>
              <a:ext cx="7075714" cy="5878284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3F17719-10FE-433E-9CCC-4509DE17F22A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DE73F1A-AAF0-4EB4-8DF0-C152BD93C6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91372" y="2238426"/>
            <a:ext cx="6609256" cy="1508126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075AE6-92D3-4205-B268-E1AD6C590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1372" y="3838627"/>
            <a:ext cx="6609256" cy="450503"/>
          </a:xfrm>
        </p:spPr>
        <p:txBody>
          <a:bodyPr/>
          <a:lstStyle>
            <a:lvl1pPr marL="0" indent="0" algn="ctr">
              <a:buNone/>
              <a:defRPr sz="2400" spc="3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861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846D6A0C-E2C3-43CB-83D0-B5F6221079CA}"/>
              </a:ext>
            </a:extLst>
          </p:cNvPr>
          <p:cNvGrpSpPr/>
          <p:nvPr userDrawn="1"/>
        </p:nvGrpSpPr>
        <p:grpSpPr>
          <a:xfrm flipH="1">
            <a:off x="2076202" y="1374276"/>
            <a:ext cx="7324426" cy="3883523"/>
            <a:chOff x="252031" y="-22763"/>
            <a:chExt cx="7324426" cy="726996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C96296-0FBF-47A5-9D6A-5D9BB647A4D7}"/>
                </a:ext>
              </a:extLst>
            </p:cNvPr>
            <p:cNvSpPr/>
            <p:nvPr userDrawn="1"/>
          </p:nvSpPr>
          <p:spPr>
            <a:xfrm>
              <a:off x="979714" y="1181211"/>
              <a:ext cx="6117771" cy="606599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997D03F-0BE2-458F-92A2-4FE73B0FBF51}"/>
                </a:ext>
              </a:extLst>
            </p:cNvPr>
            <p:cNvSpPr/>
            <p:nvPr userDrawn="1"/>
          </p:nvSpPr>
          <p:spPr>
            <a:xfrm>
              <a:off x="500743" y="-22763"/>
              <a:ext cx="7075714" cy="5878284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3F17719-10FE-433E-9CCC-4509DE17F22A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DE73F1A-AAF0-4EB4-8DF0-C152BD93C6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91372" y="2238426"/>
            <a:ext cx="6609256" cy="1508126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075AE6-92D3-4205-B268-E1AD6C590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1372" y="3838627"/>
            <a:ext cx="6609256" cy="450503"/>
          </a:xfrm>
        </p:spPr>
        <p:txBody>
          <a:bodyPr/>
          <a:lstStyle>
            <a:lvl1pPr marL="0" indent="0" algn="ctr">
              <a:buNone/>
              <a:defRPr sz="2400" spc="3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BF3BF7F-F094-497C-9310-2FE8B059E82B}"/>
              </a:ext>
            </a:extLst>
          </p:cNvPr>
          <p:cNvGrpSpPr/>
          <p:nvPr userDrawn="1"/>
        </p:nvGrpSpPr>
        <p:grpSpPr>
          <a:xfrm flipH="1" flipV="1">
            <a:off x="3581400" y="451189"/>
            <a:ext cx="5276606" cy="5768636"/>
            <a:chOff x="883522" y="408327"/>
            <a:chExt cx="5276606" cy="576863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D49E498-4E90-44A2-B49F-157DFF9E8581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B2D9F108-8C30-4BEC-8122-BE2632644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39938" y="1088572"/>
              <a:ext cx="4572000" cy="45720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B546B5-7C56-40DD-B1DF-AE850DE5FDB3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4C30FD01-9DD8-4ECA-AC52-7C41002A9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6095" y="1742989"/>
            <a:ext cx="4351911" cy="3352800"/>
          </a:xfrm>
        </p:spPr>
        <p:txBody>
          <a:bodyPr>
            <a:normAutofit/>
          </a:bodyPr>
          <a:lstStyle>
            <a:lvl1pPr algn="ctr">
              <a:defRPr sz="4400" b="1" spc="3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17219-39C2-44C1-BFC9-BA0D7ACD78D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87118E-1B0A-407B-BDCE-B343BC9F92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C8E835-7291-427D-948E-B544E36AD1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06094" y="4127455"/>
            <a:ext cx="4351911" cy="296437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2000" cap="all" spc="600" baseline="0">
                <a:latin typeface="+mj-lt"/>
              </a:defRPr>
            </a:lvl1pPr>
          </a:lstStyle>
          <a:p>
            <a:pPr marL="228600" lvl="0" indent="-228600" algn="ctr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8000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EDCBFD0-7AE5-4346-AD3A-01F956626091}"/>
              </a:ext>
            </a:extLst>
          </p:cNvPr>
          <p:cNvSpPr/>
          <p:nvPr userDrawn="1"/>
        </p:nvSpPr>
        <p:spPr>
          <a:xfrm>
            <a:off x="4430484" y="0"/>
            <a:ext cx="2873833" cy="5426414"/>
          </a:xfrm>
          <a:prstGeom prst="rect">
            <a:avLst/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1F4A2F-9480-4E94-806C-5D65C71DF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3834596" cy="1124404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C3A4379-5E89-42FE-AA5C-BEA0CDFCDD6F}"/>
              </a:ext>
            </a:extLst>
          </p:cNvPr>
          <p:cNvSpPr/>
          <p:nvPr userDrawn="1"/>
        </p:nvSpPr>
        <p:spPr>
          <a:xfrm>
            <a:off x="4887684" y="1431586"/>
            <a:ext cx="2873833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DA028-023B-4883-9A48-70FD7A2E52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A625CC-388D-4655-BFA6-2CC4FD9E889D}"/>
              </a:ext>
            </a:extLst>
          </p:cNvPr>
          <p:cNvSpPr/>
          <p:nvPr userDrawn="1"/>
        </p:nvSpPr>
        <p:spPr>
          <a:xfrm>
            <a:off x="4659081" y="447789"/>
            <a:ext cx="2873833" cy="59579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AA6DE-6D7A-4135-8B9F-99A91527F2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20B4D13-5F10-4886-AF0F-09B6ABB5C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431586"/>
            <a:ext cx="3467099" cy="436120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/>
            </a:lvl1pPr>
            <a:lvl2pPr>
              <a:defRPr lang="en-US" sz="1400" dirty="0"/>
            </a:lvl2pPr>
            <a:lvl3pPr>
              <a:defRPr lang="en-US" sz="1200" dirty="0"/>
            </a:lvl3pPr>
            <a:lvl4pPr>
              <a:defRPr lang="en-US" sz="1100" dirty="0"/>
            </a:lvl4pPr>
            <a:lvl5pPr>
              <a:defRPr lang="en-US" sz="1100" dirty="0"/>
            </a:lvl5pPr>
          </a:lstStyle>
          <a:p>
            <a:pPr lvl="0">
              <a:lnSpc>
                <a:spcPct val="150000"/>
              </a:lnSpc>
            </a:pPr>
            <a:r>
              <a:rPr lang="en-US" smtClean="0"/>
              <a:t>Click to edit Master text styles</a:t>
            </a:r>
          </a:p>
          <a:p>
            <a:pPr lvl="1">
              <a:lnSpc>
                <a:spcPct val="150000"/>
              </a:lnSpc>
            </a:pPr>
            <a:r>
              <a:rPr lang="en-US" smtClean="0"/>
              <a:t>Second level</a:t>
            </a:r>
          </a:p>
          <a:p>
            <a:pPr lvl="2">
              <a:lnSpc>
                <a:spcPct val="150000"/>
              </a:lnSpc>
            </a:pPr>
            <a:r>
              <a:rPr lang="en-US" smtClean="0"/>
              <a:t>Third level</a:t>
            </a:r>
          </a:p>
          <a:p>
            <a:pPr lvl="3">
              <a:lnSpc>
                <a:spcPct val="150000"/>
              </a:lnSpc>
            </a:pPr>
            <a:r>
              <a:rPr lang="en-US" smtClean="0"/>
              <a:t>Fourth level</a:t>
            </a:r>
          </a:p>
          <a:p>
            <a:pPr lvl="4">
              <a:lnSpc>
                <a:spcPct val="150000"/>
              </a:lnSpc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EE7BCAD4-8DB6-482F-8DC0-F6D653F92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53394" y="1431586"/>
            <a:ext cx="3467106" cy="436120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/>
            </a:lvl1pPr>
            <a:lvl2pPr>
              <a:defRPr lang="en-US" sz="1400" dirty="0"/>
            </a:lvl2pPr>
            <a:lvl3pPr>
              <a:defRPr lang="en-US" sz="1200" dirty="0"/>
            </a:lvl3pPr>
            <a:lvl4pPr>
              <a:defRPr lang="en-US" sz="1100" dirty="0"/>
            </a:lvl4pPr>
            <a:lvl5pPr>
              <a:defRPr lang="en-US" sz="1100" dirty="0"/>
            </a:lvl5pPr>
          </a:lstStyle>
          <a:p>
            <a:pPr lvl="0">
              <a:lnSpc>
                <a:spcPct val="150000"/>
              </a:lnSpc>
            </a:pPr>
            <a:r>
              <a:rPr lang="en-US" smtClean="0"/>
              <a:t>Click to edit Master text styles</a:t>
            </a:r>
          </a:p>
          <a:p>
            <a:pPr lvl="1">
              <a:lnSpc>
                <a:spcPct val="150000"/>
              </a:lnSpc>
            </a:pPr>
            <a:r>
              <a:rPr lang="en-US" smtClean="0"/>
              <a:t>Second level</a:t>
            </a:r>
          </a:p>
          <a:p>
            <a:pPr lvl="2">
              <a:lnSpc>
                <a:spcPct val="150000"/>
              </a:lnSpc>
            </a:pPr>
            <a:r>
              <a:rPr lang="en-US" smtClean="0"/>
              <a:t>Third level</a:t>
            </a:r>
          </a:p>
          <a:p>
            <a:pPr lvl="3">
              <a:lnSpc>
                <a:spcPct val="150000"/>
              </a:lnSpc>
            </a:pPr>
            <a:r>
              <a:rPr lang="en-US" smtClean="0"/>
              <a:t>Fourth level</a:t>
            </a:r>
          </a:p>
          <a:p>
            <a:pPr lvl="4">
              <a:lnSpc>
                <a:spcPct val="150000"/>
              </a:lnSpc>
            </a:pPr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244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38A5A1-070F-43C9-B2D5-C557B0D72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3882" y="1061132"/>
            <a:ext cx="3464717" cy="823912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CCBEC1-2F48-4E90-ADF0-BEE2B9E477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82" y="2108201"/>
            <a:ext cx="3464717" cy="36845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600">
                <a:solidFill>
                  <a:schemeClr val="bg1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bg1"/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ct val="150000"/>
              </a:lnSpc>
              <a:defRPr sz="1100">
                <a:solidFill>
                  <a:schemeClr val="bg1"/>
                </a:solidFill>
              </a:defRPr>
            </a:lvl4pPr>
            <a:lvl5pPr>
              <a:lnSpc>
                <a:spcPct val="150000"/>
              </a:lnSpc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DCBFD0-7AE5-4346-AD3A-01F956626091}"/>
              </a:ext>
            </a:extLst>
          </p:cNvPr>
          <p:cNvSpPr/>
          <p:nvPr userDrawn="1"/>
        </p:nvSpPr>
        <p:spPr>
          <a:xfrm>
            <a:off x="4430484" y="0"/>
            <a:ext cx="2873833" cy="5426414"/>
          </a:xfrm>
          <a:prstGeom prst="rect">
            <a:avLst/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1F4A2F-9480-4E94-806C-5D65C71DF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3834596" cy="1124404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C3A4379-5E89-42FE-AA5C-BEA0CDFCDD6F}"/>
              </a:ext>
            </a:extLst>
          </p:cNvPr>
          <p:cNvSpPr/>
          <p:nvPr userDrawn="1"/>
        </p:nvSpPr>
        <p:spPr>
          <a:xfrm>
            <a:off x="4887684" y="1431586"/>
            <a:ext cx="2873833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DA028-023B-4883-9A48-70FD7A2E52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A625CC-388D-4655-BFA6-2CC4FD9E889D}"/>
              </a:ext>
            </a:extLst>
          </p:cNvPr>
          <p:cNvSpPr/>
          <p:nvPr userDrawn="1"/>
        </p:nvSpPr>
        <p:spPr>
          <a:xfrm>
            <a:off x="4659081" y="447789"/>
            <a:ext cx="2873833" cy="59579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AA6DE-6D7A-4135-8B9F-99A91527F2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7A78D63-E00C-4155-A5B2-B3431A09AC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153395" y="1061132"/>
            <a:ext cx="3464721" cy="823912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b="1" dirty="0">
                <a:latin typeface="+mj-lt"/>
              </a:defRPr>
            </a:lvl1pPr>
          </a:lstStyle>
          <a:p>
            <a:pPr marL="228600" lvl="0" indent="-228600" algn="ctr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60C17447-B870-4054-B568-8B6B321EC5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53394" y="2108201"/>
            <a:ext cx="3464722" cy="3684588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400" dirty="0"/>
            </a:lvl2pPr>
            <a:lvl3pPr>
              <a:defRPr lang="en-US" sz="1200" dirty="0"/>
            </a:lvl3pPr>
            <a:lvl4pPr>
              <a:defRPr lang="en-US" sz="1100" dirty="0"/>
            </a:lvl4pPr>
            <a:lvl5pPr>
              <a:defRPr lang="en-US" sz="1100" dirty="0"/>
            </a:lvl5pPr>
          </a:lstStyle>
          <a:p>
            <a:pPr marL="228600" lvl="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228600" lvl="1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mtClean="0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mtClean="0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mtClean="0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3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7F3105-8D8F-4FF3-9A7F-0F067BB810A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117255-8347-4647-9EA2-7ED06A73C1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3E8482-B43D-4B69-8645-6B735F91B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478" y="587829"/>
            <a:ext cx="5326022" cy="527322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DDD410-5ABA-46A5-B282-F37437EFB673}"/>
              </a:ext>
            </a:extLst>
          </p:cNvPr>
          <p:cNvSpPr/>
          <p:nvPr userDrawn="1"/>
        </p:nvSpPr>
        <p:spPr>
          <a:xfrm>
            <a:off x="1159727" y="1224451"/>
            <a:ext cx="4226024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BC9CBF-CF7B-4E39-9FD1-961882EC596A}"/>
              </a:ext>
            </a:extLst>
          </p:cNvPr>
          <p:cNvSpPr/>
          <p:nvPr userDrawn="1"/>
        </p:nvSpPr>
        <p:spPr>
          <a:xfrm>
            <a:off x="657060" y="698704"/>
            <a:ext cx="4473025" cy="5701790"/>
          </a:xfrm>
          <a:prstGeom prst="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7A3D921-B9D5-42DC-9037-298968D94C95}"/>
              </a:ext>
            </a:extLst>
          </p:cNvPr>
          <p:cNvGrpSpPr/>
          <p:nvPr userDrawn="1"/>
        </p:nvGrpSpPr>
        <p:grpSpPr>
          <a:xfrm>
            <a:off x="657060" y="435124"/>
            <a:ext cx="5134751" cy="6215741"/>
            <a:chOff x="252031" y="391887"/>
            <a:chExt cx="7433283" cy="621574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BDB1890-91F2-49FC-B0F4-3F3FF11B6A1A}"/>
                </a:ext>
              </a:extLst>
            </p:cNvPr>
            <p:cNvSpPr/>
            <p:nvPr userDrawn="1"/>
          </p:nvSpPr>
          <p:spPr>
            <a:xfrm>
              <a:off x="979713" y="1181214"/>
              <a:ext cx="6117771" cy="5426414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A62F937-16D4-4A6C-B247-D0A62BC6560D}"/>
                </a:ext>
              </a:extLst>
            </p:cNvPr>
            <p:cNvSpPr/>
            <p:nvPr userDrawn="1"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9335681-5A6F-48BE-8160-2000D0F242FB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1E2B8D-1C12-403F-BE59-ECC565466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1" y="2546851"/>
            <a:ext cx="4101084" cy="339674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F0F519-65FC-434F-8F2F-F778A20A8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0457"/>
            <a:ext cx="4101084" cy="979308"/>
          </a:xfrm>
        </p:spPr>
        <p:txBody>
          <a:bodyPr anchor="b"/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91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A85DE8-81C6-4A53-8754-137A795CA5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2E478F-E849-4A8C-AF1F-CBCC78A7CBF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66073F-5CD2-4EAC-890A-F6BB43D2B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9817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A85DE8-81C6-4A53-8754-137A795CA5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2E478F-E849-4A8C-AF1F-CBCC78A7CBF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66073F-5CD2-4EAC-890A-F6BB43D2B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05804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571B4-4133-4DE5-AD8F-A341842CBE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65AC00-5FCA-4A4E-A036-2FCBDEAF17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80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>
            <a:extLst>
              <a:ext uri="{FF2B5EF4-FFF2-40B4-BE49-F238E27FC236}">
                <a16:creationId xmlns:a16="http://schemas.microsoft.com/office/drawing/2014/main" id="{FE1CFFBA-D756-4740-B375-252727F02D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64229" y="0"/>
            <a:ext cx="4919153" cy="6858000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2DCA22-1DF2-42CB-8741-F0CE575EA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804" y="1676400"/>
            <a:ext cx="5196241" cy="3352800"/>
          </a:xfrm>
        </p:spPr>
        <p:txBody>
          <a:bodyPr>
            <a:normAutofit/>
          </a:bodyPr>
          <a:lstStyle>
            <a:lvl1pPr>
              <a:defRPr sz="4400" b="1" spc="3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D89F3-6B87-4C54-83B9-A6481CB4F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9394" y="365125"/>
            <a:ext cx="4114801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479D679C-E90D-4916-BCE6-71C32B831E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39938" y="1088572"/>
            <a:ext cx="4572000" cy="457200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C200B3-102B-4BB6-AEB0-D99EE027F09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450C90-6D4A-4D50-B15D-91C587AABC6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762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>
            <a:extLst>
              <a:ext uri="{FF2B5EF4-FFF2-40B4-BE49-F238E27FC236}">
                <a16:creationId xmlns:a16="http://schemas.microsoft.com/office/drawing/2014/main" id="{FE1CFFBA-D756-4740-B375-252727F02D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64229" y="0"/>
            <a:ext cx="9927771" cy="6858000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9325050-38BE-4AB2-B450-8DC9C0EDD386}"/>
              </a:ext>
            </a:extLst>
          </p:cNvPr>
          <p:cNvGrpSpPr/>
          <p:nvPr userDrawn="1"/>
        </p:nvGrpSpPr>
        <p:grpSpPr>
          <a:xfrm>
            <a:off x="883522" y="408327"/>
            <a:ext cx="5276606" cy="5768636"/>
            <a:chOff x="883522" y="408327"/>
            <a:chExt cx="5276606" cy="576863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D68A4CE-A5FD-4656-82E1-43D586CC441E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E66B1E37-8CEC-44ED-A239-C755B72AC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39938" y="1088572"/>
              <a:ext cx="4572000" cy="457200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7E28405-97F5-4E03-86F1-FAE2FEA6CFF8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719FCC9B-E3B8-49CF-BD22-D553FFAAE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1775"/>
            <a:ext cx="4351911" cy="2384466"/>
          </a:xfrm>
        </p:spPr>
        <p:txBody>
          <a:bodyPr>
            <a:normAutofit/>
          </a:bodyPr>
          <a:lstStyle>
            <a:lvl1pPr algn="ctr">
              <a:defRPr sz="4400" b="1" spc="3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4F21EA87-CE67-4A1E-B2E0-513F775C7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8199" y="3886241"/>
            <a:ext cx="4351910" cy="296437"/>
          </a:xfrm>
        </p:spPr>
        <p:txBody>
          <a:bodyPr lIns="0" rIns="0">
            <a:noAutofit/>
          </a:bodyPr>
          <a:lstStyle>
            <a:lvl1pPr marL="0" indent="0" algn="ctr">
              <a:buNone/>
              <a:defRPr sz="2000" spc="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ADF661-E593-4423-A8A8-F22C9439078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BD6A50-BDFC-4B4C-9D3B-53B545F5318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1437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>
            <a:extLst>
              <a:ext uri="{FF2B5EF4-FFF2-40B4-BE49-F238E27FC236}">
                <a16:creationId xmlns:a16="http://schemas.microsoft.com/office/drawing/2014/main" id="{B599FEC8-12D0-4EB5-8573-C891D56C84E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71015" y="0"/>
            <a:ext cx="12263015" cy="6858000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F3BF7F-F094-497C-9310-2FE8B059E82B}"/>
              </a:ext>
            </a:extLst>
          </p:cNvPr>
          <p:cNvGrpSpPr/>
          <p:nvPr userDrawn="1"/>
        </p:nvGrpSpPr>
        <p:grpSpPr>
          <a:xfrm flipH="1" flipV="1">
            <a:off x="3581400" y="451189"/>
            <a:ext cx="5276606" cy="5768636"/>
            <a:chOff x="883522" y="408327"/>
            <a:chExt cx="5276606" cy="576863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D49E498-4E90-44A2-B49F-157DFF9E8581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B2D9F108-8C30-4BEC-8122-BE2632644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39938" y="1088572"/>
              <a:ext cx="4572000" cy="45720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B546B5-7C56-40DD-B1DF-AE850DE5FDB3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4C30FD01-9DD8-4ECA-AC52-7C41002A9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6095" y="1742989"/>
            <a:ext cx="4351911" cy="3352800"/>
          </a:xfrm>
        </p:spPr>
        <p:txBody>
          <a:bodyPr>
            <a:normAutofit/>
          </a:bodyPr>
          <a:lstStyle>
            <a:lvl1pPr algn="ctr">
              <a:defRPr sz="4400" b="1" spc="3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74491700-C4EB-4143-ACD3-DE153BF9DD9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506094" y="4127455"/>
            <a:ext cx="4351910" cy="296437"/>
          </a:xfrm>
        </p:spPr>
        <p:txBody>
          <a:bodyPr lIns="0" rIns="0">
            <a:noAutofit/>
          </a:bodyPr>
          <a:lstStyle>
            <a:lvl1pPr marL="0" indent="0" algn="ctr">
              <a:buNone/>
              <a:defRPr sz="2000" spc="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17219-39C2-44C1-BFC9-BA0D7ACD78D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87118E-1B0A-407B-BDCE-B343BC9F92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5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C3A4379-5E89-42FE-AA5C-BEA0CDFCDD6F}"/>
              </a:ext>
            </a:extLst>
          </p:cNvPr>
          <p:cNvSpPr/>
          <p:nvPr userDrawn="1"/>
        </p:nvSpPr>
        <p:spPr>
          <a:xfrm>
            <a:off x="4887684" y="1431586"/>
            <a:ext cx="2873833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38A5A1-070F-43C9-B2D5-C557B0D72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3882" y="1061132"/>
            <a:ext cx="3464717" cy="823912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CCBEC1-2F48-4E90-ADF0-BEE2B9E477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82" y="2108201"/>
            <a:ext cx="3464717" cy="36845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600">
                <a:solidFill>
                  <a:schemeClr val="bg1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bg1"/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ct val="150000"/>
              </a:lnSpc>
              <a:defRPr sz="1100">
                <a:solidFill>
                  <a:schemeClr val="bg1"/>
                </a:solidFill>
              </a:defRPr>
            </a:lvl4pPr>
            <a:lvl5pPr>
              <a:lnSpc>
                <a:spcPct val="150000"/>
              </a:lnSpc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67F380C-58A9-4490-AC57-579A90290F3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153400" y="1061132"/>
            <a:ext cx="3464717" cy="823912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A285A94-0E4E-47DC-8E61-41F684F3700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53400" y="2108201"/>
            <a:ext cx="3464717" cy="36845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600">
                <a:solidFill>
                  <a:schemeClr val="bg1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bg1"/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ct val="150000"/>
              </a:lnSpc>
              <a:defRPr sz="1100">
                <a:solidFill>
                  <a:schemeClr val="bg1"/>
                </a:solidFill>
              </a:defRPr>
            </a:lvl4pPr>
            <a:lvl5pPr>
              <a:lnSpc>
                <a:spcPct val="150000"/>
              </a:lnSpc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DCBFD0-7AE5-4346-AD3A-01F956626091}"/>
              </a:ext>
            </a:extLst>
          </p:cNvPr>
          <p:cNvSpPr/>
          <p:nvPr userDrawn="1"/>
        </p:nvSpPr>
        <p:spPr>
          <a:xfrm>
            <a:off x="4430484" y="0"/>
            <a:ext cx="2873833" cy="5426414"/>
          </a:xfrm>
          <a:prstGeom prst="rect">
            <a:avLst/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id="{354FBDC8-CD65-4972-A821-C25297B1A8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59082" y="489291"/>
            <a:ext cx="2873833" cy="5920920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1F4A2F-9480-4E94-806C-5D65C71DF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3834596" cy="1124404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DA028-023B-4883-9A48-70FD7A2E52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AA6DE-6D7A-4135-8B9F-99A91527F2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74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D40C7A-92CE-46D6-B056-C75D73663328}"/>
              </a:ext>
            </a:extLst>
          </p:cNvPr>
          <p:cNvSpPr/>
          <p:nvPr userDrawn="1"/>
        </p:nvSpPr>
        <p:spPr>
          <a:xfrm>
            <a:off x="609600" y="391887"/>
            <a:ext cx="7075714" cy="5878284"/>
          </a:xfrm>
          <a:prstGeom prst="rect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877C5F-FF39-4400-9C13-0D7F04A0C78F}"/>
              </a:ext>
            </a:extLst>
          </p:cNvPr>
          <p:cNvSpPr/>
          <p:nvPr userDrawn="1"/>
        </p:nvSpPr>
        <p:spPr>
          <a:xfrm>
            <a:off x="6727371" y="54430"/>
            <a:ext cx="1238278" cy="65531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E90E16-AEC5-4F82-85B0-DDEA26AA93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097484" y="0"/>
            <a:ext cx="5094515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1A2116-206B-49CD-9ECC-078E4F72904C}"/>
              </a:ext>
            </a:extLst>
          </p:cNvPr>
          <p:cNvSpPr/>
          <p:nvPr userDrawn="1"/>
        </p:nvSpPr>
        <p:spPr>
          <a:xfrm>
            <a:off x="979713" y="1181214"/>
            <a:ext cx="6117771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9E75A6-06C5-49D0-9164-3098CE0E53D8}"/>
              </a:ext>
            </a:extLst>
          </p:cNvPr>
          <p:cNvSpPr/>
          <p:nvPr userDrawn="1"/>
        </p:nvSpPr>
        <p:spPr>
          <a:xfrm>
            <a:off x="957943" y="655467"/>
            <a:ext cx="5769428" cy="5701790"/>
          </a:xfrm>
          <a:prstGeom prst="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7F3105-8D8F-4FF3-9A7F-0F067BB810A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1E2B8D-1C12-403F-BE59-ECC565466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57943" y="2546851"/>
            <a:ext cx="5138057" cy="339674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F0F519-65FC-434F-8F2F-F778A20A8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3" y="1480457"/>
            <a:ext cx="5138057" cy="979308"/>
          </a:xfrm>
        </p:spPr>
        <p:txBody>
          <a:bodyPr anchor="b"/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117255-8347-4647-9EA2-7ED06A73C1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25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0CBD5E02-927B-4DF7-8968-617C1C8F0F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0"/>
            <a:ext cx="7249885" cy="6858000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E8CB484-5390-4B2F-9BFB-D0733BEE88A5}"/>
              </a:ext>
            </a:extLst>
          </p:cNvPr>
          <p:cNvGrpSpPr/>
          <p:nvPr userDrawn="1"/>
        </p:nvGrpSpPr>
        <p:grpSpPr>
          <a:xfrm flipH="1">
            <a:off x="4115984" y="252563"/>
            <a:ext cx="7433283" cy="5995838"/>
            <a:chOff x="252031" y="391887"/>
            <a:chExt cx="7433283" cy="621574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8354BDC-9788-4AB5-A841-99D95C68804F}"/>
                </a:ext>
              </a:extLst>
            </p:cNvPr>
            <p:cNvSpPr/>
            <p:nvPr userDrawn="1"/>
          </p:nvSpPr>
          <p:spPr>
            <a:xfrm>
              <a:off x="979713" y="1181214"/>
              <a:ext cx="6117771" cy="5426414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6778BD9-B865-4156-B319-6A8242F0D4D5}"/>
                </a:ext>
              </a:extLst>
            </p:cNvPr>
            <p:cNvSpPr/>
            <p:nvPr userDrawn="1"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EB70006-7799-4F63-912B-45662CE14500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04074E6-E39E-4D19-B91F-8E84F37CBF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10539" y="916440"/>
            <a:ext cx="6117771" cy="573989"/>
          </a:xfrm>
        </p:spPr>
        <p:txBody>
          <a:bodyPr lIns="0" rIns="0">
            <a:noAutofit/>
          </a:bodyPr>
          <a:lstStyle>
            <a:lvl1pPr>
              <a:defRPr sz="3200" b="1" spc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D1B16-7058-45AD-9B19-E19CAF966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0539" y="1962673"/>
            <a:ext cx="6117771" cy="3676128"/>
          </a:xfrm>
        </p:spPr>
        <p:txBody>
          <a:bodyPr lIns="0" rIns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chemeClr val="bg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bg1"/>
                </a:solidFill>
              </a:defRPr>
            </a:lvl2pPr>
            <a:lvl3pPr>
              <a:lnSpc>
                <a:spcPct val="150000"/>
              </a:lnSpc>
              <a:defRPr sz="1400">
                <a:solidFill>
                  <a:schemeClr val="bg1"/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CAAB964-0A56-4842-AA82-7610F726CD1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535810" y="1555002"/>
            <a:ext cx="6076915" cy="407670"/>
          </a:xfrm>
        </p:spPr>
        <p:txBody>
          <a:bodyPr lIns="0" rIns="0">
            <a:noAutofit/>
          </a:bodyPr>
          <a:lstStyle>
            <a:lvl1pPr marL="0" indent="0">
              <a:buNone/>
              <a:defRPr sz="2000" spc="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E929D-DC77-46CA-82A0-DBC67BEA93A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17937-35A7-4492-BF9B-0912A22FF3F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600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2E9CCD-6BB8-4209-A6BA-85186795608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00191" y="470641"/>
            <a:ext cx="5220309" cy="591671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E8CB484-5390-4B2F-9BFB-D0733BEE88A5}"/>
              </a:ext>
            </a:extLst>
          </p:cNvPr>
          <p:cNvGrpSpPr/>
          <p:nvPr userDrawn="1"/>
        </p:nvGrpSpPr>
        <p:grpSpPr>
          <a:xfrm>
            <a:off x="657060" y="435124"/>
            <a:ext cx="5134751" cy="6215741"/>
            <a:chOff x="252031" y="391887"/>
            <a:chExt cx="7433283" cy="621574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8354BDC-9788-4AB5-A841-99D95C68804F}"/>
                </a:ext>
              </a:extLst>
            </p:cNvPr>
            <p:cNvSpPr/>
            <p:nvPr userDrawn="1"/>
          </p:nvSpPr>
          <p:spPr>
            <a:xfrm>
              <a:off x="979713" y="1181214"/>
              <a:ext cx="6117771" cy="5426414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6778BD9-B865-4156-B319-6A8242F0D4D5}"/>
                </a:ext>
              </a:extLst>
            </p:cNvPr>
            <p:cNvSpPr/>
            <p:nvPr userDrawn="1"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EB70006-7799-4F63-912B-45662CE14500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04074E6-E39E-4D19-B91F-8E84F37CBF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167" y="1099002"/>
            <a:ext cx="4226024" cy="573989"/>
          </a:xfrm>
        </p:spPr>
        <p:txBody>
          <a:bodyPr lIns="0" rIns="0">
            <a:noAutofit/>
          </a:bodyPr>
          <a:lstStyle>
            <a:lvl1pPr>
              <a:defRPr sz="3200" b="1" spc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D1B16-7058-45AD-9B19-E19CAF966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167" y="2145234"/>
            <a:ext cx="4226024" cy="3857329"/>
          </a:xfrm>
        </p:spPr>
        <p:txBody>
          <a:bodyPr lIns="0" rIns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chemeClr val="bg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bg1"/>
                </a:solidFill>
              </a:defRPr>
            </a:lvl2pPr>
            <a:lvl3pPr>
              <a:lnSpc>
                <a:spcPct val="150000"/>
              </a:lnSpc>
              <a:defRPr sz="1400">
                <a:solidFill>
                  <a:schemeClr val="bg1"/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bg1"/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CAAB964-0A56-4842-AA82-7610F726CD1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11804" y="1737564"/>
            <a:ext cx="4197802" cy="407670"/>
          </a:xfrm>
        </p:spPr>
        <p:txBody>
          <a:bodyPr lIns="0" rIns="0">
            <a:noAutofit/>
          </a:bodyPr>
          <a:lstStyle>
            <a:lvl1pPr marL="0" indent="0">
              <a:buNone/>
              <a:defRPr sz="2000" spc="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311BA1-4F61-4FA7-9C20-685B3689CAE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EF357A5-40C6-41A4-B1BE-0AF78D459AC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789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635FD8-712D-4EE2-A5B6-3DD8DE9C25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6B8994-D221-4700-A133-4FCBC9C94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BE36DC-B3F9-4725-94B8-EAD411EC2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50108F-20E3-412D-860B-14CB11988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33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27C465-B000-4905-9328-DBAB7930A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11000232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F3059-D5B9-418C-A60B-C3C8E261E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5884" y="1188720"/>
            <a:ext cx="11000232" cy="4988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7F727-48BD-4EB4-B57F-5AC03BEB1A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5884" y="64683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9" name="Rectangle: Single Corner Snipped 8">
            <a:extLst>
              <a:ext uri="{FF2B5EF4-FFF2-40B4-BE49-F238E27FC236}">
                <a16:creationId xmlns:a16="http://schemas.microsoft.com/office/drawing/2014/main" id="{7166C798-72CE-4F2D-9A04-013F24A2659F}"/>
              </a:ext>
            </a:extLst>
          </p:cNvPr>
          <p:cNvSpPr/>
          <p:nvPr userDrawn="1"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50000">
                <a:srgbClr val="05EE55">
                  <a:alpha val="70000"/>
                </a:srgbClr>
              </a:gs>
              <a:gs pos="100000">
                <a:srgbClr val="C0F4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ACE58C5-CE1C-415B-8591-25A53FF2AE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9269" y="6405746"/>
            <a:ext cx="642731" cy="407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C2E478F-E849-4A8C-AF1F-CBCC78A7CB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27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51" r:id="rId4"/>
    <p:sldLayoutId id="2147483653" r:id="rId5"/>
    <p:sldLayoutId id="2147483657" r:id="rId6"/>
    <p:sldLayoutId id="2147483660" r:id="rId7"/>
    <p:sldLayoutId id="2147483663" r:id="rId8"/>
    <p:sldLayoutId id="2147483662" r:id="rId9"/>
    <p:sldLayoutId id="2147483669" r:id="rId10"/>
    <p:sldLayoutId id="2147483666" r:id="rId11"/>
    <p:sldLayoutId id="2147483670" r:id="rId12"/>
    <p:sldLayoutId id="2147483667" r:id="rId13"/>
    <p:sldLayoutId id="2147483668" r:id="rId14"/>
    <p:sldLayoutId id="2147483665" r:id="rId15"/>
    <p:sldLayoutId id="2147483671" r:id="rId16"/>
    <p:sldLayoutId id="2147483655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" userDrawn="1">
          <p15:clr>
            <a:srgbClr val="F26B43"/>
          </p15:clr>
        </p15:guide>
        <p15:guide id="2" pos="7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bdulhamid_2858@limu.edu.ly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33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Triangular design of a roof">
            <a:extLst>
              <a:ext uri="{FF2B5EF4-FFF2-40B4-BE49-F238E27FC236}">
                <a16:creationId xmlns:a16="http://schemas.microsoft.com/office/drawing/2014/main" id="{01F590AB-1AF1-489D-B942-2800AE8629C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6C8E487-ADDC-4F1B-A30A-BAABB4998F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-158479" y="36925"/>
            <a:ext cx="12263015" cy="6858000"/>
          </a:xfrm>
          <a:prstGeom prst="rect">
            <a:avLst/>
          </a:prstGeom>
          <a:solidFill>
            <a:srgbClr val="2F334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1BEC607-8474-408E-A7AC-48A065F31B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2253314" y="1579375"/>
            <a:ext cx="7324426" cy="3883523"/>
            <a:chOff x="252031" y="-22763"/>
            <a:chExt cx="7324426" cy="72699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601E3FC-2016-4085-9A4B-A172702EAA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979714" y="1181211"/>
              <a:ext cx="6117771" cy="606599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CBF662F-A198-4AD3-8EBC-0EC9A52B29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500743" y="-22763"/>
              <a:ext cx="7075714" cy="5878284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42E86C5-8E5F-4620-A4FB-D1F926179D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Subtitle 6">
            <a:extLst>
              <a:ext uri="{FF2B5EF4-FFF2-40B4-BE49-F238E27FC236}">
                <a16:creationId xmlns:a16="http://schemas.microsoft.com/office/drawing/2014/main" id="{9935280A-EBD5-4EFA-81A0-313C85F987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05EE55"/>
                </a:solidFill>
                <a:hlinkClick r:id="rId3"/>
              </a:rPr>
              <a:t>Abdulhamid_2858@limu.edu.ly</a:t>
            </a:r>
            <a:endParaRPr lang="en-US" sz="1800" dirty="0" smtClean="0">
              <a:solidFill>
                <a:srgbClr val="05EE55"/>
              </a:solidFill>
            </a:endParaRPr>
          </a:p>
          <a:p>
            <a:r>
              <a:rPr lang="en-US" sz="1800" dirty="0" err="1" smtClean="0">
                <a:solidFill>
                  <a:srgbClr val="05EE55"/>
                </a:solidFill>
              </a:rPr>
              <a:t>Abdulhamid</a:t>
            </a:r>
            <a:r>
              <a:rPr lang="en-US" sz="1800" dirty="0" smtClean="0">
                <a:solidFill>
                  <a:srgbClr val="05EE55"/>
                </a:solidFill>
              </a:rPr>
              <a:t> Elborki</a:t>
            </a:r>
          </a:p>
          <a:p>
            <a:r>
              <a:rPr lang="en-US" sz="1800" dirty="0" smtClean="0">
                <a:solidFill>
                  <a:srgbClr val="05EE55"/>
                </a:solidFill>
              </a:rPr>
              <a:t>2858</a:t>
            </a:r>
            <a:endParaRPr lang="en-US" sz="1800" dirty="0">
              <a:solidFill>
                <a:srgbClr val="05EE55"/>
              </a:solidFill>
            </a:endParaRPr>
          </a:p>
        </p:txBody>
      </p:sp>
      <p:pic>
        <p:nvPicPr>
          <p:cNvPr id="11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91" y="-36925"/>
            <a:ext cx="2296196" cy="1503497"/>
          </a:xfrm>
          <a:prstGeom prst="rect">
            <a:avLst/>
          </a:prstGeom>
        </p:spPr>
      </p:pic>
      <p:pic>
        <p:nvPicPr>
          <p:cNvPr id="13" name="صورة 5">
            <a:extLst>
              <a:ext uri="{FF2B5EF4-FFF2-40B4-BE49-F238E27FC236}">
                <a16:creationId xmlns:a16="http://schemas.microsoft.com/office/drawing/2014/main" id="{FE163C2E-54A2-4A1A-946A-D50C6231C0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1757" y="-36925"/>
            <a:ext cx="2195945" cy="19205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34770" y="100290"/>
            <a:ext cx="59561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solidFill>
                  <a:schemeClr val="bg1"/>
                </a:solidFill>
              </a:rPr>
              <a:t>LIBYAN INTERNATIONAL MEDICAL UNIVERSITY </a:t>
            </a:r>
            <a:endParaRPr lang="en-US" sz="2400" u="sng" dirty="0">
              <a:solidFill>
                <a:schemeClr val="bg1"/>
              </a:solidFill>
            </a:endParaRPr>
          </a:p>
          <a:p>
            <a:pPr algn="ctr"/>
            <a:r>
              <a:rPr lang="en-US" sz="2400" b="1" u="sng" dirty="0">
                <a:solidFill>
                  <a:schemeClr val="bg1"/>
                </a:solidFill>
              </a:rPr>
              <a:t>FACULTY OF BUSINESS ASMINISTRATION</a:t>
            </a:r>
            <a:endParaRPr lang="en-US" sz="2400" u="sng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19008" y="5881733"/>
            <a:ext cx="433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20/10/2021 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32955" y="2905063"/>
            <a:ext cx="5793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Define Public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250621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33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Triangular design ceiling">
            <a:extLst>
              <a:ext uri="{FF2B5EF4-FFF2-40B4-BE49-F238E27FC236}">
                <a16:creationId xmlns:a16="http://schemas.microsoft.com/office/drawing/2014/main" id="{ECE6809B-9586-4FFC-9D20-26C51CA9653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6C8E487-ADDC-4F1B-A30A-BAABB4998F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-35508" y="20298"/>
            <a:ext cx="12192000" cy="6858000"/>
          </a:xfrm>
          <a:prstGeom prst="rect">
            <a:avLst/>
          </a:prstGeom>
          <a:solidFill>
            <a:srgbClr val="2F334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1BEC607-8474-408E-A7AC-48A065F31B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2076202" y="1406081"/>
            <a:ext cx="7324426" cy="3883523"/>
            <a:chOff x="252031" y="-22763"/>
            <a:chExt cx="7324426" cy="72699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601E3FC-2016-4085-9A4B-A172702EAA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979714" y="1181211"/>
              <a:ext cx="6117771" cy="606599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CBF662F-A198-4AD3-8EBC-0EC9A52B29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500743" y="-22763"/>
              <a:ext cx="7075714" cy="5878284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42E86C5-8E5F-4620-A4FB-D1F926179D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7E0E8055-17FA-43CE-9F03-E712F496B7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THANK YOU</a:t>
            </a:r>
          </a:p>
        </p:txBody>
      </p:sp>
      <p:sp>
        <p:nvSpPr>
          <p:cNvPr id="25" name="Rectangle: Single Corner Snipped 24" descr="Footer accent box">
            <a:extLst>
              <a:ext uri="{FF2B5EF4-FFF2-40B4-BE49-F238E27FC236}">
                <a16:creationId xmlns:a16="http://schemas.microsoft.com/office/drawing/2014/main" id="{ADA66B68-D364-4C11-9AA9-052CEAC914E1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50000">
                <a:srgbClr val="05EE55">
                  <a:alpha val="70000"/>
                </a:srgbClr>
              </a:gs>
              <a:gs pos="100000">
                <a:srgbClr val="C0F4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7B17F9E2-0E31-4010-80D8-F343F24E6E1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49268" y="6413649"/>
            <a:ext cx="642731" cy="407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C2E478F-E849-4A8C-AF1F-CBCC78A7CBF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Building" title="Building">
            <a:extLst>
              <a:ext uri="{FF2B5EF4-FFF2-40B4-BE49-F238E27FC236}">
                <a16:creationId xmlns:a16="http://schemas.microsoft.com/office/drawing/2014/main" id="{00C713CD-79D0-408F-A140-FBAE3C60226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4229" y="25409"/>
            <a:ext cx="9927771" cy="6858000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CC577CF-CED3-44B1-AC3E-05C2556B41F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838199" y="-25409"/>
            <a:ext cx="11353803" cy="6356350"/>
            <a:chOff x="883522" y="-33921"/>
            <a:chExt cx="11353803" cy="63563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75940B9-0338-4FFA-9747-10812F028F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880641" y="-33921"/>
              <a:ext cx="6356684" cy="635635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4B52C7E-3049-4545-956A-6D8F73F234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46669882-9FD4-41D7-A5A6-A4A2E44A2A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139938" y="1088572"/>
              <a:ext cx="4572000" cy="4572000"/>
            </a:xfrm>
            <a:prstGeom prst="rect">
              <a:avLst/>
            </a:prstGeom>
          </p:spPr>
        </p:pic>
      </p:grpSp>
      <p:sp>
        <p:nvSpPr>
          <p:cNvPr id="26" name="Title 25">
            <a:extLst>
              <a:ext uri="{FF2B5EF4-FFF2-40B4-BE49-F238E27FC236}">
                <a16:creationId xmlns:a16="http://schemas.microsoft.com/office/drawing/2014/main" id="{DB4530C3-10EF-4FDE-A1B1-9DF09C2DF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dirty="0"/>
              <a:t>Contents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5A9FF5-7F76-43F9-8EBE-606AC1E2C55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11" name="Rectangle: Single Corner Snipped 10" descr="Footer accent box">
            <a:extLst>
              <a:ext uri="{FF2B5EF4-FFF2-40B4-BE49-F238E27FC236}">
                <a16:creationId xmlns:a16="http://schemas.microsoft.com/office/drawing/2014/main" id="{A39C0937-57CD-4C2F-B530-516994363917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50000">
                <a:srgbClr val="05EE55">
                  <a:alpha val="70000"/>
                </a:srgbClr>
              </a:gs>
              <a:gs pos="100000">
                <a:srgbClr val="C0F4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EC366-9118-4504-88CF-ABE80F98E7F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15905" y="90389"/>
            <a:ext cx="509058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Introduction</a:t>
            </a:r>
            <a:endParaRPr lang="ar-MA" sz="2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ar-MA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/>
              <a:t>Definition of </a:t>
            </a:r>
            <a:r>
              <a:rPr lang="en-US" sz="2800" dirty="0" smtClean="0"/>
              <a:t>Public</a:t>
            </a:r>
            <a:r>
              <a:rPr lang="ar-MA" sz="2800" dirty="0" smtClean="0"/>
              <a:t> </a:t>
            </a:r>
            <a:r>
              <a:rPr lang="en-US" sz="2800" dirty="0" smtClean="0"/>
              <a:t>Administration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/>
              <a:t>Example of public administration</a:t>
            </a:r>
            <a:endParaRPr lang="ar-MA" sz="2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800" dirty="0"/>
          </a:p>
          <a:p>
            <a:pPr marL="285750" indent="-285750">
              <a:buSzPct val="120000"/>
              <a:buFont typeface="Wingdings" panose="05000000000000000000" pitchFamily="2" charset="2"/>
              <a:buChar char="q"/>
            </a:pPr>
            <a:r>
              <a:rPr lang="en-US" sz="2800" dirty="0"/>
              <a:t>Conclusion</a:t>
            </a:r>
            <a:endParaRPr lang="ar-MA" sz="2800" dirty="0"/>
          </a:p>
          <a:p>
            <a:pPr>
              <a:buSzPct val="120000"/>
            </a:pPr>
            <a:endParaRPr lang="en-US" sz="2800" dirty="0"/>
          </a:p>
          <a:p>
            <a:pPr marL="285750" indent="-285750">
              <a:buSzPct val="120000"/>
              <a:buFont typeface="Wingdings" panose="05000000000000000000" pitchFamily="2" charset="2"/>
              <a:buChar char="q"/>
            </a:pPr>
            <a:r>
              <a:rPr lang="en-US" sz="2800" dirty="0"/>
              <a:t>References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4830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City Scape" title="City Scape">
            <a:extLst>
              <a:ext uri="{FF2B5EF4-FFF2-40B4-BE49-F238E27FC236}">
                <a16:creationId xmlns:a16="http://schemas.microsoft.com/office/drawing/2014/main" id="{ED2DC372-F50D-4241-956F-88217652F91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263015" cy="6858000"/>
          </a:xfr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101DF86-6B00-49D3-9EFB-456055F798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 flipV="1">
            <a:off x="0" y="0"/>
            <a:ext cx="10189356" cy="6793661"/>
            <a:chOff x="-4029229" y="-591443"/>
            <a:chExt cx="10189356" cy="679366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1A06BE-4DC9-42C3-9272-4EF3E833D5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-4029229" y="434053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42A4A83C-0C6B-4A7C-B582-33988B027F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588127" y="-591443"/>
              <a:ext cx="4572000" cy="45720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568F216-4DE5-421A-A222-041B654BB8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 rot="10800000">
              <a:off x="1808216" y="4212434"/>
              <a:ext cx="4351911" cy="1989784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71500" indent="-571500" algn="ctr">
                <a:buFont typeface="Wingdings" panose="05000000000000000000" pitchFamily="2" charset="2"/>
                <a:buChar char="q"/>
              </a:pPr>
              <a:r>
                <a:rPr lang="en-US" sz="4000" dirty="0"/>
                <a:t>Introduction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F2E0D99-FB22-4130-AAF1-73D2822A328F}"/>
              </a:ext>
            </a:extLst>
          </p:cNvPr>
          <p:cNvSpPr txBox="1">
            <a:spLocks/>
          </p:cNvSpPr>
          <p:nvPr/>
        </p:nvSpPr>
        <p:spPr>
          <a:xfrm>
            <a:off x="4506095" y="4127455"/>
            <a:ext cx="4351912" cy="296437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spc="6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34C07A-363B-4948-8546-2503B45830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17" name="Rectangle: Single Corner Snipped 16" descr="Footer accent box">
            <a:extLst>
              <a:ext uri="{FF2B5EF4-FFF2-40B4-BE49-F238E27FC236}">
                <a16:creationId xmlns:a16="http://schemas.microsoft.com/office/drawing/2014/main" id="{D3377F02-85FB-4FAC-AC31-CF6E323FFE3E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50000">
                <a:srgbClr val="05EE55">
                  <a:alpha val="70000"/>
                </a:srgbClr>
              </a:gs>
              <a:gs pos="100000">
                <a:srgbClr val="C0F4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B86A7AA-7991-4038-A5AB-6D5D751095C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549268" y="6413649"/>
            <a:ext cx="642731" cy="407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C2E478F-E849-4A8C-AF1F-CBCC78A7CBF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121507" y="1266943"/>
            <a:ext cx="375385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en-US" sz="3200" dirty="0"/>
              <a:t>Public administration is like any other administration which is carried out in public interest.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722" y="2394284"/>
            <a:ext cx="4333357" cy="425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32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445F47-6D74-450C-BC16-998D2021A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3" y="1567543"/>
            <a:ext cx="5138057" cy="979308"/>
          </a:xfrm>
        </p:spPr>
        <p:txBody>
          <a:bodyPr>
            <a:normAutofit fontScale="90000"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5D74D"/>
                </a:solidFill>
              </a:rPr>
              <a:t>Definition of Public</a:t>
            </a:r>
            <a:r>
              <a:rPr lang="ar-MA" dirty="0">
                <a:solidFill>
                  <a:srgbClr val="05D74D"/>
                </a:solidFill>
              </a:rPr>
              <a:t> </a:t>
            </a:r>
            <a:r>
              <a:rPr lang="en-US" dirty="0">
                <a:solidFill>
                  <a:srgbClr val="05D74D"/>
                </a:solidFill>
              </a:rPr>
              <a:t>Administration</a:t>
            </a:r>
            <a:r>
              <a:rPr lang="ar-MA" dirty="0">
                <a:solidFill>
                  <a:srgbClr val="05D74D"/>
                </a:solidFill>
              </a:rPr>
              <a:t/>
            </a:r>
            <a:br>
              <a:rPr lang="ar-MA" dirty="0">
                <a:solidFill>
                  <a:srgbClr val="05D74D"/>
                </a:solidFill>
              </a:rPr>
            </a:br>
            <a:endParaRPr lang="en-US" dirty="0">
              <a:solidFill>
                <a:srgbClr val="05D74D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79DECD2-B85E-4CB3-BBFB-C64131454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en-US" sz="2800" dirty="0"/>
              <a:t>Public Administration is a detailed and systematic application of </a:t>
            </a:r>
            <a:r>
              <a:rPr lang="en-US" sz="2800" dirty="0" smtClean="0"/>
              <a:t>law. Public </a:t>
            </a:r>
            <a:r>
              <a:rPr lang="en-US" sz="2800" dirty="0"/>
              <a:t>Administration consists of all those operations having for their purpose the fulfillment of public policy as declared by authority</a:t>
            </a:r>
            <a:r>
              <a:rPr lang="en-US" dirty="0"/>
              <a:t>.</a:t>
            </a:r>
          </a:p>
        </p:txBody>
      </p:sp>
      <p:sp>
        <p:nvSpPr>
          <p:cNvPr id="10" name="Rectangle: Single Corner Snipped 9" descr="Footer accent box">
            <a:extLst>
              <a:ext uri="{FF2B5EF4-FFF2-40B4-BE49-F238E27FC236}">
                <a16:creationId xmlns:a16="http://schemas.microsoft.com/office/drawing/2014/main" id="{CDA9F8EC-2836-4D7A-8BB2-6D1C849515C1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50000">
                <a:srgbClr val="05EE55">
                  <a:alpha val="70000"/>
                </a:srgbClr>
              </a:gs>
              <a:gs pos="100000">
                <a:srgbClr val="C0F4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5E833F-FD8B-46E5-BD16-A82D3EDA855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6249" r="26249"/>
          <a:stretch>
            <a:fillRect/>
          </a:stretch>
        </p:blipFill>
        <p:spPr>
          <a:xfrm>
            <a:off x="7074568" y="0"/>
            <a:ext cx="5117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City Scape" title="City Scape">
            <a:extLst>
              <a:ext uri="{FF2B5EF4-FFF2-40B4-BE49-F238E27FC236}">
                <a16:creationId xmlns:a16="http://schemas.microsoft.com/office/drawing/2014/main" id="{8C001EA0-C1FE-4BFF-BAE0-93D031DC21E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65" y="23900"/>
            <a:ext cx="7249885" cy="6858000"/>
          </a:xfr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CDA17D7C-7C63-439C-8B50-C9B0F0F9AA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-2797087" y="23900"/>
            <a:ext cx="12222555" cy="7640216"/>
            <a:chOff x="-405671" y="236618"/>
            <a:chExt cx="12222555" cy="637101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0DB13C1-B4FB-4D33-A199-5BB34983AB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979713" y="1181214"/>
              <a:ext cx="6117771" cy="5426414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2FD79E9-DA87-4AE3-AB4F-454E8B1C7E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4741170" y="236618"/>
              <a:ext cx="7075714" cy="5878284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7CAE694-E5D7-45D8-80CE-4067B6610E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-405671" y="236618"/>
              <a:ext cx="6475341" cy="5701790"/>
            </a:xfrm>
            <a:prstGeom prst="rect">
              <a:avLst/>
            </a:prstGeom>
            <a:solidFill>
              <a:srgbClr val="2F33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5A4AC-9AA0-4EFF-8162-609223BF5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0959" y="1156673"/>
            <a:ext cx="6154391" cy="35309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One can also say that public administration is nothing but the policies, practices, rules and regulation </a:t>
            </a:r>
            <a:r>
              <a:rPr lang="en-US" sz="3600" dirty="0" err="1"/>
              <a:t>etc</a:t>
            </a:r>
            <a:r>
              <a:rPr lang="en-US" sz="3600" dirty="0"/>
              <a:t>, in action.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919F81-09E4-41AD-9E45-21C8A7FBC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56A3C9-6740-4558-AB5B-687741A63BD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7804"/>
            <a:ext cx="5610168" cy="684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33542F-D085-445E-BEBE-DEE6D4F79C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745" y="914340"/>
            <a:ext cx="3464717" cy="82391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5D74D"/>
                </a:solidFill>
              </a:rPr>
              <a:t>Example of </a:t>
            </a:r>
            <a:r>
              <a:rPr lang="en-US" dirty="0">
                <a:solidFill>
                  <a:srgbClr val="05D74D"/>
                </a:solidFill>
              </a:rPr>
              <a:t>public administration</a:t>
            </a:r>
            <a:endParaRPr lang="ar-MA" dirty="0">
              <a:solidFill>
                <a:srgbClr val="05D74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05D74D"/>
              </a:solidFill>
            </a:endParaRP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DF153A6-0E4B-417F-85BB-FD8402B10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81" y="1589854"/>
            <a:ext cx="3464717" cy="420293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Education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Post Office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Pubic Engineering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Public Health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Public Schools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Public Universities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9C32B2A-F443-47DA-A5C9-E0CCEC6C2F29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DDF559-AB16-43D3-96DE-5FD6A71C1A24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356977" y="2108201"/>
            <a:ext cx="3464717" cy="36845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EF05482-0999-42B8-A27E-59AAA26FB58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Title 14" hidden="1">
            <a:extLst>
              <a:ext uri="{FF2B5EF4-FFF2-40B4-BE49-F238E27FC236}">
                <a16:creationId xmlns:a16="http://schemas.microsoft.com/office/drawing/2014/main" id="{A9B3BD41-12E6-4E88-8CE4-3A496CEA2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29957" r="29957"/>
          <a:stretch>
            <a:fillRect/>
          </a:stretch>
        </p:blipFill>
        <p:spPr>
          <a:xfrm>
            <a:off x="7936568" y="2990374"/>
            <a:ext cx="4255432" cy="28755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6568" y="0"/>
            <a:ext cx="4255432" cy="306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hidden="1">
            <a:extLst>
              <a:ext uri="{FF2B5EF4-FFF2-40B4-BE49-F238E27FC236}">
                <a16:creationId xmlns:a16="http://schemas.microsoft.com/office/drawing/2014/main" id="{097D2725-75F4-45AA-950F-2F67BBF8F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11000232" cy="1188720"/>
          </a:xfrm>
        </p:spPr>
        <p:txBody>
          <a:bodyPr/>
          <a:lstStyle/>
          <a:p>
            <a:r>
              <a:rPr lang="en-US" dirty="0"/>
              <a:t>Title: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8826A1-4E90-405A-AE28-5500B0A362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flipH="1">
            <a:off x="6568221" y="4076700"/>
            <a:ext cx="5386926" cy="2131595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83A1B7-34FF-4F2F-A68D-A3D22C770F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flipH="1">
            <a:off x="791413" y="502215"/>
            <a:ext cx="10638585" cy="5706080"/>
          </a:xfrm>
          <a:prstGeom prst="rect">
            <a:avLst/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1F0EB8-D260-4FB6-ACF6-6E86B9A029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6716060" y="4231588"/>
            <a:ext cx="5357513" cy="2634089"/>
          </a:xfrm>
          <a:prstGeom prst="rect">
            <a:avLst/>
          </a:prstGeom>
          <a:solidFill>
            <a:srgbClr val="2F334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120000"/>
            </a:pPr>
            <a:endParaRPr lang="ar-MA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D4BFC2-69CA-4ED6-89E7-A9ADB571E7A4}"/>
              </a:ext>
            </a:extLst>
          </p:cNvPr>
          <p:cNvSpPr/>
          <p:nvPr/>
        </p:nvSpPr>
        <p:spPr>
          <a:xfrm>
            <a:off x="7050026" y="4485342"/>
            <a:ext cx="4423315" cy="17383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" rtlCol="0" anchor="ctr"/>
          <a:lstStyle/>
          <a:p>
            <a:pPr>
              <a:lnSpc>
                <a:spcPct val="80000"/>
              </a:lnSpc>
              <a:defRPr sz="10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endParaRPr lang="en-US" sz="1200" dirty="0">
              <a:latin typeface="+mj-lt"/>
            </a:endParaRPr>
          </a:p>
        </p:txBody>
      </p:sp>
      <p:sp>
        <p:nvSpPr>
          <p:cNvPr id="9" name="Rectangle: Single Corner Snipped 8" descr="Footer accent box">
            <a:extLst>
              <a:ext uri="{FF2B5EF4-FFF2-40B4-BE49-F238E27FC236}">
                <a16:creationId xmlns:a16="http://schemas.microsoft.com/office/drawing/2014/main" id="{DF712259-BEF9-4B45-8D68-5F74C49207DE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50000">
                <a:srgbClr val="05EE55">
                  <a:alpha val="70000"/>
                </a:srgbClr>
              </a:gs>
              <a:gs pos="100000">
                <a:srgbClr val="C0F4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6B3DE3-5308-4ADE-BC26-29765480D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221" y="4485342"/>
            <a:ext cx="295202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sz="4000" dirty="0">
                <a:solidFill>
                  <a:srgbClr val="05EE55"/>
                </a:solidFill>
              </a:rPr>
              <a:t>Conclusion</a:t>
            </a:r>
            <a:endParaRPr lang="ar-MA" sz="4000" dirty="0">
              <a:solidFill>
                <a:srgbClr val="05EE55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36353" y="529520"/>
            <a:ext cx="734866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Conclusion on Public Administration is a Science: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Thus there can be no doubt that Public Administration is a science. But it is to be understood that Public Administration is a social science like other social sciences, namely, Political Science, Economics, Ethics, etc.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2999307" y="802588"/>
            <a:ext cx="8733363" cy="6858000"/>
          </a:xfrm>
        </p:spPr>
      </p:sp>
    </p:spTree>
    <p:extLst>
      <p:ext uri="{BB962C8B-B14F-4D97-AF65-F5344CB8AC3E}">
        <p14:creationId xmlns:p14="http://schemas.microsoft.com/office/powerpoint/2010/main" val="138922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86D306-B4E6-47AF-A7F0-22B0BB0444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C3A53-760B-4DC4-9550-B0B5BB606FC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87500" y="1722438"/>
            <a:ext cx="9017000" cy="341312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400" dirty="0" err="1"/>
              <a:t>Banerjea</a:t>
            </a:r>
            <a:r>
              <a:rPr lang="en-US" sz="2400" dirty="0"/>
              <a:t>, S. (2016, March 8). Essay on Public Administration. Your Article </a:t>
            </a:r>
            <a:r>
              <a:rPr lang="en-US" sz="2400" dirty="0" smtClean="0"/>
              <a:t>Library.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US" sz="2400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 smtClean="0"/>
              <a:t>MPA@UNC</a:t>
            </a:r>
            <a:r>
              <a:rPr lang="en-US" sz="2400" dirty="0"/>
              <a:t>. (2021, July 29). UNC-MPA.</a:t>
            </a:r>
          </a:p>
        </p:txBody>
      </p:sp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2E478F-E849-4A8C-AF1F-CBCC78A7CBF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80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F400"/>
      </a:accent1>
      <a:accent2>
        <a:srgbClr val="05D74D"/>
      </a:accent2>
      <a:accent3>
        <a:srgbClr val="2F3342"/>
      </a:accent3>
      <a:accent4>
        <a:srgbClr val="038B30"/>
      </a:accent4>
      <a:accent5>
        <a:srgbClr val="05EE55"/>
      </a:accent5>
      <a:accent6>
        <a:srgbClr val="70AD47"/>
      </a:accent6>
      <a:hlink>
        <a:srgbClr val="05D74D"/>
      </a:hlink>
      <a:folHlink>
        <a:srgbClr val="C0F400"/>
      </a:folHlink>
    </a:clrScheme>
    <a:fontScheme name="Custom 5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34357351_Dark modernist presentation_mlw -v2" id="{02C8D846-7DC8-4EFF-94D8-823DF779E3A7}" vid="{402D83F6-A512-43E7-B905-390BB489C0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7f9b5e87859ce6d7eedbdc6e4e4205c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5e0075ee7624d6a846e01eb6183742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26A0F1FB-B1B3-48EC-BFEE-FC0094A34C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834546-CF5A-40F0-B105-33C88EC059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71340EA-4D3D-470F-B5D6-C0F623079401}">
  <ds:schemaRefs>
    <ds:schemaRef ds:uri="http://schemas.microsoft.com/office/2006/metadata/properties"/>
    <ds:schemaRef ds:uri="16c05727-aa75-4e4a-9b5f-8a80a1165891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71af3243-3dd4-4a8d-8c0d-dd76da1f02a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Dark modernist presentation</Template>
  <TotalTime>0</TotalTime>
  <Words>228</Words>
  <Application>Microsoft Office PowerPoint</Application>
  <PresentationFormat>Widescreen</PresentationFormat>
  <Paragraphs>55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Bebas</vt:lpstr>
      <vt:lpstr>Calibri</vt:lpstr>
      <vt:lpstr>Wingdings</vt:lpstr>
      <vt:lpstr>Office Theme</vt:lpstr>
      <vt:lpstr>PowerPoint Presentation</vt:lpstr>
      <vt:lpstr>Contents</vt:lpstr>
      <vt:lpstr>PowerPoint Presentation</vt:lpstr>
      <vt:lpstr>Definition of Public Administration </vt:lpstr>
      <vt:lpstr>PowerPoint Presentation</vt:lpstr>
      <vt:lpstr>Title</vt:lpstr>
      <vt:lpstr>Title:</vt:lpstr>
      <vt:lpstr>References  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2021-10-19T16:02:15Z</dcterms:created>
  <dcterms:modified xsi:type="dcterms:W3CDTF">2021-11-11T08:06:54Z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