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6" d="100"/>
          <a:sy n="76" d="100"/>
        </p:scale>
        <p:origin x="100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C8A2-A1CB-4F90-A0B1-5FC594F738B1}" type="datetimeFigureOut">
              <a:rPr lang="ar-LY" smtClean="0"/>
              <a:t>06/04/1443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  <p:sp>
        <p:nvSpPr>
          <p:cNvPr id="10" name="مستطيل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C8A2-A1CB-4F90-A0B1-5FC594F738B1}" type="datetimeFigureOut">
              <a:rPr lang="ar-LY" smtClean="0"/>
              <a:t>06/04/1443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C8A2-A1CB-4F90-A0B1-5FC594F738B1}" type="datetimeFigureOut">
              <a:rPr lang="ar-LY" smtClean="0"/>
              <a:t>06/04/1443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C8A2-A1CB-4F90-A0B1-5FC594F738B1}" type="datetimeFigureOut">
              <a:rPr lang="ar-LY" smtClean="0"/>
              <a:t>06/04/1443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C8A2-A1CB-4F90-A0B1-5FC594F738B1}" type="datetimeFigureOut">
              <a:rPr lang="ar-LY" smtClean="0"/>
              <a:t>06/04/1443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C8A2-A1CB-4F90-A0B1-5FC594F738B1}" type="datetimeFigureOut">
              <a:rPr lang="ar-LY" smtClean="0"/>
              <a:t>06/04/1443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C8A2-A1CB-4F90-A0B1-5FC594F738B1}" type="datetimeFigureOut">
              <a:rPr lang="ar-LY" smtClean="0"/>
              <a:t>06/04/1443</a:t>
            </a:fld>
            <a:endParaRPr lang="ar-LY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C8A2-A1CB-4F90-A0B1-5FC594F738B1}" type="datetimeFigureOut">
              <a:rPr lang="ar-LY" smtClean="0"/>
              <a:t>06/04/1443</a:t>
            </a:fld>
            <a:endParaRPr lang="ar-LY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C8A2-A1CB-4F90-A0B1-5FC594F738B1}" type="datetimeFigureOut">
              <a:rPr lang="ar-LY" smtClean="0"/>
              <a:t>06/04/1443</a:t>
            </a:fld>
            <a:endParaRPr lang="ar-LY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C8A2-A1CB-4F90-A0B1-5FC594F738B1}" type="datetimeFigureOut">
              <a:rPr lang="ar-LY" smtClean="0"/>
              <a:t>06/04/1443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  <p:sp>
        <p:nvSpPr>
          <p:cNvPr id="12" name="مستطيل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014C8A2-A1CB-4F90-A0B1-5FC594F738B1}" type="datetimeFigureOut">
              <a:rPr lang="ar-LY" smtClean="0"/>
              <a:t>06/04/1443</a:t>
            </a:fld>
            <a:endParaRPr lang="ar-LY"/>
          </a:p>
        </p:txBody>
      </p:sp>
      <p:sp>
        <p:nvSpPr>
          <p:cNvPr id="11" name="مستطيل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014C8A2-A1CB-4F90-A0B1-5FC594F738B1}" type="datetimeFigureOut">
              <a:rPr lang="ar-LY" smtClean="0"/>
              <a:t>06/04/1443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joumanah_3172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11437" y="1010941"/>
            <a:ext cx="6622504" cy="1179562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Libyan International Medical University</a:t>
            </a:r>
            <a:br>
              <a:rPr lang="en-US" sz="2400" dirty="0"/>
            </a:br>
            <a:r>
              <a:rPr lang="en-US" sz="2400" dirty="0"/>
              <a:t>Faculty Of Business Administration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3200" dirty="0"/>
              <a:t>The </a:t>
            </a:r>
            <a:r>
              <a:rPr lang="en-US" sz="3200"/>
              <a:t>Importance </a:t>
            </a:r>
            <a:r>
              <a:rPr lang="en-US" sz="3200" smtClean="0"/>
              <a:t>of </a:t>
            </a:r>
            <a:r>
              <a:rPr lang="en-US" sz="3200" dirty="0"/>
              <a:t>Business Ethics</a:t>
            </a:r>
            <a:r>
              <a:rPr lang="en-US" sz="2400" dirty="0"/>
              <a:t/>
            </a:r>
            <a:br>
              <a:rPr lang="en-US" sz="2400" dirty="0"/>
            </a:br>
            <a:endParaRPr lang="ar-LY" sz="2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3528" y="5301208"/>
            <a:ext cx="6400800" cy="1104528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solidFill>
                  <a:schemeClr val="tx1"/>
                </a:solidFill>
              </a:rPr>
              <a:t>Presented by: </a:t>
            </a:r>
            <a:r>
              <a:rPr lang="en-US" sz="2000" b="1" dirty="0" err="1">
                <a:solidFill>
                  <a:schemeClr val="tx1"/>
                </a:solidFill>
              </a:rPr>
              <a:t>Joumana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Elmahgoub</a:t>
            </a:r>
            <a:endParaRPr lang="en-US" sz="2000" b="1" dirty="0">
              <a:solidFill>
                <a:schemeClr val="tx1"/>
              </a:solidFill>
            </a:endParaRPr>
          </a:p>
          <a:p>
            <a:pPr algn="l"/>
            <a:r>
              <a:rPr lang="en-US" b="1" dirty="0">
                <a:solidFill>
                  <a:schemeClr val="tx1"/>
                </a:solidFill>
              </a:rPr>
              <a:t>Email: </a:t>
            </a:r>
            <a:r>
              <a:rPr lang="en-US" b="1" dirty="0">
                <a:solidFill>
                  <a:schemeClr val="tx1"/>
                </a:solidFill>
                <a:hlinkClick r:id="rId2"/>
              </a:rPr>
              <a:t>joumanah_3172@limu.edu.ly</a:t>
            </a:r>
            <a:endParaRPr lang="en-US" sz="2000" b="1" dirty="0">
              <a:solidFill>
                <a:schemeClr val="tx1"/>
              </a:solidFill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ID: 3172</a:t>
            </a:r>
            <a:endParaRPr lang="ar-LY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pcc22320181\Desktop\gjgjfobgoijbo'gj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404664"/>
            <a:ext cx="1196057" cy="1196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cc22320181\Desktop\limu%20logo_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10118"/>
            <a:ext cx="1368152" cy="110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74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i="1" dirty="0"/>
              <a:t>Aguilar, F. J. (1994). Managing corporate ethics: Learning from America's ethical companies how to supercharge business performance. New York: Oxford University Press.</a:t>
            </a:r>
          </a:p>
          <a:p>
            <a:pPr marL="0" indent="0" algn="l">
              <a:buNone/>
            </a:pPr>
            <a:endParaRPr lang="en-US" sz="2400" i="1" dirty="0"/>
          </a:p>
          <a:p>
            <a:pPr marL="0" indent="0" algn="l">
              <a:buNone/>
            </a:pPr>
            <a:r>
              <a:rPr lang="en-US" sz="2400" i="1" dirty="0"/>
              <a:t>Donaldson, T. (1982). Corporations and morality. Englewood Cliffs, NJ: Prentice-Hall.</a:t>
            </a:r>
            <a:endParaRPr lang="ar-LY" sz="2400" i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496178" y="6271258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169499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Thank you!</a:t>
            </a:r>
            <a:endParaRPr lang="ar-LY" sz="8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684155" y="6305352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93168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/>
              <a:t>1.Introduction.</a:t>
            </a:r>
          </a:p>
          <a:p>
            <a:pPr marL="0" indent="0" algn="l">
              <a:buNone/>
            </a:pPr>
            <a:endParaRPr lang="en-US" sz="2800" dirty="0"/>
          </a:p>
          <a:p>
            <a:pPr marL="0" indent="0" algn="l">
              <a:buNone/>
            </a:pPr>
            <a:r>
              <a:rPr lang="en-US" sz="2800" dirty="0"/>
              <a:t>2.What is business ethics.</a:t>
            </a:r>
          </a:p>
          <a:p>
            <a:pPr marL="0" indent="0" algn="l">
              <a:buNone/>
            </a:pPr>
            <a:endParaRPr lang="en-US" sz="2800" dirty="0"/>
          </a:p>
          <a:p>
            <a:pPr marL="0" indent="0" algn="l">
              <a:buNone/>
            </a:pPr>
            <a:r>
              <a:rPr lang="en-US" sz="2800" dirty="0"/>
              <a:t>3.Importance of business ethics.</a:t>
            </a:r>
          </a:p>
          <a:p>
            <a:pPr marL="0" indent="0" algn="l">
              <a:buNone/>
            </a:pPr>
            <a:endParaRPr lang="en-US" sz="2800" dirty="0"/>
          </a:p>
          <a:p>
            <a:pPr marL="0" indent="0" algn="l">
              <a:buNone/>
            </a:pPr>
            <a:r>
              <a:rPr lang="en-US" sz="2800" dirty="0"/>
              <a:t>4.Conclusion.</a:t>
            </a:r>
          </a:p>
          <a:p>
            <a:pPr marL="0" indent="0" algn="l">
              <a:buNone/>
            </a:pPr>
            <a:endParaRPr lang="en-US" sz="2800" dirty="0"/>
          </a:p>
          <a:p>
            <a:pPr marL="0" indent="0" algn="l">
              <a:buNone/>
            </a:pPr>
            <a:r>
              <a:rPr lang="en-US" sz="2800" dirty="0"/>
              <a:t>5.References.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8462313" y="6443309"/>
            <a:ext cx="616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33142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endParaRPr lang="en-US" sz="2800" dirty="0"/>
          </a:p>
          <a:p>
            <a:pPr marL="0" indent="0" algn="l">
              <a:buNone/>
            </a:pPr>
            <a:r>
              <a:rPr lang="en-US" sz="2800" dirty="0"/>
              <a:t>Business ethics upgrades the law by laying out worthy behaviors past government control.</a:t>
            </a:r>
          </a:p>
          <a:p>
            <a:pPr marL="0" indent="0" algn="l">
              <a:buNone/>
            </a:pPr>
            <a:endParaRPr lang="en-US" sz="2800" dirty="0"/>
          </a:p>
          <a:p>
            <a:pPr marL="0" indent="0" algn="l">
              <a:buNone/>
            </a:pPr>
            <a:endParaRPr lang="en-US" sz="2800" dirty="0"/>
          </a:p>
          <a:p>
            <a:pPr marL="0" indent="0" algn="l">
              <a:buNone/>
            </a:pPr>
            <a:r>
              <a:rPr lang="en-US" sz="2800" dirty="0"/>
              <a:t>Enterprises build up commerce morals to advance astuteness among their representatives and pick up believe from key partners.</a:t>
            </a:r>
          </a:p>
          <a:p>
            <a:pPr marL="0" indent="0" algn="l">
              <a:buNone/>
            </a:pPr>
            <a:endParaRPr lang="en-US" sz="2800" dirty="0"/>
          </a:p>
          <a:p>
            <a:pPr marL="0" indent="0" algn="l">
              <a:buNone/>
            </a:pPr>
            <a:endParaRPr lang="ar-LY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729529" y="630002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63294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Define Business Ethics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Business ethics refers to the measures for ethically right and off-base conduct in business.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Law mostly defines the conduct , but “legal” and “ethical” aren’t the same.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ar-LY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763694" y="6300028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82158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Importance Of Business Ethics</a:t>
            </a:r>
            <a:endParaRPr lang="ar-LY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637921" y="634067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4437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Business Ethics Is An Essential Skill</a:t>
            </a:r>
            <a:endParaRPr lang="ar-LY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Nearly each company now has a business ethics program.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In part, that’s since technology and digital communication have made it simpler to identify and publicize ethical slips.</a:t>
            </a:r>
            <a:endParaRPr lang="ar-LY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703081" y="634067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46270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Business ethics drives employee behavior</a:t>
            </a:r>
            <a:endParaRPr lang="ar-LY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According to the 2018 global business ethics study, employees are more likely to apply ethical thinking when their company demonstrates why business ethics is important.</a:t>
            </a:r>
            <a:endParaRPr lang="ar-LY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658520" y="634067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023003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Business ethics benefits the bottom line</a:t>
            </a:r>
            <a:endParaRPr lang="ar-LY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Another reason why business ethics is important is that it can improve profitability.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8773923" y="630932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562062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dirty="0"/>
              <a:t>In the midst of developing examination of business practices , it’s more important than ever for companies to carry out work the correct way.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Ethics programs are an uncommon tool for promoting ethical conduct.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Organizations too need workers dedicated to ethical decision-making.</a:t>
            </a:r>
            <a:endParaRPr lang="ar-LY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626701" y="63813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3931805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حدة نمطية">
  <a:themeElements>
    <a:clrScheme name="وحدة نمطية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وحدة نمطية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حدة نمطي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93</TotalTime>
  <Words>263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Corbel</vt:lpstr>
      <vt:lpstr>Tahoma</vt:lpstr>
      <vt:lpstr>Wingdings</vt:lpstr>
      <vt:lpstr>Wingdings 2</vt:lpstr>
      <vt:lpstr>Wingdings 3</vt:lpstr>
      <vt:lpstr>وحدة نمطية</vt:lpstr>
      <vt:lpstr>Libyan International Medical University Faculty Of Business Administration     The Importance of Business Ethics </vt:lpstr>
      <vt:lpstr>Contents</vt:lpstr>
      <vt:lpstr>Introduction</vt:lpstr>
      <vt:lpstr>Define Business Ethics</vt:lpstr>
      <vt:lpstr>Importance Of Business Ethics</vt:lpstr>
      <vt:lpstr>Business Ethics Is An Essential Skill</vt:lpstr>
      <vt:lpstr>Business ethics drives employee behavior</vt:lpstr>
      <vt:lpstr>Business ethics benefits the bottom line</vt:lpstr>
      <vt:lpstr>Conclusion</vt:lpstr>
      <vt:lpstr>References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pcc22320181</dc:creator>
  <cp:lastModifiedBy>Maher Fattouh</cp:lastModifiedBy>
  <cp:revision>15</cp:revision>
  <dcterms:created xsi:type="dcterms:W3CDTF">2021-10-19T21:59:02Z</dcterms:created>
  <dcterms:modified xsi:type="dcterms:W3CDTF">2021-11-11T07:52:40Z</dcterms:modified>
</cp:coreProperties>
</file>