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6" r:id="rId1"/>
  </p:sldMasterIdLst>
  <p:notesMasterIdLst>
    <p:notesMasterId r:id="rId11"/>
  </p:notesMasterIdLst>
  <p:sldIdLst>
    <p:sldId id="256" r:id="rId2"/>
    <p:sldId id="258" r:id="rId3"/>
    <p:sldId id="259" r:id="rId4"/>
    <p:sldId id="261" r:id="rId5"/>
    <p:sldId id="262" r:id="rId6"/>
    <p:sldId id="263" r:id="rId7"/>
    <p:sldId id="264" r:id="rId8"/>
    <p:sldId id="288" r:id="rId9"/>
    <p:sldId id="285" r:id="rId10"/>
  </p:sldIdLst>
  <p:sldSz cx="9144000" cy="5143500" type="screen16x9"/>
  <p:notesSz cx="6858000" cy="9144000"/>
  <p:embeddedFontLst>
    <p:embeddedFont>
      <p:font typeface="Cantata One" panose="02060503070700060704" charset="0"/>
      <p:regular r:id="rId12"/>
    </p:embeddedFont>
    <p:embeddedFont>
      <p:font typeface="Average" panose="020B0604020202020204" charset="0"/>
      <p:regular r:id="rId1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22E2C6F-1C6A-4A63-9D62-685165948CFF}">
  <a:tblStyle styleId="{B22E2C6F-1C6A-4A63-9D62-685165948CF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40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cdf9f1ab60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1" name="Google Shape;331;gcdf9f1ab60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cdf9f1ab60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 name="Google Shape;348;gcdf9f1ab60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d02d072de5_0_2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4" name="Google Shape;364;gd02d072de5_0_2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gcdf9f1ab60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0" name="Google Shape;370;gcdf9f1ab60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gcdf9f1ab60_0_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8" name="Google Shape;388;gcdf9f1ab60_0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gd02d072de5_0_2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9" name="Google Shape;399;gd02d072de5_0_2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9"/>
        <p:cNvGrpSpPr/>
        <p:nvPr/>
      </p:nvGrpSpPr>
      <p:grpSpPr>
        <a:xfrm>
          <a:off x="0" y="0"/>
          <a:ext cx="0" cy="0"/>
          <a:chOff x="0" y="0"/>
          <a:chExt cx="0" cy="0"/>
        </a:xfrm>
      </p:grpSpPr>
      <p:sp>
        <p:nvSpPr>
          <p:cNvPr id="970" name="Google Shape;970;gd02227ac9f_0_207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1" name="Google Shape;971;gd02227ac9f_0_207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3"/>
        <p:cNvGrpSpPr/>
        <p:nvPr/>
      </p:nvGrpSpPr>
      <p:grpSpPr>
        <a:xfrm>
          <a:off x="0" y="0"/>
          <a:ext cx="0" cy="0"/>
          <a:chOff x="0" y="0"/>
          <a:chExt cx="0" cy="0"/>
        </a:xfrm>
      </p:grpSpPr>
      <p:sp>
        <p:nvSpPr>
          <p:cNvPr id="854" name="Google Shape;854;gd02227ac9f_0_210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5" name="Google Shape;855;gd02227ac9f_0_210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2.jpg"/><Relationship Id="rId1" Type="http://schemas.openxmlformats.org/officeDocument/2006/relationships/slideMaster" Target="../slideMasters/slideMaster1.xml"/><Relationship Id="rId5" Type="http://schemas.openxmlformats.org/officeDocument/2006/relationships/hyperlink" Target="http://bit.ly/2TtBDfr" TargetMode="External"/><Relationship Id="rId4" Type="http://schemas.openxmlformats.org/officeDocument/2006/relationships/hyperlink" Target="http://bit.ly/2TyoMsr" TargetMode="Externa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pic>
        <p:nvPicPr>
          <p:cNvPr id="9" name="Google Shape;9;p2"/>
          <p:cNvPicPr preferRelativeResize="0"/>
          <p:nvPr/>
        </p:nvPicPr>
        <p:blipFill>
          <a:blip r:embed="rId2">
            <a:alphaModFix/>
          </a:blip>
          <a:stretch>
            <a:fillRect/>
          </a:stretch>
        </p:blipFill>
        <p:spPr>
          <a:xfrm>
            <a:off x="1523" y="0"/>
            <a:ext cx="9140953" cy="5143500"/>
          </a:xfrm>
          <a:prstGeom prst="rect">
            <a:avLst/>
          </a:prstGeom>
          <a:noFill/>
          <a:ln>
            <a:noFill/>
          </a:ln>
        </p:spPr>
      </p:pic>
      <p:sp>
        <p:nvSpPr>
          <p:cNvPr id="10" name="Google Shape;10;p2"/>
          <p:cNvSpPr/>
          <p:nvPr/>
        </p:nvSpPr>
        <p:spPr>
          <a:xfrm rot="5400000">
            <a:off x="2000400" y="-2008950"/>
            <a:ext cx="5143200" cy="9161100"/>
          </a:xfrm>
          <a:prstGeom prst="rect">
            <a:avLst/>
          </a:prstGeom>
          <a:solidFill>
            <a:srgbClr val="B2AFAC">
              <a:alpha val="62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rot="5400000">
            <a:off x="3871925" y="-130325"/>
            <a:ext cx="1386300" cy="9161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10360378" flipH="1">
            <a:off x="-186890" y="3340227"/>
            <a:ext cx="8643138" cy="1579970"/>
          </a:xfrm>
          <a:custGeom>
            <a:avLst/>
            <a:gdLst/>
            <a:ahLst/>
            <a:cxnLst/>
            <a:rect l="l" t="t" r="r" b="b"/>
            <a:pathLst>
              <a:path w="267058" h="49059" fill="none" extrusionOk="0">
                <a:moveTo>
                  <a:pt x="1" y="49059"/>
                </a:moveTo>
                <a:cubicBezTo>
                  <a:pt x="6171" y="43101"/>
                  <a:pt x="11126" y="36019"/>
                  <a:pt x="14560" y="28177"/>
                </a:cubicBezTo>
                <a:cubicBezTo>
                  <a:pt x="16323" y="24135"/>
                  <a:pt x="17721" y="19879"/>
                  <a:pt x="20305" y="16323"/>
                </a:cubicBezTo>
                <a:cubicBezTo>
                  <a:pt x="23223" y="12311"/>
                  <a:pt x="27479" y="9454"/>
                  <a:pt x="31886" y="7113"/>
                </a:cubicBezTo>
                <a:cubicBezTo>
                  <a:pt x="38755" y="3405"/>
                  <a:pt x="46324" y="730"/>
                  <a:pt x="54136" y="365"/>
                </a:cubicBezTo>
                <a:cubicBezTo>
                  <a:pt x="61947" y="0"/>
                  <a:pt x="70033" y="2128"/>
                  <a:pt x="76020" y="7143"/>
                </a:cubicBezTo>
                <a:cubicBezTo>
                  <a:pt x="80489" y="10882"/>
                  <a:pt x="83650" y="16049"/>
                  <a:pt x="88483" y="19271"/>
                </a:cubicBezTo>
                <a:cubicBezTo>
                  <a:pt x="91796" y="21460"/>
                  <a:pt x="95656" y="22615"/>
                  <a:pt x="99516" y="23496"/>
                </a:cubicBezTo>
                <a:cubicBezTo>
                  <a:pt x="107176" y="25290"/>
                  <a:pt x="114988" y="26171"/>
                  <a:pt x="122799" y="27022"/>
                </a:cubicBezTo>
                <a:lnTo>
                  <a:pt x="143043" y="29241"/>
                </a:lnTo>
                <a:cubicBezTo>
                  <a:pt x="146508" y="29636"/>
                  <a:pt x="150034" y="30001"/>
                  <a:pt x="153408" y="29241"/>
                </a:cubicBezTo>
                <a:cubicBezTo>
                  <a:pt x="159183" y="27934"/>
                  <a:pt x="163742" y="23466"/>
                  <a:pt x="169366" y="21642"/>
                </a:cubicBezTo>
                <a:cubicBezTo>
                  <a:pt x="178758" y="18542"/>
                  <a:pt x="189032" y="23405"/>
                  <a:pt x="196327" y="30092"/>
                </a:cubicBezTo>
                <a:cubicBezTo>
                  <a:pt x="198698" y="32281"/>
                  <a:pt x="202923" y="31034"/>
                  <a:pt x="206053" y="30214"/>
                </a:cubicBezTo>
                <a:cubicBezTo>
                  <a:pt x="209184" y="29393"/>
                  <a:pt x="212284" y="28147"/>
                  <a:pt x="215537" y="28147"/>
                </a:cubicBezTo>
                <a:cubicBezTo>
                  <a:pt x="218181" y="28147"/>
                  <a:pt x="220947" y="28967"/>
                  <a:pt x="223440" y="28056"/>
                </a:cubicBezTo>
                <a:cubicBezTo>
                  <a:pt x="224321" y="27721"/>
                  <a:pt x="225111" y="27205"/>
                  <a:pt x="226023" y="27053"/>
                </a:cubicBezTo>
                <a:cubicBezTo>
                  <a:pt x="227087" y="26870"/>
                  <a:pt x="228151" y="27235"/>
                  <a:pt x="229184" y="27569"/>
                </a:cubicBezTo>
                <a:cubicBezTo>
                  <a:pt x="232376" y="28664"/>
                  <a:pt x="235628" y="29697"/>
                  <a:pt x="238881" y="30670"/>
                </a:cubicBezTo>
                <a:cubicBezTo>
                  <a:pt x="241160" y="31369"/>
                  <a:pt x="243470" y="32037"/>
                  <a:pt x="245841" y="32068"/>
                </a:cubicBezTo>
                <a:cubicBezTo>
                  <a:pt x="248425" y="32068"/>
                  <a:pt x="250917" y="31369"/>
                  <a:pt x="253379" y="30670"/>
                </a:cubicBezTo>
                <a:cubicBezTo>
                  <a:pt x="256115" y="29879"/>
                  <a:pt x="258881" y="29089"/>
                  <a:pt x="261313" y="27600"/>
                </a:cubicBezTo>
                <a:cubicBezTo>
                  <a:pt x="263744" y="26110"/>
                  <a:pt x="265842" y="23831"/>
                  <a:pt x="266450" y="21065"/>
                </a:cubicBezTo>
                <a:cubicBezTo>
                  <a:pt x="267057" y="18268"/>
                  <a:pt x="266146" y="15411"/>
                  <a:pt x="265629" y="12615"/>
                </a:cubicBezTo>
                <a:cubicBezTo>
                  <a:pt x="265112" y="9818"/>
                  <a:pt x="264991" y="6961"/>
                  <a:pt x="265295" y="4134"/>
                </a:cubicBezTo>
              </a:path>
            </a:pathLst>
          </a:custGeom>
          <a:solidFill>
            <a:schemeClr val="lt1"/>
          </a:solid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8249533" flipH="1">
            <a:off x="8233054" y="3897348"/>
            <a:ext cx="1136150" cy="865522"/>
          </a:xfrm>
          <a:custGeom>
            <a:avLst/>
            <a:gdLst/>
            <a:ahLst/>
            <a:cxnLst/>
            <a:rect l="l" t="t" r="r" b="b"/>
            <a:pathLst>
              <a:path w="26415" h="20123" fill="none" extrusionOk="0">
                <a:moveTo>
                  <a:pt x="0" y="16111"/>
                </a:moveTo>
                <a:cubicBezTo>
                  <a:pt x="821" y="17205"/>
                  <a:pt x="1672" y="18330"/>
                  <a:pt x="2827" y="19089"/>
                </a:cubicBezTo>
                <a:cubicBezTo>
                  <a:pt x="3982" y="19819"/>
                  <a:pt x="5532" y="20123"/>
                  <a:pt x="6748" y="19485"/>
                </a:cubicBezTo>
                <a:cubicBezTo>
                  <a:pt x="7599" y="19059"/>
                  <a:pt x="8146" y="18238"/>
                  <a:pt x="8693" y="17448"/>
                </a:cubicBezTo>
                <a:cubicBezTo>
                  <a:pt x="10912" y="14165"/>
                  <a:pt x="13253" y="10609"/>
                  <a:pt x="13283" y="6658"/>
                </a:cubicBezTo>
                <a:cubicBezTo>
                  <a:pt x="13283" y="5503"/>
                  <a:pt x="13070" y="4378"/>
                  <a:pt x="13222" y="3223"/>
                </a:cubicBezTo>
                <a:cubicBezTo>
                  <a:pt x="13344" y="2098"/>
                  <a:pt x="13922" y="913"/>
                  <a:pt x="14985" y="457"/>
                </a:cubicBezTo>
                <a:cubicBezTo>
                  <a:pt x="16019" y="1"/>
                  <a:pt x="17295" y="396"/>
                  <a:pt x="18207" y="1095"/>
                </a:cubicBezTo>
                <a:cubicBezTo>
                  <a:pt x="19119" y="1794"/>
                  <a:pt x="19818" y="2737"/>
                  <a:pt x="20609" y="3588"/>
                </a:cubicBezTo>
                <a:cubicBezTo>
                  <a:pt x="22189" y="5229"/>
                  <a:pt x="24195" y="6354"/>
                  <a:pt x="26414" y="6901"/>
                </a:cubicBezTo>
              </a:path>
            </a:pathLst>
          </a:custGeom>
          <a:solidFill>
            <a:schemeClr val="lt1"/>
          </a:solid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10800000" flipH="1">
            <a:off x="7321350" y="-346131"/>
            <a:ext cx="2267035" cy="4739756"/>
          </a:xfrm>
          <a:custGeom>
            <a:avLst/>
            <a:gdLst/>
            <a:ahLst/>
            <a:cxnLst/>
            <a:rect l="l" t="t" r="r" b="b"/>
            <a:pathLst>
              <a:path w="78696" h="164532" fill="none" extrusionOk="0">
                <a:moveTo>
                  <a:pt x="153" y="0"/>
                </a:moveTo>
                <a:cubicBezTo>
                  <a:pt x="1" y="2493"/>
                  <a:pt x="1" y="4985"/>
                  <a:pt x="153" y="7478"/>
                </a:cubicBezTo>
                <a:cubicBezTo>
                  <a:pt x="122" y="8025"/>
                  <a:pt x="244" y="8572"/>
                  <a:pt x="457" y="9058"/>
                </a:cubicBezTo>
                <a:cubicBezTo>
                  <a:pt x="821" y="9666"/>
                  <a:pt x="1399" y="10122"/>
                  <a:pt x="2037" y="10365"/>
                </a:cubicBezTo>
                <a:cubicBezTo>
                  <a:pt x="4773" y="11612"/>
                  <a:pt x="7904" y="11581"/>
                  <a:pt x="10609" y="10274"/>
                </a:cubicBezTo>
                <a:cubicBezTo>
                  <a:pt x="11794" y="9697"/>
                  <a:pt x="12949" y="8846"/>
                  <a:pt x="14256" y="8967"/>
                </a:cubicBezTo>
                <a:cubicBezTo>
                  <a:pt x="14743" y="9058"/>
                  <a:pt x="15199" y="9180"/>
                  <a:pt x="15624" y="9362"/>
                </a:cubicBezTo>
                <a:lnTo>
                  <a:pt x="23831" y="12584"/>
                </a:lnTo>
                <a:cubicBezTo>
                  <a:pt x="24469" y="12797"/>
                  <a:pt x="25047" y="13101"/>
                  <a:pt x="25563" y="13496"/>
                </a:cubicBezTo>
                <a:cubicBezTo>
                  <a:pt x="26171" y="14104"/>
                  <a:pt x="26475" y="14925"/>
                  <a:pt x="26840" y="15715"/>
                </a:cubicBezTo>
                <a:cubicBezTo>
                  <a:pt x="27965" y="18299"/>
                  <a:pt x="29819" y="20578"/>
                  <a:pt x="30640" y="23314"/>
                </a:cubicBezTo>
                <a:cubicBezTo>
                  <a:pt x="31035" y="24894"/>
                  <a:pt x="31278" y="26536"/>
                  <a:pt x="31339" y="28177"/>
                </a:cubicBezTo>
                <a:cubicBezTo>
                  <a:pt x="31521" y="30882"/>
                  <a:pt x="31703" y="33588"/>
                  <a:pt x="31886" y="36293"/>
                </a:cubicBezTo>
                <a:cubicBezTo>
                  <a:pt x="31947" y="37934"/>
                  <a:pt x="32159" y="39575"/>
                  <a:pt x="32554" y="41156"/>
                </a:cubicBezTo>
                <a:cubicBezTo>
                  <a:pt x="33041" y="42767"/>
                  <a:pt x="33710" y="44317"/>
                  <a:pt x="34561" y="45807"/>
                </a:cubicBezTo>
                <a:lnTo>
                  <a:pt x="40153" y="56627"/>
                </a:lnTo>
                <a:cubicBezTo>
                  <a:pt x="41947" y="60092"/>
                  <a:pt x="43770" y="63710"/>
                  <a:pt x="43740" y="67600"/>
                </a:cubicBezTo>
                <a:cubicBezTo>
                  <a:pt x="46719" y="69758"/>
                  <a:pt x="48725" y="72950"/>
                  <a:pt x="49971" y="76385"/>
                </a:cubicBezTo>
                <a:cubicBezTo>
                  <a:pt x="50306" y="77357"/>
                  <a:pt x="50610" y="78391"/>
                  <a:pt x="51217" y="79211"/>
                </a:cubicBezTo>
                <a:cubicBezTo>
                  <a:pt x="52008" y="80275"/>
                  <a:pt x="53284" y="80913"/>
                  <a:pt x="54135" y="81947"/>
                </a:cubicBezTo>
                <a:cubicBezTo>
                  <a:pt x="54409" y="90093"/>
                  <a:pt x="55108" y="98391"/>
                  <a:pt x="57418" y="106203"/>
                </a:cubicBezTo>
                <a:cubicBezTo>
                  <a:pt x="57874" y="107905"/>
                  <a:pt x="58512" y="109576"/>
                  <a:pt x="59303" y="111187"/>
                </a:cubicBezTo>
                <a:cubicBezTo>
                  <a:pt x="60123" y="112707"/>
                  <a:pt x="61218" y="114075"/>
                  <a:pt x="62069" y="115564"/>
                </a:cubicBezTo>
                <a:cubicBezTo>
                  <a:pt x="63193" y="117479"/>
                  <a:pt x="63984" y="119546"/>
                  <a:pt x="64835" y="121552"/>
                </a:cubicBezTo>
                <a:cubicBezTo>
                  <a:pt x="66841" y="126264"/>
                  <a:pt x="69364" y="131097"/>
                  <a:pt x="68969" y="136203"/>
                </a:cubicBezTo>
                <a:cubicBezTo>
                  <a:pt x="68877" y="137784"/>
                  <a:pt x="68482" y="139395"/>
                  <a:pt x="68817" y="140975"/>
                </a:cubicBezTo>
                <a:cubicBezTo>
                  <a:pt x="69029" y="141826"/>
                  <a:pt x="69364" y="142647"/>
                  <a:pt x="69820" y="143407"/>
                </a:cubicBezTo>
                <a:cubicBezTo>
                  <a:pt x="73224" y="150246"/>
                  <a:pt x="75960" y="157389"/>
                  <a:pt x="78695" y="164532"/>
                </a:cubicBezTo>
              </a:path>
            </a:pathLst>
          </a:custGeom>
          <a:solidFill>
            <a:schemeClr val="lt1"/>
          </a:solid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txBox="1">
            <a:spLocks noGrp="1"/>
          </p:cNvSpPr>
          <p:nvPr>
            <p:ph type="ctrTitle"/>
          </p:nvPr>
        </p:nvSpPr>
        <p:spPr>
          <a:xfrm>
            <a:off x="717425" y="1167275"/>
            <a:ext cx="7709100" cy="1778400"/>
          </a:xfrm>
          <a:prstGeom prst="rect">
            <a:avLst/>
          </a:prstGeom>
        </p:spPr>
        <p:txBody>
          <a:bodyPr spcFirstLastPara="1" wrap="square" lIns="91425" tIns="91425" rIns="91425" bIns="91425" anchor="t" anchorCtr="0">
            <a:noAutofit/>
          </a:bodyPr>
          <a:lstStyle>
            <a:lvl1pPr lvl="0" algn="ctr">
              <a:spcBef>
                <a:spcPts val="0"/>
              </a:spcBef>
              <a:spcAft>
                <a:spcPts val="0"/>
              </a:spcAft>
              <a:buSzPts val="5200"/>
              <a:buNone/>
              <a:defRPr sz="6200">
                <a:latin typeface="Cantata One"/>
                <a:ea typeface="Cantata One"/>
                <a:cs typeface="Cantata One"/>
                <a:sym typeface="Cantata On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6" name="Google Shape;16;p2"/>
          <p:cNvSpPr txBox="1">
            <a:spLocks noGrp="1"/>
          </p:cNvSpPr>
          <p:nvPr>
            <p:ph type="subTitle" idx="1"/>
          </p:nvPr>
        </p:nvSpPr>
        <p:spPr>
          <a:xfrm>
            <a:off x="2028295" y="3154825"/>
            <a:ext cx="5087400" cy="3555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a:solidFill>
                  <a:schemeClr val="dk1"/>
                </a:solidFill>
                <a:latin typeface="Average"/>
                <a:ea typeface="Average"/>
                <a:cs typeface="Average"/>
                <a:sym typeface="Average"/>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7" name="Google Shape;17;p2"/>
          <p:cNvSpPr/>
          <p:nvPr/>
        </p:nvSpPr>
        <p:spPr>
          <a:xfrm rot="5762374">
            <a:off x="1536558" y="-2268873"/>
            <a:ext cx="1699824" cy="5056045"/>
          </a:xfrm>
          <a:custGeom>
            <a:avLst/>
            <a:gdLst/>
            <a:ahLst/>
            <a:cxnLst/>
            <a:rect l="l" t="t" r="r" b="b"/>
            <a:pathLst>
              <a:path w="58209" h="90306" fill="none" extrusionOk="0">
                <a:moveTo>
                  <a:pt x="1004" y="1"/>
                </a:moveTo>
                <a:cubicBezTo>
                  <a:pt x="1004" y="1"/>
                  <a:pt x="12281" y="8025"/>
                  <a:pt x="13557" y="10031"/>
                </a:cubicBezTo>
                <a:cubicBezTo>
                  <a:pt x="14803" y="12037"/>
                  <a:pt x="16779" y="17569"/>
                  <a:pt x="18299" y="18572"/>
                </a:cubicBezTo>
                <a:cubicBezTo>
                  <a:pt x="19849" y="19575"/>
                  <a:pt x="32372" y="23588"/>
                  <a:pt x="34865" y="25077"/>
                </a:cubicBezTo>
                <a:cubicBezTo>
                  <a:pt x="37357" y="26597"/>
                  <a:pt x="41126" y="28846"/>
                  <a:pt x="42403" y="31612"/>
                </a:cubicBezTo>
                <a:cubicBezTo>
                  <a:pt x="43649" y="34378"/>
                  <a:pt x="49150" y="39393"/>
                  <a:pt x="52433" y="42889"/>
                </a:cubicBezTo>
                <a:cubicBezTo>
                  <a:pt x="55686" y="46415"/>
                  <a:pt x="58208" y="49150"/>
                  <a:pt x="57449" y="52676"/>
                </a:cubicBezTo>
                <a:cubicBezTo>
                  <a:pt x="56689" y="56172"/>
                  <a:pt x="50670" y="58451"/>
                  <a:pt x="47661" y="61704"/>
                </a:cubicBezTo>
                <a:cubicBezTo>
                  <a:pt x="44652" y="64956"/>
                  <a:pt x="41886" y="68239"/>
                  <a:pt x="43163" y="72251"/>
                </a:cubicBezTo>
                <a:cubicBezTo>
                  <a:pt x="44409" y="76263"/>
                  <a:pt x="45412" y="80002"/>
                  <a:pt x="43922" y="82525"/>
                </a:cubicBezTo>
                <a:cubicBezTo>
                  <a:pt x="42433" y="85017"/>
                  <a:pt x="37144" y="84044"/>
                  <a:pt x="33375" y="84044"/>
                </a:cubicBezTo>
                <a:cubicBezTo>
                  <a:pt x="29606" y="84044"/>
                  <a:pt x="26354" y="78269"/>
                  <a:pt x="24591" y="78513"/>
                </a:cubicBezTo>
                <a:cubicBezTo>
                  <a:pt x="20882" y="79212"/>
                  <a:pt x="17265" y="80306"/>
                  <a:pt x="13800" y="81795"/>
                </a:cubicBezTo>
                <a:cubicBezTo>
                  <a:pt x="9788" y="83528"/>
                  <a:pt x="1" y="90306"/>
                  <a:pt x="1" y="90306"/>
                </a:cubicBezTo>
              </a:path>
            </a:pathLst>
          </a:custGeom>
          <a:noFill/>
          <a:ln w="19050" cap="rnd" cmpd="sng">
            <a:solidFill>
              <a:schemeClr val="lt1"/>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1">
  <p:cSld name="CUSTOM_2">
    <p:bg>
      <p:bgPr>
        <a:solidFill>
          <a:schemeClr val="dk1"/>
        </a:solidFill>
        <a:effectLst/>
      </p:bgPr>
    </p:bg>
    <p:spTree>
      <p:nvGrpSpPr>
        <p:cNvPr id="1" name="Shape 224"/>
        <p:cNvGrpSpPr/>
        <p:nvPr/>
      </p:nvGrpSpPr>
      <p:grpSpPr>
        <a:xfrm>
          <a:off x="0" y="0"/>
          <a:ext cx="0" cy="0"/>
          <a:chOff x="0" y="0"/>
          <a:chExt cx="0" cy="0"/>
        </a:xfrm>
      </p:grpSpPr>
      <p:sp>
        <p:nvSpPr>
          <p:cNvPr id="225" name="Google Shape;225;p25"/>
          <p:cNvSpPr txBox="1">
            <a:spLocks noGrp="1"/>
          </p:cNvSpPr>
          <p:nvPr>
            <p:ph type="title"/>
          </p:nvPr>
        </p:nvSpPr>
        <p:spPr>
          <a:xfrm>
            <a:off x="717425" y="381575"/>
            <a:ext cx="7709100" cy="4938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2800"/>
              <a:buNone/>
              <a:defRPr sz="3000">
                <a:solidFill>
                  <a:schemeClr val="lt1"/>
                </a:solidFill>
                <a:latin typeface="Cantata One"/>
                <a:ea typeface="Cantata One"/>
                <a:cs typeface="Cantata One"/>
                <a:sym typeface="Cantata One"/>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26" name="Google Shape;226;p25"/>
          <p:cNvSpPr/>
          <p:nvPr/>
        </p:nvSpPr>
        <p:spPr>
          <a:xfrm rot="-9928831">
            <a:off x="6882230" y="142606"/>
            <a:ext cx="2549157" cy="971729"/>
          </a:xfrm>
          <a:custGeom>
            <a:avLst/>
            <a:gdLst/>
            <a:ahLst/>
            <a:cxnLst/>
            <a:rect l="l" t="t" r="r" b="b"/>
            <a:pathLst>
              <a:path w="67540" h="25746" fill="none" extrusionOk="0">
                <a:moveTo>
                  <a:pt x="0" y="0"/>
                </a:moveTo>
                <a:cubicBezTo>
                  <a:pt x="2249" y="1186"/>
                  <a:pt x="5593" y="1429"/>
                  <a:pt x="8025" y="2128"/>
                </a:cubicBezTo>
                <a:cubicBezTo>
                  <a:pt x="16353" y="4469"/>
                  <a:pt x="22250" y="12067"/>
                  <a:pt x="30396" y="14894"/>
                </a:cubicBezTo>
                <a:cubicBezTo>
                  <a:pt x="32675" y="15685"/>
                  <a:pt x="35046" y="16080"/>
                  <a:pt x="37417" y="16536"/>
                </a:cubicBezTo>
                <a:cubicBezTo>
                  <a:pt x="46171" y="18147"/>
                  <a:pt x="54804" y="20335"/>
                  <a:pt x="63284" y="23040"/>
                </a:cubicBezTo>
                <a:cubicBezTo>
                  <a:pt x="64743" y="23496"/>
                  <a:pt x="66688" y="24469"/>
                  <a:pt x="67539" y="25745"/>
                </a:cubicBezTo>
              </a:path>
            </a:pathLst>
          </a:custGeom>
          <a:no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5"/>
          <p:cNvSpPr/>
          <p:nvPr/>
        </p:nvSpPr>
        <p:spPr>
          <a:xfrm rot="10800000">
            <a:off x="5621503" y="-484925"/>
            <a:ext cx="3795700" cy="1551725"/>
          </a:xfrm>
          <a:custGeom>
            <a:avLst/>
            <a:gdLst/>
            <a:ahLst/>
            <a:cxnLst/>
            <a:rect l="l" t="t" r="r" b="b"/>
            <a:pathLst>
              <a:path w="151828" h="62069" fill="none" extrusionOk="0">
                <a:moveTo>
                  <a:pt x="1" y="29332"/>
                </a:moveTo>
                <a:lnTo>
                  <a:pt x="10092" y="22463"/>
                </a:lnTo>
                <a:cubicBezTo>
                  <a:pt x="11186" y="21764"/>
                  <a:pt x="12220" y="20943"/>
                  <a:pt x="13162" y="20031"/>
                </a:cubicBezTo>
                <a:cubicBezTo>
                  <a:pt x="14104" y="18998"/>
                  <a:pt x="14955" y="17843"/>
                  <a:pt x="15685" y="16597"/>
                </a:cubicBezTo>
                <a:cubicBezTo>
                  <a:pt x="18755" y="11916"/>
                  <a:pt x="22220" y="7478"/>
                  <a:pt x="26050" y="3374"/>
                </a:cubicBezTo>
                <a:cubicBezTo>
                  <a:pt x="26870" y="2432"/>
                  <a:pt x="27813" y="1581"/>
                  <a:pt x="28907" y="943"/>
                </a:cubicBezTo>
                <a:cubicBezTo>
                  <a:pt x="30366" y="153"/>
                  <a:pt x="32038" y="1"/>
                  <a:pt x="33710" y="1"/>
                </a:cubicBezTo>
                <a:cubicBezTo>
                  <a:pt x="38147" y="31"/>
                  <a:pt x="42463" y="1399"/>
                  <a:pt x="46719" y="2736"/>
                </a:cubicBezTo>
                <a:lnTo>
                  <a:pt x="56263" y="5745"/>
                </a:lnTo>
                <a:cubicBezTo>
                  <a:pt x="68300" y="9545"/>
                  <a:pt x="79546" y="15776"/>
                  <a:pt x="91127" y="20700"/>
                </a:cubicBezTo>
                <a:cubicBezTo>
                  <a:pt x="92373" y="21247"/>
                  <a:pt x="93650" y="21794"/>
                  <a:pt x="95018" y="21916"/>
                </a:cubicBezTo>
                <a:cubicBezTo>
                  <a:pt x="96385" y="22007"/>
                  <a:pt x="97784" y="21703"/>
                  <a:pt x="99121" y="21338"/>
                </a:cubicBezTo>
                <a:cubicBezTo>
                  <a:pt x="104683" y="19818"/>
                  <a:pt x="110064" y="17630"/>
                  <a:pt x="115140" y="14803"/>
                </a:cubicBezTo>
                <a:cubicBezTo>
                  <a:pt x="116082" y="14256"/>
                  <a:pt x="117055" y="13709"/>
                  <a:pt x="118149" y="13496"/>
                </a:cubicBezTo>
                <a:cubicBezTo>
                  <a:pt x="119091" y="13375"/>
                  <a:pt x="120064" y="13435"/>
                  <a:pt x="121006" y="13679"/>
                </a:cubicBezTo>
                <a:cubicBezTo>
                  <a:pt x="125596" y="14621"/>
                  <a:pt x="129912" y="17113"/>
                  <a:pt x="134623" y="17174"/>
                </a:cubicBezTo>
                <a:cubicBezTo>
                  <a:pt x="136295" y="17204"/>
                  <a:pt x="137997" y="16931"/>
                  <a:pt x="139639" y="17174"/>
                </a:cubicBezTo>
                <a:cubicBezTo>
                  <a:pt x="141402" y="17508"/>
                  <a:pt x="143073" y="18299"/>
                  <a:pt x="144441" y="19454"/>
                </a:cubicBezTo>
                <a:cubicBezTo>
                  <a:pt x="148028" y="22372"/>
                  <a:pt x="150095" y="26809"/>
                  <a:pt x="150946" y="31338"/>
                </a:cubicBezTo>
                <a:cubicBezTo>
                  <a:pt x="151827" y="35867"/>
                  <a:pt x="151614" y="40518"/>
                  <a:pt x="151432" y="45138"/>
                </a:cubicBezTo>
                <a:cubicBezTo>
                  <a:pt x="151128" y="51703"/>
                  <a:pt x="151432" y="55503"/>
                  <a:pt x="151128" y="62068"/>
                </a:cubicBezTo>
              </a:path>
            </a:pathLst>
          </a:custGeom>
          <a:no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hanks">
  <p:cSld name="CUSTOM_5">
    <p:spTree>
      <p:nvGrpSpPr>
        <p:cNvPr id="1" name="Shape 284"/>
        <p:cNvGrpSpPr/>
        <p:nvPr/>
      </p:nvGrpSpPr>
      <p:grpSpPr>
        <a:xfrm>
          <a:off x="0" y="0"/>
          <a:ext cx="0" cy="0"/>
          <a:chOff x="0" y="0"/>
          <a:chExt cx="0" cy="0"/>
        </a:xfrm>
      </p:grpSpPr>
      <p:pic>
        <p:nvPicPr>
          <p:cNvPr id="285" name="Google Shape;285;p34"/>
          <p:cNvPicPr preferRelativeResize="0"/>
          <p:nvPr/>
        </p:nvPicPr>
        <p:blipFill>
          <a:blip r:embed="rId2">
            <a:alphaModFix/>
          </a:blip>
          <a:stretch>
            <a:fillRect/>
          </a:stretch>
        </p:blipFill>
        <p:spPr>
          <a:xfrm>
            <a:off x="1010" y="0"/>
            <a:ext cx="9141982" cy="5143501"/>
          </a:xfrm>
          <a:prstGeom prst="rect">
            <a:avLst/>
          </a:prstGeom>
          <a:noFill/>
          <a:ln>
            <a:noFill/>
          </a:ln>
        </p:spPr>
      </p:pic>
      <p:sp>
        <p:nvSpPr>
          <p:cNvPr id="286" name="Google Shape;286;p34"/>
          <p:cNvSpPr/>
          <p:nvPr/>
        </p:nvSpPr>
        <p:spPr>
          <a:xfrm rot="5400000">
            <a:off x="2000400" y="-2008950"/>
            <a:ext cx="5143200" cy="9161100"/>
          </a:xfrm>
          <a:prstGeom prst="rect">
            <a:avLst/>
          </a:prstGeom>
          <a:solidFill>
            <a:srgbClr val="B2AFAC">
              <a:alpha val="62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4"/>
          <p:cNvSpPr txBox="1">
            <a:spLocks noGrp="1"/>
          </p:cNvSpPr>
          <p:nvPr>
            <p:ph type="title"/>
          </p:nvPr>
        </p:nvSpPr>
        <p:spPr>
          <a:xfrm>
            <a:off x="2055900" y="445450"/>
            <a:ext cx="5032200" cy="88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6600">
                <a:solidFill>
                  <a:schemeClr val="lt1"/>
                </a:solidFill>
                <a:latin typeface="Cantata One"/>
                <a:ea typeface="Cantata One"/>
                <a:cs typeface="Cantata One"/>
                <a:sym typeface="Cantata 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88" name="Google Shape;288;p34"/>
          <p:cNvSpPr txBox="1">
            <a:spLocks noGrp="1"/>
          </p:cNvSpPr>
          <p:nvPr>
            <p:ph type="subTitle" idx="1"/>
          </p:nvPr>
        </p:nvSpPr>
        <p:spPr>
          <a:xfrm>
            <a:off x="2922150" y="1450749"/>
            <a:ext cx="3299700" cy="12033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800"/>
              <a:buNone/>
              <a:defRPr sz="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9" name="Google Shape;289;p34"/>
          <p:cNvSpPr txBox="1"/>
          <p:nvPr/>
        </p:nvSpPr>
        <p:spPr>
          <a:xfrm>
            <a:off x="2464950" y="3405030"/>
            <a:ext cx="4214100" cy="7920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r>
              <a:rPr lang="en" b="1">
                <a:solidFill>
                  <a:schemeClr val="dk1"/>
                </a:solidFill>
                <a:latin typeface="Average"/>
                <a:ea typeface="Average"/>
                <a:cs typeface="Average"/>
                <a:sym typeface="Average"/>
              </a:rPr>
              <a:t>CREDITS:</a:t>
            </a:r>
            <a:r>
              <a:rPr lang="en">
                <a:solidFill>
                  <a:schemeClr val="dk1"/>
                </a:solidFill>
                <a:latin typeface="Average"/>
                <a:ea typeface="Average"/>
                <a:cs typeface="Average"/>
                <a:sym typeface="Average"/>
              </a:rPr>
              <a:t> This presentation template was created by </a:t>
            </a:r>
            <a:r>
              <a:rPr lang="en" b="1">
                <a:solidFill>
                  <a:schemeClr val="dk1"/>
                </a:solidFill>
                <a:uFill>
                  <a:noFill/>
                </a:uFill>
                <a:latin typeface="Average"/>
                <a:ea typeface="Average"/>
                <a:cs typeface="Average"/>
                <a:sym typeface="Average"/>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Slidesgo</a:t>
            </a:r>
            <a:r>
              <a:rPr lang="en">
                <a:solidFill>
                  <a:schemeClr val="dk1"/>
                </a:solidFill>
                <a:latin typeface="Average"/>
                <a:ea typeface="Average"/>
                <a:cs typeface="Average"/>
                <a:sym typeface="Average"/>
              </a:rPr>
              <a:t>, including icons by </a:t>
            </a:r>
            <a:r>
              <a:rPr lang="en" b="1">
                <a:solidFill>
                  <a:schemeClr val="dk1"/>
                </a:solidFill>
                <a:uFill>
                  <a:noFill/>
                </a:uFill>
                <a:latin typeface="Average"/>
                <a:ea typeface="Average"/>
                <a:cs typeface="Average"/>
                <a:sym typeface="Average"/>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Flaticon</a:t>
            </a:r>
            <a:r>
              <a:rPr lang="en">
                <a:solidFill>
                  <a:schemeClr val="dk1"/>
                </a:solidFill>
                <a:latin typeface="Average"/>
                <a:ea typeface="Average"/>
                <a:cs typeface="Average"/>
                <a:sym typeface="Average"/>
              </a:rPr>
              <a:t>, infographics &amp; images by </a:t>
            </a:r>
            <a:r>
              <a:rPr lang="en" b="1">
                <a:solidFill>
                  <a:schemeClr val="dk1"/>
                </a:solidFill>
                <a:uFill>
                  <a:noFill/>
                </a:uFill>
                <a:latin typeface="Average"/>
                <a:ea typeface="Average"/>
                <a:cs typeface="Average"/>
                <a:sym typeface="Average"/>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Freepik</a:t>
            </a:r>
            <a:r>
              <a:rPr lang="en">
                <a:solidFill>
                  <a:schemeClr val="dk1"/>
                </a:solidFill>
                <a:latin typeface="Average"/>
                <a:ea typeface="Average"/>
                <a:cs typeface="Average"/>
                <a:sym typeface="Average"/>
              </a:rPr>
              <a:t> </a:t>
            </a:r>
            <a:endParaRPr b="1">
              <a:solidFill>
                <a:schemeClr val="dk1"/>
              </a:solidFill>
              <a:latin typeface="Average"/>
              <a:ea typeface="Average"/>
              <a:cs typeface="Average"/>
              <a:sym typeface="Average"/>
            </a:endParaRPr>
          </a:p>
          <a:p>
            <a:pPr marL="0" lvl="0" indent="0" algn="ctr" rtl="0">
              <a:spcBef>
                <a:spcPts val="0"/>
              </a:spcBef>
              <a:spcAft>
                <a:spcPts val="0"/>
              </a:spcAft>
              <a:buNone/>
            </a:pPr>
            <a:endParaRPr>
              <a:solidFill>
                <a:schemeClr val="dk1"/>
              </a:solidFill>
              <a:latin typeface="Average"/>
              <a:ea typeface="Average"/>
              <a:cs typeface="Average"/>
              <a:sym typeface="Average"/>
            </a:endParaRPr>
          </a:p>
        </p:txBody>
      </p:sp>
      <p:sp>
        <p:nvSpPr>
          <p:cNvPr id="290" name="Google Shape;290;p34"/>
          <p:cNvSpPr/>
          <p:nvPr/>
        </p:nvSpPr>
        <p:spPr>
          <a:xfrm rot="6536190" flipH="1">
            <a:off x="-1852694" y="1662308"/>
            <a:ext cx="6102041" cy="1115293"/>
          </a:xfrm>
          <a:custGeom>
            <a:avLst/>
            <a:gdLst/>
            <a:ahLst/>
            <a:cxnLst/>
            <a:rect l="l" t="t" r="r" b="b"/>
            <a:pathLst>
              <a:path w="267058" h="49059" fill="none" extrusionOk="0">
                <a:moveTo>
                  <a:pt x="1" y="49059"/>
                </a:moveTo>
                <a:cubicBezTo>
                  <a:pt x="6171" y="43101"/>
                  <a:pt x="11126" y="36019"/>
                  <a:pt x="14560" y="28177"/>
                </a:cubicBezTo>
                <a:cubicBezTo>
                  <a:pt x="16323" y="24135"/>
                  <a:pt x="17721" y="19879"/>
                  <a:pt x="20305" y="16323"/>
                </a:cubicBezTo>
                <a:cubicBezTo>
                  <a:pt x="23223" y="12311"/>
                  <a:pt x="27479" y="9454"/>
                  <a:pt x="31886" y="7113"/>
                </a:cubicBezTo>
                <a:cubicBezTo>
                  <a:pt x="38755" y="3405"/>
                  <a:pt x="46324" y="730"/>
                  <a:pt x="54136" y="365"/>
                </a:cubicBezTo>
                <a:cubicBezTo>
                  <a:pt x="61947" y="0"/>
                  <a:pt x="70033" y="2128"/>
                  <a:pt x="76020" y="7143"/>
                </a:cubicBezTo>
                <a:cubicBezTo>
                  <a:pt x="80489" y="10882"/>
                  <a:pt x="83650" y="16049"/>
                  <a:pt x="88483" y="19271"/>
                </a:cubicBezTo>
                <a:cubicBezTo>
                  <a:pt x="91796" y="21460"/>
                  <a:pt x="95656" y="22615"/>
                  <a:pt x="99516" y="23496"/>
                </a:cubicBezTo>
                <a:cubicBezTo>
                  <a:pt x="107176" y="25290"/>
                  <a:pt x="114988" y="26171"/>
                  <a:pt x="122799" y="27022"/>
                </a:cubicBezTo>
                <a:lnTo>
                  <a:pt x="143043" y="29241"/>
                </a:lnTo>
                <a:cubicBezTo>
                  <a:pt x="146508" y="29636"/>
                  <a:pt x="150034" y="30001"/>
                  <a:pt x="153408" y="29241"/>
                </a:cubicBezTo>
                <a:cubicBezTo>
                  <a:pt x="159183" y="27934"/>
                  <a:pt x="163742" y="23466"/>
                  <a:pt x="169366" y="21642"/>
                </a:cubicBezTo>
                <a:cubicBezTo>
                  <a:pt x="178758" y="18542"/>
                  <a:pt x="189032" y="23405"/>
                  <a:pt x="196327" y="30092"/>
                </a:cubicBezTo>
                <a:cubicBezTo>
                  <a:pt x="198698" y="32281"/>
                  <a:pt x="202923" y="31034"/>
                  <a:pt x="206053" y="30214"/>
                </a:cubicBezTo>
                <a:cubicBezTo>
                  <a:pt x="209184" y="29393"/>
                  <a:pt x="212284" y="28147"/>
                  <a:pt x="215537" y="28147"/>
                </a:cubicBezTo>
                <a:cubicBezTo>
                  <a:pt x="218181" y="28147"/>
                  <a:pt x="220947" y="28967"/>
                  <a:pt x="223440" y="28056"/>
                </a:cubicBezTo>
                <a:cubicBezTo>
                  <a:pt x="224321" y="27721"/>
                  <a:pt x="225111" y="27205"/>
                  <a:pt x="226023" y="27053"/>
                </a:cubicBezTo>
                <a:cubicBezTo>
                  <a:pt x="227087" y="26870"/>
                  <a:pt x="228151" y="27235"/>
                  <a:pt x="229184" y="27569"/>
                </a:cubicBezTo>
                <a:cubicBezTo>
                  <a:pt x="232376" y="28664"/>
                  <a:pt x="235628" y="29697"/>
                  <a:pt x="238881" y="30670"/>
                </a:cubicBezTo>
                <a:cubicBezTo>
                  <a:pt x="241160" y="31369"/>
                  <a:pt x="243470" y="32037"/>
                  <a:pt x="245841" y="32068"/>
                </a:cubicBezTo>
                <a:cubicBezTo>
                  <a:pt x="248425" y="32068"/>
                  <a:pt x="250917" y="31369"/>
                  <a:pt x="253379" y="30670"/>
                </a:cubicBezTo>
                <a:cubicBezTo>
                  <a:pt x="256115" y="29879"/>
                  <a:pt x="258881" y="29089"/>
                  <a:pt x="261313" y="27600"/>
                </a:cubicBezTo>
                <a:cubicBezTo>
                  <a:pt x="263744" y="26110"/>
                  <a:pt x="265842" y="23831"/>
                  <a:pt x="266450" y="21065"/>
                </a:cubicBezTo>
                <a:cubicBezTo>
                  <a:pt x="267057" y="18268"/>
                  <a:pt x="266146" y="15411"/>
                  <a:pt x="265629" y="12615"/>
                </a:cubicBezTo>
                <a:cubicBezTo>
                  <a:pt x="265112" y="9818"/>
                  <a:pt x="264991" y="6961"/>
                  <a:pt x="265295" y="4134"/>
                </a:cubicBezTo>
              </a:path>
            </a:pathLst>
          </a:custGeom>
          <a:solidFill>
            <a:schemeClr val="lt1"/>
          </a:solid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4"/>
          <p:cNvSpPr/>
          <p:nvPr/>
        </p:nvSpPr>
        <p:spPr>
          <a:xfrm rot="-6377617" flipH="1">
            <a:off x="-1639599" y="2926600"/>
            <a:ext cx="4503811" cy="1841209"/>
          </a:xfrm>
          <a:custGeom>
            <a:avLst/>
            <a:gdLst/>
            <a:ahLst/>
            <a:cxnLst/>
            <a:rect l="l" t="t" r="r" b="b"/>
            <a:pathLst>
              <a:path w="151828" h="62069" fill="none" extrusionOk="0">
                <a:moveTo>
                  <a:pt x="1" y="29332"/>
                </a:moveTo>
                <a:lnTo>
                  <a:pt x="10092" y="22463"/>
                </a:lnTo>
                <a:cubicBezTo>
                  <a:pt x="11186" y="21764"/>
                  <a:pt x="12220" y="20943"/>
                  <a:pt x="13162" y="20031"/>
                </a:cubicBezTo>
                <a:cubicBezTo>
                  <a:pt x="14104" y="18998"/>
                  <a:pt x="14955" y="17843"/>
                  <a:pt x="15685" y="16597"/>
                </a:cubicBezTo>
                <a:cubicBezTo>
                  <a:pt x="18755" y="11916"/>
                  <a:pt x="22220" y="7478"/>
                  <a:pt x="26050" y="3374"/>
                </a:cubicBezTo>
                <a:cubicBezTo>
                  <a:pt x="26870" y="2432"/>
                  <a:pt x="27813" y="1581"/>
                  <a:pt x="28907" y="943"/>
                </a:cubicBezTo>
                <a:cubicBezTo>
                  <a:pt x="30366" y="153"/>
                  <a:pt x="32038" y="1"/>
                  <a:pt x="33710" y="1"/>
                </a:cubicBezTo>
                <a:cubicBezTo>
                  <a:pt x="38147" y="31"/>
                  <a:pt x="42463" y="1399"/>
                  <a:pt x="46719" y="2736"/>
                </a:cubicBezTo>
                <a:lnTo>
                  <a:pt x="56263" y="5745"/>
                </a:lnTo>
                <a:cubicBezTo>
                  <a:pt x="68300" y="9545"/>
                  <a:pt x="79546" y="15776"/>
                  <a:pt x="91127" y="20700"/>
                </a:cubicBezTo>
                <a:cubicBezTo>
                  <a:pt x="92373" y="21247"/>
                  <a:pt x="93650" y="21794"/>
                  <a:pt x="95018" y="21916"/>
                </a:cubicBezTo>
                <a:cubicBezTo>
                  <a:pt x="96385" y="22007"/>
                  <a:pt x="97784" y="21703"/>
                  <a:pt x="99121" y="21338"/>
                </a:cubicBezTo>
                <a:cubicBezTo>
                  <a:pt x="104683" y="19818"/>
                  <a:pt x="110064" y="17630"/>
                  <a:pt x="115140" y="14803"/>
                </a:cubicBezTo>
                <a:cubicBezTo>
                  <a:pt x="116082" y="14256"/>
                  <a:pt x="117055" y="13709"/>
                  <a:pt x="118149" y="13496"/>
                </a:cubicBezTo>
                <a:cubicBezTo>
                  <a:pt x="119091" y="13375"/>
                  <a:pt x="120064" y="13435"/>
                  <a:pt x="121006" y="13679"/>
                </a:cubicBezTo>
                <a:cubicBezTo>
                  <a:pt x="125596" y="14621"/>
                  <a:pt x="129912" y="17113"/>
                  <a:pt x="134623" y="17174"/>
                </a:cubicBezTo>
                <a:cubicBezTo>
                  <a:pt x="136295" y="17204"/>
                  <a:pt x="137997" y="16931"/>
                  <a:pt x="139639" y="17174"/>
                </a:cubicBezTo>
                <a:cubicBezTo>
                  <a:pt x="141402" y="17508"/>
                  <a:pt x="143073" y="18299"/>
                  <a:pt x="144441" y="19454"/>
                </a:cubicBezTo>
                <a:cubicBezTo>
                  <a:pt x="148028" y="22372"/>
                  <a:pt x="150095" y="26809"/>
                  <a:pt x="150946" y="31338"/>
                </a:cubicBezTo>
                <a:cubicBezTo>
                  <a:pt x="151827" y="35867"/>
                  <a:pt x="151614" y="40518"/>
                  <a:pt x="151432" y="45138"/>
                </a:cubicBezTo>
                <a:cubicBezTo>
                  <a:pt x="151128" y="51703"/>
                  <a:pt x="151432" y="55503"/>
                  <a:pt x="151128" y="62068"/>
                </a:cubicBezTo>
              </a:path>
            </a:pathLst>
          </a:custGeom>
          <a:no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34"/>
          <p:cNvSpPr/>
          <p:nvPr/>
        </p:nvSpPr>
        <p:spPr>
          <a:xfrm rot="-8989467">
            <a:off x="6857409" y="-244332"/>
            <a:ext cx="1715985" cy="6951934"/>
          </a:xfrm>
          <a:custGeom>
            <a:avLst/>
            <a:gdLst/>
            <a:ahLst/>
            <a:cxnLst/>
            <a:rect l="l" t="t" r="r" b="b"/>
            <a:pathLst>
              <a:path w="26293" h="48452" fill="none" extrusionOk="0">
                <a:moveTo>
                  <a:pt x="26292" y="1"/>
                </a:moveTo>
                <a:cubicBezTo>
                  <a:pt x="24195" y="1125"/>
                  <a:pt x="8754" y="10153"/>
                  <a:pt x="6687" y="11764"/>
                </a:cubicBezTo>
                <a:cubicBezTo>
                  <a:pt x="4620" y="13405"/>
                  <a:pt x="456" y="18451"/>
                  <a:pt x="213" y="19606"/>
                </a:cubicBezTo>
                <a:cubicBezTo>
                  <a:pt x="0" y="20761"/>
                  <a:pt x="213" y="23983"/>
                  <a:pt x="912" y="26749"/>
                </a:cubicBezTo>
                <a:cubicBezTo>
                  <a:pt x="1611" y="29515"/>
                  <a:pt x="3921" y="31825"/>
                  <a:pt x="5988" y="33679"/>
                </a:cubicBezTo>
                <a:cubicBezTo>
                  <a:pt x="8055" y="35503"/>
                  <a:pt x="11307" y="38755"/>
                  <a:pt x="12219" y="40609"/>
                </a:cubicBezTo>
                <a:cubicBezTo>
                  <a:pt x="13131" y="42433"/>
                  <a:pt x="20517" y="48451"/>
                  <a:pt x="20517" y="48451"/>
                </a:cubicBezTo>
              </a:path>
            </a:pathLst>
          </a:custGeom>
          <a:noFill/>
          <a:ln w="19050" cap="rnd" cmpd="sng">
            <a:solidFill>
              <a:schemeClr val="lt1"/>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293"/>
        <p:cNvGrpSpPr/>
        <p:nvPr/>
      </p:nvGrpSpPr>
      <p:grpSpPr>
        <a:xfrm>
          <a:off x="0" y="0"/>
          <a:ext cx="0" cy="0"/>
          <a:chOff x="0" y="0"/>
          <a:chExt cx="0" cy="0"/>
        </a:xfrm>
      </p:grpSpPr>
      <p:pic>
        <p:nvPicPr>
          <p:cNvPr id="294" name="Google Shape;294;p35"/>
          <p:cNvPicPr preferRelativeResize="0"/>
          <p:nvPr/>
        </p:nvPicPr>
        <p:blipFill>
          <a:blip r:embed="rId2">
            <a:alphaModFix/>
          </a:blip>
          <a:stretch>
            <a:fillRect/>
          </a:stretch>
        </p:blipFill>
        <p:spPr>
          <a:xfrm rot="10800000" flipH="1">
            <a:off x="1010" y="19946"/>
            <a:ext cx="9141982" cy="5143501"/>
          </a:xfrm>
          <a:prstGeom prst="rect">
            <a:avLst/>
          </a:prstGeom>
          <a:noFill/>
          <a:ln>
            <a:noFill/>
          </a:ln>
        </p:spPr>
      </p:pic>
      <p:sp>
        <p:nvSpPr>
          <p:cNvPr id="295" name="Google Shape;295;p35"/>
          <p:cNvSpPr/>
          <p:nvPr/>
        </p:nvSpPr>
        <p:spPr>
          <a:xfrm rot="5400000" flipH="1">
            <a:off x="2007000" y="-2003153"/>
            <a:ext cx="5138700" cy="9170100"/>
          </a:xfrm>
          <a:prstGeom prst="rect">
            <a:avLst/>
          </a:prstGeom>
          <a:solidFill>
            <a:srgbClr val="B2AFAC">
              <a:alpha val="62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5"/>
          <p:cNvSpPr/>
          <p:nvPr/>
        </p:nvSpPr>
        <p:spPr>
          <a:xfrm rot="-688038">
            <a:off x="3880407" y="3588441"/>
            <a:ext cx="6101900" cy="1115325"/>
          </a:xfrm>
          <a:custGeom>
            <a:avLst/>
            <a:gdLst/>
            <a:ahLst/>
            <a:cxnLst/>
            <a:rect l="l" t="t" r="r" b="b"/>
            <a:pathLst>
              <a:path w="267058" h="49059" fill="none" extrusionOk="0">
                <a:moveTo>
                  <a:pt x="1" y="49059"/>
                </a:moveTo>
                <a:cubicBezTo>
                  <a:pt x="6171" y="43101"/>
                  <a:pt x="11126" y="36019"/>
                  <a:pt x="14560" y="28177"/>
                </a:cubicBezTo>
                <a:cubicBezTo>
                  <a:pt x="16323" y="24135"/>
                  <a:pt x="17721" y="19879"/>
                  <a:pt x="20305" y="16323"/>
                </a:cubicBezTo>
                <a:cubicBezTo>
                  <a:pt x="23223" y="12311"/>
                  <a:pt x="27479" y="9454"/>
                  <a:pt x="31886" y="7113"/>
                </a:cubicBezTo>
                <a:cubicBezTo>
                  <a:pt x="38755" y="3405"/>
                  <a:pt x="46324" y="730"/>
                  <a:pt x="54136" y="365"/>
                </a:cubicBezTo>
                <a:cubicBezTo>
                  <a:pt x="61947" y="0"/>
                  <a:pt x="70033" y="2128"/>
                  <a:pt x="76020" y="7143"/>
                </a:cubicBezTo>
                <a:cubicBezTo>
                  <a:pt x="80489" y="10882"/>
                  <a:pt x="83650" y="16049"/>
                  <a:pt x="88483" y="19271"/>
                </a:cubicBezTo>
                <a:cubicBezTo>
                  <a:pt x="91796" y="21460"/>
                  <a:pt x="95656" y="22615"/>
                  <a:pt x="99516" y="23496"/>
                </a:cubicBezTo>
                <a:cubicBezTo>
                  <a:pt x="107176" y="25290"/>
                  <a:pt x="114988" y="26171"/>
                  <a:pt x="122799" y="27022"/>
                </a:cubicBezTo>
                <a:lnTo>
                  <a:pt x="143043" y="29241"/>
                </a:lnTo>
                <a:cubicBezTo>
                  <a:pt x="146508" y="29636"/>
                  <a:pt x="150034" y="30001"/>
                  <a:pt x="153408" y="29241"/>
                </a:cubicBezTo>
                <a:cubicBezTo>
                  <a:pt x="159183" y="27934"/>
                  <a:pt x="163742" y="23466"/>
                  <a:pt x="169366" y="21642"/>
                </a:cubicBezTo>
                <a:cubicBezTo>
                  <a:pt x="178758" y="18542"/>
                  <a:pt x="189032" y="23405"/>
                  <a:pt x="196327" y="30092"/>
                </a:cubicBezTo>
                <a:cubicBezTo>
                  <a:pt x="198698" y="32281"/>
                  <a:pt x="202923" y="31034"/>
                  <a:pt x="206053" y="30214"/>
                </a:cubicBezTo>
                <a:cubicBezTo>
                  <a:pt x="209184" y="29393"/>
                  <a:pt x="212284" y="28147"/>
                  <a:pt x="215537" y="28147"/>
                </a:cubicBezTo>
                <a:cubicBezTo>
                  <a:pt x="218181" y="28147"/>
                  <a:pt x="220947" y="28967"/>
                  <a:pt x="223440" y="28056"/>
                </a:cubicBezTo>
                <a:cubicBezTo>
                  <a:pt x="224321" y="27721"/>
                  <a:pt x="225111" y="27205"/>
                  <a:pt x="226023" y="27053"/>
                </a:cubicBezTo>
                <a:cubicBezTo>
                  <a:pt x="227087" y="26870"/>
                  <a:pt x="228151" y="27235"/>
                  <a:pt x="229184" y="27569"/>
                </a:cubicBezTo>
                <a:cubicBezTo>
                  <a:pt x="232376" y="28664"/>
                  <a:pt x="235628" y="29697"/>
                  <a:pt x="238881" y="30670"/>
                </a:cubicBezTo>
                <a:cubicBezTo>
                  <a:pt x="241160" y="31369"/>
                  <a:pt x="243470" y="32037"/>
                  <a:pt x="245841" y="32068"/>
                </a:cubicBezTo>
                <a:cubicBezTo>
                  <a:pt x="248425" y="32068"/>
                  <a:pt x="250917" y="31369"/>
                  <a:pt x="253379" y="30670"/>
                </a:cubicBezTo>
                <a:cubicBezTo>
                  <a:pt x="256115" y="29879"/>
                  <a:pt x="258881" y="29089"/>
                  <a:pt x="261313" y="27600"/>
                </a:cubicBezTo>
                <a:cubicBezTo>
                  <a:pt x="263744" y="26110"/>
                  <a:pt x="265842" y="23831"/>
                  <a:pt x="266450" y="21065"/>
                </a:cubicBezTo>
                <a:cubicBezTo>
                  <a:pt x="267057" y="18268"/>
                  <a:pt x="266146" y="15411"/>
                  <a:pt x="265629" y="12615"/>
                </a:cubicBezTo>
                <a:cubicBezTo>
                  <a:pt x="265112" y="9818"/>
                  <a:pt x="264991" y="6961"/>
                  <a:pt x="265295" y="4134"/>
                </a:cubicBezTo>
              </a:path>
            </a:pathLst>
          </a:custGeom>
          <a:solidFill>
            <a:schemeClr val="lt1"/>
          </a:solid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5"/>
          <p:cNvSpPr/>
          <p:nvPr/>
        </p:nvSpPr>
        <p:spPr>
          <a:xfrm rot="1062761" flipH="1">
            <a:off x="-136627" y="-455544"/>
            <a:ext cx="753589" cy="2255751"/>
          </a:xfrm>
          <a:custGeom>
            <a:avLst/>
            <a:gdLst/>
            <a:ahLst/>
            <a:cxnLst/>
            <a:rect l="l" t="t" r="r" b="b"/>
            <a:pathLst>
              <a:path w="26293" h="48452" fill="none" extrusionOk="0">
                <a:moveTo>
                  <a:pt x="26292" y="1"/>
                </a:moveTo>
                <a:cubicBezTo>
                  <a:pt x="24195" y="1125"/>
                  <a:pt x="8754" y="10153"/>
                  <a:pt x="6687" y="11764"/>
                </a:cubicBezTo>
                <a:cubicBezTo>
                  <a:pt x="4620" y="13405"/>
                  <a:pt x="456" y="18451"/>
                  <a:pt x="213" y="19606"/>
                </a:cubicBezTo>
                <a:cubicBezTo>
                  <a:pt x="0" y="20761"/>
                  <a:pt x="213" y="23983"/>
                  <a:pt x="912" y="26749"/>
                </a:cubicBezTo>
                <a:cubicBezTo>
                  <a:pt x="1611" y="29515"/>
                  <a:pt x="3921" y="31825"/>
                  <a:pt x="5988" y="33679"/>
                </a:cubicBezTo>
                <a:cubicBezTo>
                  <a:pt x="8055" y="35503"/>
                  <a:pt x="11307" y="38755"/>
                  <a:pt x="12219" y="40609"/>
                </a:cubicBezTo>
                <a:cubicBezTo>
                  <a:pt x="13131" y="42433"/>
                  <a:pt x="20517" y="48451"/>
                  <a:pt x="20517" y="48451"/>
                </a:cubicBezTo>
              </a:path>
            </a:pathLst>
          </a:custGeom>
          <a:noFill/>
          <a:ln w="19050" cap="rnd" cmpd="sng">
            <a:solidFill>
              <a:schemeClr val="lt1"/>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2">
  <p:cSld name="CUSTOM_10">
    <p:bg>
      <p:bgPr>
        <a:solidFill>
          <a:schemeClr val="dk1"/>
        </a:solidFill>
        <a:effectLst/>
      </p:bgPr>
    </p:bg>
    <p:spTree>
      <p:nvGrpSpPr>
        <p:cNvPr id="1" name="Shape 298"/>
        <p:cNvGrpSpPr/>
        <p:nvPr/>
      </p:nvGrpSpPr>
      <p:grpSpPr>
        <a:xfrm>
          <a:off x="0" y="0"/>
          <a:ext cx="0" cy="0"/>
          <a:chOff x="0" y="0"/>
          <a:chExt cx="0" cy="0"/>
        </a:xfrm>
      </p:grpSpPr>
      <p:sp>
        <p:nvSpPr>
          <p:cNvPr id="299" name="Google Shape;299;p36"/>
          <p:cNvSpPr/>
          <p:nvPr/>
        </p:nvSpPr>
        <p:spPr>
          <a:xfrm rot="10800000" flipH="1">
            <a:off x="-137576" y="-887470"/>
            <a:ext cx="3113763" cy="1186955"/>
          </a:xfrm>
          <a:custGeom>
            <a:avLst/>
            <a:gdLst/>
            <a:ahLst/>
            <a:cxnLst/>
            <a:rect l="l" t="t" r="r" b="b"/>
            <a:pathLst>
              <a:path w="67540" h="25746" fill="none" extrusionOk="0">
                <a:moveTo>
                  <a:pt x="0" y="0"/>
                </a:moveTo>
                <a:cubicBezTo>
                  <a:pt x="2249" y="1186"/>
                  <a:pt x="5593" y="1429"/>
                  <a:pt x="8025" y="2128"/>
                </a:cubicBezTo>
                <a:cubicBezTo>
                  <a:pt x="16353" y="4469"/>
                  <a:pt x="22250" y="12067"/>
                  <a:pt x="30396" y="14894"/>
                </a:cubicBezTo>
                <a:cubicBezTo>
                  <a:pt x="32675" y="15685"/>
                  <a:pt x="35046" y="16080"/>
                  <a:pt x="37417" y="16536"/>
                </a:cubicBezTo>
                <a:cubicBezTo>
                  <a:pt x="46171" y="18147"/>
                  <a:pt x="54804" y="20335"/>
                  <a:pt x="63284" y="23040"/>
                </a:cubicBezTo>
                <a:cubicBezTo>
                  <a:pt x="64743" y="23496"/>
                  <a:pt x="66688" y="24469"/>
                  <a:pt x="67539" y="25745"/>
                </a:cubicBezTo>
              </a:path>
            </a:pathLst>
          </a:custGeom>
          <a:no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6"/>
          <p:cNvSpPr/>
          <p:nvPr/>
        </p:nvSpPr>
        <p:spPr>
          <a:xfrm rot="10800000" flipH="1">
            <a:off x="-75350" y="-1219668"/>
            <a:ext cx="4771954" cy="1950829"/>
          </a:xfrm>
          <a:custGeom>
            <a:avLst/>
            <a:gdLst/>
            <a:ahLst/>
            <a:cxnLst/>
            <a:rect l="l" t="t" r="r" b="b"/>
            <a:pathLst>
              <a:path w="151828" h="62069" fill="none" extrusionOk="0">
                <a:moveTo>
                  <a:pt x="1" y="29332"/>
                </a:moveTo>
                <a:lnTo>
                  <a:pt x="10092" y="22463"/>
                </a:lnTo>
                <a:cubicBezTo>
                  <a:pt x="11186" y="21764"/>
                  <a:pt x="12220" y="20943"/>
                  <a:pt x="13162" y="20031"/>
                </a:cubicBezTo>
                <a:cubicBezTo>
                  <a:pt x="14104" y="18998"/>
                  <a:pt x="14955" y="17843"/>
                  <a:pt x="15685" y="16597"/>
                </a:cubicBezTo>
                <a:cubicBezTo>
                  <a:pt x="18755" y="11916"/>
                  <a:pt x="22220" y="7478"/>
                  <a:pt x="26050" y="3374"/>
                </a:cubicBezTo>
                <a:cubicBezTo>
                  <a:pt x="26870" y="2432"/>
                  <a:pt x="27813" y="1581"/>
                  <a:pt x="28907" y="943"/>
                </a:cubicBezTo>
                <a:cubicBezTo>
                  <a:pt x="30366" y="153"/>
                  <a:pt x="32038" y="1"/>
                  <a:pt x="33710" y="1"/>
                </a:cubicBezTo>
                <a:cubicBezTo>
                  <a:pt x="38147" y="31"/>
                  <a:pt x="42463" y="1399"/>
                  <a:pt x="46719" y="2736"/>
                </a:cubicBezTo>
                <a:lnTo>
                  <a:pt x="56263" y="5745"/>
                </a:lnTo>
                <a:cubicBezTo>
                  <a:pt x="68300" y="9545"/>
                  <a:pt x="79546" y="15776"/>
                  <a:pt x="91127" y="20700"/>
                </a:cubicBezTo>
                <a:cubicBezTo>
                  <a:pt x="92373" y="21247"/>
                  <a:pt x="93650" y="21794"/>
                  <a:pt x="95018" y="21916"/>
                </a:cubicBezTo>
                <a:cubicBezTo>
                  <a:pt x="96385" y="22007"/>
                  <a:pt x="97784" y="21703"/>
                  <a:pt x="99121" y="21338"/>
                </a:cubicBezTo>
                <a:cubicBezTo>
                  <a:pt x="104683" y="19818"/>
                  <a:pt x="110064" y="17630"/>
                  <a:pt x="115140" y="14803"/>
                </a:cubicBezTo>
                <a:cubicBezTo>
                  <a:pt x="116082" y="14256"/>
                  <a:pt x="117055" y="13709"/>
                  <a:pt x="118149" y="13496"/>
                </a:cubicBezTo>
                <a:cubicBezTo>
                  <a:pt x="119091" y="13375"/>
                  <a:pt x="120064" y="13435"/>
                  <a:pt x="121006" y="13679"/>
                </a:cubicBezTo>
                <a:cubicBezTo>
                  <a:pt x="125596" y="14621"/>
                  <a:pt x="129912" y="17113"/>
                  <a:pt x="134623" y="17174"/>
                </a:cubicBezTo>
                <a:cubicBezTo>
                  <a:pt x="136295" y="17204"/>
                  <a:pt x="137997" y="16931"/>
                  <a:pt x="139639" y="17174"/>
                </a:cubicBezTo>
                <a:cubicBezTo>
                  <a:pt x="141402" y="17508"/>
                  <a:pt x="143073" y="18299"/>
                  <a:pt x="144441" y="19454"/>
                </a:cubicBezTo>
                <a:cubicBezTo>
                  <a:pt x="148028" y="22372"/>
                  <a:pt x="150095" y="26809"/>
                  <a:pt x="150946" y="31338"/>
                </a:cubicBezTo>
                <a:cubicBezTo>
                  <a:pt x="151827" y="35867"/>
                  <a:pt x="151614" y="40518"/>
                  <a:pt x="151432" y="45138"/>
                </a:cubicBezTo>
                <a:cubicBezTo>
                  <a:pt x="151128" y="51703"/>
                  <a:pt x="151432" y="55503"/>
                  <a:pt x="151128" y="62068"/>
                </a:cubicBezTo>
              </a:path>
            </a:pathLst>
          </a:custGeom>
          <a:no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36"/>
          <p:cNvSpPr/>
          <p:nvPr/>
        </p:nvSpPr>
        <p:spPr>
          <a:xfrm rot="10800000">
            <a:off x="6904116" y="-840371"/>
            <a:ext cx="2460234" cy="5143682"/>
          </a:xfrm>
          <a:custGeom>
            <a:avLst/>
            <a:gdLst/>
            <a:ahLst/>
            <a:cxnLst/>
            <a:rect l="l" t="t" r="r" b="b"/>
            <a:pathLst>
              <a:path w="78696" h="164532" fill="none" extrusionOk="0">
                <a:moveTo>
                  <a:pt x="153" y="0"/>
                </a:moveTo>
                <a:cubicBezTo>
                  <a:pt x="1" y="2493"/>
                  <a:pt x="1" y="4985"/>
                  <a:pt x="153" y="7478"/>
                </a:cubicBezTo>
                <a:cubicBezTo>
                  <a:pt x="122" y="8025"/>
                  <a:pt x="244" y="8572"/>
                  <a:pt x="457" y="9058"/>
                </a:cubicBezTo>
                <a:cubicBezTo>
                  <a:pt x="821" y="9666"/>
                  <a:pt x="1399" y="10122"/>
                  <a:pt x="2037" y="10365"/>
                </a:cubicBezTo>
                <a:cubicBezTo>
                  <a:pt x="4773" y="11612"/>
                  <a:pt x="7904" y="11581"/>
                  <a:pt x="10609" y="10274"/>
                </a:cubicBezTo>
                <a:cubicBezTo>
                  <a:pt x="11794" y="9697"/>
                  <a:pt x="12949" y="8846"/>
                  <a:pt x="14256" y="8967"/>
                </a:cubicBezTo>
                <a:cubicBezTo>
                  <a:pt x="14743" y="9058"/>
                  <a:pt x="15199" y="9180"/>
                  <a:pt x="15624" y="9362"/>
                </a:cubicBezTo>
                <a:lnTo>
                  <a:pt x="23831" y="12584"/>
                </a:lnTo>
                <a:cubicBezTo>
                  <a:pt x="24469" y="12797"/>
                  <a:pt x="25047" y="13101"/>
                  <a:pt x="25563" y="13496"/>
                </a:cubicBezTo>
                <a:cubicBezTo>
                  <a:pt x="26171" y="14104"/>
                  <a:pt x="26475" y="14925"/>
                  <a:pt x="26840" y="15715"/>
                </a:cubicBezTo>
                <a:cubicBezTo>
                  <a:pt x="27965" y="18299"/>
                  <a:pt x="29819" y="20578"/>
                  <a:pt x="30640" y="23314"/>
                </a:cubicBezTo>
                <a:cubicBezTo>
                  <a:pt x="31035" y="24894"/>
                  <a:pt x="31278" y="26536"/>
                  <a:pt x="31339" y="28177"/>
                </a:cubicBezTo>
                <a:cubicBezTo>
                  <a:pt x="31521" y="30882"/>
                  <a:pt x="31703" y="33588"/>
                  <a:pt x="31886" y="36293"/>
                </a:cubicBezTo>
                <a:cubicBezTo>
                  <a:pt x="31947" y="37934"/>
                  <a:pt x="32159" y="39575"/>
                  <a:pt x="32554" y="41156"/>
                </a:cubicBezTo>
                <a:cubicBezTo>
                  <a:pt x="33041" y="42767"/>
                  <a:pt x="33710" y="44317"/>
                  <a:pt x="34561" y="45807"/>
                </a:cubicBezTo>
                <a:lnTo>
                  <a:pt x="40153" y="56627"/>
                </a:lnTo>
                <a:cubicBezTo>
                  <a:pt x="41947" y="60092"/>
                  <a:pt x="43770" y="63710"/>
                  <a:pt x="43740" y="67600"/>
                </a:cubicBezTo>
                <a:cubicBezTo>
                  <a:pt x="46719" y="69758"/>
                  <a:pt x="48725" y="72950"/>
                  <a:pt x="49971" y="76385"/>
                </a:cubicBezTo>
                <a:cubicBezTo>
                  <a:pt x="50306" y="77357"/>
                  <a:pt x="50610" y="78391"/>
                  <a:pt x="51217" y="79211"/>
                </a:cubicBezTo>
                <a:cubicBezTo>
                  <a:pt x="52008" y="80275"/>
                  <a:pt x="53284" y="80913"/>
                  <a:pt x="54135" y="81947"/>
                </a:cubicBezTo>
                <a:cubicBezTo>
                  <a:pt x="54409" y="90093"/>
                  <a:pt x="55108" y="98391"/>
                  <a:pt x="57418" y="106203"/>
                </a:cubicBezTo>
                <a:cubicBezTo>
                  <a:pt x="57874" y="107905"/>
                  <a:pt x="58512" y="109576"/>
                  <a:pt x="59303" y="111187"/>
                </a:cubicBezTo>
                <a:cubicBezTo>
                  <a:pt x="60123" y="112707"/>
                  <a:pt x="61218" y="114075"/>
                  <a:pt x="62069" y="115564"/>
                </a:cubicBezTo>
                <a:cubicBezTo>
                  <a:pt x="63193" y="117479"/>
                  <a:pt x="63984" y="119546"/>
                  <a:pt x="64835" y="121552"/>
                </a:cubicBezTo>
                <a:cubicBezTo>
                  <a:pt x="66841" y="126264"/>
                  <a:pt x="69364" y="131097"/>
                  <a:pt x="68969" y="136203"/>
                </a:cubicBezTo>
                <a:cubicBezTo>
                  <a:pt x="68877" y="137784"/>
                  <a:pt x="68482" y="139395"/>
                  <a:pt x="68817" y="140975"/>
                </a:cubicBezTo>
                <a:cubicBezTo>
                  <a:pt x="69029" y="141826"/>
                  <a:pt x="69364" y="142647"/>
                  <a:pt x="69820" y="143407"/>
                </a:cubicBezTo>
                <a:cubicBezTo>
                  <a:pt x="73224" y="150246"/>
                  <a:pt x="75960" y="157389"/>
                  <a:pt x="78695" y="164532"/>
                </a:cubicBezTo>
              </a:path>
            </a:pathLst>
          </a:custGeom>
          <a:solidFill>
            <a:schemeClr val="lt1"/>
          </a:solid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36"/>
          <p:cNvSpPr/>
          <p:nvPr/>
        </p:nvSpPr>
        <p:spPr>
          <a:xfrm rot="-2468964" flipH="1">
            <a:off x="-133974" y="2479052"/>
            <a:ext cx="3351272" cy="2874611"/>
          </a:xfrm>
          <a:custGeom>
            <a:avLst/>
            <a:gdLst/>
            <a:ahLst/>
            <a:cxnLst/>
            <a:rect l="l" t="t" r="r" b="b"/>
            <a:pathLst>
              <a:path w="116478" h="99911" fill="none" extrusionOk="0">
                <a:moveTo>
                  <a:pt x="112130" y="20639"/>
                </a:moveTo>
                <a:cubicBezTo>
                  <a:pt x="109425" y="20092"/>
                  <a:pt x="101553" y="16019"/>
                  <a:pt x="98848" y="17113"/>
                </a:cubicBezTo>
                <a:cubicBezTo>
                  <a:pt x="96112" y="18207"/>
                  <a:pt x="94775" y="19301"/>
                  <a:pt x="93680" y="21216"/>
                </a:cubicBezTo>
                <a:cubicBezTo>
                  <a:pt x="92586" y="23101"/>
                  <a:pt x="91492" y="28815"/>
                  <a:pt x="90428" y="29879"/>
                </a:cubicBezTo>
                <a:cubicBezTo>
                  <a:pt x="89334" y="30973"/>
                  <a:pt x="84714" y="35046"/>
                  <a:pt x="82008" y="34773"/>
                </a:cubicBezTo>
                <a:cubicBezTo>
                  <a:pt x="79273" y="34499"/>
                  <a:pt x="76568" y="30700"/>
                  <a:pt x="75777" y="28511"/>
                </a:cubicBezTo>
                <a:cubicBezTo>
                  <a:pt x="74957" y="26323"/>
                  <a:pt x="73862" y="20365"/>
                  <a:pt x="71704" y="18481"/>
                </a:cubicBezTo>
                <a:cubicBezTo>
                  <a:pt x="69516" y="16566"/>
                  <a:pt x="67631" y="8146"/>
                  <a:pt x="66537" y="6809"/>
                </a:cubicBezTo>
                <a:cubicBezTo>
                  <a:pt x="66537" y="6809"/>
                  <a:pt x="61096" y="3253"/>
                  <a:pt x="58938" y="3009"/>
                </a:cubicBezTo>
                <a:cubicBezTo>
                  <a:pt x="56750" y="2736"/>
                  <a:pt x="52129" y="0"/>
                  <a:pt x="49971" y="1642"/>
                </a:cubicBezTo>
                <a:cubicBezTo>
                  <a:pt x="47783" y="3283"/>
                  <a:pt x="33679" y="15745"/>
                  <a:pt x="32585" y="16839"/>
                </a:cubicBezTo>
                <a:cubicBezTo>
                  <a:pt x="31521" y="17903"/>
                  <a:pt x="29880" y="23891"/>
                  <a:pt x="31521" y="25806"/>
                </a:cubicBezTo>
                <a:cubicBezTo>
                  <a:pt x="33132" y="27691"/>
                  <a:pt x="34500" y="32311"/>
                  <a:pt x="36111" y="34742"/>
                </a:cubicBezTo>
                <a:cubicBezTo>
                  <a:pt x="37752" y="37204"/>
                  <a:pt x="39910" y="42341"/>
                  <a:pt x="36658" y="43162"/>
                </a:cubicBezTo>
                <a:cubicBezTo>
                  <a:pt x="33406" y="43983"/>
                  <a:pt x="28785" y="47235"/>
                  <a:pt x="24986" y="49150"/>
                </a:cubicBezTo>
                <a:cubicBezTo>
                  <a:pt x="21187" y="51034"/>
                  <a:pt x="13314" y="54044"/>
                  <a:pt x="13588" y="55928"/>
                </a:cubicBezTo>
                <a:cubicBezTo>
                  <a:pt x="13861" y="57843"/>
                  <a:pt x="13588" y="64074"/>
                  <a:pt x="12524" y="65989"/>
                </a:cubicBezTo>
                <a:cubicBezTo>
                  <a:pt x="11430" y="67874"/>
                  <a:pt x="7326" y="76020"/>
                  <a:pt x="5442" y="78208"/>
                </a:cubicBezTo>
                <a:cubicBezTo>
                  <a:pt x="3527" y="80366"/>
                  <a:pt x="1" y="90670"/>
                  <a:pt x="1095" y="93132"/>
                </a:cubicBezTo>
                <a:cubicBezTo>
                  <a:pt x="2189" y="95564"/>
                  <a:pt x="5442" y="97752"/>
                  <a:pt x="7083" y="98816"/>
                </a:cubicBezTo>
                <a:cubicBezTo>
                  <a:pt x="8694" y="99910"/>
                  <a:pt x="15746" y="96932"/>
                  <a:pt x="17934" y="94743"/>
                </a:cubicBezTo>
                <a:cubicBezTo>
                  <a:pt x="20092" y="92585"/>
                  <a:pt x="28238" y="88239"/>
                  <a:pt x="30700" y="87965"/>
                </a:cubicBezTo>
                <a:cubicBezTo>
                  <a:pt x="33132" y="87691"/>
                  <a:pt x="42099" y="88512"/>
                  <a:pt x="45351" y="90123"/>
                </a:cubicBezTo>
                <a:cubicBezTo>
                  <a:pt x="48603" y="91764"/>
                  <a:pt x="54865" y="93679"/>
                  <a:pt x="57297" y="92312"/>
                </a:cubicBezTo>
                <a:cubicBezTo>
                  <a:pt x="59759" y="90944"/>
                  <a:pt x="63285" y="86871"/>
                  <a:pt x="63801" y="82798"/>
                </a:cubicBezTo>
                <a:cubicBezTo>
                  <a:pt x="64348" y="78755"/>
                  <a:pt x="65443" y="69788"/>
                  <a:pt x="67084" y="68147"/>
                </a:cubicBezTo>
                <a:cubicBezTo>
                  <a:pt x="68695" y="66506"/>
                  <a:pt x="72221" y="59728"/>
                  <a:pt x="73042" y="57843"/>
                </a:cubicBezTo>
                <a:cubicBezTo>
                  <a:pt x="73862" y="55928"/>
                  <a:pt x="79546" y="52676"/>
                  <a:pt x="82008" y="51855"/>
                </a:cubicBezTo>
                <a:cubicBezTo>
                  <a:pt x="84440" y="51034"/>
                  <a:pt x="89060" y="54044"/>
                  <a:pt x="90975" y="55411"/>
                </a:cubicBezTo>
                <a:cubicBezTo>
                  <a:pt x="92860" y="56749"/>
                  <a:pt x="116477" y="64348"/>
                  <a:pt x="115656" y="64895"/>
                </a:cubicBezTo>
              </a:path>
            </a:pathLst>
          </a:custGeom>
          <a:noFill/>
          <a:ln w="19050" cap="rnd" cmpd="sng">
            <a:solidFill>
              <a:schemeClr val="lt1"/>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3">
  <p:cSld name="CUSTOM_10_1">
    <p:bg>
      <p:bgPr>
        <a:solidFill>
          <a:schemeClr val="dk1"/>
        </a:solidFill>
        <a:effectLst/>
      </p:bgPr>
    </p:bg>
    <p:spTree>
      <p:nvGrpSpPr>
        <p:cNvPr id="1" name="Shape 303"/>
        <p:cNvGrpSpPr/>
        <p:nvPr/>
      </p:nvGrpSpPr>
      <p:grpSpPr>
        <a:xfrm>
          <a:off x="0" y="0"/>
          <a:ext cx="0" cy="0"/>
          <a:chOff x="0" y="0"/>
          <a:chExt cx="0" cy="0"/>
        </a:xfrm>
      </p:grpSpPr>
      <p:pic>
        <p:nvPicPr>
          <p:cNvPr id="304" name="Google Shape;304;p37"/>
          <p:cNvPicPr preferRelativeResize="0"/>
          <p:nvPr/>
        </p:nvPicPr>
        <p:blipFill>
          <a:blip r:embed="rId2">
            <a:alphaModFix/>
          </a:blip>
          <a:stretch>
            <a:fillRect/>
          </a:stretch>
        </p:blipFill>
        <p:spPr>
          <a:xfrm flipH="1">
            <a:off x="34538" y="0"/>
            <a:ext cx="9140953" cy="5143500"/>
          </a:xfrm>
          <a:prstGeom prst="rect">
            <a:avLst/>
          </a:prstGeom>
          <a:noFill/>
          <a:ln>
            <a:noFill/>
          </a:ln>
        </p:spPr>
      </p:pic>
      <p:sp>
        <p:nvSpPr>
          <p:cNvPr id="305" name="Google Shape;305;p37"/>
          <p:cNvSpPr/>
          <p:nvPr/>
        </p:nvSpPr>
        <p:spPr>
          <a:xfrm rot="-5400000" flipH="1">
            <a:off x="2033414" y="-2008950"/>
            <a:ext cx="5143200" cy="9161100"/>
          </a:xfrm>
          <a:prstGeom prst="rect">
            <a:avLst/>
          </a:prstGeom>
          <a:solidFill>
            <a:srgbClr val="B2AFAC">
              <a:alpha val="62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7"/>
          <p:cNvSpPr/>
          <p:nvPr/>
        </p:nvSpPr>
        <p:spPr>
          <a:xfrm rot="8303199">
            <a:off x="-95939" y="-109116"/>
            <a:ext cx="4377740" cy="1668779"/>
          </a:xfrm>
          <a:custGeom>
            <a:avLst/>
            <a:gdLst/>
            <a:ahLst/>
            <a:cxnLst/>
            <a:rect l="l" t="t" r="r" b="b"/>
            <a:pathLst>
              <a:path w="67540" h="25746" fill="none" extrusionOk="0">
                <a:moveTo>
                  <a:pt x="0" y="0"/>
                </a:moveTo>
                <a:cubicBezTo>
                  <a:pt x="2249" y="1186"/>
                  <a:pt x="5593" y="1429"/>
                  <a:pt x="8025" y="2128"/>
                </a:cubicBezTo>
                <a:cubicBezTo>
                  <a:pt x="16353" y="4469"/>
                  <a:pt x="22250" y="12067"/>
                  <a:pt x="30396" y="14894"/>
                </a:cubicBezTo>
                <a:cubicBezTo>
                  <a:pt x="32675" y="15685"/>
                  <a:pt x="35046" y="16080"/>
                  <a:pt x="37417" y="16536"/>
                </a:cubicBezTo>
                <a:cubicBezTo>
                  <a:pt x="46171" y="18147"/>
                  <a:pt x="54804" y="20335"/>
                  <a:pt x="63284" y="23040"/>
                </a:cubicBezTo>
                <a:cubicBezTo>
                  <a:pt x="64743" y="23496"/>
                  <a:pt x="66688" y="24469"/>
                  <a:pt x="67539" y="25745"/>
                </a:cubicBezTo>
              </a:path>
            </a:pathLst>
          </a:custGeom>
          <a:no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37"/>
          <p:cNvSpPr/>
          <p:nvPr/>
        </p:nvSpPr>
        <p:spPr>
          <a:xfrm rot="9498798">
            <a:off x="-241953" y="30822"/>
            <a:ext cx="2474723" cy="1885249"/>
          </a:xfrm>
          <a:custGeom>
            <a:avLst/>
            <a:gdLst/>
            <a:ahLst/>
            <a:cxnLst/>
            <a:rect l="l" t="t" r="r" b="b"/>
            <a:pathLst>
              <a:path w="26415" h="20123" fill="none" extrusionOk="0">
                <a:moveTo>
                  <a:pt x="0" y="16111"/>
                </a:moveTo>
                <a:cubicBezTo>
                  <a:pt x="821" y="17205"/>
                  <a:pt x="1672" y="18330"/>
                  <a:pt x="2827" y="19089"/>
                </a:cubicBezTo>
                <a:cubicBezTo>
                  <a:pt x="3982" y="19819"/>
                  <a:pt x="5532" y="20123"/>
                  <a:pt x="6748" y="19485"/>
                </a:cubicBezTo>
                <a:cubicBezTo>
                  <a:pt x="7599" y="19059"/>
                  <a:pt x="8146" y="18238"/>
                  <a:pt x="8693" y="17448"/>
                </a:cubicBezTo>
                <a:cubicBezTo>
                  <a:pt x="10912" y="14165"/>
                  <a:pt x="13253" y="10609"/>
                  <a:pt x="13283" y="6658"/>
                </a:cubicBezTo>
                <a:cubicBezTo>
                  <a:pt x="13283" y="5503"/>
                  <a:pt x="13070" y="4378"/>
                  <a:pt x="13222" y="3223"/>
                </a:cubicBezTo>
                <a:cubicBezTo>
                  <a:pt x="13344" y="2098"/>
                  <a:pt x="13922" y="913"/>
                  <a:pt x="14985" y="457"/>
                </a:cubicBezTo>
                <a:cubicBezTo>
                  <a:pt x="16019" y="1"/>
                  <a:pt x="17295" y="396"/>
                  <a:pt x="18207" y="1095"/>
                </a:cubicBezTo>
                <a:cubicBezTo>
                  <a:pt x="19119" y="1794"/>
                  <a:pt x="19818" y="2737"/>
                  <a:pt x="20609" y="3588"/>
                </a:cubicBezTo>
                <a:cubicBezTo>
                  <a:pt x="22189" y="5229"/>
                  <a:pt x="24195" y="6354"/>
                  <a:pt x="26414" y="6901"/>
                </a:cubicBezTo>
              </a:path>
            </a:pathLst>
          </a:custGeom>
          <a:solidFill>
            <a:schemeClr val="lt1"/>
          </a:solid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7"/>
          <p:cNvSpPr/>
          <p:nvPr/>
        </p:nvSpPr>
        <p:spPr>
          <a:xfrm rot="5037626" flipH="1">
            <a:off x="6507931" y="2076522"/>
            <a:ext cx="1699824" cy="5562537"/>
          </a:xfrm>
          <a:custGeom>
            <a:avLst/>
            <a:gdLst/>
            <a:ahLst/>
            <a:cxnLst/>
            <a:rect l="l" t="t" r="r" b="b"/>
            <a:pathLst>
              <a:path w="58209" h="90306" fill="none" extrusionOk="0">
                <a:moveTo>
                  <a:pt x="1004" y="1"/>
                </a:moveTo>
                <a:cubicBezTo>
                  <a:pt x="1004" y="1"/>
                  <a:pt x="12281" y="8025"/>
                  <a:pt x="13557" y="10031"/>
                </a:cubicBezTo>
                <a:cubicBezTo>
                  <a:pt x="14803" y="12037"/>
                  <a:pt x="16779" y="17569"/>
                  <a:pt x="18299" y="18572"/>
                </a:cubicBezTo>
                <a:cubicBezTo>
                  <a:pt x="19849" y="19575"/>
                  <a:pt x="32372" y="23588"/>
                  <a:pt x="34865" y="25077"/>
                </a:cubicBezTo>
                <a:cubicBezTo>
                  <a:pt x="37357" y="26597"/>
                  <a:pt x="41126" y="28846"/>
                  <a:pt x="42403" y="31612"/>
                </a:cubicBezTo>
                <a:cubicBezTo>
                  <a:pt x="43649" y="34378"/>
                  <a:pt x="49150" y="39393"/>
                  <a:pt x="52433" y="42889"/>
                </a:cubicBezTo>
                <a:cubicBezTo>
                  <a:pt x="55686" y="46415"/>
                  <a:pt x="58208" y="49150"/>
                  <a:pt x="57449" y="52676"/>
                </a:cubicBezTo>
                <a:cubicBezTo>
                  <a:pt x="56689" y="56172"/>
                  <a:pt x="50670" y="58451"/>
                  <a:pt x="47661" y="61704"/>
                </a:cubicBezTo>
                <a:cubicBezTo>
                  <a:pt x="44652" y="64956"/>
                  <a:pt x="41886" y="68239"/>
                  <a:pt x="43163" y="72251"/>
                </a:cubicBezTo>
                <a:cubicBezTo>
                  <a:pt x="44409" y="76263"/>
                  <a:pt x="45412" y="80002"/>
                  <a:pt x="43922" y="82525"/>
                </a:cubicBezTo>
                <a:cubicBezTo>
                  <a:pt x="42433" y="85017"/>
                  <a:pt x="37144" y="84044"/>
                  <a:pt x="33375" y="84044"/>
                </a:cubicBezTo>
                <a:cubicBezTo>
                  <a:pt x="29606" y="84044"/>
                  <a:pt x="26354" y="78269"/>
                  <a:pt x="24591" y="78513"/>
                </a:cubicBezTo>
                <a:cubicBezTo>
                  <a:pt x="20882" y="79212"/>
                  <a:pt x="17265" y="80306"/>
                  <a:pt x="13800" y="81795"/>
                </a:cubicBezTo>
                <a:cubicBezTo>
                  <a:pt x="9788" y="83528"/>
                  <a:pt x="1" y="90306"/>
                  <a:pt x="1" y="90306"/>
                </a:cubicBezTo>
              </a:path>
            </a:pathLst>
          </a:custGeom>
          <a:noFill/>
          <a:ln w="19050" cap="rnd" cmpd="sng">
            <a:solidFill>
              <a:schemeClr val="lt1"/>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4">
  <p:cSld name="CUSTOM_10_1_1">
    <p:bg>
      <p:bgPr>
        <a:solidFill>
          <a:schemeClr val="dk1"/>
        </a:solidFill>
        <a:effectLst/>
      </p:bgPr>
    </p:bg>
    <p:spTree>
      <p:nvGrpSpPr>
        <p:cNvPr id="1" name="Shape 309"/>
        <p:cNvGrpSpPr/>
        <p:nvPr/>
      </p:nvGrpSpPr>
      <p:grpSpPr>
        <a:xfrm>
          <a:off x="0" y="0"/>
          <a:ext cx="0" cy="0"/>
          <a:chOff x="0" y="0"/>
          <a:chExt cx="0" cy="0"/>
        </a:xfrm>
      </p:grpSpPr>
      <p:sp>
        <p:nvSpPr>
          <p:cNvPr id="310" name="Google Shape;310;p38"/>
          <p:cNvSpPr/>
          <p:nvPr/>
        </p:nvSpPr>
        <p:spPr>
          <a:xfrm rot="-439622">
            <a:off x="-173115" y="37081"/>
            <a:ext cx="8643138" cy="1579970"/>
          </a:xfrm>
          <a:custGeom>
            <a:avLst/>
            <a:gdLst/>
            <a:ahLst/>
            <a:cxnLst/>
            <a:rect l="l" t="t" r="r" b="b"/>
            <a:pathLst>
              <a:path w="267058" h="49059" fill="none" extrusionOk="0">
                <a:moveTo>
                  <a:pt x="1" y="49059"/>
                </a:moveTo>
                <a:cubicBezTo>
                  <a:pt x="6171" y="43101"/>
                  <a:pt x="11126" y="36019"/>
                  <a:pt x="14560" y="28177"/>
                </a:cubicBezTo>
                <a:cubicBezTo>
                  <a:pt x="16323" y="24135"/>
                  <a:pt x="17721" y="19879"/>
                  <a:pt x="20305" y="16323"/>
                </a:cubicBezTo>
                <a:cubicBezTo>
                  <a:pt x="23223" y="12311"/>
                  <a:pt x="27479" y="9454"/>
                  <a:pt x="31886" y="7113"/>
                </a:cubicBezTo>
                <a:cubicBezTo>
                  <a:pt x="38755" y="3405"/>
                  <a:pt x="46324" y="730"/>
                  <a:pt x="54136" y="365"/>
                </a:cubicBezTo>
                <a:cubicBezTo>
                  <a:pt x="61947" y="0"/>
                  <a:pt x="70033" y="2128"/>
                  <a:pt x="76020" y="7143"/>
                </a:cubicBezTo>
                <a:cubicBezTo>
                  <a:pt x="80489" y="10882"/>
                  <a:pt x="83650" y="16049"/>
                  <a:pt x="88483" y="19271"/>
                </a:cubicBezTo>
                <a:cubicBezTo>
                  <a:pt x="91796" y="21460"/>
                  <a:pt x="95656" y="22615"/>
                  <a:pt x="99516" y="23496"/>
                </a:cubicBezTo>
                <a:cubicBezTo>
                  <a:pt x="107176" y="25290"/>
                  <a:pt x="114988" y="26171"/>
                  <a:pt x="122799" y="27022"/>
                </a:cubicBezTo>
                <a:lnTo>
                  <a:pt x="143043" y="29241"/>
                </a:lnTo>
                <a:cubicBezTo>
                  <a:pt x="146508" y="29636"/>
                  <a:pt x="150034" y="30001"/>
                  <a:pt x="153408" y="29241"/>
                </a:cubicBezTo>
                <a:cubicBezTo>
                  <a:pt x="159183" y="27934"/>
                  <a:pt x="163742" y="23466"/>
                  <a:pt x="169366" y="21642"/>
                </a:cubicBezTo>
                <a:cubicBezTo>
                  <a:pt x="178758" y="18542"/>
                  <a:pt x="189032" y="23405"/>
                  <a:pt x="196327" y="30092"/>
                </a:cubicBezTo>
                <a:cubicBezTo>
                  <a:pt x="198698" y="32281"/>
                  <a:pt x="202923" y="31034"/>
                  <a:pt x="206053" y="30214"/>
                </a:cubicBezTo>
                <a:cubicBezTo>
                  <a:pt x="209184" y="29393"/>
                  <a:pt x="212284" y="28147"/>
                  <a:pt x="215537" y="28147"/>
                </a:cubicBezTo>
                <a:cubicBezTo>
                  <a:pt x="218181" y="28147"/>
                  <a:pt x="220947" y="28967"/>
                  <a:pt x="223440" y="28056"/>
                </a:cubicBezTo>
                <a:cubicBezTo>
                  <a:pt x="224321" y="27721"/>
                  <a:pt x="225111" y="27205"/>
                  <a:pt x="226023" y="27053"/>
                </a:cubicBezTo>
                <a:cubicBezTo>
                  <a:pt x="227087" y="26870"/>
                  <a:pt x="228151" y="27235"/>
                  <a:pt x="229184" y="27569"/>
                </a:cubicBezTo>
                <a:cubicBezTo>
                  <a:pt x="232376" y="28664"/>
                  <a:pt x="235628" y="29697"/>
                  <a:pt x="238881" y="30670"/>
                </a:cubicBezTo>
                <a:cubicBezTo>
                  <a:pt x="241160" y="31369"/>
                  <a:pt x="243470" y="32037"/>
                  <a:pt x="245841" y="32068"/>
                </a:cubicBezTo>
                <a:cubicBezTo>
                  <a:pt x="248425" y="32068"/>
                  <a:pt x="250917" y="31369"/>
                  <a:pt x="253379" y="30670"/>
                </a:cubicBezTo>
                <a:cubicBezTo>
                  <a:pt x="256115" y="29879"/>
                  <a:pt x="258881" y="29089"/>
                  <a:pt x="261313" y="27600"/>
                </a:cubicBezTo>
                <a:cubicBezTo>
                  <a:pt x="263744" y="26110"/>
                  <a:pt x="265842" y="23831"/>
                  <a:pt x="266450" y="21065"/>
                </a:cubicBezTo>
                <a:cubicBezTo>
                  <a:pt x="267057" y="18268"/>
                  <a:pt x="266146" y="15411"/>
                  <a:pt x="265629" y="12615"/>
                </a:cubicBezTo>
                <a:cubicBezTo>
                  <a:pt x="265112" y="9818"/>
                  <a:pt x="264991" y="6961"/>
                  <a:pt x="265295" y="4134"/>
                </a:cubicBezTo>
              </a:path>
            </a:pathLst>
          </a:custGeom>
          <a:solidFill>
            <a:schemeClr val="lt1"/>
          </a:solid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8"/>
          <p:cNvSpPr/>
          <p:nvPr/>
        </p:nvSpPr>
        <p:spPr>
          <a:xfrm>
            <a:off x="7335125" y="563653"/>
            <a:ext cx="2267035" cy="4739756"/>
          </a:xfrm>
          <a:custGeom>
            <a:avLst/>
            <a:gdLst/>
            <a:ahLst/>
            <a:cxnLst/>
            <a:rect l="l" t="t" r="r" b="b"/>
            <a:pathLst>
              <a:path w="78696" h="164532" fill="none" extrusionOk="0">
                <a:moveTo>
                  <a:pt x="153" y="0"/>
                </a:moveTo>
                <a:cubicBezTo>
                  <a:pt x="1" y="2493"/>
                  <a:pt x="1" y="4985"/>
                  <a:pt x="153" y="7478"/>
                </a:cubicBezTo>
                <a:cubicBezTo>
                  <a:pt x="122" y="8025"/>
                  <a:pt x="244" y="8572"/>
                  <a:pt x="457" y="9058"/>
                </a:cubicBezTo>
                <a:cubicBezTo>
                  <a:pt x="821" y="9666"/>
                  <a:pt x="1399" y="10122"/>
                  <a:pt x="2037" y="10365"/>
                </a:cubicBezTo>
                <a:cubicBezTo>
                  <a:pt x="4773" y="11612"/>
                  <a:pt x="7904" y="11581"/>
                  <a:pt x="10609" y="10274"/>
                </a:cubicBezTo>
                <a:cubicBezTo>
                  <a:pt x="11794" y="9697"/>
                  <a:pt x="12949" y="8846"/>
                  <a:pt x="14256" y="8967"/>
                </a:cubicBezTo>
                <a:cubicBezTo>
                  <a:pt x="14743" y="9058"/>
                  <a:pt x="15199" y="9180"/>
                  <a:pt x="15624" y="9362"/>
                </a:cubicBezTo>
                <a:lnTo>
                  <a:pt x="23831" y="12584"/>
                </a:lnTo>
                <a:cubicBezTo>
                  <a:pt x="24469" y="12797"/>
                  <a:pt x="25047" y="13101"/>
                  <a:pt x="25563" y="13496"/>
                </a:cubicBezTo>
                <a:cubicBezTo>
                  <a:pt x="26171" y="14104"/>
                  <a:pt x="26475" y="14925"/>
                  <a:pt x="26840" y="15715"/>
                </a:cubicBezTo>
                <a:cubicBezTo>
                  <a:pt x="27965" y="18299"/>
                  <a:pt x="29819" y="20578"/>
                  <a:pt x="30640" y="23314"/>
                </a:cubicBezTo>
                <a:cubicBezTo>
                  <a:pt x="31035" y="24894"/>
                  <a:pt x="31278" y="26536"/>
                  <a:pt x="31339" y="28177"/>
                </a:cubicBezTo>
                <a:cubicBezTo>
                  <a:pt x="31521" y="30882"/>
                  <a:pt x="31703" y="33588"/>
                  <a:pt x="31886" y="36293"/>
                </a:cubicBezTo>
                <a:cubicBezTo>
                  <a:pt x="31947" y="37934"/>
                  <a:pt x="32159" y="39575"/>
                  <a:pt x="32554" y="41156"/>
                </a:cubicBezTo>
                <a:cubicBezTo>
                  <a:pt x="33041" y="42767"/>
                  <a:pt x="33710" y="44317"/>
                  <a:pt x="34561" y="45807"/>
                </a:cubicBezTo>
                <a:lnTo>
                  <a:pt x="40153" y="56627"/>
                </a:lnTo>
                <a:cubicBezTo>
                  <a:pt x="41947" y="60092"/>
                  <a:pt x="43770" y="63710"/>
                  <a:pt x="43740" y="67600"/>
                </a:cubicBezTo>
                <a:cubicBezTo>
                  <a:pt x="46719" y="69758"/>
                  <a:pt x="48725" y="72950"/>
                  <a:pt x="49971" y="76385"/>
                </a:cubicBezTo>
                <a:cubicBezTo>
                  <a:pt x="50306" y="77357"/>
                  <a:pt x="50610" y="78391"/>
                  <a:pt x="51217" y="79211"/>
                </a:cubicBezTo>
                <a:cubicBezTo>
                  <a:pt x="52008" y="80275"/>
                  <a:pt x="53284" y="80913"/>
                  <a:pt x="54135" y="81947"/>
                </a:cubicBezTo>
                <a:cubicBezTo>
                  <a:pt x="54409" y="90093"/>
                  <a:pt x="55108" y="98391"/>
                  <a:pt x="57418" y="106203"/>
                </a:cubicBezTo>
                <a:cubicBezTo>
                  <a:pt x="57874" y="107905"/>
                  <a:pt x="58512" y="109576"/>
                  <a:pt x="59303" y="111187"/>
                </a:cubicBezTo>
                <a:cubicBezTo>
                  <a:pt x="60123" y="112707"/>
                  <a:pt x="61218" y="114075"/>
                  <a:pt x="62069" y="115564"/>
                </a:cubicBezTo>
                <a:cubicBezTo>
                  <a:pt x="63193" y="117479"/>
                  <a:pt x="63984" y="119546"/>
                  <a:pt x="64835" y="121552"/>
                </a:cubicBezTo>
                <a:cubicBezTo>
                  <a:pt x="66841" y="126264"/>
                  <a:pt x="69364" y="131097"/>
                  <a:pt x="68969" y="136203"/>
                </a:cubicBezTo>
                <a:cubicBezTo>
                  <a:pt x="68877" y="137784"/>
                  <a:pt x="68482" y="139395"/>
                  <a:pt x="68817" y="140975"/>
                </a:cubicBezTo>
                <a:cubicBezTo>
                  <a:pt x="69029" y="141826"/>
                  <a:pt x="69364" y="142647"/>
                  <a:pt x="69820" y="143407"/>
                </a:cubicBezTo>
                <a:cubicBezTo>
                  <a:pt x="73224" y="150246"/>
                  <a:pt x="75960" y="157389"/>
                  <a:pt x="78695" y="164532"/>
                </a:cubicBezTo>
              </a:path>
            </a:pathLst>
          </a:custGeom>
          <a:solidFill>
            <a:schemeClr val="lt1"/>
          </a:solid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8"/>
          <p:cNvSpPr/>
          <p:nvPr/>
        </p:nvSpPr>
        <p:spPr>
          <a:xfrm rot="5037626" flipH="1">
            <a:off x="1550333" y="2170106"/>
            <a:ext cx="1699824" cy="5056045"/>
          </a:xfrm>
          <a:custGeom>
            <a:avLst/>
            <a:gdLst/>
            <a:ahLst/>
            <a:cxnLst/>
            <a:rect l="l" t="t" r="r" b="b"/>
            <a:pathLst>
              <a:path w="58209" h="90306" fill="none" extrusionOk="0">
                <a:moveTo>
                  <a:pt x="1004" y="1"/>
                </a:moveTo>
                <a:cubicBezTo>
                  <a:pt x="1004" y="1"/>
                  <a:pt x="12281" y="8025"/>
                  <a:pt x="13557" y="10031"/>
                </a:cubicBezTo>
                <a:cubicBezTo>
                  <a:pt x="14803" y="12037"/>
                  <a:pt x="16779" y="17569"/>
                  <a:pt x="18299" y="18572"/>
                </a:cubicBezTo>
                <a:cubicBezTo>
                  <a:pt x="19849" y="19575"/>
                  <a:pt x="32372" y="23588"/>
                  <a:pt x="34865" y="25077"/>
                </a:cubicBezTo>
                <a:cubicBezTo>
                  <a:pt x="37357" y="26597"/>
                  <a:pt x="41126" y="28846"/>
                  <a:pt x="42403" y="31612"/>
                </a:cubicBezTo>
                <a:cubicBezTo>
                  <a:pt x="43649" y="34378"/>
                  <a:pt x="49150" y="39393"/>
                  <a:pt x="52433" y="42889"/>
                </a:cubicBezTo>
                <a:cubicBezTo>
                  <a:pt x="55686" y="46415"/>
                  <a:pt x="58208" y="49150"/>
                  <a:pt x="57449" y="52676"/>
                </a:cubicBezTo>
                <a:cubicBezTo>
                  <a:pt x="56689" y="56172"/>
                  <a:pt x="50670" y="58451"/>
                  <a:pt x="47661" y="61704"/>
                </a:cubicBezTo>
                <a:cubicBezTo>
                  <a:pt x="44652" y="64956"/>
                  <a:pt x="41886" y="68239"/>
                  <a:pt x="43163" y="72251"/>
                </a:cubicBezTo>
                <a:cubicBezTo>
                  <a:pt x="44409" y="76263"/>
                  <a:pt x="45412" y="80002"/>
                  <a:pt x="43922" y="82525"/>
                </a:cubicBezTo>
                <a:cubicBezTo>
                  <a:pt x="42433" y="85017"/>
                  <a:pt x="37144" y="84044"/>
                  <a:pt x="33375" y="84044"/>
                </a:cubicBezTo>
                <a:cubicBezTo>
                  <a:pt x="29606" y="84044"/>
                  <a:pt x="26354" y="78269"/>
                  <a:pt x="24591" y="78513"/>
                </a:cubicBezTo>
                <a:cubicBezTo>
                  <a:pt x="20882" y="79212"/>
                  <a:pt x="17265" y="80306"/>
                  <a:pt x="13800" y="81795"/>
                </a:cubicBezTo>
                <a:cubicBezTo>
                  <a:pt x="9788" y="83528"/>
                  <a:pt x="1" y="90306"/>
                  <a:pt x="1" y="90306"/>
                </a:cubicBezTo>
              </a:path>
            </a:pathLst>
          </a:custGeom>
          <a:noFill/>
          <a:ln w="19050" cap="rnd" cmpd="sng">
            <a:solidFill>
              <a:schemeClr val="lt1"/>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0"/>
        <p:cNvGrpSpPr/>
        <p:nvPr/>
      </p:nvGrpSpPr>
      <p:grpSpPr>
        <a:xfrm>
          <a:off x="0" y="0"/>
          <a:ext cx="0" cy="0"/>
          <a:chOff x="0" y="0"/>
          <a:chExt cx="0" cy="0"/>
        </a:xfrm>
      </p:grpSpPr>
      <p:pic>
        <p:nvPicPr>
          <p:cNvPr id="31" name="Google Shape;31;p5"/>
          <p:cNvPicPr preferRelativeResize="0"/>
          <p:nvPr/>
        </p:nvPicPr>
        <p:blipFill>
          <a:blip r:embed="rId2">
            <a:alphaModFix/>
          </a:blip>
          <a:stretch>
            <a:fillRect/>
          </a:stretch>
        </p:blipFill>
        <p:spPr>
          <a:xfrm>
            <a:off x="1010" y="0"/>
            <a:ext cx="9141982" cy="5143501"/>
          </a:xfrm>
          <a:prstGeom prst="rect">
            <a:avLst/>
          </a:prstGeom>
          <a:noFill/>
          <a:ln>
            <a:noFill/>
          </a:ln>
        </p:spPr>
      </p:pic>
      <p:sp>
        <p:nvSpPr>
          <p:cNvPr id="32" name="Google Shape;32;p5"/>
          <p:cNvSpPr/>
          <p:nvPr/>
        </p:nvSpPr>
        <p:spPr>
          <a:xfrm rot="5400000">
            <a:off x="-283100" y="286700"/>
            <a:ext cx="5138700" cy="4589700"/>
          </a:xfrm>
          <a:prstGeom prst="rect">
            <a:avLst/>
          </a:prstGeom>
          <a:solidFill>
            <a:srgbClr val="B2AFAC">
              <a:alpha val="62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5"/>
          <p:cNvSpPr/>
          <p:nvPr/>
        </p:nvSpPr>
        <p:spPr>
          <a:xfrm rot="5400000">
            <a:off x="4277550" y="287700"/>
            <a:ext cx="5170500" cy="45624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5"/>
          <p:cNvSpPr/>
          <p:nvPr/>
        </p:nvSpPr>
        <p:spPr>
          <a:xfrm rot="-10111962" flipH="1">
            <a:off x="3880407" y="78681"/>
            <a:ext cx="6101900" cy="1115325"/>
          </a:xfrm>
          <a:custGeom>
            <a:avLst/>
            <a:gdLst/>
            <a:ahLst/>
            <a:cxnLst/>
            <a:rect l="l" t="t" r="r" b="b"/>
            <a:pathLst>
              <a:path w="267058" h="49059" fill="none" extrusionOk="0">
                <a:moveTo>
                  <a:pt x="1" y="49059"/>
                </a:moveTo>
                <a:cubicBezTo>
                  <a:pt x="6171" y="43101"/>
                  <a:pt x="11126" y="36019"/>
                  <a:pt x="14560" y="28177"/>
                </a:cubicBezTo>
                <a:cubicBezTo>
                  <a:pt x="16323" y="24135"/>
                  <a:pt x="17721" y="19879"/>
                  <a:pt x="20305" y="16323"/>
                </a:cubicBezTo>
                <a:cubicBezTo>
                  <a:pt x="23223" y="12311"/>
                  <a:pt x="27479" y="9454"/>
                  <a:pt x="31886" y="7113"/>
                </a:cubicBezTo>
                <a:cubicBezTo>
                  <a:pt x="38755" y="3405"/>
                  <a:pt x="46324" y="730"/>
                  <a:pt x="54136" y="365"/>
                </a:cubicBezTo>
                <a:cubicBezTo>
                  <a:pt x="61947" y="0"/>
                  <a:pt x="70033" y="2128"/>
                  <a:pt x="76020" y="7143"/>
                </a:cubicBezTo>
                <a:cubicBezTo>
                  <a:pt x="80489" y="10882"/>
                  <a:pt x="83650" y="16049"/>
                  <a:pt x="88483" y="19271"/>
                </a:cubicBezTo>
                <a:cubicBezTo>
                  <a:pt x="91796" y="21460"/>
                  <a:pt x="95656" y="22615"/>
                  <a:pt x="99516" y="23496"/>
                </a:cubicBezTo>
                <a:cubicBezTo>
                  <a:pt x="107176" y="25290"/>
                  <a:pt x="114988" y="26171"/>
                  <a:pt x="122799" y="27022"/>
                </a:cubicBezTo>
                <a:lnTo>
                  <a:pt x="143043" y="29241"/>
                </a:lnTo>
                <a:cubicBezTo>
                  <a:pt x="146508" y="29636"/>
                  <a:pt x="150034" y="30001"/>
                  <a:pt x="153408" y="29241"/>
                </a:cubicBezTo>
                <a:cubicBezTo>
                  <a:pt x="159183" y="27934"/>
                  <a:pt x="163742" y="23466"/>
                  <a:pt x="169366" y="21642"/>
                </a:cubicBezTo>
                <a:cubicBezTo>
                  <a:pt x="178758" y="18542"/>
                  <a:pt x="189032" y="23405"/>
                  <a:pt x="196327" y="30092"/>
                </a:cubicBezTo>
                <a:cubicBezTo>
                  <a:pt x="198698" y="32281"/>
                  <a:pt x="202923" y="31034"/>
                  <a:pt x="206053" y="30214"/>
                </a:cubicBezTo>
                <a:cubicBezTo>
                  <a:pt x="209184" y="29393"/>
                  <a:pt x="212284" y="28147"/>
                  <a:pt x="215537" y="28147"/>
                </a:cubicBezTo>
                <a:cubicBezTo>
                  <a:pt x="218181" y="28147"/>
                  <a:pt x="220947" y="28967"/>
                  <a:pt x="223440" y="28056"/>
                </a:cubicBezTo>
                <a:cubicBezTo>
                  <a:pt x="224321" y="27721"/>
                  <a:pt x="225111" y="27205"/>
                  <a:pt x="226023" y="27053"/>
                </a:cubicBezTo>
                <a:cubicBezTo>
                  <a:pt x="227087" y="26870"/>
                  <a:pt x="228151" y="27235"/>
                  <a:pt x="229184" y="27569"/>
                </a:cubicBezTo>
                <a:cubicBezTo>
                  <a:pt x="232376" y="28664"/>
                  <a:pt x="235628" y="29697"/>
                  <a:pt x="238881" y="30670"/>
                </a:cubicBezTo>
                <a:cubicBezTo>
                  <a:pt x="241160" y="31369"/>
                  <a:pt x="243470" y="32037"/>
                  <a:pt x="245841" y="32068"/>
                </a:cubicBezTo>
                <a:cubicBezTo>
                  <a:pt x="248425" y="32068"/>
                  <a:pt x="250917" y="31369"/>
                  <a:pt x="253379" y="30670"/>
                </a:cubicBezTo>
                <a:cubicBezTo>
                  <a:pt x="256115" y="29879"/>
                  <a:pt x="258881" y="29089"/>
                  <a:pt x="261313" y="27600"/>
                </a:cubicBezTo>
                <a:cubicBezTo>
                  <a:pt x="263744" y="26110"/>
                  <a:pt x="265842" y="23831"/>
                  <a:pt x="266450" y="21065"/>
                </a:cubicBezTo>
                <a:cubicBezTo>
                  <a:pt x="267057" y="18268"/>
                  <a:pt x="266146" y="15411"/>
                  <a:pt x="265629" y="12615"/>
                </a:cubicBezTo>
                <a:cubicBezTo>
                  <a:pt x="265112" y="9818"/>
                  <a:pt x="264991" y="6961"/>
                  <a:pt x="265295" y="4134"/>
                </a:cubicBezTo>
              </a:path>
            </a:pathLst>
          </a:custGeom>
          <a:solidFill>
            <a:schemeClr val="lt1"/>
          </a:solid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5"/>
          <p:cNvSpPr/>
          <p:nvPr/>
        </p:nvSpPr>
        <p:spPr>
          <a:xfrm rot="-7938916" flipH="1">
            <a:off x="7606044" y="536871"/>
            <a:ext cx="4503806" cy="1841207"/>
          </a:xfrm>
          <a:custGeom>
            <a:avLst/>
            <a:gdLst/>
            <a:ahLst/>
            <a:cxnLst/>
            <a:rect l="l" t="t" r="r" b="b"/>
            <a:pathLst>
              <a:path w="151828" h="62069" fill="none" extrusionOk="0">
                <a:moveTo>
                  <a:pt x="1" y="29332"/>
                </a:moveTo>
                <a:lnTo>
                  <a:pt x="10092" y="22463"/>
                </a:lnTo>
                <a:cubicBezTo>
                  <a:pt x="11186" y="21764"/>
                  <a:pt x="12220" y="20943"/>
                  <a:pt x="13162" y="20031"/>
                </a:cubicBezTo>
                <a:cubicBezTo>
                  <a:pt x="14104" y="18998"/>
                  <a:pt x="14955" y="17843"/>
                  <a:pt x="15685" y="16597"/>
                </a:cubicBezTo>
                <a:cubicBezTo>
                  <a:pt x="18755" y="11916"/>
                  <a:pt x="22220" y="7478"/>
                  <a:pt x="26050" y="3374"/>
                </a:cubicBezTo>
                <a:cubicBezTo>
                  <a:pt x="26870" y="2432"/>
                  <a:pt x="27813" y="1581"/>
                  <a:pt x="28907" y="943"/>
                </a:cubicBezTo>
                <a:cubicBezTo>
                  <a:pt x="30366" y="153"/>
                  <a:pt x="32038" y="1"/>
                  <a:pt x="33710" y="1"/>
                </a:cubicBezTo>
                <a:cubicBezTo>
                  <a:pt x="38147" y="31"/>
                  <a:pt x="42463" y="1399"/>
                  <a:pt x="46719" y="2736"/>
                </a:cubicBezTo>
                <a:lnTo>
                  <a:pt x="56263" y="5745"/>
                </a:lnTo>
                <a:cubicBezTo>
                  <a:pt x="68300" y="9545"/>
                  <a:pt x="79546" y="15776"/>
                  <a:pt x="91127" y="20700"/>
                </a:cubicBezTo>
                <a:cubicBezTo>
                  <a:pt x="92373" y="21247"/>
                  <a:pt x="93650" y="21794"/>
                  <a:pt x="95018" y="21916"/>
                </a:cubicBezTo>
                <a:cubicBezTo>
                  <a:pt x="96385" y="22007"/>
                  <a:pt x="97784" y="21703"/>
                  <a:pt x="99121" y="21338"/>
                </a:cubicBezTo>
                <a:cubicBezTo>
                  <a:pt x="104683" y="19818"/>
                  <a:pt x="110064" y="17630"/>
                  <a:pt x="115140" y="14803"/>
                </a:cubicBezTo>
                <a:cubicBezTo>
                  <a:pt x="116082" y="14256"/>
                  <a:pt x="117055" y="13709"/>
                  <a:pt x="118149" y="13496"/>
                </a:cubicBezTo>
                <a:cubicBezTo>
                  <a:pt x="119091" y="13375"/>
                  <a:pt x="120064" y="13435"/>
                  <a:pt x="121006" y="13679"/>
                </a:cubicBezTo>
                <a:cubicBezTo>
                  <a:pt x="125596" y="14621"/>
                  <a:pt x="129912" y="17113"/>
                  <a:pt x="134623" y="17174"/>
                </a:cubicBezTo>
                <a:cubicBezTo>
                  <a:pt x="136295" y="17204"/>
                  <a:pt x="137997" y="16931"/>
                  <a:pt x="139639" y="17174"/>
                </a:cubicBezTo>
                <a:cubicBezTo>
                  <a:pt x="141402" y="17508"/>
                  <a:pt x="143073" y="18299"/>
                  <a:pt x="144441" y="19454"/>
                </a:cubicBezTo>
                <a:cubicBezTo>
                  <a:pt x="148028" y="22372"/>
                  <a:pt x="150095" y="26809"/>
                  <a:pt x="150946" y="31338"/>
                </a:cubicBezTo>
                <a:cubicBezTo>
                  <a:pt x="151827" y="35867"/>
                  <a:pt x="151614" y="40518"/>
                  <a:pt x="151432" y="45138"/>
                </a:cubicBezTo>
                <a:cubicBezTo>
                  <a:pt x="151128" y="51703"/>
                  <a:pt x="151432" y="55503"/>
                  <a:pt x="151128" y="62068"/>
                </a:cubicBezTo>
              </a:path>
            </a:pathLst>
          </a:custGeom>
          <a:no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5"/>
          <p:cNvSpPr txBox="1">
            <a:spLocks noGrp="1"/>
          </p:cNvSpPr>
          <p:nvPr>
            <p:ph type="body" idx="1"/>
          </p:nvPr>
        </p:nvSpPr>
        <p:spPr>
          <a:xfrm>
            <a:off x="717363" y="2707775"/>
            <a:ext cx="3594300" cy="1861200"/>
          </a:xfrm>
          <a:prstGeom prst="rect">
            <a:avLst/>
          </a:prstGeom>
        </p:spPr>
        <p:txBody>
          <a:bodyPr spcFirstLastPara="1" wrap="square" lIns="91425" tIns="91425" rIns="91425" bIns="91425" anchor="t" anchorCtr="0">
            <a:noAutofit/>
          </a:bodyPr>
          <a:lstStyle>
            <a:lvl1pPr marL="457200" lvl="0" indent="-317500" algn="ctr">
              <a:lnSpc>
                <a:spcPct val="100000"/>
              </a:lnSpc>
              <a:spcBef>
                <a:spcPts val="0"/>
              </a:spcBef>
              <a:spcAft>
                <a:spcPts val="0"/>
              </a:spcAft>
              <a:buSzPts val="1400"/>
              <a:buChar char="●"/>
              <a:defRPr sz="16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7" name="Google Shape;37;p5"/>
          <p:cNvSpPr txBox="1">
            <a:spLocks noGrp="1"/>
          </p:cNvSpPr>
          <p:nvPr>
            <p:ph type="body" idx="2"/>
          </p:nvPr>
        </p:nvSpPr>
        <p:spPr>
          <a:xfrm>
            <a:off x="4832338" y="2707775"/>
            <a:ext cx="3594300" cy="1861200"/>
          </a:xfrm>
          <a:prstGeom prst="rect">
            <a:avLst/>
          </a:prstGeom>
        </p:spPr>
        <p:txBody>
          <a:bodyPr spcFirstLastPara="1" wrap="square" lIns="91425" tIns="91425" rIns="91425" bIns="91425" anchor="t" anchorCtr="0">
            <a:noAutofit/>
          </a:bodyPr>
          <a:lstStyle>
            <a:lvl1pPr marL="457200" lvl="0" indent="-317500" algn="ctr">
              <a:lnSpc>
                <a:spcPct val="100000"/>
              </a:lnSpc>
              <a:spcBef>
                <a:spcPts val="0"/>
              </a:spcBef>
              <a:spcAft>
                <a:spcPts val="0"/>
              </a:spcAft>
              <a:buSzPts val="1400"/>
              <a:buChar char="●"/>
              <a:defRPr sz="1600">
                <a:solidFill>
                  <a:schemeClr val="lt1"/>
                </a:solidFill>
              </a:defRPr>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8" name="Google Shape;38;p5"/>
          <p:cNvSpPr txBox="1">
            <a:spLocks noGrp="1"/>
          </p:cNvSpPr>
          <p:nvPr>
            <p:ph type="subTitle" idx="3"/>
          </p:nvPr>
        </p:nvSpPr>
        <p:spPr>
          <a:xfrm>
            <a:off x="1033575" y="2188100"/>
            <a:ext cx="2961900" cy="519600"/>
          </a:xfrm>
          <a:prstGeom prst="rect">
            <a:avLst/>
          </a:prstGeom>
        </p:spPr>
        <p:txBody>
          <a:bodyPr spcFirstLastPara="1" wrap="square" lIns="91425" tIns="91425" rIns="91425" bIns="91425" anchor="t" anchorCtr="0">
            <a:noAutofit/>
          </a:bodyPr>
          <a:lstStyle>
            <a:lvl1pPr lvl="0" algn="ctr">
              <a:spcBef>
                <a:spcPts val="0"/>
              </a:spcBef>
              <a:spcAft>
                <a:spcPts val="0"/>
              </a:spcAft>
              <a:buSzPts val="1800"/>
              <a:buFont typeface="Cantata One"/>
              <a:buNone/>
              <a:defRPr sz="2400">
                <a:latin typeface="Cantata One"/>
                <a:ea typeface="Cantata One"/>
                <a:cs typeface="Cantata One"/>
                <a:sym typeface="Cantata 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5"/>
          <p:cNvSpPr txBox="1">
            <a:spLocks noGrp="1"/>
          </p:cNvSpPr>
          <p:nvPr>
            <p:ph type="subTitle" idx="4"/>
          </p:nvPr>
        </p:nvSpPr>
        <p:spPr>
          <a:xfrm>
            <a:off x="5148550" y="2188100"/>
            <a:ext cx="2961900" cy="519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Cantata One"/>
              <a:buNone/>
              <a:defRPr sz="2400">
                <a:solidFill>
                  <a:schemeClr val="lt1"/>
                </a:solidFill>
                <a:latin typeface="Cantata One"/>
                <a:ea typeface="Cantata One"/>
                <a:cs typeface="Cantata One"/>
                <a:sym typeface="Cantata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0" name="Google Shape;40;p5"/>
          <p:cNvSpPr txBox="1">
            <a:spLocks noGrp="1"/>
          </p:cNvSpPr>
          <p:nvPr>
            <p:ph type="title"/>
          </p:nvPr>
        </p:nvSpPr>
        <p:spPr>
          <a:xfrm>
            <a:off x="717425" y="381575"/>
            <a:ext cx="7709100" cy="4938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atin typeface="Cantata One"/>
                <a:ea typeface="Cantata One"/>
                <a:cs typeface="Cantata One"/>
                <a:sym typeface="Cantata 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1" name="Google Shape;41;p5"/>
          <p:cNvSpPr/>
          <p:nvPr/>
        </p:nvSpPr>
        <p:spPr>
          <a:xfrm rot="9737239">
            <a:off x="-136627" y="2982240"/>
            <a:ext cx="753589" cy="2255751"/>
          </a:xfrm>
          <a:custGeom>
            <a:avLst/>
            <a:gdLst/>
            <a:ahLst/>
            <a:cxnLst/>
            <a:rect l="l" t="t" r="r" b="b"/>
            <a:pathLst>
              <a:path w="26293" h="48452" fill="none" extrusionOk="0">
                <a:moveTo>
                  <a:pt x="26292" y="1"/>
                </a:moveTo>
                <a:cubicBezTo>
                  <a:pt x="24195" y="1125"/>
                  <a:pt x="8754" y="10153"/>
                  <a:pt x="6687" y="11764"/>
                </a:cubicBezTo>
                <a:cubicBezTo>
                  <a:pt x="4620" y="13405"/>
                  <a:pt x="456" y="18451"/>
                  <a:pt x="213" y="19606"/>
                </a:cubicBezTo>
                <a:cubicBezTo>
                  <a:pt x="0" y="20761"/>
                  <a:pt x="213" y="23983"/>
                  <a:pt x="912" y="26749"/>
                </a:cubicBezTo>
                <a:cubicBezTo>
                  <a:pt x="1611" y="29515"/>
                  <a:pt x="3921" y="31825"/>
                  <a:pt x="5988" y="33679"/>
                </a:cubicBezTo>
                <a:cubicBezTo>
                  <a:pt x="8055" y="35503"/>
                  <a:pt x="11307" y="38755"/>
                  <a:pt x="12219" y="40609"/>
                </a:cubicBezTo>
                <a:cubicBezTo>
                  <a:pt x="13131" y="42433"/>
                  <a:pt x="20517" y="48451"/>
                  <a:pt x="20517" y="48451"/>
                </a:cubicBezTo>
              </a:path>
            </a:pathLst>
          </a:custGeom>
          <a:noFill/>
          <a:ln w="19050" cap="rnd" cmpd="sng">
            <a:solidFill>
              <a:schemeClr val="lt1"/>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2"/>
        <p:cNvGrpSpPr/>
        <p:nvPr/>
      </p:nvGrpSpPr>
      <p:grpSpPr>
        <a:xfrm>
          <a:off x="0" y="0"/>
          <a:ext cx="0" cy="0"/>
          <a:chOff x="0" y="0"/>
          <a:chExt cx="0" cy="0"/>
        </a:xfrm>
      </p:grpSpPr>
      <p:pic>
        <p:nvPicPr>
          <p:cNvPr id="43" name="Google Shape;43;p6"/>
          <p:cNvPicPr preferRelativeResize="0"/>
          <p:nvPr/>
        </p:nvPicPr>
        <p:blipFill>
          <a:blip r:embed="rId2">
            <a:alphaModFix/>
          </a:blip>
          <a:stretch>
            <a:fillRect/>
          </a:stretch>
        </p:blipFill>
        <p:spPr>
          <a:xfrm>
            <a:off x="1523" y="0"/>
            <a:ext cx="9140953" cy="5143500"/>
          </a:xfrm>
          <a:prstGeom prst="rect">
            <a:avLst/>
          </a:prstGeom>
          <a:noFill/>
          <a:ln>
            <a:noFill/>
          </a:ln>
        </p:spPr>
      </p:pic>
      <p:sp>
        <p:nvSpPr>
          <p:cNvPr id="44" name="Google Shape;44;p6"/>
          <p:cNvSpPr/>
          <p:nvPr/>
        </p:nvSpPr>
        <p:spPr>
          <a:xfrm rot="5400000">
            <a:off x="2000400" y="-2008950"/>
            <a:ext cx="5143200" cy="9161100"/>
          </a:xfrm>
          <a:prstGeom prst="rect">
            <a:avLst/>
          </a:prstGeom>
          <a:solidFill>
            <a:srgbClr val="B2AFAC">
              <a:alpha val="62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6"/>
          <p:cNvSpPr txBox="1">
            <a:spLocks noGrp="1"/>
          </p:cNvSpPr>
          <p:nvPr>
            <p:ph type="title"/>
          </p:nvPr>
        </p:nvSpPr>
        <p:spPr>
          <a:xfrm>
            <a:off x="717425" y="381575"/>
            <a:ext cx="7709100" cy="4938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atin typeface="Cantata One"/>
                <a:ea typeface="Cantata One"/>
                <a:cs typeface="Cantata One"/>
                <a:sym typeface="Cantata 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6" name="Google Shape;46;p6"/>
          <p:cNvSpPr/>
          <p:nvPr/>
        </p:nvSpPr>
        <p:spPr>
          <a:xfrm rot="10800000" flipH="1">
            <a:off x="6662148" y="201777"/>
            <a:ext cx="2623331" cy="5484674"/>
          </a:xfrm>
          <a:custGeom>
            <a:avLst/>
            <a:gdLst/>
            <a:ahLst/>
            <a:cxnLst/>
            <a:rect l="l" t="t" r="r" b="b"/>
            <a:pathLst>
              <a:path w="78696" h="164532" fill="none" extrusionOk="0">
                <a:moveTo>
                  <a:pt x="153" y="0"/>
                </a:moveTo>
                <a:cubicBezTo>
                  <a:pt x="1" y="2493"/>
                  <a:pt x="1" y="4985"/>
                  <a:pt x="153" y="7478"/>
                </a:cubicBezTo>
                <a:cubicBezTo>
                  <a:pt x="122" y="8025"/>
                  <a:pt x="244" y="8572"/>
                  <a:pt x="457" y="9058"/>
                </a:cubicBezTo>
                <a:cubicBezTo>
                  <a:pt x="821" y="9666"/>
                  <a:pt x="1399" y="10122"/>
                  <a:pt x="2037" y="10365"/>
                </a:cubicBezTo>
                <a:cubicBezTo>
                  <a:pt x="4773" y="11612"/>
                  <a:pt x="7904" y="11581"/>
                  <a:pt x="10609" y="10274"/>
                </a:cubicBezTo>
                <a:cubicBezTo>
                  <a:pt x="11794" y="9697"/>
                  <a:pt x="12949" y="8846"/>
                  <a:pt x="14256" y="8967"/>
                </a:cubicBezTo>
                <a:cubicBezTo>
                  <a:pt x="14743" y="9058"/>
                  <a:pt x="15199" y="9180"/>
                  <a:pt x="15624" y="9362"/>
                </a:cubicBezTo>
                <a:lnTo>
                  <a:pt x="23831" y="12584"/>
                </a:lnTo>
                <a:cubicBezTo>
                  <a:pt x="24469" y="12797"/>
                  <a:pt x="25047" y="13101"/>
                  <a:pt x="25563" y="13496"/>
                </a:cubicBezTo>
                <a:cubicBezTo>
                  <a:pt x="26171" y="14104"/>
                  <a:pt x="26475" y="14925"/>
                  <a:pt x="26840" y="15715"/>
                </a:cubicBezTo>
                <a:cubicBezTo>
                  <a:pt x="27965" y="18299"/>
                  <a:pt x="29819" y="20578"/>
                  <a:pt x="30640" y="23314"/>
                </a:cubicBezTo>
                <a:cubicBezTo>
                  <a:pt x="31035" y="24894"/>
                  <a:pt x="31278" y="26536"/>
                  <a:pt x="31339" y="28177"/>
                </a:cubicBezTo>
                <a:cubicBezTo>
                  <a:pt x="31521" y="30882"/>
                  <a:pt x="31703" y="33588"/>
                  <a:pt x="31886" y="36293"/>
                </a:cubicBezTo>
                <a:cubicBezTo>
                  <a:pt x="31947" y="37934"/>
                  <a:pt x="32159" y="39575"/>
                  <a:pt x="32554" y="41156"/>
                </a:cubicBezTo>
                <a:cubicBezTo>
                  <a:pt x="33041" y="42767"/>
                  <a:pt x="33710" y="44317"/>
                  <a:pt x="34561" y="45807"/>
                </a:cubicBezTo>
                <a:lnTo>
                  <a:pt x="40153" y="56627"/>
                </a:lnTo>
                <a:cubicBezTo>
                  <a:pt x="41947" y="60092"/>
                  <a:pt x="43770" y="63710"/>
                  <a:pt x="43740" y="67600"/>
                </a:cubicBezTo>
                <a:cubicBezTo>
                  <a:pt x="46719" y="69758"/>
                  <a:pt x="48725" y="72950"/>
                  <a:pt x="49971" y="76385"/>
                </a:cubicBezTo>
                <a:cubicBezTo>
                  <a:pt x="50306" y="77357"/>
                  <a:pt x="50610" y="78391"/>
                  <a:pt x="51217" y="79211"/>
                </a:cubicBezTo>
                <a:cubicBezTo>
                  <a:pt x="52008" y="80275"/>
                  <a:pt x="53284" y="80913"/>
                  <a:pt x="54135" y="81947"/>
                </a:cubicBezTo>
                <a:cubicBezTo>
                  <a:pt x="54409" y="90093"/>
                  <a:pt x="55108" y="98391"/>
                  <a:pt x="57418" y="106203"/>
                </a:cubicBezTo>
                <a:cubicBezTo>
                  <a:pt x="57874" y="107905"/>
                  <a:pt x="58512" y="109576"/>
                  <a:pt x="59303" y="111187"/>
                </a:cubicBezTo>
                <a:cubicBezTo>
                  <a:pt x="60123" y="112707"/>
                  <a:pt x="61218" y="114075"/>
                  <a:pt x="62069" y="115564"/>
                </a:cubicBezTo>
                <a:cubicBezTo>
                  <a:pt x="63193" y="117479"/>
                  <a:pt x="63984" y="119546"/>
                  <a:pt x="64835" y="121552"/>
                </a:cubicBezTo>
                <a:cubicBezTo>
                  <a:pt x="66841" y="126264"/>
                  <a:pt x="69364" y="131097"/>
                  <a:pt x="68969" y="136203"/>
                </a:cubicBezTo>
                <a:cubicBezTo>
                  <a:pt x="68877" y="137784"/>
                  <a:pt x="68482" y="139395"/>
                  <a:pt x="68817" y="140975"/>
                </a:cubicBezTo>
                <a:cubicBezTo>
                  <a:pt x="69029" y="141826"/>
                  <a:pt x="69364" y="142647"/>
                  <a:pt x="69820" y="143407"/>
                </a:cubicBezTo>
                <a:cubicBezTo>
                  <a:pt x="73224" y="150246"/>
                  <a:pt x="75960" y="157389"/>
                  <a:pt x="78695" y="164532"/>
                </a:cubicBezTo>
              </a:path>
            </a:pathLst>
          </a:custGeom>
          <a:solidFill>
            <a:schemeClr val="lt1"/>
          </a:solid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6"/>
          <p:cNvSpPr/>
          <p:nvPr/>
        </p:nvSpPr>
        <p:spPr>
          <a:xfrm rot="5762374">
            <a:off x="8353233" y="-1988723"/>
            <a:ext cx="1699824" cy="5056045"/>
          </a:xfrm>
          <a:custGeom>
            <a:avLst/>
            <a:gdLst/>
            <a:ahLst/>
            <a:cxnLst/>
            <a:rect l="l" t="t" r="r" b="b"/>
            <a:pathLst>
              <a:path w="58209" h="90306" fill="none" extrusionOk="0">
                <a:moveTo>
                  <a:pt x="1004" y="1"/>
                </a:moveTo>
                <a:cubicBezTo>
                  <a:pt x="1004" y="1"/>
                  <a:pt x="12281" y="8025"/>
                  <a:pt x="13557" y="10031"/>
                </a:cubicBezTo>
                <a:cubicBezTo>
                  <a:pt x="14803" y="12037"/>
                  <a:pt x="16779" y="17569"/>
                  <a:pt x="18299" y="18572"/>
                </a:cubicBezTo>
                <a:cubicBezTo>
                  <a:pt x="19849" y="19575"/>
                  <a:pt x="32372" y="23588"/>
                  <a:pt x="34865" y="25077"/>
                </a:cubicBezTo>
                <a:cubicBezTo>
                  <a:pt x="37357" y="26597"/>
                  <a:pt x="41126" y="28846"/>
                  <a:pt x="42403" y="31612"/>
                </a:cubicBezTo>
                <a:cubicBezTo>
                  <a:pt x="43649" y="34378"/>
                  <a:pt x="49150" y="39393"/>
                  <a:pt x="52433" y="42889"/>
                </a:cubicBezTo>
                <a:cubicBezTo>
                  <a:pt x="55686" y="46415"/>
                  <a:pt x="58208" y="49150"/>
                  <a:pt x="57449" y="52676"/>
                </a:cubicBezTo>
                <a:cubicBezTo>
                  <a:pt x="56689" y="56172"/>
                  <a:pt x="50670" y="58451"/>
                  <a:pt x="47661" y="61704"/>
                </a:cubicBezTo>
                <a:cubicBezTo>
                  <a:pt x="44652" y="64956"/>
                  <a:pt x="41886" y="68239"/>
                  <a:pt x="43163" y="72251"/>
                </a:cubicBezTo>
                <a:cubicBezTo>
                  <a:pt x="44409" y="76263"/>
                  <a:pt x="45412" y="80002"/>
                  <a:pt x="43922" y="82525"/>
                </a:cubicBezTo>
                <a:cubicBezTo>
                  <a:pt x="42433" y="85017"/>
                  <a:pt x="37144" y="84044"/>
                  <a:pt x="33375" y="84044"/>
                </a:cubicBezTo>
                <a:cubicBezTo>
                  <a:pt x="29606" y="84044"/>
                  <a:pt x="26354" y="78269"/>
                  <a:pt x="24591" y="78513"/>
                </a:cubicBezTo>
                <a:cubicBezTo>
                  <a:pt x="20882" y="79212"/>
                  <a:pt x="17265" y="80306"/>
                  <a:pt x="13800" y="81795"/>
                </a:cubicBezTo>
                <a:cubicBezTo>
                  <a:pt x="9788" y="83528"/>
                  <a:pt x="1" y="90306"/>
                  <a:pt x="1" y="90306"/>
                </a:cubicBezTo>
              </a:path>
            </a:pathLst>
          </a:custGeom>
          <a:noFill/>
          <a:ln w="19050" cap="rnd" cmpd="sng">
            <a:solidFill>
              <a:schemeClr val="lt1"/>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8"/>
        <p:cNvGrpSpPr/>
        <p:nvPr/>
      </p:nvGrpSpPr>
      <p:grpSpPr>
        <a:xfrm>
          <a:off x="0" y="0"/>
          <a:ext cx="0" cy="0"/>
          <a:chOff x="0" y="0"/>
          <a:chExt cx="0" cy="0"/>
        </a:xfrm>
      </p:grpSpPr>
      <p:pic>
        <p:nvPicPr>
          <p:cNvPr id="49" name="Google Shape;49;p7"/>
          <p:cNvPicPr preferRelativeResize="0"/>
          <p:nvPr/>
        </p:nvPicPr>
        <p:blipFill>
          <a:blip r:embed="rId2">
            <a:alphaModFix/>
          </a:blip>
          <a:stretch>
            <a:fillRect/>
          </a:stretch>
        </p:blipFill>
        <p:spPr>
          <a:xfrm>
            <a:off x="1523" y="0"/>
            <a:ext cx="9140953" cy="5143500"/>
          </a:xfrm>
          <a:prstGeom prst="rect">
            <a:avLst/>
          </a:prstGeom>
          <a:noFill/>
          <a:ln>
            <a:noFill/>
          </a:ln>
        </p:spPr>
      </p:pic>
      <p:sp>
        <p:nvSpPr>
          <p:cNvPr id="50" name="Google Shape;50;p7"/>
          <p:cNvSpPr/>
          <p:nvPr/>
        </p:nvSpPr>
        <p:spPr>
          <a:xfrm rot="5400000">
            <a:off x="-289400" y="280500"/>
            <a:ext cx="5151300" cy="4589700"/>
          </a:xfrm>
          <a:prstGeom prst="rect">
            <a:avLst/>
          </a:prstGeom>
          <a:solidFill>
            <a:srgbClr val="B2AFAC">
              <a:alpha val="62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7"/>
          <p:cNvSpPr/>
          <p:nvPr/>
        </p:nvSpPr>
        <p:spPr>
          <a:xfrm rot="5400000">
            <a:off x="4287450" y="277800"/>
            <a:ext cx="5150700" cy="45624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7"/>
          <p:cNvSpPr/>
          <p:nvPr/>
        </p:nvSpPr>
        <p:spPr>
          <a:xfrm rot="-8303311" flipH="1">
            <a:off x="2218731" y="-21318"/>
            <a:ext cx="2549241" cy="971761"/>
          </a:xfrm>
          <a:custGeom>
            <a:avLst/>
            <a:gdLst/>
            <a:ahLst/>
            <a:cxnLst/>
            <a:rect l="l" t="t" r="r" b="b"/>
            <a:pathLst>
              <a:path w="67540" h="25746" fill="none" extrusionOk="0">
                <a:moveTo>
                  <a:pt x="0" y="0"/>
                </a:moveTo>
                <a:cubicBezTo>
                  <a:pt x="2249" y="1186"/>
                  <a:pt x="5593" y="1429"/>
                  <a:pt x="8025" y="2128"/>
                </a:cubicBezTo>
                <a:cubicBezTo>
                  <a:pt x="16353" y="4469"/>
                  <a:pt x="22250" y="12067"/>
                  <a:pt x="30396" y="14894"/>
                </a:cubicBezTo>
                <a:cubicBezTo>
                  <a:pt x="32675" y="15685"/>
                  <a:pt x="35046" y="16080"/>
                  <a:pt x="37417" y="16536"/>
                </a:cubicBezTo>
                <a:cubicBezTo>
                  <a:pt x="46171" y="18147"/>
                  <a:pt x="54804" y="20335"/>
                  <a:pt x="63284" y="23040"/>
                </a:cubicBezTo>
                <a:cubicBezTo>
                  <a:pt x="64743" y="23496"/>
                  <a:pt x="66688" y="24469"/>
                  <a:pt x="67539" y="25745"/>
                </a:cubicBezTo>
              </a:path>
            </a:pathLst>
          </a:custGeom>
          <a:no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7"/>
          <p:cNvSpPr/>
          <p:nvPr/>
        </p:nvSpPr>
        <p:spPr>
          <a:xfrm rot="10800000" flipH="1">
            <a:off x="-66825" y="-180125"/>
            <a:ext cx="3795700" cy="1551725"/>
          </a:xfrm>
          <a:custGeom>
            <a:avLst/>
            <a:gdLst/>
            <a:ahLst/>
            <a:cxnLst/>
            <a:rect l="l" t="t" r="r" b="b"/>
            <a:pathLst>
              <a:path w="151828" h="62069" fill="none" extrusionOk="0">
                <a:moveTo>
                  <a:pt x="1" y="29332"/>
                </a:moveTo>
                <a:lnTo>
                  <a:pt x="10092" y="22463"/>
                </a:lnTo>
                <a:cubicBezTo>
                  <a:pt x="11186" y="21764"/>
                  <a:pt x="12220" y="20943"/>
                  <a:pt x="13162" y="20031"/>
                </a:cubicBezTo>
                <a:cubicBezTo>
                  <a:pt x="14104" y="18998"/>
                  <a:pt x="14955" y="17843"/>
                  <a:pt x="15685" y="16597"/>
                </a:cubicBezTo>
                <a:cubicBezTo>
                  <a:pt x="18755" y="11916"/>
                  <a:pt x="22220" y="7478"/>
                  <a:pt x="26050" y="3374"/>
                </a:cubicBezTo>
                <a:cubicBezTo>
                  <a:pt x="26870" y="2432"/>
                  <a:pt x="27813" y="1581"/>
                  <a:pt x="28907" y="943"/>
                </a:cubicBezTo>
                <a:cubicBezTo>
                  <a:pt x="30366" y="153"/>
                  <a:pt x="32038" y="1"/>
                  <a:pt x="33710" y="1"/>
                </a:cubicBezTo>
                <a:cubicBezTo>
                  <a:pt x="38147" y="31"/>
                  <a:pt x="42463" y="1399"/>
                  <a:pt x="46719" y="2736"/>
                </a:cubicBezTo>
                <a:lnTo>
                  <a:pt x="56263" y="5745"/>
                </a:lnTo>
                <a:cubicBezTo>
                  <a:pt x="68300" y="9545"/>
                  <a:pt x="79546" y="15776"/>
                  <a:pt x="91127" y="20700"/>
                </a:cubicBezTo>
                <a:cubicBezTo>
                  <a:pt x="92373" y="21247"/>
                  <a:pt x="93650" y="21794"/>
                  <a:pt x="95018" y="21916"/>
                </a:cubicBezTo>
                <a:cubicBezTo>
                  <a:pt x="96385" y="22007"/>
                  <a:pt x="97784" y="21703"/>
                  <a:pt x="99121" y="21338"/>
                </a:cubicBezTo>
                <a:cubicBezTo>
                  <a:pt x="104683" y="19818"/>
                  <a:pt x="110064" y="17630"/>
                  <a:pt x="115140" y="14803"/>
                </a:cubicBezTo>
                <a:cubicBezTo>
                  <a:pt x="116082" y="14256"/>
                  <a:pt x="117055" y="13709"/>
                  <a:pt x="118149" y="13496"/>
                </a:cubicBezTo>
                <a:cubicBezTo>
                  <a:pt x="119091" y="13375"/>
                  <a:pt x="120064" y="13435"/>
                  <a:pt x="121006" y="13679"/>
                </a:cubicBezTo>
                <a:cubicBezTo>
                  <a:pt x="125596" y="14621"/>
                  <a:pt x="129912" y="17113"/>
                  <a:pt x="134623" y="17174"/>
                </a:cubicBezTo>
                <a:cubicBezTo>
                  <a:pt x="136295" y="17204"/>
                  <a:pt x="137997" y="16931"/>
                  <a:pt x="139639" y="17174"/>
                </a:cubicBezTo>
                <a:cubicBezTo>
                  <a:pt x="141402" y="17508"/>
                  <a:pt x="143073" y="18299"/>
                  <a:pt x="144441" y="19454"/>
                </a:cubicBezTo>
                <a:cubicBezTo>
                  <a:pt x="148028" y="22372"/>
                  <a:pt x="150095" y="26809"/>
                  <a:pt x="150946" y="31338"/>
                </a:cubicBezTo>
                <a:cubicBezTo>
                  <a:pt x="151827" y="35867"/>
                  <a:pt x="151614" y="40518"/>
                  <a:pt x="151432" y="45138"/>
                </a:cubicBezTo>
                <a:cubicBezTo>
                  <a:pt x="151128" y="51703"/>
                  <a:pt x="151432" y="55503"/>
                  <a:pt x="151128" y="62068"/>
                </a:cubicBezTo>
              </a:path>
            </a:pathLst>
          </a:custGeom>
          <a:no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7"/>
          <p:cNvSpPr txBox="1">
            <a:spLocks noGrp="1"/>
          </p:cNvSpPr>
          <p:nvPr>
            <p:ph type="title"/>
          </p:nvPr>
        </p:nvSpPr>
        <p:spPr>
          <a:xfrm>
            <a:off x="717425" y="1725075"/>
            <a:ext cx="2979600" cy="3927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sz="30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55" name="Google Shape;55;p7"/>
          <p:cNvSpPr txBox="1">
            <a:spLocks noGrp="1"/>
          </p:cNvSpPr>
          <p:nvPr>
            <p:ph type="body" idx="1"/>
          </p:nvPr>
        </p:nvSpPr>
        <p:spPr>
          <a:xfrm>
            <a:off x="717425" y="2347375"/>
            <a:ext cx="3531000" cy="1410900"/>
          </a:xfrm>
          <a:prstGeom prst="rect">
            <a:avLst/>
          </a:prstGeom>
        </p:spPr>
        <p:txBody>
          <a:bodyPr spcFirstLastPara="1" wrap="square" lIns="91425" tIns="91425" rIns="91425" bIns="91425" anchor="t" anchorCtr="0">
            <a:noAutofit/>
          </a:bodyPr>
          <a:lstStyle>
            <a:lvl1pPr marL="457200" lvl="0" indent="-304800">
              <a:lnSpc>
                <a:spcPct val="100000"/>
              </a:lnSpc>
              <a:spcBef>
                <a:spcPts val="0"/>
              </a:spcBef>
              <a:spcAft>
                <a:spcPts val="0"/>
              </a:spcAft>
              <a:buSzPts val="1200"/>
              <a:buChar char="●"/>
              <a:defRPr sz="16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56" name="Google Shape;56;p7"/>
          <p:cNvSpPr/>
          <p:nvPr/>
        </p:nvSpPr>
        <p:spPr>
          <a:xfrm rot="-1395462">
            <a:off x="208069" y="3373726"/>
            <a:ext cx="3477417" cy="2626498"/>
          </a:xfrm>
          <a:custGeom>
            <a:avLst/>
            <a:gdLst/>
            <a:ahLst/>
            <a:cxnLst/>
            <a:rect l="l" t="t" r="r" b="b"/>
            <a:pathLst>
              <a:path w="90307" h="68209" fill="none" extrusionOk="0">
                <a:moveTo>
                  <a:pt x="1" y="1733"/>
                </a:moveTo>
                <a:cubicBezTo>
                  <a:pt x="2524" y="730"/>
                  <a:pt x="13557" y="973"/>
                  <a:pt x="16566" y="487"/>
                </a:cubicBezTo>
                <a:cubicBezTo>
                  <a:pt x="19576" y="1"/>
                  <a:pt x="24105" y="1004"/>
                  <a:pt x="24105" y="4013"/>
                </a:cubicBezTo>
                <a:cubicBezTo>
                  <a:pt x="24105" y="7022"/>
                  <a:pt x="24105" y="12767"/>
                  <a:pt x="25351" y="14043"/>
                </a:cubicBezTo>
                <a:cubicBezTo>
                  <a:pt x="26597" y="15290"/>
                  <a:pt x="31369" y="19302"/>
                  <a:pt x="30366" y="21065"/>
                </a:cubicBezTo>
                <a:cubicBezTo>
                  <a:pt x="29363" y="22828"/>
                  <a:pt x="26597" y="30092"/>
                  <a:pt x="27843" y="31582"/>
                </a:cubicBezTo>
                <a:cubicBezTo>
                  <a:pt x="29120" y="33101"/>
                  <a:pt x="37631" y="32098"/>
                  <a:pt x="40640" y="31095"/>
                </a:cubicBezTo>
                <a:cubicBezTo>
                  <a:pt x="43649" y="30092"/>
                  <a:pt x="49181" y="29089"/>
                  <a:pt x="51187" y="31095"/>
                </a:cubicBezTo>
                <a:cubicBezTo>
                  <a:pt x="53193" y="33101"/>
                  <a:pt x="57692" y="36354"/>
                  <a:pt x="58452" y="39606"/>
                </a:cubicBezTo>
                <a:cubicBezTo>
                  <a:pt x="59212" y="42889"/>
                  <a:pt x="62981" y="47387"/>
                  <a:pt x="68482" y="48390"/>
                </a:cubicBezTo>
                <a:cubicBezTo>
                  <a:pt x="74014" y="49393"/>
                  <a:pt x="80033" y="50640"/>
                  <a:pt x="82768" y="51399"/>
                </a:cubicBezTo>
                <a:cubicBezTo>
                  <a:pt x="85534" y="52159"/>
                  <a:pt x="87054" y="53284"/>
                  <a:pt x="88300" y="56931"/>
                </a:cubicBezTo>
                <a:cubicBezTo>
                  <a:pt x="89546" y="60579"/>
                  <a:pt x="90306" y="68208"/>
                  <a:pt x="90306" y="68208"/>
                </a:cubicBezTo>
              </a:path>
            </a:pathLst>
          </a:custGeom>
          <a:noFill/>
          <a:ln w="19050" cap="rnd" cmpd="sng">
            <a:solidFill>
              <a:schemeClr val="lt1"/>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3"/>
        <p:cNvGrpSpPr/>
        <p:nvPr/>
      </p:nvGrpSpPr>
      <p:grpSpPr>
        <a:xfrm>
          <a:off x="0" y="0"/>
          <a:ext cx="0" cy="0"/>
          <a:chOff x="0" y="0"/>
          <a:chExt cx="0" cy="0"/>
        </a:xfrm>
      </p:grpSpPr>
      <p:pic>
        <p:nvPicPr>
          <p:cNvPr id="64" name="Google Shape;64;p9"/>
          <p:cNvPicPr preferRelativeResize="0"/>
          <p:nvPr/>
        </p:nvPicPr>
        <p:blipFill>
          <a:blip r:embed="rId2">
            <a:alphaModFix/>
          </a:blip>
          <a:stretch>
            <a:fillRect/>
          </a:stretch>
        </p:blipFill>
        <p:spPr>
          <a:xfrm rot="10800000" flipH="1">
            <a:off x="1523" y="2237"/>
            <a:ext cx="9140953" cy="5143500"/>
          </a:xfrm>
          <a:prstGeom prst="rect">
            <a:avLst/>
          </a:prstGeom>
          <a:noFill/>
          <a:ln>
            <a:noFill/>
          </a:ln>
        </p:spPr>
      </p:pic>
      <p:sp>
        <p:nvSpPr>
          <p:cNvPr id="65" name="Google Shape;65;p9"/>
          <p:cNvSpPr/>
          <p:nvPr/>
        </p:nvSpPr>
        <p:spPr>
          <a:xfrm rot="5400000" flipH="1">
            <a:off x="1999025" y="-2012875"/>
            <a:ext cx="5151300" cy="9166500"/>
          </a:xfrm>
          <a:prstGeom prst="rect">
            <a:avLst/>
          </a:prstGeom>
          <a:solidFill>
            <a:srgbClr val="B2AFAC">
              <a:alpha val="62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9"/>
          <p:cNvSpPr txBox="1">
            <a:spLocks noGrp="1"/>
          </p:cNvSpPr>
          <p:nvPr>
            <p:ph type="title"/>
          </p:nvPr>
        </p:nvSpPr>
        <p:spPr>
          <a:xfrm>
            <a:off x="717425" y="1183150"/>
            <a:ext cx="3837000" cy="1532400"/>
          </a:xfrm>
          <a:prstGeom prst="rect">
            <a:avLst/>
          </a:prstGeom>
        </p:spPr>
        <p:txBody>
          <a:bodyPr spcFirstLastPara="1" wrap="square" lIns="91425" tIns="91425" rIns="91425" bIns="91425" anchor="t" anchorCtr="0">
            <a:noAutofit/>
          </a:bodyPr>
          <a:lstStyle>
            <a:lvl1pPr lvl="0">
              <a:spcBef>
                <a:spcPts val="0"/>
              </a:spcBef>
              <a:spcAft>
                <a:spcPts val="0"/>
              </a:spcAft>
              <a:buSzPts val="4200"/>
              <a:buNone/>
              <a:defRPr sz="4200">
                <a:solidFill>
                  <a:schemeClr val="lt1"/>
                </a:solidFill>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67" name="Google Shape;67;p9"/>
          <p:cNvSpPr txBox="1">
            <a:spLocks noGrp="1"/>
          </p:cNvSpPr>
          <p:nvPr>
            <p:ph type="subTitle" idx="1"/>
          </p:nvPr>
        </p:nvSpPr>
        <p:spPr>
          <a:xfrm>
            <a:off x="717425" y="3324550"/>
            <a:ext cx="3837000" cy="7137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100"/>
              <a:buNone/>
              <a:defRPr sz="16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8" name="Google Shape;68;p9"/>
          <p:cNvSpPr txBox="1">
            <a:spLocks noGrp="1"/>
          </p:cNvSpPr>
          <p:nvPr>
            <p:ph type="body" idx="2"/>
          </p:nvPr>
        </p:nvSpPr>
        <p:spPr>
          <a:xfrm>
            <a:off x="4714975" y="724075"/>
            <a:ext cx="40614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accent1"/>
              </a:buClr>
              <a:buSzPts val="1800"/>
              <a:buChar char="●"/>
              <a:defRPr sz="1600"/>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69" name="Google Shape;69;p9"/>
          <p:cNvSpPr/>
          <p:nvPr/>
        </p:nvSpPr>
        <p:spPr>
          <a:xfrm rot="899882" flipH="1">
            <a:off x="5688984" y="3180481"/>
            <a:ext cx="3477428" cy="2626506"/>
          </a:xfrm>
          <a:custGeom>
            <a:avLst/>
            <a:gdLst/>
            <a:ahLst/>
            <a:cxnLst/>
            <a:rect l="l" t="t" r="r" b="b"/>
            <a:pathLst>
              <a:path w="90307" h="68209" fill="none" extrusionOk="0">
                <a:moveTo>
                  <a:pt x="1" y="1733"/>
                </a:moveTo>
                <a:cubicBezTo>
                  <a:pt x="2524" y="730"/>
                  <a:pt x="13557" y="973"/>
                  <a:pt x="16566" y="487"/>
                </a:cubicBezTo>
                <a:cubicBezTo>
                  <a:pt x="19576" y="1"/>
                  <a:pt x="24105" y="1004"/>
                  <a:pt x="24105" y="4013"/>
                </a:cubicBezTo>
                <a:cubicBezTo>
                  <a:pt x="24105" y="7022"/>
                  <a:pt x="24105" y="12767"/>
                  <a:pt x="25351" y="14043"/>
                </a:cubicBezTo>
                <a:cubicBezTo>
                  <a:pt x="26597" y="15290"/>
                  <a:pt x="31369" y="19302"/>
                  <a:pt x="30366" y="21065"/>
                </a:cubicBezTo>
                <a:cubicBezTo>
                  <a:pt x="29363" y="22828"/>
                  <a:pt x="26597" y="30092"/>
                  <a:pt x="27843" y="31582"/>
                </a:cubicBezTo>
                <a:cubicBezTo>
                  <a:pt x="29120" y="33101"/>
                  <a:pt x="37631" y="32098"/>
                  <a:pt x="40640" y="31095"/>
                </a:cubicBezTo>
                <a:cubicBezTo>
                  <a:pt x="43649" y="30092"/>
                  <a:pt x="49181" y="29089"/>
                  <a:pt x="51187" y="31095"/>
                </a:cubicBezTo>
                <a:cubicBezTo>
                  <a:pt x="53193" y="33101"/>
                  <a:pt x="57692" y="36354"/>
                  <a:pt x="58452" y="39606"/>
                </a:cubicBezTo>
                <a:cubicBezTo>
                  <a:pt x="59212" y="42889"/>
                  <a:pt x="62981" y="47387"/>
                  <a:pt x="68482" y="48390"/>
                </a:cubicBezTo>
                <a:cubicBezTo>
                  <a:pt x="74014" y="49393"/>
                  <a:pt x="80033" y="50640"/>
                  <a:pt x="82768" y="51399"/>
                </a:cubicBezTo>
                <a:cubicBezTo>
                  <a:pt x="85534" y="52159"/>
                  <a:pt x="87054" y="53284"/>
                  <a:pt x="88300" y="56931"/>
                </a:cubicBezTo>
                <a:cubicBezTo>
                  <a:pt x="89546" y="60579"/>
                  <a:pt x="90306" y="68208"/>
                  <a:pt x="90306" y="68208"/>
                </a:cubicBezTo>
              </a:path>
            </a:pathLst>
          </a:custGeom>
          <a:noFill/>
          <a:ln w="19050" cap="rnd" cmpd="sng">
            <a:solidFill>
              <a:schemeClr val="lt1"/>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9"/>
          <p:cNvSpPr/>
          <p:nvPr/>
        </p:nvSpPr>
        <p:spPr>
          <a:xfrm rot="7824514">
            <a:off x="-399862" y="88622"/>
            <a:ext cx="3005384" cy="1145641"/>
          </a:xfrm>
          <a:custGeom>
            <a:avLst/>
            <a:gdLst/>
            <a:ahLst/>
            <a:cxnLst/>
            <a:rect l="l" t="t" r="r" b="b"/>
            <a:pathLst>
              <a:path w="67540" h="25746" fill="none" extrusionOk="0">
                <a:moveTo>
                  <a:pt x="0" y="0"/>
                </a:moveTo>
                <a:cubicBezTo>
                  <a:pt x="2249" y="1186"/>
                  <a:pt x="5593" y="1429"/>
                  <a:pt x="8025" y="2128"/>
                </a:cubicBezTo>
                <a:cubicBezTo>
                  <a:pt x="16353" y="4469"/>
                  <a:pt x="22250" y="12067"/>
                  <a:pt x="30396" y="14894"/>
                </a:cubicBezTo>
                <a:cubicBezTo>
                  <a:pt x="32675" y="15685"/>
                  <a:pt x="35046" y="16080"/>
                  <a:pt x="37417" y="16536"/>
                </a:cubicBezTo>
                <a:cubicBezTo>
                  <a:pt x="46171" y="18147"/>
                  <a:pt x="54804" y="20335"/>
                  <a:pt x="63284" y="23040"/>
                </a:cubicBezTo>
                <a:cubicBezTo>
                  <a:pt x="64743" y="23496"/>
                  <a:pt x="66688" y="24469"/>
                  <a:pt x="67539" y="25745"/>
                </a:cubicBezTo>
              </a:path>
            </a:pathLst>
          </a:custGeom>
          <a:no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88"/>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89"/>
        <p:cNvGrpSpPr/>
        <p:nvPr/>
      </p:nvGrpSpPr>
      <p:grpSpPr>
        <a:xfrm>
          <a:off x="0" y="0"/>
          <a:ext cx="0" cy="0"/>
          <a:chOff x="0" y="0"/>
          <a:chExt cx="0" cy="0"/>
        </a:xfrm>
      </p:grpSpPr>
      <p:pic>
        <p:nvPicPr>
          <p:cNvPr id="90" name="Google Shape;90;p13"/>
          <p:cNvPicPr preferRelativeResize="0"/>
          <p:nvPr/>
        </p:nvPicPr>
        <p:blipFill>
          <a:blip r:embed="rId2">
            <a:alphaModFix/>
          </a:blip>
          <a:stretch>
            <a:fillRect/>
          </a:stretch>
        </p:blipFill>
        <p:spPr>
          <a:xfrm>
            <a:off x="1010" y="0"/>
            <a:ext cx="9141982" cy="5143501"/>
          </a:xfrm>
          <a:prstGeom prst="rect">
            <a:avLst/>
          </a:prstGeom>
          <a:noFill/>
          <a:ln>
            <a:noFill/>
          </a:ln>
        </p:spPr>
      </p:pic>
      <p:sp>
        <p:nvSpPr>
          <p:cNvPr id="91" name="Google Shape;91;p13"/>
          <p:cNvSpPr/>
          <p:nvPr/>
        </p:nvSpPr>
        <p:spPr>
          <a:xfrm rot="5400000">
            <a:off x="2000400" y="-2008950"/>
            <a:ext cx="5143200" cy="9161100"/>
          </a:xfrm>
          <a:prstGeom prst="rect">
            <a:avLst/>
          </a:prstGeom>
          <a:solidFill>
            <a:srgbClr val="B2AFAC">
              <a:alpha val="62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txBox="1">
            <a:spLocks noGrp="1"/>
          </p:cNvSpPr>
          <p:nvPr>
            <p:ph type="title"/>
          </p:nvPr>
        </p:nvSpPr>
        <p:spPr>
          <a:xfrm>
            <a:off x="717425" y="381575"/>
            <a:ext cx="7709100" cy="4938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atin typeface="Cantata One"/>
                <a:ea typeface="Cantata One"/>
                <a:cs typeface="Cantata One"/>
                <a:sym typeface="Cantata 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3" name="Google Shape;93;p13"/>
          <p:cNvSpPr txBox="1">
            <a:spLocks noGrp="1"/>
          </p:cNvSpPr>
          <p:nvPr>
            <p:ph type="title" idx="2"/>
          </p:nvPr>
        </p:nvSpPr>
        <p:spPr>
          <a:xfrm>
            <a:off x="1325925" y="1845801"/>
            <a:ext cx="3153300" cy="540000"/>
          </a:xfrm>
          <a:prstGeom prst="rect">
            <a:avLst/>
          </a:prstGeom>
        </p:spPr>
        <p:txBody>
          <a:bodyPr spcFirstLastPara="1" wrap="square" lIns="91425" tIns="91425" rIns="91425" bIns="91425" anchor="ctr" anchorCtr="0">
            <a:noAutofit/>
          </a:bodyPr>
          <a:lstStyle>
            <a:lvl1pPr lvl="0" algn="ctr">
              <a:spcBef>
                <a:spcPts val="0"/>
              </a:spcBef>
              <a:spcAft>
                <a:spcPts val="0"/>
              </a:spcAft>
              <a:buSzPts val="2500"/>
              <a:buNone/>
              <a:defRPr sz="2300"/>
            </a:lvl1pPr>
            <a:lvl2pPr lvl="1">
              <a:spcBef>
                <a:spcPts val="0"/>
              </a:spcBef>
              <a:spcAft>
                <a:spcPts val="0"/>
              </a:spcAft>
              <a:buSzPts val="2800"/>
              <a:buNone/>
              <a:defRPr>
                <a:latin typeface="Average"/>
                <a:ea typeface="Average"/>
                <a:cs typeface="Average"/>
                <a:sym typeface="Average"/>
              </a:defRPr>
            </a:lvl2pPr>
            <a:lvl3pPr lvl="2">
              <a:spcBef>
                <a:spcPts val="0"/>
              </a:spcBef>
              <a:spcAft>
                <a:spcPts val="0"/>
              </a:spcAft>
              <a:buSzPts val="2800"/>
              <a:buNone/>
              <a:defRPr>
                <a:latin typeface="Average"/>
                <a:ea typeface="Average"/>
                <a:cs typeface="Average"/>
                <a:sym typeface="Average"/>
              </a:defRPr>
            </a:lvl3pPr>
            <a:lvl4pPr lvl="3">
              <a:spcBef>
                <a:spcPts val="0"/>
              </a:spcBef>
              <a:spcAft>
                <a:spcPts val="0"/>
              </a:spcAft>
              <a:buSzPts val="2800"/>
              <a:buNone/>
              <a:defRPr>
                <a:latin typeface="Average"/>
                <a:ea typeface="Average"/>
                <a:cs typeface="Average"/>
                <a:sym typeface="Average"/>
              </a:defRPr>
            </a:lvl4pPr>
            <a:lvl5pPr lvl="4">
              <a:spcBef>
                <a:spcPts val="0"/>
              </a:spcBef>
              <a:spcAft>
                <a:spcPts val="0"/>
              </a:spcAft>
              <a:buSzPts val="2800"/>
              <a:buNone/>
              <a:defRPr>
                <a:latin typeface="Average"/>
                <a:ea typeface="Average"/>
                <a:cs typeface="Average"/>
                <a:sym typeface="Average"/>
              </a:defRPr>
            </a:lvl5pPr>
            <a:lvl6pPr lvl="5">
              <a:spcBef>
                <a:spcPts val="0"/>
              </a:spcBef>
              <a:spcAft>
                <a:spcPts val="0"/>
              </a:spcAft>
              <a:buSzPts val="2800"/>
              <a:buNone/>
              <a:defRPr>
                <a:latin typeface="Average"/>
                <a:ea typeface="Average"/>
                <a:cs typeface="Average"/>
                <a:sym typeface="Average"/>
              </a:defRPr>
            </a:lvl6pPr>
            <a:lvl7pPr lvl="6">
              <a:spcBef>
                <a:spcPts val="0"/>
              </a:spcBef>
              <a:spcAft>
                <a:spcPts val="0"/>
              </a:spcAft>
              <a:buSzPts val="2800"/>
              <a:buNone/>
              <a:defRPr>
                <a:latin typeface="Average"/>
                <a:ea typeface="Average"/>
                <a:cs typeface="Average"/>
                <a:sym typeface="Average"/>
              </a:defRPr>
            </a:lvl7pPr>
            <a:lvl8pPr lvl="7">
              <a:spcBef>
                <a:spcPts val="0"/>
              </a:spcBef>
              <a:spcAft>
                <a:spcPts val="0"/>
              </a:spcAft>
              <a:buSzPts val="2800"/>
              <a:buNone/>
              <a:defRPr>
                <a:latin typeface="Average"/>
                <a:ea typeface="Average"/>
                <a:cs typeface="Average"/>
                <a:sym typeface="Average"/>
              </a:defRPr>
            </a:lvl8pPr>
            <a:lvl9pPr lvl="8">
              <a:spcBef>
                <a:spcPts val="0"/>
              </a:spcBef>
              <a:spcAft>
                <a:spcPts val="0"/>
              </a:spcAft>
              <a:buSzPts val="2800"/>
              <a:buNone/>
              <a:defRPr>
                <a:latin typeface="Average"/>
                <a:ea typeface="Average"/>
                <a:cs typeface="Average"/>
                <a:sym typeface="Average"/>
              </a:defRPr>
            </a:lvl9pPr>
          </a:lstStyle>
          <a:p>
            <a:endParaRPr/>
          </a:p>
        </p:txBody>
      </p:sp>
      <p:sp>
        <p:nvSpPr>
          <p:cNvPr id="94" name="Google Shape;94;p13"/>
          <p:cNvSpPr txBox="1">
            <a:spLocks noGrp="1"/>
          </p:cNvSpPr>
          <p:nvPr>
            <p:ph type="title" idx="3"/>
          </p:nvPr>
        </p:nvSpPr>
        <p:spPr>
          <a:xfrm>
            <a:off x="4664800" y="1845801"/>
            <a:ext cx="3153300" cy="540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300"/>
            </a:lvl1pPr>
            <a:lvl2pPr lvl="1" rtl="0">
              <a:spcBef>
                <a:spcPts val="0"/>
              </a:spcBef>
              <a:spcAft>
                <a:spcPts val="0"/>
              </a:spcAft>
              <a:buSzPts val="2800"/>
              <a:buNone/>
              <a:defRPr>
                <a:latin typeface="Average"/>
                <a:ea typeface="Average"/>
                <a:cs typeface="Average"/>
                <a:sym typeface="Average"/>
              </a:defRPr>
            </a:lvl2pPr>
            <a:lvl3pPr lvl="2" rtl="0">
              <a:spcBef>
                <a:spcPts val="0"/>
              </a:spcBef>
              <a:spcAft>
                <a:spcPts val="0"/>
              </a:spcAft>
              <a:buSzPts val="2800"/>
              <a:buNone/>
              <a:defRPr>
                <a:latin typeface="Average"/>
                <a:ea typeface="Average"/>
                <a:cs typeface="Average"/>
                <a:sym typeface="Average"/>
              </a:defRPr>
            </a:lvl3pPr>
            <a:lvl4pPr lvl="3" rtl="0">
              <a:spcBef>
                <a:spcPts val="0"/>
              </a:spcBef>
              <a:spcAft>
                <a:spcPts val="0"/>
              </a:spcAft>
              <a:buSzPts val="2800"/>
              <a:buNone/>
              <a:defRPr>
                <a:latin typeface="Average"/>
                <a:ea typeface="Average"/>
                <a:cs typeface="Average"/>
                <a:sym typeface="Average"/>
              </a:defRPr>
            </a:lvl4pPr>
            <a:lvl5pPr lvl="4" rtl="0">
              <a:spcBef>
                <a:spcPts val="0"/>
              </a:spcBef>
              <a:spcAft>
                <a:spcPts val="0"/>
              </a:spcAft>
              <a:buSzPts val="2800"/>
              <a:buNone/>
              <a:defRPr>
                <a:latin typeface="Average"/>
                <a:ea typeface="Average"/>
                <a:cs typeface="Average"/>
                <a:sym typeface="Average"/>
              </a:defRPr>
            </a:lvl5pPr>
            <a:lvl6pPr lvl="5" rtl="0">
              <a:spcBef>
                <a:spcPts val="0"/>
              </a:spcBef>
              <a:spcAft>
                <a:spcPts val="0"/>
              </a:spcAft>
              <a:buSzPts val="2800"/>
              <a:buNone/>
              <a:defRPr>
                <a:latin typeface="Average"/>
                <a:ea typeface="Average"/>
                <a:cs typeface="Average"/>
                <a:sym typeface="Average"/>
              </a:defRPr>
            </a:lvl6pPr>
            <a:lvl7pPr lvl="6" rtl="0">
              <a:spcBef>
                <a:spcPts val="0"/>
              </a:spcBef>
              <a:spcAft>
                <a:spcPts val="0"/>
              </a:spcAft>
              <a:buSzPts val="2800"/>
              <a:buNone/>
              <a:defRPr>
                <a:latin typeface="Average"/>
                <a:ea typeface="Average"/>
                <a:cs typeface="Average"/>
                <a:sym typeface="Average"/>
              </a:defRPr>
            </a:lvl7pPr>
            <a:lvl8pPr lvl="7" rtl="0">
              <a:spcBef>
                <a:spcPts val="0"/>
              </a:spcBef>
              <a:spcAft>
                <a:spcPts val="0"/>
              </a:spcAft>
              <a:buSzPts val="2800"/>
              <a:buNone/>
              <a:defRPr>
                <a:latin typeface="Average"/>
                <a:ea typeface="Average"/>
                <a:cs typeface="Average"/>
                <a:sym typeface="Average"/>
              </a:defRPr>
            </a:lvl8pPr>
            <a:lvl9pPr lvl="8" rtl="0">
              <a:spcBef>
                <a:spcPts val="0"/>
              </a:spcBef>
              <a:spcAft>
                <a:spcPts val="0"/>
              </a:spcAft>
              <a:buSzPts val="2800"/>
              <a:buNone/>
              <a:defRPr>
                <a:latin typeface="Average"/>
                <a:ea typeface="Average"/>
                <a:cs typeface="Average"/>
                <a:sym typeface="Average"/>
              </a:defRPr>
            </a:lvl9pPr>
          </a:lstStyle>
          <a:p>
            <a:endParaRPr/>
          </a:p>
        </p:txBody>
      </p:sp>
      <p:sp>
        <p:nvSpPr>
          <p:cNvPr id="95" name="Google Shape;95;p13"/>
          <p:cNvSpPr txBox="1">
            <a:spLocks noGrp="1"/>
          </p:cNvSpPr>
          <p:nvPr>
            <p:ph type="subTitle" idx="1"/>
          </p:nvPr>
        </p:nvSpPr>
        <p:spPr>
          <a:xfrm>
            <a:off x="1697625" y="2385801"/>
            <a:ext cx="2409900" cy="3825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sz="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6" name="Google Shape;96;p13"/>
          <p:cNvSpPr txBox="1">
            <a:spLocks noGrp="1"/>
          </p:cNvSpPr>
          <p:nvPr>
            <p:ph type="subTitle" idx="4"/>
          </p:nvPr>
        </p:nvSpPr>
        <p:spPr>
          <a:xfrm>
            <a:off x="5036500" y="2385801"/>
            <a:ext cx="2409900" cy="382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7" name="Google Shape;97;p13"/>
          <p:cNvSpPr txBox="1">
            <a:spLocks noGrp="1"/>
          </p:cNvSpPr>
          <p:nvPr>
            <p:ph type="title" idx="5"/>
          </p:nvPr>
        </p:nvSpPr>
        <p:spPr>
          <a:xfrm>
            <a:off x="1325925" y="3657051"/>
            <a:ext cx="3153300" cy="540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300"/>
            </a:lvl1pPr>
            <a:lvl2pPr lvl="1" rtl="0">
              <a:spcBef>
                <a:spcPts val="0"/>
              </a:spcBef>
              <a:spcAft>
                <a:spcPts val="0"/>
              </a:spcAft>
              <a:buSzPts val="2800"/>
              <a:buNone/>
              <a:defRPr>
                <a:latin typeface="Average"/>
                <a:ea typeface="Average"/>
                <a:cs typeface="Average"/>
                <a:sym typeface="Average"/>
              </a:defRPr>
            </a:lvl2pPr>
            <a:lvl3pPr lvl="2" rtl="0">
              <a:spcBef>
                <a:spcPts val="0"/>
              </a:spcBef>
              <a:spcAft>
                <a:spcPts val="0"/>
              </a:spcAft>
              <a:buSzPts val="2800"/>
              <a:buNone/>
              <a:defRPr>
                <a:latin typeface="Average"/>
                <a:ea typeface="Average"/>
                <a:cs typeface="Average"/>
                <a:sym typeface="Average"/>
              </a:defRPr>
            </a:lvl3pPr>
            <a:lvl4pPr lvl="3" rtl="0">
              <a:spcBef>
                <a:spcPts val="0"/>
              </a:spcBef>
              <a:spcAft>
                <a:spcPts val="0"/>
              </a:spcAft>
              <a:buSzPts val="2800"/>
              <a:buNone/>
              <a:defRPr>
                <a:latin typeface="Average"/>
                <a:ea typeface="Average"/>
                <a:cs typeface="Average"/>
                <a:sym typeface="Average"/>
              </a:defRPr>
            </a:lvl4pPr>
            <a:lvl5pPr lvl="4" rtl="0">
              <a:spcBef>
                <a:spcPts val="0"/>
              </a:spcBef>
              <a:spcAft>
                <a:spcPts val="0"/>
              </a:spcAft>
              <a:buSzPts val="2800"/>
              <a:buNone/>
              <a:defRPr>
                <a:latin typeface="Average"/>
                <a:ea typeface="Average"/>
                <a:cs typeface="Average"/>
                <a:sym typeface="Average"/>
              </a:defRPr>
            </a:lvl5pPr>
            <a:lvl6pPr lvl="5" rtl="0">
              <a:spcBef>
                <a:spcPts val="0"/>
              </a:spcBef>
              <a:spcAft>
                <a:spcPts val="0"/>
              </a:spcAft>
              <a:buSzPts val="2800"/>
              <a:buNone/>
              <a:defRPr>
                <a:latin typeface="Average"/>
                <a:ea typeface="Average"/>
                <a:cs typeface="Average"/>
                <a:sym typeface="Average"/>
              </a:defRPr>
            </a:lvl6pPr>
            <a:lvl7pPr lvl="6" rtl="0">
              <a:spcBef>
                <a:spcPts val="0"/>
              </a:spcBef>
              <a:spcAft>
                <a:spcPts val="0"/>
              </a:spcAft>
              <a:buSzPts val="2800"/>
              <a:buNone/>
              <a:defRPr>
                <a:latin typeface="Average"/>
                <a:ea typeface="Average"/>
                <a:cs typeface="Average"/>
                <a:sym typeface="Average"/>
              </a:defRPr>
            </a:lvl7pPr>
            <a:lvl8pPr lvl="7" rtl="0">
              <a:spcBef>
                <a:spcPts val="0"/>
              </a:spcBef>
              <a:spcAft>
                <a:spcPts val="0"/>
              </a:spcAft>
              <a:buSzPts val="2800"/>
              <a:buNone/>
              <a:defRPr>
                <a:latin typeface="Average"/>
                <a:ea typeface="Average"/>
                <a:cs typeface="Average"/>
                <a:sym typeface="Average"/>
              </a:defRPr>
            </a:lvl8pPr>
            <a:lvl9pPr lvl="8" rtl="0">
              <a:spcBef>
                <a:spcPts val="0"/>
              </a:spcBef>
              <a:spcAft>
                <a:spcPts val="0"/>
              </a:spcAft>
              <a:buSzPts val="2800"/>
              <a:buNone/>
              <a:defRPr>
                <a:latin typeface="Average"/>
                <a:ea typeface="Average"/>
                <a:cs typeface="Average"/>
                <a:sym typeface="Average"/>
              </a:defRPr>
            </a:lvl9pPr>
          </a:lstStyle>
          <a:p>
            <a:endParaRPr/>
          </a:p>
        </p:txBody>
      </p:sp>
      <p:sp>
        <p:nvSpPr>
          <p:cNvPr id="98" name="Google Shape;98;p13"/>
          <p:cNvSpPr txBox="1">
            <a:spLocks noGrp="1"/>
          </p:cNvSpPr>
          <p:nvPr>
            <p:ph type="title" idx="6"/>
          </p:nvPr>
        </p:nvSpPr>
        <p:spPr>
          <a:xfrm>
            <a:off x="4664800" y="3657051"/>
            <a:ext cx="3153300" cy="540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300"/>
            </a:lvl1pPr>
            <a:lvl2pPr lvl="1" rtl="0">
              <a:spcBef>
                <a:spcPts val="0"/>
              </a:spcBef>
              <a:spcAft>
                <a:spcPts val="0"/>
              </a:spcAft>
              <a:buSzPts val="2800"/>
              <a:buNone/>
              <a:defRPr>
                <a:latin typeface="Average"/>
                <a:ea typeface="Average"/>
                <a:cs typeface="Average"/>
                <a:sym typeface="Average"/>
              </a:defRPr>
            </a:lvl2pPr>
            <a:lvl3pPr lvl="2" rtl="0">
              <a:spcBef>
                <a:spcPts val="0"/>
              </a:spcBef>
              <a:spcAft>
                <a:spcPts val="0"/>
              </a:spcAft>
              <a:buSzPts val="2800"/>
              <a:buNone/>
              <a:defRPr>
                <a:latin typeface="Average"/>
                <a:ea typeface="Average"/>
                <a:cs typeface="Average"/>
                <a:sym typeface="Average"/>
              </a:defRPr>
            </a:lvl3pPr>
            <a:lvl4pPr lvl="3" rtl="0">
              <a:spcBef>
                <a:spcPts val="0"/>
              </a:spcBef>
              <a:spcAft>
                <a:spcPts val="0"/>
              </a:spcAft>
              <a:buSzPts val="2800"/>
              <a:buNone/>
              <a:defRPr>
                <a:latin typeface="Average"/>
                <a:ea typeface="Average"/>
                <a:cs typeface="Average"/>
                <a:sym typeface="Average"/>
              </a:defRPr>
            </a:lvl4pPr>
            <a:lvl5pPr lvl="4" rtl="0">
              <a:spcBef>
                <a:spcPts val="0"/>
              </a:spcBef>
              <a:spcAft>
                <a:spcPts val="0"/>
              </a:spcAft>
              <a:buSzPts val="2800"/>
              <a:buNone/>
              <a:defRPr>
                <a:latin typeface="Average"/>
                <a:ea typeface="Average"/>
                <a:cs typeface="Average"/>
                <a:sym typeface="Average"/>
              </a:defRPr>
            </a:lvl5pPr>
            <a:lvl6pPr lvl="5" rtl="0">
              <a:spcBef>
                <a:spcPts val="0"/>
              </a:spcBef>
              <a:spcAft>
                <a:spcPts val="0"/>
              </a:spcAft>
              <a:buSzPts val="2800"/>
              <a:buNone/>
              <a:defRPr>
                <a:latin typeface="Average"/>
                <a:ea typeface="Average"/>
                <a:cs typeface="Average"/>
                <a:sym typeface="Average"/>
              </a:defRPr>
            </a:lvl6pPr>
            <a:lvl7pPr lvl="6" rtl="0">
              <a:spcBef>
                <a:spcPts val="0"/>
              </a:spcBef>
              <a:spcAft>
                <a:spcPts val="0"/>
              </a:spcAft>
              <a:buSzPts val="2800"/>
              <a:buNone/>
              <a:defRPr>
                <a:latin typeface="Average"/>
                <a:ea typeface="Average"/>
                <a:cs typeface="Average"/>
                <a:sym typeface="Average"/>
              </a:defRPr>
            </a:lvl7pPr>
            <a:lvl8pPr lvl="7" rtl="0">
              <a:spcBef>
                <a:spcPts val="0"/>
              </a:spcBef>
              <a:spcAft>
                <a:spcPts val="0"/>
              </a:spcAft>
              <a:buSzPts val="2800"/>
              <a:buNone/>
              <a:defRPr>
                <a:latin typeface="Average"/>
                <a:ea typeface="Average"/>
                <a:cs typeface="Average"/>
                <a:sym typeface="Average"/>
              </a:defRPr>
            </a:lvl8pPr>
            <a:lvl9pPr lvl="8" rtl="0">
              <a:spcBef>
                <a:spcPts val="0"/>
              </a:spcBef>
              <a:spcAft>
                <a:spcPts val="0"/>
              </a:spcAft>
              <a:buSzPts val="2800"/>
              <a:buNone/>
              <a:defRPr>
                <a:latin typeface="Average"/>
                <a:ea typeface="Average"/>
                <a:cs typeface="Average"/>
                <a:sym typeface="Average"/>
              </a:defRPr>
            </a:lvl9pPr>
          </a:lstStyle>
          <a:p>
            <a:endParaRPr/>
          </a:p>
        </p:txBody>
      </p:sp>
      <p:sp>
        <p:nvSpPr>
          <p:cNvPr id="99" name="Google Shape;99;p13"/>
          <p:cNvSpPr txBox="1">
            <a:spLocks noGrp="1"/>
          </p:cNvSpPr>
          <p:nvPr>
            <p:ph type="subTitle" idx="7"/>
          </p:nvPr>
        </p:nvSpPr>
        <p:spPr>
          <a:xfrm>
            <a:off x="1697625" y="4197051"/>
            <a:ext cx="2409900" cy="382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0" name="Google Shape;100;p13"/>
          <p:cNvSpPr txBox="1">
            <a:spLocks noGrp="1"/>
          </p:cNvSpPr>
          <p:nvPr>
            <p:ph type="subTitle" idx="8"/>
          </p:nvPr>
        </p:nvSpPr>
        <p:spPr>
          <a:xfrm>
            <a:off x="5036500" y="4197051"/>
            <a:ext cx="2409900" cy="382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1" name="Google Shape;101;p13"/>
          <p:cNvSpPr/>
          <p:nvPr/>
        </p:nvSpPr>
        <p:spPr>
          <a:xfrm rot="-5400000" flipH="1">
            <a:off x="7069935" y="901139"/>
            <a:ext cx="3005361" cy="1145633"/>
          </a:xfrm>
          <a:custGeom>
            <a:avLst/>
            <a:gdLst/>
            <a:ahLst/>
            <a:cxnLst/>
            <a:rect l="l" t="t" r="r" b="b"/>
            <a:pathLst>
              <a:path w="67540" h="25746" fill="none" extrusionOk="0">
                <a:moveTo>
                  <a:pt x="0" y="0"/>
                </a:moveTo>
                <a:cubicBezTo>
                  <a:pt x="2249" y="1186"/>
                  <a:pt x="5593" y="1429"/>
                  <a:pt x="8025" y="2128"/>
                </a:cubicBezTo>
                <a:cubicBezTo>
                  <a:pt x="16353" y="4469"/>
                  <a:pt x="22250" y="12067"/>
                  <a:pt x="30396" y="14894"/>
                </a:cubicBezTo>
                <a:cubicBezTo>
                  <a:pt x="32675" y="15685"/>
                  <a:pt x="35046" y="16080"/>
                  <a:pt x="37417" y="16536"/>
                </a:cubicBezTo>
                <a:cubicBezTo>
                  <a:pt x="46171" y="18147"/>
                  <a:pt x="54804" y="20335"/>
                  <a:pt x="63284" y="23040"/>
                </a:cubicBezTo>
                <a:cubicBezTo>
                  <a:pt x="64743" y="23496"/>
                  <a:pt x="66688" y="24469"/>
                  <a:pt x="67539" y="25745"/>
                </a:cubicBezTo>
              </a:path>
            </a:pathLst>
          </a:custGeom>
          <a:no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rot="-5400000" flipH="1">
            <a:off x="6199010" y="1339479"/>
            <a:ext cx="4501321" cy="1840191"/>
          </a:xfrm>
          <a:custGeom>
            <a:avLst/>
            <a:gdLst/>
            <a:ahLst/>
            <a:cxnLst/>
            <a:rect l="l" t="t" r="r" b="b"/>
            <a:pathLst>
              <a:path w="151828" h="62069" fill="none" extrusionOk="0">
                <a:moveTo>
                  <a:pt x="1" y="29332"/>
                </a:moveTo>
                <a:lnTo>
                  <a:pt x="10092" y="22463"/>
                </a:lnTo>
                <a:cubicBezTo>
                  <a:pt x="11186" y="21764"/>
                  <a:pt x="12220" y="20943"/>
                  <a:pt x="13162" y="20031"/>
                </a:cubicBezTo>
                <a:cubicBezTo>
                  <a:pt x="14104" y="18998"/>
                  <a:pt x="14955" y="17843"/>
                  <a:pt x="15685" y="16597"/>
                </a:cubicBezTo>
                <a:cubicBezTo>
                  <a:pt x="18755" y="11916"/>
                  <a:pt x="22220" y="7478"/>
                  <a:pt x="26050" y="3374"/>
                </a:cubicBezTo>
                <a:cubicBezTo>
                  <a:pt x="26870" y="2432"/>
                  <a:pt x="27813" y="1581"/>
                  <a:pt x="28907" y="943"/>
                </a:cubicBezTo>
                <a:cubicBezTo>
                  <a:pt x="30366" y="153"/>
                  <a:pt x="32038" y="1"/>
                  <a:pt x="33710" y="1"/>
                </a:cubicBezTo>
                <a:cubicBezTo>
                  <a:pt x="38147" y="31"/>
                  <a:pt x="42463" y="1399"/>
                  <a:pt x="46719" y="2736"/>
                </a:cubicBezTo>
                <a:lnTo>
                  <a:pt x="56263" y="5745"/>
                </a:lnTo>
                <a:cubicBezTo>
                  <a:pt x="68300" y="9545"/>
                  <a:pt x="79546" y="15776"/>
                  <a:pt x="91127" y="20700"/>
                </a:cubicBezTo>
                <a:cubicBezTo>
                  <a:pt x="92373" y="21247"/>
                  <a:pt x="93650" y="21794"/>
                  <a:pt x="95018" y="21916"/>
                </a:cubicBezTo>
                <a:cubicBezTo>
                  <a:pt x="96385" y="22007"/>
                  <a:pt x="97784" y="21703"/>
                  <a:pt x="99121" y="21338"/>
                </a:cubicBezTo>
                <a:cubicBezTo>
                  <a:pt x="104683" y="19818"/>
                  <a:pt x="110064" y="17630"/>
                  <a:pt x="115140" y="14803"/>
                </a:cubicBezTo>
                <a:cubicBezTo>
                  <a:pt x="116082" y="14256"/>
                  <a:pt x="117055" y="13709"/>
                  <a:pt x="118149" y="13496"/>
                </a:cubicBezTo>
                <a:cubicBezTo>
                  <a:pt x="119091" y="13375"/>
                  <a:pt x="120064" y="13435"/>
                  <a:pt x="121006" y="13679"/>
                </a:cubicBezTo>
                <a:cubicBezTo>
                  <a:pt x="125596" y="14621"/>
                  <a:pt x="129912" y="17113"/>
                  <a:pt x="134623" y="17174"/>
                </a:cubicBezTo>
                <a:cubicBezTo>
                  <a:pt x="136295" y="17204"/>
                  <a:pt x="137997" y="16931"/>
                  <a:pt x="139639" y="17174"/>
                </a:cubicBezTo>
                <a:cubicBezTo>
                  <a:pt x="141402" y="17508"/>
                  <a:pt x="143073" y="18299"/>
                  <a:pt x="144441" y="19454"/>
                </a:cubicBezTo>
                <a:cubicBezTo>
                  <a:pt x="148028" y="22372"/>
                  <a:pt x="150095" y="26809"/>
                  <a:pt x="150946" y="31338"/>
                </a:cubicBezTo>
                <a:cubicBezTo>
                  <a:pt x="151827" y="35867"/>
                  <a:pt x="151614" y="40518"/>
                  <a:pt x="151432" y="45138"/>
                </a:cubicBezTo>
                <a:cubicBezTo>
                  <a:pt x="151128" y="51703"/>
                  <a:pt x="151432" y="55503"/>
                  <a:pt x="151128" y="62068"/>
                </a:cubicBezTo>
              </a:path>
            </a:pathLst>
          </a:custGeom>
          <a:no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rot="1835010">
            <a:off x="-1043478" y="2238601"/>
            <a:ext cx="3319553" cy="2507263"/>
          </a:xfrm>
          <a:custGeom>
            <a:avLst/>
            <a:gdLst/>
            <a:ahLst/>
            <a:cxnLst/>
            <a:rect l="l" t="t" r="r" b="b"/>
            <a:pathLst>
              <a:path w="90307" h="68209" fill="none" extrusionOk="0">
                <a:moveTo>
                  <a:pt x="1" y="1733"/>
                </a:moveTo>
                <a:cubicBezTo>
                  <a:pt x="2524" y="730"/>
                  <a:pt x="13557" y="973"/>
                  <a:pt x="16566" y="487"/>
                </a:cubicBezTo>
                <a:cubicBezTo>
                  <a:pt x="19576" y="1"/>
                  <a:pt x="24105" y="1004"/>
                  <a:pt x="24105" y="4013"/>
                </a:cubicBezTo>
                <a:cubicBezTo>
                  <a:pt x="24105" y="7022"/>
                  <a:pt x="24105" y="12767"/>
                  <a:pt x="25351" y="14043"/>
                </a:cubicBezTo>
                <a:cubicBezTo>
                  <a:pt x="26597" y="15290"/>
                  <a:pt x="31369" y="19302"/>
                  <a:pt x="30366" y="21065"/>
                </a:cubicBezTo>
                <a:cubicBezTo>
                  <a:pt x="29363" y="22828"/>
                  <a:pt x="26597" y="30092"/>
                  <a:pt x="27843" y="31582"/>
                </a:cubicBezTo>
                <a:cubicBezTo>
                  <a:pt x="29120" y="33101"/>
                  <a:pt x="37631" y="32098"/>
                  <a:pt x="40640" y="31095"/>
                </a:cubicBezTo>
                <a:cubicBezTo>
                  <a:pt x="43649" y="30092"/>
                  <a:pt x="49181" y="29089"/>
                  <a:pt x="51187" y="31095"/>
                </a:cubicBezTo>
                <a:cubicBezTo>
                  <a:pt x="53193" y="33101"/>
                  <a:pt x="57692" y="36354"/>
                  <a:pt x="58452" y="39606"/>
                </a:cubicBezTo>
                <a:cubicBezTo>
                  <a:pt x="59212" y="42889"/>
                  <a:pt x="62981" y="47387"/>
                  <a:pt x="68482" y="48390"/>
                </a:cubicBezTo>
                <a:cubicBezTo>
                  <a:pt x="74014" y="49393"/>
                  <a:pt x="80033" y="50640"/>
                  <a:pt x="82768" y="51399"/>
                </a:cubicBezTo>
                <a:cubicBezTo>
                  <a:pt x="85534" y="52159"/>
                  <a:pt x="87054" y="53284"/>
                  <a:pt x="88300" y="56931"/>
                </a:cubicBezTo>
                <a:cubicBezTo>
                  <a:pt x="89546" y="60579"/>
                  <a:pt x="90306" y="68208"/>
                  <a:pt x="90306" y="68208"/>
                </a:cubicBezTo>
              </a:path>
            </a:pathLst>
          </a:custGeom>
          <a:noFill/>
          <a:ln w="19050" cap="rnd" cmpd="sng">
            <a:solidFill>
              <a:schemeClr val="lt1"/>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hree columns">
  <p:cSld name="CUSTOM_1">
    <p:spTree>
      <p:nvGrpSpPr>
        <p:cNvPr id="1" name="Shape 104"/>
        <p:cNvGrpSpPr/>
        <p:nvPr/>
      </p:nvGrpSpPr>
      <p:grpSpPr>
        <a:xfrm>
          <a:off x="0" y="0"/>
          <a:ext cx="0" cy="0"/>
          <a:chOff x="0" y="0"/>
          <a:chExt cx="0" cy="0"/>
        </a:xfrm>
      </p:grpSpPr>
      <p:pic>
        <p:nvPicPr>
          <p:cNvPr id="105" name="Google Shape;105;p14"/>
          <p:cNvPicPr preferRelativeResize="0"/>
          <p:nvPr/>
        </p:nvPicPr>
        <p:blipFill>
          <a:blip r:embed="rId2">
            <a:alphaModFix/>
          </a:blip>
          <a:stretch>
            <a:fillRect/>
          </a:stretch>
        </p:blipFill>
        <p:spPr>
          <a:xfrm>
            <a:off x="1523" y="0"/>
            <a:ext cx="9140953" cy="5143500"/>
          </a:xfrm>
          <a:prstGeom prst="rect">
            <a:avLst/>
          </a:prstGeom>
          <a:noFill/>
          <a:ln>
            <a:noFill/>
          </a:ln>
        </p:spPr>
      </p:pic>
      <p:sp>
        <p:nvSpPr>
          <p:cNvPr id="106" name="Google Shape;106;p14"/>
          <p:cNvSpPr/>
          <p:nvPr/>
        </p:nvSpPr>
        <p:spPr>
          <a:xfrm rot="5400000">
            <a:off x="2000400" y="-2008950"/>
            <a:ext cx="5143200" cy="9161100"/>
          </a:xfrm>
          <a:prstGeom prst="rect">
            <a:avLst/>
          </a:prstGeom>
          <a:solidFill>
            <a:srgbClr val="B2AFAC">
              <a:alpha val="62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4"/>
          <p:cNvSpPr/>
          <p:nvPr/>
        </p:nvSpPr>
        <p:spPr>
          <a:xfrm rot="5400000">
            <a:off x="3136950" y="-1779875"/>
            <a:ext cx="2870100" cy="9145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4"/>
          <p:cNvSpPr/>
          <p:nvPr/>
        </p:nvSpPr>
        <p:spPr>
          <a:xfrm rot="-8303199" flipH="1">
            <a:off x="4895213" y="-109116"/>
            <a:ext cx="4377740" cy="1668779"/>
          </a:xfrm>
          <a:custGeom>
            <a:avLst/>
            <a:gdLst/>
            <a:ahLst/>
            <a:cxnLst/>
            <a:rect l="l" t="t" r="r" b="b"/>
            <a:pathLst>
              <a:path w="67540" h="25746" fill="none" extrusionOk="0">
                <a:moveTo>
                  <a:pt x="0" y="0"/>
                </a:moveTo>
                <a:cubicBezTo>
                  <a:pt x="2249" y="1186"/>
                  <a:pt x="5593" y="1429"/>
                  <a:pt x="8025" y="2128"/>
                </a:cubicBezTo>
                <a:cubicBezTo>
                  <a:pt x="16353" y="4469"/>
                  <a:pt x="22250" y="12067"/>
                  <a:pt x="30396" y="14894"/>
                </a:cubicBezTo>
                <a:cubicBezTo>
                  <a:pt x="32675" y="15685"/>
                  <a:pt x="35046" y="16080"/>
                  <a:pt x="37417" y="16536"/>
                </a:cubicBezTo>
                <a:cubicBezTo>
                  <a:pt x="46171" y="18147"/>
                  <a:pt x="54804" y="20335"/>
                  <a:pt x="63284" y="23040"/>
                </a:cubicBezTo>
                <a:cubicBezTo>
                  <a:pt x="64743" y="23496"/>
                  <a:pt x="66688" y="24469"/>
                  <a:pt x="67539" y="25745"/>
                </a:cubicBezTo>
              </a:path>
            </a:pathLst>
          </a:custGeom>
          <a:no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4"/>
          <p:cNvSpPr/>
          <p:nvPr/>
        </p:nvSpPr>
        <p:spPr>
          <a:xfrm rot="-9498798" flipH="1">
            <a:off x="6944244" y="30822"/>
            <a:ext cx="2474723" cy="1885249"/>
          </a:xfrm>
          <a:custGeom>
            <a:avLst/>
            <a:gdLst/>
            <a:ahLst/>
            <a:cxnLst/>
            <a:rect l="l" t="t" r="r" b="b"/>
            <a:pathLst>
              <a:path w="26415" h="20123" fill="none" extrusionOk="0">
                <a:moveTo>
                  <a:pt x="0" y="16111"/>
                </a:moveTo>
                <a:cubicBezTo>
                  <a:pt x="821" y="17205"/>
                  <a:pt x="1672" y="18330"/>
                  <a:pt x="2827" y="19089"/>
                </a:cubicBezTo>
                <a:cubicBezTo>
                  <a:pt x="3982" y="19819"/>
                  <a:pt x="5532" y="20123"/>
                  <a:pt x="6748" y="19485"/>
                </a:cubicBezTo>
                <a:cubicBezTo>
                  <a:pt x="7599" y="19059"/>
                  <a:pt x="8146" y="18238"/>
                  <a:pt x="8693" y="17448"/>
                </a:cubicBezTo>
                <a:cubicBezTo>
                  <a:pt x="10912" y="14165"/>
                  <a:pt x="13253" y="10609"/>
                  <a:pt x="13283" y="6658"/>
                </a:cubicBezTo>
                <a:cubicBezTo>
                  <a:pt x="13283" y="5503"/>
                  <a:pt x="13070" y="4378"/>
                  <a:pt x="13222" y="3223"/>
                </a:cubicBezTo>
                <a:cubicBezTo>
                  <a:pt x="13344" y="2098"/>
                  <a:pt x="13922" y="913"/>
                  <a:pt x="14985" y="457"/>
                </a:cubicBezTo>
                <a:cubicBezTo>
                  <a:pt x="16019" y="1"/>
                  <a:pt x="17295" y="396"/>
                  <a:pt x="18207" y="1095"/>
                </a:cubicBezTo>
                <a:cubicBezTo>
                  <a:pt x="19119" y="1794"/>
                  <a:pt x="19818" y="2737"/>
                  <a:pt x="20609" y="3588"/>
                </a:cubicBezTo>
                <a:cubicBezTo>
                  <a:pt x="22189" y="5229"/>
                  <a:pt x="24195" y="6354"/>
                  <a:pt x="26414" y="6901"/>
                </a:cubicBezTo>
              </a:path>
            </a:pathLst>
          </a:custGeom>
          <a:solidFill>
            <a:schemeClr val="lt1"/>
          </a:solid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4"/>
          <p:cNvSpPr txBox="1">
            <a:spLocks noGrp="1"/>
          </p:cNvSpPr>
          <p:nvPr>
            <p:ph type="title"/>
          </p:nvPr>
        </p:nvSpPr>
        <p:spPr>
          <a:xfrm>
            <a:off x="717425" y="381575"/>
            <a:ext cx="7709100" cy="4938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atin typeface="Cantata One"/>
                <a:ea typeface="Cantata One"/>
                <a:cs typeface="Cantata One"/>
                <a:sym typeface="Cantata 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11" name="Google Shape;111;p14"/>
          <p:cNvSpPr txBox="1">
            <a:spLocks noGrp="1"/>
          </p:cNvSpPr>
          <p:nvPr>
            <p:ph type="title" idx="2"/>
          </p:nvPr>
        </p:nvSpPr>
        <p:spPr>
          <a:xfrm>
            <a:off x="734455" y="2591525"/>
            <a:ext cx="2380800" cy="401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300">
                <a:solidFill>
                  <a:schemeClr val="lt1"/>
                </a:solidFill>
              </a:defRPr>
            </a:lvl1pPr>
            <a:lvl2pPr lvl="1" rtl="0">
              <a:spcBef>
                <a:spcPts val="0"/>
              </a:spcBef>
              <a:spcAft>
                <a:spcPts val="0"/>
              </a:spcAft>
              <a:buSzPts val="2800"/>
              <a:buNone/>
              <a:defRPr>
                <a:latin typeface="Average"/>
                <a:ea typeface="Average"/>
                <a:cs typeface="Average"/>
                <a:sym typeface="Average"/>
              </a:defRPr>
            </a:lvl2pPr>
            <a:lvl3pPr lvl="2" rtl="0">
              <a:spcBef>
                <a:spcPts val="0"/>
              </a:spcBef>
              <a:spcAft>
                <a:spcPts val="0"/>
              </a:spcAft>
              <a:buSzPts val="2800"/>
              <a:buNone/>
              <a:defRPr>
                <a:latin typeface="Average"/>
                <a:ea typeface="Average"/>
                <a:cs typeface="Average"/>
                <a:sym typeface="Average"/>
              </a:defRPr>
            </a:lvl3pPr>
            <a:lvl4pPr lvl="3" rtl="0">
              <a:spcBef>
                <a:spcPts val="0"/>
              </a:spcBef>
              <a:spcAft>
                <a:spcPts val="0"/>
              </a:spcAft>
              <a:buSzPts val="2800"/>
              <a:buNone/>
              <a:defRPr>
                <a:latin typeface="Average"/>
                <a:ea typeface="Average"/>
                <a:cs typeface="Average"/>
                <a:sym typeface="Average"/>
              </a:defRPr>
            </a:lvl4pPr>
            <a:lvl5pPr lvl="4" rtl="0">
              <a:spcBef>
                <a:spcPts val="0"/>
              </a:spcBef>
              <a:spcAft>
                <a:spcPts val="0"/>
              </a:spcAft>
              <a:buSzPts val="2800"/>
              <a:buNone/>
              <a:defRPr>
                <a:latin typeface="Average"/>
                <a:ea typeface="Average"/>
                <a:cs typeface="Average"/>
                <a:sym typeface="Average"/>
              </a:defRPr>
            </a:lvl5pPr>
            <a:lvl6pPr lvl="5" rtl="0">
              <a:spcBef>
                <a:spcPts val="0"/>
              </a:spcBef>
              <a:spcAft>
                <a:spcPts val="0"/>
              </a:spcAft>
              <a:buSzPts val="2800"/>
              <a:buNone/>
              <a:defRPr>
                <a:latin typeface="Average"/>
                <a:ea typeface="Average"/>
                <a:cs typeface="Average"/>
                <a:sym typeface="Average"/>
              </a:defRPr>
            </a:lvl6pPr>
            <a:lvl7pPr lvl="6" rtl="0">
              <a:spcBef>
                <a:spcPts val="0"/>
              </a:spcBef>
              <a:spcAft>
                <a:spcPts val="0"/>
              </a:spcAft>
              <a:buSzPts val="2800"/>
              <a:buNone/>
              <a:defRPr>
                <a:latin typeface="Average"/>
                <a:ea typeface="Average"/>
                <a:cs typeface="Average"/>
                <a:sym typeface="Average"/>
              </a:defRPr>
            </a:lvl7pPr>
            <a:lvl8pPr lvl="7" rtl="0">
              <a:spcBef>
                <a:spcPts val="0"/>
              </a:spcBef>
              <a:spcAft>
                <a:spcPts val="0"/>
              </a:spcAft>
              <a:buSzPts val="2800"/>
              <a:buNone/>
              <a:defRPr>
                <a:latin typeface="Average"/>
                <a:ea typeface="Average"/>
                <a:cs typeface="Average"/>
                <a:sym typeface="Average"/>
              </a:defRPr>
            </a:lvl8pPr>
            <a:lvl9pPr lvl="8" rtl="0">
              <a:spcBef>
                <a:spcPts val="0"/>
              </a:spcBef>
              <a:spcAft>
                <a:spcPts val="0"/>
              </a:spcAft>
              <a:buSzPts val="2800"/>
              <a:buNone/>
              <a:defRPr>
                <a:latin typeface="Average"/>
                <a:ea typeface="Average"/>
                <a:cs typeface="Average"/>
                <a:sym typeface="Average"/>
              </a:defRPr>
            </a:lvl9pPr>
          </a:lstStyle>
          <a:p>
            <a:endParaRPr/>
          </a:p>
        </p:txBody>
      </p:sp>
      <p:sp>
        <p:nvSpPr>
          <p:cNvPr id="112" name="Google Shape;112;p14"/>
          <p:cNvSpPr txBox="1">
            <a:spLocks noGrp="1"/>
          </p:cNvSpPr>
          <p:nvPr>
            <p:ph type="title" idx="3"/>
          </p:nvPr>
        </p:nvSpPr>
        <p:spPr>
          <a:xfrm>
            <a:off x="3381600" y="2591525"/>
            <a:ext cx="2380800" cy="401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300">
                <a:solidFill>
                  <a:schemeClr val="lt1"/>
                </a:solidFill>
              </a:defRPr>
            </a:lvl1pPr>
            <a:lvl2pPr lvl="1" rtl="0">
              <a:spcBef>
                <a:spcPts val="0"/>
              </a:spcBef>
              <a:spcAft>
                <a:spcPts val="0"/>
              </a:spcAft>
              <a:buSzPts val="2800"/>
              <a:buNone/>
              <a:defRPr>
                <a:latin typeface="Average"/>
                <a:ea typeface="Average"/>
                <a:cs typeface="Average"/>
                <a:sym typeface="Average"/>
              </a:defRPr>
            </a:lvl2pPr>
            <a:lvl3pPr lvl="2" rtl="0">
              <a:spcBef>
                <a:spcPts val="0"/>
              </a:spcBef>
              <a:spcAft>
                <a:spcPts val="0"/>
              </a:spcAft>
              <a:buSzPts val="2800"/>
              <a:buNone/>
              <a:defRPr>
                <a:latin typeface="Average"/>
                <a:ea typeface="Average"/>
                <a:cs typeface="Average"/>
                <a:sym typeface="Average"/>
              </a:defRPr>
            </a:lvl3pPr>
            <a:lvl4pPr lvl="3" rtl="0">
              <a:spcBef>
                <a:spcPts val="0"/>
              </a:spcBef>
              <a:spcAft>
                <a:spcPts val="0"/>
              </a:spcAft>
              <a:buSzPts val="2800"/>
              <a:buNone/>
              <a:defRPr>
                <a:latin typeface="Average"/>
                <a:ea typeface="Average"/>
                <a:cs typeface="Average"/>
                <a:sym typeface="Average"/>
              </a:defRPr>
            </a:lvl4pPr>
            <a:lvl5pPr lvl="4" rtl="0">
              <a:spcBef>
                <a:spcPts val="0"/>
              </a:spcBef>
              <a:spcAft>
                <a:spcPts val="0"/>
              </a:spcAft>
              <a:buSzPts val="2800"/>
              <a:buNone/>
              <a:defRPr>
                <a:latin typeface="Average"/>
                <a:ea typeface="Average"/>
                <a:cs typeface="Average"/>
                <a:sym typeface="Average"/>
              </a:defRPr>
            </a:lvl5pPr>
            <a:lvl6pPr lvl="5" rtl="0">
              <a:spcBef>
                <a:spcPts val="0"/>
              </a:spcBef>
              <a:spcAft>
                <a:spcPts val="0"/>
              </a:spcAft>
              <a:buSzPts val="2800"/>
              <a:buNone/>
              <a:defRPr>
                <a:latin typeface="Average"/>
                <a:ea typeface="Average"/>
                <a:cs typeface="Average"/>
                <a:sym typeface="Average"/>
              </a:defRPr>
            </a:lvl6pPr>
            <a:lvl7pPr lvl="6" rtl="0">
              <a:spcBef>
                <a:spcPts val="0"/>
              </a:spcBef>
              <a:spcAft>
                <a:spcPts val="0"/>
              </a:spcAft>
              <a:buSzPts val="2800"/>
              <a:buNone/>
              <a:defRPr>
                <a:latin typeface="Average"/>
                <a:ea typeface="Average"/>
                <a:cs typeface="Average"/>
                <a:sym typeface="Average"/>
              </a:defRPr>
            </a:lvl7pPr>
            <a:lvl8pPr lvl="7" rtl="0">
              <a:spcBef>
                <a:spcPts val="0"/>
              </a:spcBef>
              <a:spcAft>
                <a:spcPts val="0"/>
              </a:spcAft>
              <a:buSzPts val="2800"/>
              <a:buNone/>
              <a:defRPr>
                <a:latin typeface="Average"/>
                <a:ea typeface="Average"/>
                <a:cs typeface="Average"/>
                <a:sym typeface="Average"/>
              </a:defRPr>
            </a:lvl8pPr>
            <a:lvl9pPr lvl="8" rtl="0">
              <a:spcBef>
                <a:spcPts val="0"/>
              </a:spcBef>
              <a:spcAft>
                <a:spcPts val="0"/>
              </a:spcAft>
              <a:buSzPts val="2800"/>
              <a:buNone/>
              <a:defRPr>
                <a:latin typeface="Average"/>
                <a:ea typeface="Average"/>
                <a:cs typeface="Average"/>
                <a:sym typeface="Average"/>
              </a:defRPr>
            </a:lvl9pPr>
          </a:lstStyle>
          <a:p>
            <a:endParaRPr/>
          </a:p>
        </p:txBody>
      </p:sp>
      <p:sp>
        <p:nvSpPr>
          <p:cNvPr id="113" name="Google Shape;113;p14"/>
          <p:cNvSpPr txBox="1">
            <a:spLocks noGrp="1"/>
          </p:cNvSpPr>
          <p:nvPr>
            <p:ph type="subTitle" idx="1"/>
          </p:nvPr>
        </p:nvSpPr>
        <p:spPr>
          <a:xfrm>
            <a:off x="719905" y="3011925"/>
            <a:ext cx="2409900" cy="832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4" name="Google Shape;114;p14"/>
          <p:cNvSpPr txBox="1">
            <a:spLocks noGrp="1"/>
          </p:cNvSpPr>
          <p:nvPr>
            <p:ph type="subTitle" idx="4"/>
          </p:nvPr>
        </p:nvSpPr>
        <p:spPr>
          <a:xfrm>
            <a:off x="3367050" y="3011925"/>
            <a:ext cx="2409900" cy="832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5" name="Google Shape;115;p14"/>
          <p:cNvSpPr txBox="1">
            <a:spLocks noGrp="1"/>
          </p:cNvSpPr>
          <p:nvPr>
            <p:ph type="title" idx="5"/>
          </p:nvPr>
        </p:nvSpPr>
        <p:spPr>
          <a:xfrm>
            <a:off x="6028745" y="2591525"/>
            <a:ext cx="2380800" cy="401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300">
                <a:solidFill>
                  <a:schemeClr val="lt1"/>
                </a:solidFill>
              </a:defRPr>
            </a:lvl1pPr>
            <a:lvl2pPr lvl="1" rtl="0">
              <a:spcBef>
                <a:spcPts val="0"/>
              </a:spcBef>
              <a:spcAft>
                <a:spcPts val="0"/>
              </a:spcAft>
              <a:buSzPts val="2800"/>
              <a:buNone/>
              <a:defRPr>
                <a:latin typeface="Average"/>
                <a:ea typeface="Average"/>
                <a:cs typeface="Average"/>
                <a:sym typeface="Average"/>
              </a:defRPr>
            </a:lvl2pPr>
            <a:lvl3pPr lvl="2" rtl="0">
              <a:spcBef>
                <a:spcPts val="0"/>
              </a:spcBef>
              <a:spcAft>
                <a:spcPts val="0"/>
              </a:spcAft>
              <a:buSzPts val="2800"/>
              <a:buNone/>
              <a:defRPr>
                <a:latin typeface="Average"/>
                <a:ea typeface="Average"/>
                <a:cs typeface="Average"/>
                <a:sym typeface="Average"/>
              </a:defRPr>
            </a:lvl3pPr>
            <a:lvl4pPr lvl="3" rtl="0">
              <a:spcBef>
                <a:spcPts val="0"/>
              </a:spcBef>
              <a:spcAft>
                <a:spcPts val="0"/>
              </a:spcAft>
              <a:buSzPts val="2800"/>
              <a:buNone/>
              <a:defRPr>
                <a:latin typeface="Average"/>
                <a:ea typeface="Average"/>
                <a:cs typeface="Average"/>
                <a:sym typeface="Average"/>
              </a:defRPr>
            </a:lvl4pPr>
            <a:lvl5pPr lvl="4" rtl="0">
              <a:spcBef>
                <a:spcPts val="0"/>
              </a:spcBef>
              <a:spcAft>
                <a:spcPts val="0"/>
              </a:spcAft>
              <a:buSzPts val="2800"/>
              <a:buNone/>
              <a:defRPr>
                <a:latin typeface="Average"/>
                <a:ea typeface="Average"/>
                <a:cs typeface="Average"/>
                <a:sym typeface="Average"/>
              </a:defRPr>
            </a:lvl5pPr>
            <a:lvl6pPr lvl="5" rtl="0">
              <a:spcBef>
                <a:spcPts val="0"/>
              </a:spcBef>
              <a:spcAft>
                <a:spcPts val="0"/>
              </a:spcAft>
              <a:buSzPts val="2800"/>
              <a:buNone/>
              <a:defRPr>
                <a:latin typeface="Average"/>
                <a:ea typeface="Average"/>
                <a:cs typeface="Average"/>
                <a:sym typeface="Average"/>
              </a:defRPr>
            </a:lvl6pPr>
            <a:lvl7pPr lvl="6" rtl="0">
              <a:spcBef>
                <a:spcPts val="0"/>
              </a:spcBef>
              <a:spcAft>
                <a:spcPts val="0"/>
              </a:spcAft>
              <a:buSzPts val="2800"/>
              <a:buNone/>
              <a:defRPr>
                <a:latin typeface="Average"/>
                <a:ea typeface="Average"/>
                <a:cs typeface="Average"/>
                <a:sym typeface="Average"/>
              </a:defRPr>
            </a:lvl7pPr>
            <a:lvl8pPr lvl="7" rtl="0">
              <a:spcBef>
                <a:spcPts val="0"/>
              </a:spcBef>
              <a:spcAft>
                <a:spcPts val="0"/>
              </a:spcAft>
              <a:buSzPts val="2800"/>
              <a:buNone/>
              <a:defRPr>
                <a:latin typeface="Average"/>
                <a:ea typeface="Average"/>
                <a:cs typeface="Average"/>
                <a:sym typeface="Average"/>
              </a:defRPr>
            </a:lvl8pPr>
            <a:lvl9pPr lvl="8" rtl="0">
              <a:spcBef>
                <a:spcPts val="0"/>
              </a:spcBef>
              <a:spcAft>
                <a:spcPts val="0"/>
              </a:spcAft>
              <a:buSzPts val="2800"/>
              <a:buNone/>
              <a:defRPr>
                <a:latin typeface="Average"/>
                <a:ea typeface="Average"/>
                <a:cs typeface="Average"/>
                <a:sym typeface="Average"/>
              </a:defRPr>
            </a:lvl9pPr>
          </a:lstStyle>
          <a:p>
            <a:endParaRPr/>
          </a:p>
        </p:txBody>
      </p:sp>
      <p:sp>
        <p:nvSpPr>
          <p:cNvPr id="116" name="Google Shape;116;p14"/>
          <p:cNvSpPr txBox="1">
            <a:spLocks noGrp="1"/>
          </p:cNvSpPr>
          <p:nvPr>
            <p:ph type="subTitle" idx="6"/>
          </p:nvPr>
        </p:nvSpPr>
        <p:spPr>
          <a:xfrm>
            <a:off x="6014195" y="3011925"/>
            <a:ext cx="2409900" cy="832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7" name="Google Shape;117;p14"/>
          <p:cNvSpPr/>
          <p:nvPr/>
        </p:nvSpPr>
        <p:spPr>
          <a:xfrm rot="-5037626">
            <a:off x="969259" y="2076522"/>
            <a:ext cx="1699824" cy="5562537"/>
          </a:xfrm>
          <a:custGeom>
            <a:avLst/>
            <a:gdLst/>
            <a:ahLst/>
            <a:cxnLst/>
            <a:rect l="l" t="t" r="r" b="b"/>
            <a:pathLst>
              <a:path w="58209" h="90306" fill="none" extrusionOk="0">
                <a:moveTo>
                  <a:pt x="1004" y="1"/>
                </a:moveTo>
                <a:cubicBezTo>
                  <a:pt x="1004" y="1"/>
                  <a:pt x="12281" y="8025"/>
                  <a:pt x="13557" y="10031"/>
                </a:cubicBezTo>
                <a:cubicBezTo>
                  <a:pt x="14803" y="12037"/>
                  <a:pt x="16779" y="17569"/>
                  <a:pt x="18299" y="18572"/>
                </a:cubicBezTo>
                <a:cubicBezTo>
                  <a:pt x="19849" y="19575"/>
                  <a:pt x="32372" y="23588"/>
                  <a:pt x="34865" y="25077"/>
                </a:cubicBezTo>
                <a:cubicBezTo>
                  <a:pt x="37357" y="26597"/>
                  <a:pt x="41126" y="28846"/>
                  <a:pt x="42403" y="31612"/>
                </a:cubicBezTo>
                <a:cubicBezTo>
                  <a:pt x="43649" y="34378"/>
                  <a:pt x="49150" y="39393"/>
                  <a:pt x="52433" y="42889"/>
                </a:cubicBezTo>
                <a:cubicBezTo>
                  <a:pt x="55686" y="46415"/>
                  <a:pt x="58208" y="49150"/>
                  <a:pt x="57449" y="52676"/>
                </a:cubicBezTo>
                <a:cubicBezTo>
                  <a:pt x="56689" y="56172"/>
                  <a:pt x="50670" y="58451"/>
                  <a:pt x="47661" y="61704"/>
                </a:cubicBezTo>
                <a:cubicBezTo>
                  <a:pt x="44652" y="64956"/>
                  <a:pt x="41886" y="68239"/>
                  <a:pt x="43163" y="72251"/>
                </a:cubicBezTo>
                <a:cubicBezTo>
                  <a:pt x="44409" y="76263"/>
                  <a:pt x="45412" y="80002"/>
                  <a:pt x="43922" y="82525"/>
                </a:cubicBezTo>
                <a:cubicBezTo>
                  <a:pt x="42433" y="85017"/>
                  <a:pt x="37144" y="84044"/>
                  <a:pt x="33375" y="84044"/>
                </a:cubicBezTo>
                <a:cubicBezTo>
                  <a:pt x="29606" y="84044"/>
                  <a:pt x="26354" y="78269"/>
                  <a:pt x="24591" y="78513"/>
                </a:cubicBezTo>
                <a:cubicBezTo>
                  <a:pt x="20882" y="79212"/>
                  <a:pt x="17265" y="80306"/>
                  <a:pt x="13800" y="81795"/>
                </a:cubicBezTo>
                <a:cubicBezTo>
                  <a:pt x="9788" y="83528"/>
                  <a:pt x="1" y="90306"/>
                  <a:pt x="1" y="90306"/>
                </a:cubicBezTo>
              </a:path>
            </a:pathLst>
          </a:custGeom>
          <a:noFill/>
          <a:ln w="19050" cap="rnd" cmpd="sng">
            <a:solidFill>
              <a:schemeClr val="lt1"/>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body">
  <p:cSld name="CUSTOM_11">
    <p:spTree>
      <p:nvGrpSpPr>
        <p:cNvPr id="1" name="Shape 132"/>
        <p:cNvGrpSpPr/>
        <p:nvPr/>
      </p:nvGrpSpPr>
      <p:grpSpPr>
        <a:xfrm>
          <a:off x="0" y="0"/>
          <a:ext cx="0" cy="0"/>
          <a:chOff x="0" y="0"/>
          <a:chExt cx="0" cy="0"/>
        </a:xfrm>
      </p:grpSpPr>
      <p:pic>
        <p:nvPicPr>
          <p:cNvPr id="133" name="Google Shape;133;p16"/>
          <p:cNvPicPr preferRelativeResize="0"/>
          <p:nvPr/>
        </p:nvPicPr>
        <p:blipFill>
          <a:blip r:embed="rId2">
            <a:alphaModFix/>
          </a:blip>
          <a:stretch>
            <a:fillRect/>
          </a:stretch>
        </p:blipFill>
        <p:spPr>
          <a:xfrm>
            <a:off x="1010" y="0"/>
            <a:ext cx="9141982" cy="5143501"/>
          </a:xfrm>
          <a:prstGeom prst="rect">
            <a:avLst/>
          </a:prstGeom>
          <a:noFill/>
          <a:ln>
            <a:noFill/>
          </a:ln>
        </p:spPr>
      </p:pic>
      <p:sp>
        <p:nvSpPr>
          <p:cNvPr id="134" name="Google Shape;134;p16"/>
          <p:cNvSpPr/>
          <p:nvPr/>
        </p:nvSpPr>
        <p:spPr>
          <a:xfrm rot="5400000">
            <a:off x="2000400" y="-2008950"/>
            <a:ext cx="5143200" cy="9161100"/>
          </a:xfrm>
          <a:prstGeom prst="rect">
            <a:avLst/>
          </a:prstGeom>
          <a:solidFill>
            <a:srgbClr val="B2AFAC">
              <a:alpha val="62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6"/>
          <p:cNvSpPr txBox="1">
            <a:spLocks noGrp="1"/>
          </p:cNvSpPr>
          <p:nvPr>
            <p:ph type="title"/>
          </p:nvPr>
        </p:nvSpPr>
        <p:spPr>
          <a:xfrm>
            <a:off x="717425" y="381575"/>
            <a:ext cx="7709100" cy="4938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atin typeface="Cantata One"/>
                <a:ea typeface="Cantata One"/>
                <a:cs typeface="Cantata One"/>
                <a:sym typeface="Cantata 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6" name="Google Shape;136;p16"/>
          <p:cNvSpPr txBox="1">
            <a:spLocks noGrp="1"/>
          </p:cNvSpPr>
          <p:nvPr>
            <p:ph type="body" idx="1"/>
          </p:nvPr>
        </p:nvSpPr>
        <p:spPr>
          <a:xfrm>
            <a:off x="717425" y="1134925"/>
            <a:ext cx="5739900" cy="3179100"/>
          </a:xfrm>
          <a:prstGeom prst="rect">
            <a:avLst/>
          </a:prstGeom>
        </p:spPr>
        <p:txBody>
          <a:bodyPr spcFirstLastPara="1" wrap="square" lIns="91425" tIns="91425" rIns="91425" bIns="91425" anchor="t" anchorCtr="0">
            <a:noAutofit/>
          </a:bodyPr>
          <a:lstStyle>
            <a:lvl1pPr marL="457200" lvl="0" indent="-279400" rtl="0">
              <a:lnSpc>
                <a:spcPct val="100000"/>
              </a:lnSpc>
              <a:spcBef>
                <a:spcPts val="0"/>
              </a:spcBef>
              <a:spcAft>
                <a:spcPts val="0"/>
              </a:spcAft>
              <a:buClr>
                <a:schemeClr val="lt1"/>
              </a:buClr>
              <a:buSzPts val="800"/>
              <a:buChar char="●"/>
              <a:defRPr sz="1600"/>
            </a:lvl1pPr>
            <a:lvl2pPr marL="914400" lvl="1" indent="-279400" rtl="0">
              <a:spcBef>
                <a:spcPts val="0"/>
              </a:spcBef>
              <a:spcAft>
                <a:spcPts val="0"/>
              </a:spcAft>
              <a:buClr>
                <a:srgbClr val="999999"/>
              </a:buClr>
              <a:buSzPts val="800"/>
              <a:buFont typeface="Open Sans"/>
              <a:buChar char="○"/>
              <a:defRPr/>
            </a:lvl2pPr>
            <a:lvl3pPr marL="1371600" lvl="2" indent="-279400" rtl="0">
              <a:spcBef>
                <a:spcPts val="0"/>
              </a:spcBef>
              <a:spcAft>
                <a:spcPts val="0"/>
              </a:spcAft>
              <a:buClr>
                <a:srgbClr val="999999"/>
              </a:buClr>
              <a:buSzPts val="800"/>
              <a:buFont typeface="Open Sans"/>
              <a:buChar char="■"/>
              <a:defRPr/>
            </a:lvl3pPr>
            <a:lvl4pPr marL="1828800" lvl="3" indent="-279400" rtl="0">
              <a:spcBef>
                <a:spcPts val="0"/>
              </a:spcBef>
              <a:spcAft>
                <a:spcPts val="0"/>
              </a:spcAft>
              <a:buClr>
                <a:srgbClr val="999999"/>
              </a:buClr>
              <a:buSzPts val="800"/>
              <a:buFont typeface="Open Sans"/>
              <a:buChar char="●"/>
              <a:defRPr/>
            </a:lvl4pPr>
            <a:lvl5pPr marL="2286000" lvl="4" indent="-304800" rtl="0">
              <a:spcBef>
                <a:spcPts val="0"/>
              </a:spcBef>
              <a:spcAft>
                <a:spcPts val="0"/>
              </a:spcAft>
              <a:buClr>
                <a:srgbClr val="999999"/>
              </a:buClr>
              <a:buSzPts val="1200"/>
              <a:buFont typeface="Open Sans"/>
              <a:buChar char="○"/>
              <a:defRPr/>
            </a:lvl5pPr>
            <a:lvl6pPr marL="2743200" lvl="5" indent="-304800" rtl="0">
              <a:spcBef>
                <a:spcPts val="0"/>
              </a:spcBef>
              <a:spcAft>
                <a:spcPts val="0"/>
              </a:spcAft>
              <a:buClr>
                <a:srgbClr val="999999"/>
              </a:buClr>
              <a:buSzPts val="1200"/>
              <a:buFont typeface="Open Sans"/>
              <a:buChar char="■"/>
              <a:defRPr/>
            </a:lvl6pPr>
            <a:lvl7pPr marL="3200400" lvl="6" indent="-273050" rtl="0">
              <a:spcBef>
                <a:spcPts val="0"/>
              </a:spcBef>
              <a:spcAft>
                <a:spcPts val="0"/>
              </a:spcAft>
              <a:buClr>
                <a:srgbClr val="999999"/>
              </a:buClr>
              <a:buSzPts val="700"/>
              <a:buFont typeface="Open Sans"/>
              <a:buChar char="●"/>
              <a:defRPr/>
            </a:lvl7pPr>
            <a:lvl8pPr marL="3657600" lvl="7" indent="-273050" rtl="0">
              <a:spcBef>
                <a:spcPts val="0"/>
              </a:spcBef>
              <a:spcAft>
                <a:spcPts val="0"/>
              </a:spcAft>
              <a:buClr>
                <a:srgbClr val="999999"/>
              </a:buClr>
              <a:buSzPts val="700"/>
              <a:buFont typeface="Open Sans"/>
              <a:buChar char="○"/>
              <a:defRPr/>
            </a:lvl8pPr>
            <a:lvl9pPr marL="4114800" lvl="8" indent="-266700" rtl="0">
              <a:spcBef>
                <a:spcPts val="0"/>
              </a:spcBef>
              <a:spcAft>
                <a:spcPts val="0"/>
              </a:spcAft>
              <a:buClr>
                <a:srgbClr val="999999"/>
              </a:buClr>
              <a:buSzPts val="600"/>
              <a:buFont typeface="Open Sans"/>
              <a:buChar char="■"/>
              <a:defRPr/>
            </a:lvl9pPr>
          </a:lstStyle>
          <a:p>
            <a:endParaRPr/>
          </a:p>
        </p:txBody>
      </p:sp>
      <p:sp>
        <p:nvSpPr>
          <p:cNvPr id="137" name="Google Shape;137;p16"/>
          <p:cNvSpPr/>
          <p:nvPr/>
        </p:nvSpPr>
        <p:spPr>
          <a:xfrm rot="-5400000" flipH="1">
            <a:off x="6541539" y="1270433"/>
            <a:ext cx="4106094" cy="1565228"/>
          </a:xfrm>
          <a:custGeom>
            <a:avLst/>
            <a:gdLst/>
            <a:ahLst/>
            <a:cxnLst/>
            <a:rect l="l" t="t" r="r" b="b"/>
            <a:pathLst>
              <a:path w="67540" h="25746" fill="none" extrusionOk="0">
                <a:moveTo>
                  <a:pt x="0" y="0"/>
                </a:moveTo>
                <a:cubicBezTo>
                  <a:pt x="2249" y="1186"/>
                  <a:pt x="5593" y="1429"/>
                  <a:pt x="8025" y="2128"/>
                </a:cubicBezTo>
                <a:cubicBezTo>
                  <a:pt x="16353" y="4469"/>
                  <a:pt x="22250" y="12067"/>
                  <a:pt x="30396" y="14894"/>
                </a:cubicBezTo>
                <a:cubicBezTo>
                  <a:pt x="32675" y="15685"/>
                  <a:pt x="35046" y="16080"/>
                  <a:pt x="37417" y="16536"/>
                </a:cubicBezTo>
                <a:cubicBezTo>
                  <a:pt x="46171" y="18147"/>
                  <a:pt x="54804" y="20335"/>
                  <a:pt x="63284" y="23040"/>
                </a:cubicBezTo>
                <a:cubicBezTo>
                  <a:pt x="64743" y="23496"/>
                  <a:pt x="66688" y="24469"/>
                  <a:pt x="67539" y="25745"/>
                </a:cubicBezTo>
              </a:path>
            </a:pathLst>
          </a:custGeom>
          <a:no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6"/>
          <p:cNvSpPr/>
          <p:nvPr/>
        </p:nvSpPr>
        <p:spPr>
          <a:xfrm rot="-5400000" flipH="1">
            <a:off x="6971485" y="2060454"/>
            <a:ext cx="4501321" cy="1840191"/>
          </a:xfrm>
          <a:custGeom>
            <a:avLst/>
            <a:gdLst/>
            <a:ahLst/>
            <a:cxnLst/>
            <a:rect l="l" t="t" r="r" b="b"/>
            <a:pathLst>
              <a:path w="151828" h="62069" fill="none" extrusionOk="0">
                <a:moveTo>
                  <a:pt x="1" y="29332"/>
                </a:moveTo>
                <a:lnTo>
                  <a:pt x="10092" y="22463"/>
                </a:lnTo>
                <a:cubicBezTo>
                  <a:pt x="11186" y="21764"/>
                  <a:pt x="12220" y="20943"/>
                  <a:pt x="13162" y="20031"/>
                </a:cubicBezTo>
                <a:cubicBezTo>
                  <a:pt x="14104" y="18998"/>
                  <a:pt x="14955" y="17843"/>
                  <a:pt x="15685" y="16597"/>
                </a:cubicBezTo>
                <a:cubicBezTo>
                  <a:pt x="18755" y="11916"/>
                  <a:pt x="22220" y="7478"/>
                  <a:pt x="26050" y="3374"/>
                </a:cubicBezTo>
                <a:cubicBezTo>
                  <a:pt x="26870" y="2432"/>
                  <a:pt x="27813" y="1581"/>
                  <a:pt x="28907" y="943"/>
                </a:cubicBezTo>
                <a:cubicBezTo>
                  <a:pt x="30366" y="153"/>
                  <a:pt x="32038" y="1"/>
                  <a:pt x="33710" y="1"/>
                </a:cubicBezTo>
                <a:cubicBezTo>
                  <a:pt x="38147" y="31"/>
                  <a:pt x="42463" y="1399"/>
                  <a:pt x="46719" y="2736"/>
                </a:cubicBezTo>
                <a:lnTo>
                  <a:pt x="56263" y="5745"/>
                </a:lnTo>
                <a:cubicBezTo>
                  <a:pt x="68300" y="9545"/>
                  <a:pt x="79546" y="15776"/>
                  <a:pt x="91127" y="20700"/>
                </a:cubicBezTo>
                <a:cubicBezTo>
                  <a:pt x="92373" y="21247"/>
                  <a:pt x="93650" y="21794"/>
                  <a:pt x="95018" y="21916"/>
                </a:cubicBezTo>
                <a:cubicBezTo>
                  <a:pt x="96385" y="22007"/>
                  <a:pt x="97784" y="21703"/>
                  <a:pt x="99121" y="21338"/>
                </a:cubicBezTo>
                <a:cubicBezTo>
                  <a:pt x="104683" y="19818"/>
                  <a:pt x="110064" y="17630"/>
                  <a:pt x="115140" y="14803"/>
                </a:cubicBezTo>
                <a:cubicBezTo>
                  <a:pt x="116082" y="14256"/>
                  <a:pt x="117055" y="13709"/>
                  <a:pt x="118149" y="13496"/>
                </a:cubicBezTo>
                <a:cubicBezTo>
                  <a:pt x="119091" y="13375"/>
                  <a:pt x="120064" y="13435"/>
                  <a:pt x="121006" y="13679"/>
                </a:cubicBezTo>
                <a:cubicBezTo>
                  <a:pt x="125596" y="14621"/>
                  <a:pt x="129912" y="17113"/>
                  <a:pt x="134623" y="17174"/>
                </a:cubicBezTo>
                <a:cubicBezTo>
                  <a:pt x="136295" y="17204"/>
                  <a:pt x="137997" y="16931"/>
                  <a:pt x="139639" y="17174"/>
                </a:cubicBezTo>
                <a:cubicBezTo>
                  <a:pt x="141402" y="17508"/>
                  <a:pt x="143073" y="18299"/>
                  <a:pt x="144441" y="19454"/>
                </a:cubicBezTo>
                <a:cubicBezTo>
                  <a:pt x="148028" y="22372"/>
                  <a:pt x="150095" y="26809"/>
                  <a:pt x="150946" y="31338"/>
                </a:cubicBezTo>
                <a:cubicBezTo>
                  <a:pt x="151827" y="35867"/>
                  <a:pt x="151614" y="40518"/>
                  <a:pt x="151432" y="45138"/>
                </a:cubicBezTo>
                <a:cubicBezTo>
                  <a:pt x="151128" y="51703"/>
                  <a:pt x="151432" y="55503"/>
                  <a:pt x="151128" y="62068"/>
                </a:cubicBezTo>
              </a:path>
            </a:pathLst>
          </a:custGeom>
          <a:noFill/>
          <a:ln w="235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6"/>
          <p:cNvSpPr/>
          <p:nvPr/>
        </p:nvSpPr>
        <p:spPr>
          <a:xfrm rot="4334368" flipH="1">
            <a:off x="-1871465" y="2653133"/>
            <a:ext cx="4069951" cy="3074040"/>
          </a:xfrm>
          <a:custGeom>
            <a:avLst/>
            <a:gdLst/>
            <a:ahLst/>
            <a:cxnLst/>
            <a:rect l="l" t="t" r="r" b="b"/>
            <a:pathLst>
              <a:path w="90307" h="68209" fill="none" extrusionOk="0">
                <a:moveTo>
                  <a:pt x="1" y="1733"/>
                </a:moveTo>
                <a:cubicBezTo>
                  <a:pt x="2524" y="730"/>
                  <a:pt x="13557" y="973"/>
                  <a:pt x="16566" y="487"/>
                </a:cubicBezTo>
                <a:cubicBezTo>
                  <a:pt x="19576" y="1"/>
                  <a:pt x="24105" y="1004"/>
                  <a:pt x="24105" y="4013"/>
                </a:cubicBezTo>
                <a:cubicBezTo>
                  <a:pt x="24105" y="7022"/>
                  <a:pt x="24105" y="12767"/>
                  <a:pt x="25351" y="14043"/>
                </a:cubicBezTo>
                <a:cubicBezTo>
                  <a:pt x="26597" y="15290"/>
                  <a:pt x="31369" y="19302"/>
                  <a:pt x="30366" y="21065"/>
                </a:cubicBezTo>
                <a:cubicBezTo>
                  <a:pt x="29363" y="22828"/>
                  <a:pt x="26597" y="30092"/>
                  <a:pt x="27843" y="31582"/>
                </a:cubicBezTo>
                <a:cubicBezTo>
                  <a:pt x="29120" y="33101"/>
                  <a:pt x="37631" y="32098"/>
                  <a:pt x="40640" y="31095"/>
                </a:cubicBezTo>
                <a:cubicBezTo>
                  <a:pt x="43649" y="30092"/>
                  <a:pt x="49181" y="29089"/>
                  <a:pt x="51187" y="31095"/>
                </a:cubicBezTo>
                <a:cubicBezTo>
                  <a:pt x="53193" y="33101"/>
                  <a:pt x="57692" y="36354"/>
                  <a:pt x="58452" y="39606"/>
                </a:cubicBezTo>
                <a:cubicBezTo>
                  <a:pt x="59212" y="42889"/>
                  <a:pt x="62981" y="47387"/>
                  <a:pt x="68482" y="48390"/>
                </a:cubicBezTo>
                <a:cubicBezTo>
                  <a:pt x="74014" y="49393"/>
                  <a:pt x="80033" y="50640"/>
                  <a:pt x="82768" y="51399"/>
                </a:cubicBezTo>
                <a:cubicBezTo>
                  <a:pt x="85534" y="52159"/>
                  <a:pt x="87054" y="53284"/>
                  <a:pt x="88300" y="56931"/>
                </a:cubicBezTo>
                <a:cubicBezTo>
                  <a:pt x="89546" y="60579"/>
                  <a:pt x="90306" y="68208"/>
                  <a:pt x="90306" y="68208"/>
                </a:cubicBezTo>
              </a:path>
            </a:pathLst>
          </a:custGeom>
          <a:noFill/>
          <a:ln w="19050" cap="rnd" cmpd="sng">
            <a:solidFill>
              <a:schemeClr val="lt1"/>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Cantata One"/>
              <a:buNone/>
              <a:defRPr sz="2800">
                <a:solidFill>
                  <a:schemeClr val="dk1"/>
                </a:solidFill>
                <a:latin typeface="Cantata One"/>
                <a:ea typeface="Cantata One"/>
                <a:cs typeface="Cantata One"/>
                <a:sym typeface="Cantata One"/>
              </a:defRPr>
            </a:lvl1pPr>
            <a:lvl2pPr lvl="1">
              <a:spcBef>
                <a:spcPts val="0"/>
              </a:spcBef>
              <a:spcAft>
                <a:spcPts val="0"/>
              </a:spcAft>
              <a:buClr>
                <a:schemeClr val="dk1"/>
              </a:buClr>
              <a:buSzPts val="2800"/>
              <a:buFont typeface="Cantata One"/>
              <a:buNone/>
              <a:defRPr sz="2800">
                <a:solidFill>
                  <a:schemeClr val="dk1"/>
                </a:solidFill>
                <a:latin typeface="Cantata One"/>
                <a:ea typeface="Cantata One"/>
                <a:cs typeface="Cantata One"/>
                <a:sym typeface="Cantata One"/>
              </a:defRPr>
            </a:lvl2pPr>
            <a:lvl3pPr lvl="2">
              <a:spcBef>
                <a:spcPts val="0"/>
              </a:spcBef>
              <a:spcAft>
                <a:spcPts val="0"/>
              </a:spcAft>
              <a:buClr>
                <a:schemeClr val="dk1"/>
              </a:buClr>
              <a:buSzPts val="2800"/>
              <a:buFont typeface="Cantata One"/>
              <a:buNone/>
              <a:defRPr sz="2800">
                <a:solidFill>
                  <a:schemeClr val="dk1"/>
                </a:solidFill>
                <a:latin typeface="Cantata One"/>
                <a:ea typeface="Cantata One"/>
                <a:cs typeface="Cantata One"/>
                <a:sym typeface="Cantata One"/>
              </a:defRPr>
            </a:lvl3pPr>
            <a:lvl4pPr lvl="3">
              <a:spcBef>
                <a:spcPts val="0"/>
              </a:spcBef>
              <a:spcAft>
                <a:spcPts val="0"/>
              </a:spcAft>
              <a:buClr>
                <a:schemeClr val="dk1"/>
              </a:buClr>
              <a:buSzPts val="2800"/>
              <a:buFont typeface="Cantata One"/>
              <a:buNone/>
              <a:defRPr sz="2800">
                <a:solidFill>
                  <a:schemeClr val="dk1"/>
                </a:solidFill>
                <a:latin typeface="Cantata One"/>
                <a:ea typeface="Cantata One"/>
                <a:cs typeface="Cantata One"/>
                <a:sym typeface="Cantata One"/>
              </a:defRPr>
            </a:lvl4pPr>
            <a:lvl5pPr lvl="4">
              <a:spcBef>
                <a:spcPts val="0"/>
              </a:spcBef>
              <a:spcAft>
                <a:spcPts val="0"/>
              </a:spcAft>
              <a:buClr>
                <a:schemeClr val="dk1"/>
              </a:buClr>
              <a:buSzPts val="2800"/>
              <a:buFont typeface="Cantata One"/>
              <a:buNone/>
              <a:defRPr sz="2800">
                <a:solidFill>
                  <a:schemeClr val="dk1"/>
                </a:solidFill>
                <a:latin typeface="Cantata One"/>
                <a:ea typeface="Cantata One"/>
                <a:cs typeface="Cantata One"/>
                <a:sym typeface="Cantata One"/>
              </a:defRPr>
            </a:lvl5pPr>
            <a:lvl6pPr lvl="5">
              <a:spcBef>
                <a:spcPts val="0"/>
              </a:spcBef>
              <a:spcAft>
                <a:spcPts val="0"/>
              </a:spcAft>
              <a:buClr>
                <a:schemeClr val="dk1"/>
              </a:buClr>
              <a:buSzPts val="2800"/>
              <a:buFont typeface="Cantata One"/>
              <a:buNone/>
              <a:defRPr sz="2800">
                <a:solidFill>
                  <a:schemeClr val="dk1"/>
                </a:solidFill>
                <a:latin typeface="Cantata One"/>
                <a:ea typeface="Cantata One"/>
                <a:cs typeface="Cantata One"/>
                <a:sym typeface="Cantata One"/>
              </a:defRPr>
            </a:lvl6pPr>
            <a:lvl7pPr lvl="6">
              <a:spcBef>
                <a:spcPts val="0"/>
              </a:spcBef>
              <a:spcAft>
                <a:spcPts val="0"/>
              </a:spcAft>
              <a:buClr>
                <a:schemeClr val="dk1"/>
              </a:buClr>
              <a:buSzPts val="2800"/>
              <a:buFont typeface="Cantata One"/>
              <a:buNone/>
              <a:defRPr sz="2800">
                <a:solidFill>
                  <a:schemeClr val="dk1"/>
                </a:solidFill>
                <a:latin typeface="Cantata One"/>
                <a:ea typeface="Cantata One"/>
                <a:cs typeface="Cantata One"/>
                <a:sym typeface="Cantata One"/>
              </a:defRPr>
            </a:lvl7pPr>
            <a:lvl8pPr lvl="7">
              <a:spcBef>
                <a:spcPts val="0"/>
              </a:spcBef>
              <a:spcAft>
                <a:spcPts val="0"/>
              </a:spcAft>
              <a:buClr>
                <a:schemeClr val="dk1"/>
              </a:buClr>
              <a:buSzPts val="2800"/>
              <a:buFont typeface="Cantata One"/>
              <a:buNone/>
              <a:defRPr sz="2800">
                <a:solidFill>
                  <a:schemeClr val="dk1"/>
                </a:solidFill>
                <a:latin typeface="Cantata One"/>
                <a:ea typeface="Cantata One"/>
                <a:cs typeface="Cantata One"/>
                <a:sym typeface="Cantata One"/>
              </a:defRPr>
            </a:lvl8pPr>
            <a:lvl9pPr lvl="8">
              <a:spcBef>
                <a:spcPts val="0"/>
              </a:spcBef>
              <a:spcAft>
                <a:spcPts val="0"/>
              </a:spcAft>
              <a:buClr>
                <a:schemeClr val="dk1"/>
              </a:buClr>
              <a:buSzPts val="2800"/>
              <a:buFont typeface="Cantata One"/>
              <a:buNone/>
              <a:defRPr sz="2800">
                <a:solidFill>
                  <a:schemeClr val="dk1"/>
                </a:solidFill>
                <a:latin typeface="Cantata One"/>
                <a:ea typeface="Cantata One"/>
                <a:cs typeface="Cantata One"/>
                <a:sym typeface="Cantata On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Average"/>
              <a:buChar char="●"/>
              <a:defRPr sz="1800">
                <a:solidFill>
                  <a:schemeClr val="dk1"/>
                </a:solidFill>
                <a:latin typeface="Average"/>
                <a:ea typeface="Average"/>
                <a:cs typeface="Average"/>
                <a:sym typeface="Average"/>
              </a:defRPr>
            </a:lvl1pPr>
            <a:lvl2pPr marL="914400" lvl="1" indent="-317500">
              <a:lnSpc>
                <a:spcPct val="115000"/>
              </a:lnSpc>
              <a:spcBef>
                <a:spcPts val="0"/>
              </a:spcBef>
              <a:spcAft>
                <a:spcPts val="0"/>
              </a:spcAft>
              <a:buClr>
                <a:schemeClr val="dk1"/>
              </a:buClr>
              <a:buSzPts val="1400"/>
              <a:buFont typeface="Average"/>
              <a:buChar char="○"/>
              <a:defRPr>
                <a:solidFill>
                  <a:schemeClr val="dk1"/>
                </a:solidFill>
                <a:latin typeface="Average"/>
                <a:ea typeface="Average"/>
                <a:cs typeface="Average"/>
                <a:sym typeface="Average"/>
              </a:defRPr>
            </a:lvl2pPr>
            <a:lvl3pPr marL="1371600" lvl="2" indent="-317500">
              <a:lnSpc>
                <a:spcPct val="115000"/>
              </a:lnSpc>
              <a:spcBef>
                <a:spcPts val="0"/>
              </a:spcBef>
              <a:spcAft>
                <a:spcPts val="0"/>
              </a:spcAft>
              <a:buClr>
                <a:schemeClr val="dk1"/>
              </a:buClr>
              <a:buSzPts val="1400"/>
              <a:buFont typeface="Average"/>
              <a:buChar char="■"/>
              <a:defRPr>
                <a:solidFill>
                  <a:schemeClr val="dk1"/>
                </a:solidFill>
                <a:latin typeface="Average"/>
                <a:ea typeface="Average"/>
                <a:cs typeface="Average"/>
                <a:sym typeface="Average"/>
              </a:defRPr>
            </a:lvl3pPr>
            <a:lvl4pPr marL="1828800" lvl="3" indent="-317500">
              <a:lnSpc>
                <a:spcPct val="115000"/>
              </a:lnSpc>
              <a:spcBef>
                <a:spcPts val="0"/>
              </a:spcBef>
              <a:spcAft>
                <a:spcPts val="0"/>
              </a:spcAft>
              <a:buClr>
                <a:schemeClr val="dk1"/>
              </a:buClr>
              <a:buSzPts val="1400"/>
              <a:buFont typeface="Average"/>
              <a:buChar char="●"/>
              <a:defRPr>
                <a:solidFill>
                  <a:schemeClr val="dk1"/>
                </a:solidFill>
                <a:latin typeface="Average"/>
                <a:ea typeface="Average"/>
                <a:cs typeface="Average"/>
                <a:sym typeface="Average"/>
              </a:defRPr>
            </a:lvl4pPr>
            <a:lvl5pPr marL="2286000" lvl="4" indent="-317500">
              <a:lnSpc>
                <a:spcPct val="115000"/>
              </a:lnSpc>
              <a:spcBef>
                <a:spcPts val="0"/>
              </a:spcBef>
              <a:spcAft>
                <a:spcPts val="0"/>
              </a:spcAft>
              <a:buClr>
                <a:schemeClr val="dk1"/>
              </a:buClr>
              <a:buSzPts val="1400"/>
              <a:buFont typeface="Average"/>
              <a:buChar char="○"/>
              <a:defRPr>
                <a:solidFill>
                  <a:schemeClr val="dk1"/>
                </a:solidFill>
                <a:latin typeface="Average"/>
                <a:ea typeface="Average"/>
                <a:cs typeface="Average"/>
                <a:sym typeface="Average"/>
              </a:defRPr>
            </a:lvl5pPr>
            <a:lvl6pPr marL="2743200" lvl="5" indent="-317500">
              <a:lnSpc>
                <a:spcPct val="115000"/>
              </a:lnSpc>
              <a:spcBef>
                <a:spcPts val="0"/>
              </a:spcBef>
              <a:spcAft>
                <a:spcPts val="0"/>
              </a:spcAft>
              <a:buClr>
                <a:schemeClr val="dk1"/>
              </a:buClr>
              <a:buSzPts val="1400"/>
              <a:buFont typeface="Average"/>
              <a:buChar char="■"/>
              <a:defRPr>
                <a:solidFill>
                  <a:schemeClr val="dk1"/>
                </a:solidFill>
                <a:latin typeface="Average"/>
                <a:ea typeface="Average"/>
                <a:cs typeface="Average"/>
                <a:sym typeface="Average"/>
              </a:defRPr>
            </a:lvl6pPr>
            <a:lvl7pPr marL="3200400" lvl="6" indent="-317500">
              <a:lnSpc>
                <a:spcPct val="115000"/>
              </a:lnSpc>
              <a:spcBef>
                <a:spcPts val="0"/>
              </a:spcBef>
              <a:spcAft>
                <a:spcPts val="0"/>
              </a:spcAft>
              <a:buClr>
                <a:schemeClr val="dk1"/>
              </a:buClr>
              <a:buSzPts val="1400"/>
              <a:buFont typeface="Average"/>
              <a:buChar char="●"/>
              <a:defRPr>
                <a:solidFill>
                  <a:schemeClr val="dk1"/>
                </a:solidFill>
                <a:latin typeface="Average"/>
                <a:ea typeface="Average"/>
                <a:cs typeface="Average"/>
                <a:sym typeface="Average"/>
              </a:defRPr>
            </a:lvl7pPr>
            <a:lvl8pPr marL="3657600" lvl="7" indent="-317500">
              <a:lnSpc>
                <a:spcPct val="115000"/>
              </a:lnSpc>
              <a:spcBef>
                <a:spcPts val="0"/>
              </a:spcBef>
              <a:spcAft>
                <a:spcPts val="0"/>
              </a:spcAft>
              <a:buClr>
                <a:schemeClr val="dk1"/>
              </a:buClr>
              <a:buSzPts val="1400"/>
              <a:buFont typeface="Average"/>
              <a:buChar char="○"/>
              <a:defRPr>
                <a:solidFill>
                  <a:schemeClr val="dk1"/>
                </a:solidFill>
                <a:latin typeface="Average"/>
                <a:ea typeface="Average"/>
                <a:cs typeface="Average"/>
                <a:sym typeface="Average"/>
              </a:defRPr>
            </a:lvl8pPr>
            <a:lvl9pPr marL="4114800" lvl="8" indent="-317500">
              <a:lnSpc>
                <a:spcPct val="115000"/>
              </a:lnSpc>
              <a:spcBef>
                <a:spcPts val="0"/>
              </a:spcBef>
              <a:spcAft>
                <a:spcPts val="0"/>
              </a:spcAft>
              <a:buClr>
                <a:schemeClr val="dk1"/>
              </a:buClr>
              <a:buSzPts val="1400"/>
              <a:buFont typeface="Average"/>
              <a:buChar char="■"/>
              <a:defRPr>
                <a:solidFill>
                  <a:schemeClr val="dk1"/>
                </a:solidFill>
                <a:latin typeface="Average"/>
                <a:ea typeface="Average"/>
                <a:cs typeface="Average"/>
                <a:sym typeface="Average"/>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5" r:id="rId5"/>
    <p:sldLayoutId id="2147483658" r:id="rId6"/>
    <p:sldLayoutId id="2147483659" r:id="rId7"/>
    <p:sldLayoutId id="2147483660" r:id="rId8"/>
    <p:sldLayoutId id="2147483662" r:id="rId9"/>
    <p:sldLayoutId id="2147483671" r:id="rId10"/>
    <p:sldLayoutId id="2147483680" r:id="rId11"/>
    <p:sldLayoutId id="2147483681" r:id="rId12"/>
    <p:sldLayoutId id="2147483682" r:id="rId13"/>
    <p:sldLayoutId id="2147483683" r:id="rId14"/>
    <p:sldLayoutId id="2147483684" r:id="rId15"/>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320"/>
        <p:cNvGrpSpPr/>
        <p:nvPr/>
      </p:nvGrpSpPr>
      <p:grpSpPr>
        <a:xfrm>
          <a:off x="0" y="0"/>
          <a:ext cx="0" cy="0"/>
          <a:chOff x="0" y="0"/>
          <a:chExt cx="0" cy="0"/>
        </a:xfrm>
      </p:grpSpPr>
      <p:sp>
        <p:nvSpPr>
          <p:cNvPr id="321" name="Google Shape;321;p41"/>
          <p:cNvSpPr txBox="1">
            <a:spLocks noGrp="1"/>
          </p:cNvSpPr>
          <p:nvPr>
            <p:ph type="ctrTitle"/>
          </p:nvPr>
        </p:nvSpPr>
        <p:spPr>
          <a:xfrm>
            <a:off x="570191" y="963810"/>
            <a:ext cx="7709100" cy="1778400"/>
          </a:xfrm>
          <a:prstGeom prst="rect">
            <a:avLst/>
          </a:prstGeom>
        </p:spPr>
        <p:txBody>
          <a:bodyPr spcFirstLastPara="1" wrap="square" lIns="91425" tIns="91425" rIns="91425" bIns="91425" anchor="t" anchorCtr="0">
            <a:noAutofit/>
          </a:bodyPr>
          <a:lstStyle/>
          <a:p>
            <a:r>
              <a:rPr lang="en-US" sz="4000" dirty="0"/>
              <a:t/>
            </a:r>
            <a:br>
              <a:rPr lang="en-US" sz="4000" dirty="0"/>
            </a:br>
            <a:endParaRPr sz="4000" dirty="0">
              <a:solidFill>
                <a:schemeClr val="tx1"/>
              </a:solidFill>
            </a:endParaRPr>
          </a:p>
        </p:txBody>
      </p:sp>
      <p:sp>
        <p:nvSpPr>
          <p:cNvPr id="322" name="Google Shape;322;p41"/>
          <p:cNvSpPr txBox="1">
            <a:spLocks noGrp="1"/>
          </p:cNvSpPr>
          <p:nvPr>
            <p:ph type="subTitle" idx="1"/>
          </p:nvPr>
        </p:nvSpPr>
        <p:spPr>
          <a:xfrm>
            <a:off x="1981780" y="2966865"/>
            <a:ext cx="5087400" cy="352139"/>
          </a:xfrm>
          <a:prstGeom prst="rect">
            <a:avLst/>
          </a:prstGeom>
        </p:spPr>
        <p:txBody>
          <a:bodyPr spcFirstLastPara="1" wrap="square" lIns="91425" tIns="91425" rIns="91425" bIns="91425" anchor="ctr" anchorCtr="0">
            <a:noAutofit/>
          </a:bodyPr>
          <a:lstStyle/>
          <a:p>
            <a:pPr marL="0" lvl="0" indent="0"/>
            <a:r>
              <a:rPr lang="en-US" dirty="0" err="1" smtClean="0"/>
              <a:t>Alzobier</a:t>
            </a:r>
            <a:r>
              <a:rPr lang="en-US" dirty="0" smtClean="0"/>
              <a:t> </a:t>
            </a:r>
            <a:r>
              <a:rPr lang="en-US" dirty="0"/>
              <a:t>Ali </a:t>
            </a:r>
            <a:r>
              <a:rPr lang="en-US" dirty="0" err="1"/>
              <a:t>Alsedeq</a:t>
            </a:r>
            <a:endParaRPr lang="en-US" dirty="0" smtClean="0"/>
          </a:p>
          <a:p>
            <a:pPr marL="0" lvl="0" indent="0" algn="ctr" rtl="0">
              <a:spcBef>
                <a:spcPts val="0"/>
              </a:spcBef>
              <a:spcAft>
                <a:spcPts val="0"/>
              </a:spcAft>
              <a:buNone/>
            </a:pPr>
            <a:r>
              <a:rPr lang="en-US" dirty="0" smtClean="0"/>
              <a:t>ID Number : </a:t>
            </a:r>
            <a:r>
              <a:rPr lang="en-US" dirty="0" smtClean="0"/>
              <a:t>3209</a:t>
            </a:r>
            <a:endParaRPr lang="en-US" dirty="0" smtClean="0"/>
          </a:p>
          <a:p>
            <a:pPr marL="0" lvl="0" indent="0"/>
            <a:r>
              <a:rPr lang="en-US" dirty="0"/>
              <a:t>zobier_3209@limu.edu.ly;</a:t>
            </a:r>
            <a:endParaRPr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736" y="85242"/>
            <a:ext cx="1677759" cy="106163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91952" y="1"/>
            <a:ext cx="1852047" cy="11142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8500820" y="4734732"/>
            <a:ext cx="472699" cy="309966"/>
          </a:xfrm>
          <a:prstGeom prst="rect">
            <a:avLst/>
          </a:prstGeom>
          <a:noFill/>
        </p:spPr>
        <p:txBody>
          <a:bodyPr wrap="square" rtlCol="0">
            <a:spAutoFit/>
          </a:bodyPr>
          <a:lstStyle/>
          <a:p>
            <a:r>
              <a:rPr lang="en-US" dirty="0" smtClean="0">
                <a:solidFill>
                  <a:schemeClr val="bg1"/>
                </a:solidFill>
              </a:rPr>
              <a:t>1</a:t>
            </a:r>
            <a:endParaRPr lang="en-US" dirty="0">
              <a:solidFill>
                <a:schemeClr val="bg1"/>
              </a:solidFill>
            </a:endParaRPr>
          </a:p>
        </p:txBody>
      </p:sp>
      <p:sp>
        <p:nvSpPr>
          <p:cNvPr id="4" name="TextBox 3"/>
          <p:cNvSpPr txBox="1"/>
          <p:nvPr/>
        </p:nvSpPr>
        <p:spPr>
          <a:xfrm>
            <a:off x="331211" y="4736921"/>
            <a:ext cx="1650569" cy="307777"/>
          </a:xfrm>
          <a:prstGeom prst="rect">
            <a:avLst/>
          </a:prstGeom>
          <a:noFill/>
        </p:spPr>
        <p:txBody>
          <a:bodyPr wrap="square" rtlCol="0">
            <a:spAutoFit/>
          </a:bodyPr>
          <a:lstStyle/>
          <a:p>
            <a:r>
              <a:rPr lang="en-US" dirty="0" smtClean="0">
                <a:solidFill>
                  <a:schemeClr val="bg1"/>
                </a:solidFill>
              </a:rPr>
              <a:t>2021/10/20</a:t>
            </a:r>
            <a:endParaRPr lang="en-US" dirty="0">
              <a:solidFill>
                <a:schemeClr val="bg1"/>
              </a:solidFill>
            </a:endParaRPr>
          </a:p>
        </p:txBody>
      </p:sp>
      <p:sp>
        <p:nvSpPr>
          <p:cNvPr id="6" name="TextBox 5"/>
          <p:cNvSpPr txBox="1"/>
          <p:nvPr/>
        </p:nvSpPr>
        <p:spPr>
          <a:xfrm>
            <a:off x="1304817" y="1746611"/>
            <a:ext cx="6865577" cy="830997"/>
          </a:xfrm>
          <a:prstGeom prst="rect">
            <a:avLst/>
          </a:prstGeom>
          <a:noFill/>
        </p:spPr>
        <p:txBody>
          <a:bodyPr wrap="square" rtlCol="0">
            <a:spAutoFit/>
          </a:bodyPr>
          <a:lstStyle/>
          <a:p>
            <a:r>
              <a:rPr lang="en-US" sz="2400" dirty="0"/>
              <a:t>The Importance of Interpersonal Communication</a:t>
            </a:r>
            <a:br>
              <a:rPr lang="en-US" sz="2400" dirty="0"/>
            </a:br>
            <a:endParaRPr 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43"/>
          <p:cNvSpPr txBox="1">
            <a:spLocks noGrp="1"/>
          </p:cNvSpPr>
          <p:nvPr>
            <p:ph type="title"/>
          </p:nvPr>
        </p:nvSpPr>
        <p:spPr>
          <a:xfrm>
            <a:off x="717425" y="381575"/>
            <a:ext cx="7709100" cy="493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
        <p:nvSpPr>
          <p:cNvPr id="335" name="Google Shape;335;p43"/>
          <p:cNvSpPr txBox="1">
            <a:spLocks noGrp="1"/>
          </p:cNvSpPr>
          <p:nvPr>
            <p:ph type="title" idx="2"/>
          </p:nvPr>
        </p:nvSpPr>
        <p:spPr>
          <a:xfrm>
            <a:off x="1325925" y="1845801"/>
            <a:ext cx="3153300" cy="540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INTRODUCTION</a:t>
            </a:r>
            <a:endParaRPr dirty="0"/>
          </a:p>
        </p:txBody>
      </p:sp>
      <p:sp>
        <p:nvSpPr>
          <p:cNvPr id="336" name="Google Shape;336;p43"/>
          <p:cNvSpPr txBox="1">
            <a:spLocks noGrp="1"/>
          </p:cNvSpPr>
          <p:nvPr>
            <p:ph type="title" idx="3"/>
          </p:nvPr>
        </p:nvSpPr>
        <p:spPr>
          <a:xfrm>
            <a:off x="4731707" y="2211388"/>
            <a:ext cx="3153300" cy="540000"/>
          </a:xfrm>
          <a:prstGeom prst="rect">
            <a:avLst/>
          </a:prstGeom>
        </p:spPr>
        <p:txBody>
          <a:bodyPr spcFirstLastPara="1" wrap="square" lIns="91425" tIns="91425" rIns="91425" bIns="91425" anchor="ctr" anchorCtr="0">
            <a:noAutofit/>
          </a:bodyPr>
          <a:lstStyle/>
          <a:p>
            <a:pPr lvl="0"/>
            <a:r>
              <a:rPr lang="en-US" sz="2000" dirty="0"/>
              <a:t>EXAMPLES OF INTERPERSONAL SKILLS </a:t>
            </a:r>
            <a:r>
              <a:rPr lang="en-US" dirty="0"/>
              <a:t/>
            </a:r>
            <a:br>
              <a:rPr lang="en-US" dirty="0"/>
            </a:br>
            <a:endParaRPr dirty="0"/>
          </a:p>
        </p:txBody>
      </p:sp>
      <p:sp>
        <p:nvSpPr>
          <p:cNvPr id="338" name="Google Shape;338;p43"/>
          <p:cNvSpPr txBox="1">
            <a:spLocks noGrp="1"/>
          </p:cNvSpPr>
          <p:nvPr>
            <p:ph type="title" idx="5"/>
          </p:nvPr>
        </p:nvSpPr>
        <p:spPr>
          <a:xfrm>
            <a:off x="1325925" y="3731392"/>
            <a:ext cx="3153300" cy="540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WHY IT IS IMPORTANT</a:t>
            </a:r>
            <a:endParaRPr dirty="0"/>
          </a:p>
        </p:txBody>
      </p:sp>
      <p:sp>
        <p:nvSpPr>
          <p:cNvPr id="339" name="Google Shape;339;p43"/>
          <p:cNvSpPr txBox="1">
            <a:spLocks noGrp="1"/>
          </p:cNvSpPr>
          <p:nvPr>
            <p:ph type="title" idx="6"/>
          </p:nvPr>
        </p:nvSpPr>
        <p:spPr>
          <a:xfrm>
            <a:off x="4664800" y="3657051"/>
            <a:ext cx="3153300" cy="540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CONCLUSION</a:t>
            </a:r>
            <a:endParaRPr dirty="0"/>
          </a:p>
        </p:txBody>
      </p:sp>
      <p:sp>
        <p:nvSpPr>
          <p:cNvPr id="342" name="Google Shape;342;p43"/>
          <p:cNvSpPr txBox="1"/>
          <p:nvPr/>
        </p:nvSpPr>
        <p:spPr>
          <a:xfrm>
            <a:off x="2315175" y="1305801"/>
            <a:ext cx="1174800" cy="540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5000">
                <a:solidFill>
                  <a:schemeClr val="lt1"/>
                </a:solidFill>
                <a:latin typeface="Cantata One"/>
                <a:ea typeface="Cantata One"/>
                <a:cs typeface="Cantata One"/>
                <a:sym typeface="Cantata One"/>
              </a:rPr>
              <a:t>01</a:t>
            </a:r>
            <a:endParaRPr sz="3900">
              <a:solidFill>
                <a:schemeClr val="lt1"/>
              </a:solidFill>
              <a:latin typeface="Average"/>
              <a:ea typeface="Average"/>
              <a:cs typeface="Average"/>
              <a:sym typeface="Average"/>
            </a:endParaRPr>
          </a:p>
        </p:txBody>
      </p:sp>
      <p:sp>
        <p:nvSpPr>
          <p:cNvPr id="343" name="Google Shape;343;p43"/>
          <p:cNvSpPr txBox="1"/>
          <p:nvPr/>
        </p:nvSpPr>
        <p:spPr>
          <a:xfrm>
            <a:off x="5654050" y="1305801"/>
            <a:ext cx="1174800" cy="540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5000">
                <a:solidFill>
                  <a:schemeClr val="lt1"/>
                </a:solidFill>
                <a:latin typeface="Cantata One"/>
                <a:ea typeface="Cantata One"/>
                <a:cs typeface="Cantata One"/>
                <a:sym typeface="Cantata One"/>
              </a:rPr>
              <a:t>02</a:t>
            </a:r>
            <a:endParaRPr sz="3900">
              <a:solidFill>
                <a:schemeClr val="lt1"/>
              </a:solidFill>
              <a:latin typeface="Average"/>
              <a:ea typeface="Average"/>
              <a:cs typeface="Average"/>
              <a:sym typeface="Average"/>
            </a:endParaRPr>
          </a:p>
        </p:txBody>
      </p:sp>
      <p:sp>
        <p:nvSpPr>
          <p:cNvPr id="344" name="Google Shape;344;p43"/>
          <p:cNvSpPr txBox="1"/>
          <p:nvPr/>
        </p:nvSpPr>
        <p:spPr>
          <a:xfrm>
            <a:off x="2315175" y="3116976"/>
            <a:ext cx="1174800" cy="540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5000">
                <a:solidFill>
                  <a:schemeClr val="lt1"/>
                </a:solidFill>
                <a:latin typeface="Cantata One"/>
                <a:ea typeface="Cantata One"/>
                <a:cs typeface="Cantata One"/>
                <a:sym typeface="Cantata One"/>
              </a:rPr>
              <a:t>03</a:t>
            </a:r>
            <a:endParaRPr sz="3900">
              <a:solidFill>
                <a:schemeClr val="lt1"/>
              </a:solidFill>
              <a:latin typeface="Average"/>
              <a:ea typeface="Average"/>
              <a:cs typeface="Average"/>
              <a:sym typeface="Average"/>
            </a:endParaRPr>
          </a:p>
        </p:txBody>
      </p:sp>
      <p:sp>
        <p:nvSpPr>
          <p:cNvPr id="345" name="Google Shape;345;p43"/>
          <p:cNvSpPr txBox="1"/>
          <p:nvPr/>
        </p:nvSpPr>
        <p:spPr>
          <a:xfrm>
            <a:off x="5654050" y="3116976"/>
            <a:ext cx="1174800" cy="540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5000">
                <a:solidFill>
                  <a:schemeClr val="lt1"/>
                </a:solidFill>
                <a:latin typeface="Cantata One"/>
                <a:ea typeface="Cantata One"/>
                <a:cs typeface="Cantata One"/>
                <a:sym typeface="Cantata One"/>
              </a:rPr>
              <a:t>04</a:t>
            </a:r>
            <a:endParaRPr sz="3900">
              <a:solidFill>
                <a:schemeClr val="lt1"/>
              </a:solidFill>
              <a:latin typeface="Average"/>
              <a:ea typeface="Average"/>
              <a:cs typeface="Average"/>
              <a:sym typeface="Average"/>
            </a:endParaRPr>
          </a:p>
        </p:txBody>
      </p:sp>
      <p:sp>
        <p:nvSpPr>
          <p:cNvPr id="2" name="TextBox 1"/>
          <p:cNvSpPr txBox="1"/>
          <p:nvPr/>
        </p:nvSpPr>
        <p:spPr>
          <a:xfrm>
            <a:off x="8549268" y="4631473"/>
            <a:ext cx="394010" cy="307777"/>
          </a:xfrm>
          <a:prstGeom prst="rect">
            <a:avLst/>
          </a:prstGeom>
          <a:noFill/>
        </p:spPr>
        <p:txBody>
          <a:bodyPr wrap="square" rtlCol="0">
            <a:spAutoFit/>
          </a:bodyPr>
          <a:lstStyle/>
          <a:p>
            <a:r>
              <a:rPr lang="en-US" dirty="0" smtClean="0"/>
              <a:t>2</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44"/>
          <p:cNvSpPr txBox="1">
            <a:spLocks noGrp="1"/>
          </p:cNvSpPr>
          <p:nvPr>
            <p:ph type="title"/>
          </p:nvPr>
        </p:nvSpPr>
        <p:spPr>
          <a:xfrm>
            <a:off x="752925" y="824296"/>
            <a:ext cx="7709100" cy="493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INTRODUCTION</a:t>
            </a:r>
            <a:endParaRPr dirty="0"/>
          </a:p>
        </p:txBody>
      </p:sp>
      <p:sp>
        <p:nvSpPr>
          <p:cNvPr id="352" name="Google Shape;352;p44"/>
          <p:cNvSpPr txBox="1">
            <a:spLocks noGrp="1"/>
          </p:cNvSpPr>
          <p:nvPr>
            <p:ph type="body" idx="1"/>
          </p:nvPr>
        </p:nvSpPr>
        <p:spPr>
          <a:xfrm>
            <a:off x="752925" y="1967190"/>
            <a:ext cx="5412155" cy="2913681"/>
          </a:xfrm>
          <a:prstGeom prst="rect">
            <a:avLst/>
          </a:prstGeom>
        </p:spPr>
        <p:txBody>
          <a:bodyPr spcFirstLastPara="1" wrap="square" lIns="91425" tIns="91425" rIns="91425" bIns="91425" anchor="t" anchorCtr="0">
            <a:noAutofit/>
          </a:bodyPr>
          <a:lstStyle/>
          <a:p>
            <a:pPr marL="0" lvl="0" indent="0">
              <a:buNone/>
            </a:pPr>
            <a:r>
              <a:rPr lang="en-US" sz="2000" dirty="0"/>
              <a:t>Interpersonal communication is the process of sharing ideas and emotions verbally and nonverbally with another person. It allows us to interact with and understand others in our personal and professional lives.</a:t>
            </a:r>
          </a:p>
          <a:p>
            <a:pPr marL="0" lvl="0" indent="0">
              <a:buNone/>
            </a:pPr>
            <a:endParaRPr sz="20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6847" y="1986870"/>
            <a:ext cx="2802673" cy="2423137"/>
          </a:xfrm>
          <a:prstGeom prst="rect">
            <a:avLst/>
          </a:prstGeom>
        </p:spPr>
      </p:pic>
      <p:sp>
        <p:nvSpPr>
          <p:cNvPr id="3" name="TextBox 2"/>
          <p:cNvSpPr txBox="1"/>
          <p:nvPr/>
        </p:nvSpPr>
        <p:spPr>
          <a:xfrm>
            <a:off x="8555064" y="4726983"/>
            <a:ext cx="503695" cy="307777"/>
          </a:xfrm>
          <a:prstGeom prst="rect">
            <a:avLst/>
          </a:prstGeom>
          <a:noFill/>
        </p:spPr>
        <p:txBody>
          <a:bodyPr wrap="square" rtlCol="0">
            <a:spAutoFit/>
          </a:bodyPr>
          <a:lstStyle/>
          <a:p>
            <a:r>
              <a:rPr lang="en-US" dirty="0" smtClean="0"/>
              <a:t>3</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p46"/>
          <p:cNvSpPr txBox="1">
            <a:spLocks noGrp="1"/>
          </p:cNvSpPr>
          <p:nvPr>
            <p:ph type="title"/>
          </p:nvPr>
        </p:nvSpPr>
        <p:spPr>
          <a:xfrm>
            <a:off x="768422" y="764735"/>
            <a:ext cx="7709100" cy="493800"/>
          </a:xfrm>
          <a:prstGeom prst="rect">
            <a:avLst/>
          </a:prstGeom>
        </p:spPr>
        <p:txBody>
          <a:bodyPr spcFirstLastPara="1" wrap="square" lIns="91425" tIns="91425" rIns="91425" bIns="91425" anchor="t" anchorCtr="0">
            <a:noAutofit/>
          </a:bodyPr>
          <a:lstStyle/>
          <a:p>
            <a:r>
              <a:rPr lang="en-US" dirty="0"/>
              <a:t>EXAMPLES OF INTERPERSONAL SKILLS</a:t>
            </a:r>
            <a:br>
              <a:rPr lang="en-US" dirty="0"/>
            </a:br>
            <a:r>
              <a:rPr lang="en-US" dirty="0"/>
              <a:t/>
            </a:r>
            <a:br>
              <a:rPr lang="en-US" dirty="0"/>
            </a:br>
            <a:endParaRPr dirty="0"/>
          </a:p>
        </p:txBody>
      </p:sp>
      <p:sp>
        <p:nvSpPr>
          <p:cNvPr id="367" name="Google Shape;367;p46"/>
          <p:cNvSpPr txBox="1">
            <a:spLocks noGrp="1"/>
          </p:cNvSpPr>
          <p:nvPr>
            <p:ph type="body" idx="1"/>
          </p:nvPr>
        </p:nvSpPr>
        <p:spPr>
          <a:xfrm>
            <a:off x="613439" y="2185261"/>
            <a:ext cx="4931707" cy="3306635"/>
          </a:xfrm>
          <a:prstGeom prst="rect">
            <a:avLst/>
          </a:prstGeom>
        </p:spPr>
        <p:txBody>
          <a:bodyPr spcFirstLastPara="1" wrap="square" lIns="91425" tIns="91425" rIns="91425" bIns="91425" anchor="t" anchorCtr="0">
            <a:noAutofit/>
          </a:bodyPr>
          <a:lstStyle/>
          <a:p>
            <a:pPr fontAlgn="base">
              <a:buFont typeface="+mj-lt"/>
              <a:buAutoNum type="arabicPeriod"/>
            </a:pPr>
            <a:r>
              <a:rPr lang="en-US" sz="2200" dirty="0">
                <a:solidFill>
                  <a:srgbClr val="383533"/>
                </a:solidFill>
                <a:latin typeface="Average" panose="020B0604020202020204" charset="0"/>
              </a:rPr>
              <a:t>Active listening</a:t>
            </a:r>
            <a:endParaRPr lang="en-US" sz="2200" dirty="0">
              <a:solidFill>
                <a:srgbClr val="EDEFEE"/>
              </a:solidFill>
              <a:latin typeface="Average" panose="020B0604020202020204" charset="0"/>
            </a:endParaRPr>
          </a:p>
          <a:p>
            <a:pPr fontAlgn="base">
              <a:buFont typeface="+mj-lt"/>
              <a:buAutoNum type="arabicPeriod"/>
            </a:pPr>
            <a:r>
              <a:rPr lang="en-US" sz="2200" dirty="0">
                <a:solidFill>
                  <a:srgbClr val="383533"/>
                </a:solidFill>
                <a:latin typeface="Average" panose="020B0604020202020204" charset="0"/>
              </a:rPr>
              <a:t>Team work</a:t>
            </a:r>
            <a:endParaRPr lang="en-US" sz="2200" dirty="0">
              <a:solidFill>
                <a:srgbClr val="EDEFEE"/>
              </a:solidFill>
              <a:latin typeface="Average" panose="020B0604020202020204" charset="0"/>
            </a:endParaRPr>
          </a:p>
          <a:p>
            <a:pPr fontAlgn="base">
              <a:buFont typeface="+mj-lt"/>
              <a:buAutoNum type="arabicPeriod"/>
            </a:pPr>
            <a:r>
              <a:rPr lang="en-US" sz="2200" dirty="0">
                <a:solidFill>
                  <a:srgbClr val="383533"/>
                </a:solidFill>
                <a:latin typeface="Average" panose="020B0604020202020204" charset="0"/>
              </a:rPr>
              <a:t>Responsibility</a:t>
            </a:r>
            <a:endParaRPr lang="en-US" sz="2200" dirty="0">
              <a:solidFill>
                <a:srgbClr val="EDEFEE"/>
              </a:solidFill>
              <a:latin typeface="Average" panose="020B0604020202020204" charset="0"/>
            </a:endParaRPr>
          </a:p>
          <a:p>
            <a:pPr fontAlgn="base">
              <a:buFont typeface="+mj-lt"/>
              <a:buAutoNum type="arabicPeriod"/>
            </a:pPr>
            <a:r>
              <a:rPr lang="en-US" sz="2200" dirty="0">
                <a:solidFill>
                  <a:srgbClr val="383533"/>
                </a:solidFill>
                <a:latin typeface="Average" panose="020B0604020202020204" charset="0"/>
              </a:rPr>
              <a:t>Leadership</a:t>
            </a:r>
            <a:endParaRPr lang="en-US" sz="2200" dirty="0">
              <a:solidFill>
                <a:srgbClr val="EDEFEE"/>
              </a:solidFill>
              <a:latin typeface="Average" panose="020B0604020202020204" charset="0"/>
            </a:endParaRPr>
          </a:p>
          <a:p>
            <a:pPr fontAlgn="base">
              <a:buFont typeface="+mj-lt"/>
              <a:buAutoNum type="arabicPeriod"/>
            </a:pPr>
            <a:r>
              <a:rPr lang="en-US" sz="2200" dirty="0">
                <a:solidFill>
                  <a:srgbClr val="383533"/>
                </a:solidFill>
                <a:latin typeface="Average" panose="020B0604020202020204" charset="0"/>
              </a:rPr>
              <a:t>Motivation</a:t>
            </a:r>
            <a:endParaRPr lang="en-US" sz="2200" dirty="0">
              <a:solidFill>
                <a:srgbClr val="EDEFEE"/>
              </a:solidFill>
              <a:latin typeface="Average" panose="020B0604020202020204" charset="0"/>
            </a:endParaRPr>
          </a:p>
          <a:p>
            <a:pPr fontAlgn="base">
              <a:buFont typeface="+mj-lt"/>
              <a:buAutoNum type="arabicPeriod"/>
            </a:pPr>
            <a:r>
              <a:rPr lang="en-US" sz="2200" dirty="0">
                <a:solidFill>
                  <a:srgbClr val="383533"/>
                </a:solidFill>
                <a:latin typeface="Average" panose="020B0604020202020204" charset="0"/>
              </a:rPr>
              <a:t>Flexibility</a:t>
            </a:r>
            <a:endParaRPr lang="en-US" sz="2200" dirty="0">
              <a:solidFill>
                <a:srgbClr val="EDEFEE"/>
              </a:solidFill>
              <a:latin typeface="Average" panose="020B0604020202020204" charset="0"/>
            </a:endParaRPr>
          </a:p>
          <a:p>
            <a:pPr lvl="0" indent="-457200">
              <a:buClr>
                <a:srgbClr val="273D40"/>
              </a:buClr>
              <a:buSzPts val="600"/>
              <a:buFont typeface="+mj-lt"/>
              <a:buAutoNum type="arabicPeriod"/>
            </a:pPr>
            <a:endParaRPr sz="2200" dirty="0"/>
          </a:p>
        </p:txBody>
      </p:sp>
      <p:pic>
        <p:nvPicPr>
          <p:cNvPr id="7" name="Google Shape;1021;p78"/>
          <p:cNvPicPr preferRelativeResize="0"/>
          <p:nvPr/>
        </p:nvPicPr>
        <p:blipFill rotWithShape="1">
          <a:blip r:embed="rId3">
            <a:alphaModFix/>
          </a:blip>
          <a:srcRect t="16540" b="16547"/>
          <a:stretch/>
        </p:blipFill>
        <p:spPr>
          <a:xfrm>
            <a:off x="5824497" y="1421547"/>
            <a:ext cx="2973721" cy="3062959"/>
          </a:xfrm>
          <a:prstGeom prst="rect">
            <a:avLst/>
          </a:prstGeom>
          <a:noFill/>
          <a:ln>
            <a:noFill/>
          </a:ln>
        </p:spPr>
      </p:pic>
      <p:sp>
        <p:nvSpPr>
          <p:cNvPr id="2" name="TextBox 1"/>
          <p:cNvSpPr txBox="1"/>
          <p:nvPr/>
        </p:nvSpPr>
        <p:spPr>
          <a:xfrm>
            <a:off x="8586061" y="4812224"/>
            <a:ext cx="557939" cy="307777"/>
          </a:xfrm>
          <a:prstGeom prst="rect">
            <a:avLst/>
          </a:prstGeom>
          <a:noFill/>
        </p:spPr>
        <p:txBody>
          <a:bodyPr wrap="square" rtlCol="0">
            <a:spAutoFit/>
          </a:bodyPr>
          <a:lstStyle/>
          <a:p>
            <a:r>
              <a:rPr lang="en-US" dirty="0" smtClean="0"/>
              <a:t>4</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47"/>
          <p:cNvSpPr txBox="1">
            <a:spLocks noGrp="1"/>
          </p:cNvSpPr>
          <p:nvPr>
            <p:ph type="title"/>
          </p:nvPr>
        </p:nvSpPr>
        <p:spPr>
          <a:xfrm>
            <a:off x="717425" y="1048003"/>
            <a:ext cx="7709100" cy="493800"/>
          </a:xfrm>
          <a:prstGeom prst="rect">
            <a:avLst/>
          </a:prstGeom>
        </p:spPr>
        <p:txBody>
          <a:bodyPr spcFirstLastPara="1" wrap="square" lIns="91425" tIns="91425" rIns="91425" bIns="91425" anchor="t" anchorCtr="0">
            <a:noAutofit/>
          </a:bodyPr>
          <a:lstStyle/>
          <a:p>
            <a:r>
              <a:rPr lang="en-US" dirty="0"/>
              <a:t>WHY IT IS IMPORTANT?</a:t>
            </a:r>
            <a:br>
              <a:rPr lang="en-US" dirty="0"/>
            </a:br>
            <a:r>
              <a:rPr lang="en-US" dirty="0"/>
              <a:t/>
            </a:r>
            <a:br>
              <a:rPr lang="en-US" dirty="0"/>
            </a:br>
            <a:endParaRPr dirty="0"/>
          </a:p>
        </p:txBody>
      </p:sp>
      <p:sp>
        <p:nvSpPr>
          <p:cNvPr id="375" name="Google Shape;375;p47"/>
          <p:cNvSpPr txBox="1">
            <a:spLocks noGrp="1"/>
          </p:cNvSpPr>
          <p:nvPr>
            <p:ph type="body" idx="1"/>
          </p:nvPr>
        </p:nvSpPr>
        <p:spPr>
          <a:xfrm>
            <a:off x="717425" y="2434863"/>
            <a:ext cx="5739900" cy="3179100"/>
          </a:xfrm>
          <a:prstGeom prst="rect">
            <a:avLst/>
          </a:prstGeom>
        </p:spPr>
        <p:txBody>
          <a:bodyPr spcFirstLastPara="1" wrap="square" lIns="91425" tIns="91425" rIns="91425" bIns="91425" anchor="t" anchorCtr="0">
            <a:noAutofit/>
          </a:bodyPr>
          <a:lstStyle/>
          <a:p>
            <a:pPr marL="0" lvl="0" indent="0">
              <a:buNone/>
            </a:pPr>
            <a:r>
              <a:rPr lang="en-US" sz="2200" dirty="0"/>
              <a:t>Interpersonal skills are important for communicating and working with groups and individuals in your personal and professional life. </a:t>
            </a:r>
          </a:p>
          <a:p>
            <a:pPr marL="0" lvl="0" indent="0">
              <a:buNone/>
            </a:pPr>
            <a:endParaRPr sz="2200" dirty="0"/>
          </a:p>
        </p:txBody>
      </p:sp>
      <p:pic>
        <p:nvPicPr>
          <p:cNvPr id="16" name="Google Shape;1027;p78"/>
          <p:cNvPicPr preferRelativeResize="0"/>
          <p:nvPr/>
        </p:nvPicPr>
        <p:blipFill rotWithShape="1">
          <a:blip r:embed="rId3">
            <a:alphaModFix/>
          </a:blip>
          <a:srcRect l="4194" t="11228" r="4213" b="8854"/>
          <a:stretch/>
        </p:blipFill>
        <p:spPr>
          <a:xfrm>
            <a:off x="6239435" y="1636700"/>
            <a:ext cx="2745936" cy="2936875"/>
          </a:xfrm>
          <a:prstGeom prst="rect">
            <a:avLst/>
          </a:prstGeom>
          <a:noFill/>
          <a:ln>
            <a:noFill/>
          </a:ln>
        </p:spPr>
      </p:pic>
      <p:sp>
        <p:nvSpPr>
          <p:cNvPr id="2" name="TextBox 1"/>
          <p:cNvSpPr txBox="1"/>
          <p:nvPr/>
        </p:nvSpPr>
        <p:spPr>
          <a:xfrm>
            <a:off x="8551419" y="4750230"/>
            <a:ext cx="453554" cy="307777"/>
          </a:xfrm>
          <a:prstGeom prst="rect">
            <a:avLst/>
          </a:prstGeom>
          <a:noFill/>
        </p:spPr>
        <p:txBody>
          <a:bodyPr wrap="square" rtlCol="0">
            <a:spAutoFit/>
          </a:bodyPr>
          <a:lstStyle/>
          <a:p>
            <a:r>
              <a:rPr lang="en-US" dirty="0" smtClean="0"/>
              <a:t>5</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Google Shape;390;p48"/>
          <p:cNvSpPr txBox="1">
            <a:spLocks noGrp="1"/>
          </p:cNvSpPr>
          <p:nvPr>
            <p:ph type="title"/>
          </p:nvPr>
        </p:nvSpPr>
        <p:spPr>
          <a:xfrm>
            <a:off x="582510" y="1072332"/>
            <a:ext cx="7709100" cy="493800"/>
          </a:xfrm>
          <a:prstGeom prst="rect">
            <a:avLst/>
          </a:prstGeom>
        </p:spPr>
        <p:txBody>
          <a:bodyPr spcFirstLastPara="1" wrap="square" lIns="91425" tIns="91425" rIns="91425" bIns="91425" anchor="t" anchorCtr="0">
            <a:noAutofit/>
          </a:bodyPr>
          <a:lstStyle/>
          <a:p>
            <a:r>
              <a:rPr lang="en-US" sz="2000" dirty="0"/>
              <a:t>While all interpersonal skills can benefit people in the workplace, interpersonal communication is key to working as a team and reaching shared goals.</a:t>
            </a:r>
            <a:br>
              <a:rPr lang="en-US" sz="2000" dirty="0"/>
            </a:br>
            <a:r>
              <a:rPr lang="en-US" sz="2000" dirty="0"/>
              <a:t/>
            </a:r>
            <a:br>
              <a:rPr lang="en-US" sz="2000" dirty="0"/>
            </a:br>
            <a:endParaRPr sz="2000" dirty="0">
              <a:solidFill>
                <a:schemeClr val="bg1"/>
              </a:solidFill>
            </a:endParaRPr>
          </a:p>
        </p:txBody>
      </p:sp>
      <p:sp>
        <p:nvSpPr>
          <p:cNvPr id="394" name="Google Shape;394;p48"/>
          <p:cNvSpPr txBox="1">
            <a:spLocks noGrp="1"/>
          </p:cNvSpPr>
          <p:nvPr>
            <p:ph type="subTitle" idx="4294967295"/>
          </p:nvPr>
        </p:nvSpPr>
        <p:spPr>
          <a:xfrm>
            <a:off x="6181725" y="2187575"/>
            <a:ext cx="2962275" cy="520700"/>
          </a:xfrm>
          <a:prstGeom prst="rect">
            <a:avLst/>
          </a:prstGeom>
        </p:spPr>
        <p:txBody>
          <a:bodyPr spcFirstLastPara="1" wrap="square" lIns="91425" tIns="91425" rIns="91425" bIns="91425" anchor="t" anchorCtr="0">
            <a:noAutofit/>
          </a:bodyPr>
          <a:lstStyle/>
          <a:p>
            <a:pPr marL="0" lvl="0" indent="0" algn="ctr" rtl="0">
              <a:spcBef>
                <a:spcPts val="0"/>
              </a:spcBef>
              <a:spcAft>
                <a:spcPts val="1200"/>
              </a:spcAft>
              <a:buNone/>
            </a:pPr>
            <a:r>
              <a:rPr lang="en"/>
              <a:t>VENUS</a:t>
            </a:r>
            <a:endParaRPr/>
          </a:p>
        </p:txBody>
      </p:sp>
      <p:sp>
        <p:nvSpPr>
          <p:cNvPr id="2" name="TextBox 1"/>
          <p:cNvSpPr txBox="1"/>
          <p:nvPr/>
        </p:nvSpPr>
        <p:spPr>
          <a:xfrm>
            <a:off x="8482361" y="4646341"/>
            <a:ext cx="483219" cy="307777"/>
          </a:xfrm>
          <a:prstGeom prst="rect">
            <a:avLst/>
          </a:prstGeom>
          <a:noFill/>
        </p:spPr>
        <p:txBody>
          <a:bodyPr wrap="square" rtlCol="0">
            <a:spAutoFit/>
          </a:bodyPr>
          <a:lstStyle/>
          <a:p>
            <a:r>
              <a:rPr lang="en-US" dirty="0" smtClean="0">
                <a:solidFill>
                  <a:schemeClr val="bg1"/>
                </a:solidFill>
              </a:rPr>
              <a:t>6</a:t>
            </a:r>
            <a:endParaRPr lang="en-US" dirty="0">
              <a:solidFill>
                <a:schemeClr val="bg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7753" y="2798491"/>
            <a:ext cx="2476500" cy="184785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3" name="Google Shape;403;p49"/>
          <p:cNvSpPr txBox="1">
            <a:spLocks noGrp="1"/>
          </p:cNvSpPr>
          <p:nvPr>
            <p:ph type="title"/>
          </p:nvPr>
        </p:nvSpPr>
        <p:spPr>
          <a:xfrm>
            <a:off x="1055263" y="1091255"/>
            <a:ext cx="3837000" cy="1532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smtClean="0">
                <a:solidFill>
                  <a:schemeClr val="tx1"/>
                </a:solidFill>
              </a:rPr>
              <a:t>CONCLUSION</a:t>
            </a:r>
            <a:endParaRPr sz="3200" dirty="0">
              <a:solidFill>
                <a:schemeClr val="tx1"/>
              </a:solidFill>
            </a:endParaRPr>
          </a:p>
        </p:txBody>
      </p:sp>
      <p:sp>
        <p:nvSpPr>
          <p:cNvPr id="2" name="Text Placeholder 1"/>
          <p:cNvSpPr>
            <a:spLocks noGrp="1"/>
          </p:cNvSpPr>
          <p:nvPr>
            <p:ph type="body" idx="2"/>
          </p:nvPr>
        </p:nvSpPr>
        <p:spPr>
          <a:xfrm>
            <a:off x="617338" y="2068062"/>
            <a:ext cx="5114756" cy="2989945"/>
          </a:xfrm>
        </p:spPr>
        <p:txBody>
          <a:bodyPr anchor="t"/>
          <a:lstStyle/>
          <a:p>
            <a:r>
              <a:rPr lang="en-US" sz="2000" dirty="0"/>
              <a:t>Poor communication between employers and employees can harm the business in many way. when managers and leaders are unable to clearly communicate tasks, workers can quickly become frustrated and disconnected with the business goals.</a:t>
            </a:r>
          </a:p>
          <a:p>
            <a:endParaRPr lang="en-US" sz="2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1443" y="1857455"/>
            <a:ext cx="1905000" cy="1905000"/>
          </a:xfrm>
          <a:prstGeom prst="rect">
            <a:avLst/>
          </a:prstGeom>
        </p:spPr>
      </p:pic>
      <p:sp>
        <p:nvSpPr>
          <p:cNvPr id="3" name="TextBox 2"/>
          <p:cNvSpPr txBox="1"/>
          <p:nvPr/>
        </p:nvSpPr>
        <p:spPr>
          <a:xfrm>
            <a:off x="8539566" y="4750230"/>
            <a:ext cx="511444" cy="307777"/>
          </a:xfrm>
          <a:prstGeom prst="rect">
            <a:avLst/>
          </a:prstGeom>
          <a:noFill/>
        </p:spPr>
        <p:txBody>
          <a:bodyPr wrap="square" rtlCol="0">
            <a:spAutoFit/>
          </a:bodyPr>
          <a:lstStyle/>
          <a:p>
            <a:r>
              <a:rPr lang="en-US" dirty="0" smtClean="0"/>
              <a:t>7</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72"/>
        <p:cNvGrpSpPr/>
        <p:nvPr/>
      </p:nvGrpSpPr>
      <p:grpSpPr>
        <a:xfrm>
          <a:off x="0" y="0"/>
          <a:ext cx="0" cy="0"/>
          <a:chOff x="0" y="0"/>
          <a:chExt cx="0" cy="0"/>
        </a:xfrm>
      </p:grpSpPr>
      <p:sp>
        <p:nvSpPr>
          <p:cNvPr id="973" name="Google Shape;973;p73"/>
          <p:cNvSpPr txBox="1">
            <a:spLocks noGrp="1"/>
          </p:cNvSpPr>
          <p:nvPr>
            <p:ph type="title"/>
          </p:nvPr>
        </p:nvSpPr>
        <p:spPr>
          <a:xfrm>
            <a:off x="817318" y="946552"/>
            <a:ext cx="7709100" cy="493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REFERENCES</a:t>
            </a:r>
            <a:endParaRPr dirty="0"/>
          </a:p>
        </p:txBody>
      </p:sp>
      <p:sp>
        <p:nvSpPr>
          <p:cNvPr id="974" name="Google Shape;974;p73"/>
          <p:cNvSpPr txBox="1"/>
          <p:nvPr/>
        </p:nvSpPr>
        <p:spPr>
          <a:xfrm>
            <a:off x="717300" y="1344107"/>
            <a:ext cx="7703100" cy="3481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Average"/>
              <a:ea typeface="Average"/>
              <a:cs typeface="Average"/>
              <a:sym typeface="Average"/>
            </a:endParaRPr>
          </a:p>
        </p:txBody>
      </p:sp>
      <p:sp>
        <p:nvSpPr>
          <p:cNvPr id="975" name="Google Shape;975;p73"/>
          <p:cNvSpPr txBox="1"/>
          <p:nvPr/>
        </p:nvSpPr>
        <p:spPr>
          <a:xfrm>
            <a:off x="717300" y="1899741"/>
            <a:ext cx="7709100" cy="3472800"/>
          </a:xfrm>
          <a:prstGeom prst="rect">
            <a:avLst/>
          </a:prstGeom>
          <a:noFill/>
          <a:ln>
            <a:noFill/>
          </a:ln>
        </p:spPr>
        <p:txBody>
          <a:bodyPr spcFirstLastPara="1" wrap="square" lIns="91425" tIns="91425" rIns="91425" bIns="91425" anchor="ctr" anchorCtr="0">
            <a:noAutofit/>
          </a:bodyPr>
          <a:lstStyle/>
          <a:p>
            <a:pPr indent="-457200">
              <a:buFont typeface="Arial" panose="020B0604020202020204" pitchFamily="34" charset="0"/>
              <a:buChar char="•"/>
            </a:pPr>
            <a:r>
              <a:rPr lang="en-US" sz="1600" dirty="0">
                <a:latin typeface="Times New Roman" panose="02020603050405020304" pitchFamily="18" charset="0"/>
              </a:rPr>
              <a:t>Indeed Editorial Team. (2021, March 19). Everything You Need to Know About the Importance of Interpersonal Communication at Work. Retrieved from Indeed Career Guide website: https://www.indeed.com/career-advice/career-development/importance-of-interpersonal-communication</a:t>
            </a:r>
            <a:endParaRPr lang="en-US" sz="1600" dirty="0"/>
          </a:p>
          <a:p>
            <a:pPr indent="-457200">
              <a:buFont typeface="Arial" panose="020B0604020202020204" pitchFamily="34" charset="0"/>
              <a:buChar char="•"/>
            </a:pPr>
            <a:r>
              <a:rPr lang="en-US" sz="1600" dirty="0" err="1">
                <a:latin typeface="Times New Roman" panose="02020603050405020304" pitchFamily="18" charset="0"/>
              </a:rPr>
              <a:t>Jouany</a:t>
            </a:r>
            <a:r>
              <a:rPr lang="en-US" sz="1600" dirty="0">
                <a:latin typeface="Times New Roman" panose="02020603050405020304" pitchFamily="18" charset="0"/>
              </a:rPr>
              <a:t>, V., &amp; </a:t>
            </a:r>
            <a:r>
              <a:rPr lang="en-US" sz="1600" dirty="0" err="1">
                <a:latin typeface="Times New Roman" panose="02020603050405020304" pitchFamily="18" charset="0"/>
              </a:rPr>
              <a:t>Martic</a:t>
            </a:r>
            <a:r>
              <a:rPr lang="en-US" sz="1600" dirty="0">
                <a:latin typeface="Times New Roman" panose="02020603050405020304" pitchFamily="18" charset="0"/>
              </a:rPr>
              <a:t>, K. (2020, July 2). Interpersonal communication: Definition, importance and must-have skills. Retrieved from blog.smarp.com website: https://blog.smarp.com/interpersonal-communication-definition-importance-and-must-have-skills</a:t>
            </a:r>
            <a:endParaRPr lang="en-US" sz="1600" dirty="0"/>
          </a:p>
          <a:p>
            <a:pPr marL="171450" indent="-171450">
              <a:buFont typeface="Arial" panose="020B0604020202020204" pitchFamily="34" charset="0"/>
              <a:buChar char="•"/>
            </a:pPr>
            <a:r>
              <a:rPr lang="en-US" sz="1100" dirty="0"/>
              <a:t/>
            </a:r>
            <a:br>
              <a:rPr lang="en-US" sz="1100" dirty="0"/>
            </a:br>
            <a:r>
              <a:rPr lang="en-US" sz="1100" dirty="0"/>
              <a:t/>
            </a:r>
            <a:br>
              <a:rPr lang="en-US" sz="1100" dirty="0"/>
            </a:br>
            <a:r>
              <a:rPr lang="en-US" sz="1100" dirty="0"/>
              <a:t/>
            </a:r>
            <a:br>
              <a:rPr lang="en-US" sz="1100" dirty="0"/>
            </a:br>
            <a:endParaRPr sz="1100" dirty="0" smtClean="0"/>
          </a:p>
          <a:p>
            <a:pPr marL="285750" lvl="0" indent="-285750" algn="l" rtl="0">
              <a:lnSpc>
                <a:spcPct val="100000"/>
              </a:lnSpc>
              <a:spcBef>
                <a:spcPts val="0"/>
              </a:spcBef>
              <a:spcAft>
                <a:spcPts val="0"/>
              </a:spcAft>
              <a:buFont typeface="Arial" panose="020B0604020202020204" pitchFamily="34" charset="0"/>
              <a:buChar char="•"/>
            </a:pPr>
            <a:endParaRPr dirty="0"/>
          </a:p>
        </p:txBody>
      </p:sp>
      <p:sp>
        <p:nvSpPr>
          <p:cNvPr id="2" name="TextBox 1"/>
          <p:cNvSpPr txBox="1"/>
          <p:nvPr/>
        </p:nvSpPr>
        <p:spPr>
          <a:xfrm>
            <a:off x="8426400" y="4605375"/>
            <a:ext cx="508373" cy="307777"/>
          </a:xfrm>
          <a:prstGeom prst="rect">
            <a:avLst/>
          </a:prstGeom>
          <a:noFill/>
        </p:spPr>
        <p:txBody>
          <a:bodyPr wrap="square" rtlCol="0">
            <a:spAutoFit/>
          </a:bodyPr>
          <a:lstStyle/>
          <a:p>
            <a:r>
              <a:rPr lang="en-US" dirty="0" smtClean="0"/>
              <a:t>8</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56"/>
        <p:cNvGrpSpPr/>
        <p:nvPr/>
      </p:nvGrpSpPr>
      <p:grpSpPr>
        <a:xfrm>
          <a:off x="0" y="0"/>
          <a:ext cx="0" cy="0"/>
          <a:chOff x="0" y="0"/>
          <a:chExt cx="0" cy="0"/>
        </a:xfrm>
      </p:grpSpPr>
      <p:sp>
        <p:nvSpPr>
          <p:cNvPr id="857" name="Google Shape;857;p70"/>
          <p:cNvSpPr txBox="1">
            <a:spLocks noGrp="1"/>
          </p:cNvSpPr>
          <p:nvPr>
            <p:ph type="subTitle" idx="1"/>
          </p:nvPr>
        </p:nvSpPr>
        <p:spPr>
          <a:xfrm>
            <a:off x="2922150" y="1919475"/>
            <a:ext cx="3299700" cy="1203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DO YOU HAVE ANY QUESTIONS?</a:t>
            </a:r>
            <a:endParaRPr dirty="0"/>
          </a:p>
        </p:txBody>
      </p:sp>
      <p:sp>
        <p:nvSpPr>
          <p:cNvPr id="858" name="Google Shape;858;p70"/>
          <p:cNvSpPr txBox="1">
            <a:spLocks noGrp="1"/>
          </p:cNvSpPr>
          <p:nvPr>
            <p:ph type="title"/>
          </p:nvPr>
        </p:nvSpPr>
        <p:spPr>
          <a:xfrm>
            <a:off x="2055900" y="561003"/>
            <a:ext cx="5032200" cy="888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tx1"/>
                </a:solidFill>
              </a:rPr>
              <a:t>THANKS</a:t>
            </a:r>
            <a:endParaRPr dirty="0">
              <a:solidFill>
                <a:schemeClr val="tx1"/>
              </a:solidFill>
            </a:endParaRPr>
          </a:p>
        </p:txBody>
      </p:sp>
      <p:sp>
        <p:nvSpPr>
          <p:cNvPr id="859" name="Google Shape;859;p70"/>
          <p:cNvSpPr txBox="1"/>
          <p:nvPr/>
        </p:nvSpPr>
        <p:spPr>
          <a:xfrm>
            <a:off x="2715900" y="4351765"/>
            <a:ext cx="3712200" cy="1437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endParaRPr dirty="0">
              <a:solidFill>
                <a:schemeClr val="dk1"/>
              </a:solidFill>
              <a:latin typeface="Average"/>
              <a:ea typeface="Average"/>
              <a:cs typeface="Average"/>
              <a:sym typeface="Average"/>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8842" y="1998770"/>
            <a:ext cx="1412940" cy="1412940"/>
          </a:xfrm>
          <a:prstGeom prst="rect">
            <a:avLst/>
          </a:prstGeom>
        </p:spPr>
      </p:pic>
      <p:sp>
        <p:nvSpPr>
          <p:cNvPr id="3" name="TextBox 2"/>
          <p:cNvSpPr txBox="1"/>
          <p:nvPr/>
        </p:nvSpPr>
        <p:spPr>
          <a:xfrm>
            <a:off x="8438827" y="4618495"/>
            <a:ext cx="464949" cy="307777"/>
          </a:xfrm>
          <a:prstGeom prst="rect">
            <a:avLst/>
          </a:prstGeom>
          <a:noFill/>
        </p:spPr>
        <p:txBody>
          <a:bodyPr wrap="square" rtlCol="0">
            <a:spAutoFit/>
          </a:bodyPr>
          <a:lstStyle/>
          <a:p>
            <a:r>
              <a:rPr lang="en-US" dirty="0" smtClean="0"/>
              <a:t>9</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ll About Asia Portfolio by Slidesgo">
  <a:themeElements>
    <a:clrScheme name="Simple Light">
      <a:dk1>
        <a:srgbClr val="383533"/>
      </a:dk1>
      <a:lt1>
        <a:srgbClr val="EDEFEE"/>
      </a:lt1>
      <a:dk2>
        <a:srgbClr val="B2AFAC"/>
      </a:dk2>
      <a:lt2>
        <a:srgbClr val="9B9997"/>
      </a:lt2>
      <a:accent1>
        <a:srgbClr val="867461"/>
      </a:accent1>
      <a:accent2>
        <a:srgbClr val="383533"/>
      </a:accent2>
      <a:accent3>
        <a:srgbClr val="EDEFEE"/>
      </a:accent3>
      <a:accent4>
        <a:srgbClr val="B2AFAC"/>
      </a:accent4>
      <a:accent5>
        <a:srgbClr val="9B9997"/>
      </a:accent5>
      <a:accent6>
        <a:srgbClr val="867461"/>
      </a:accent6>
      <a:hlink>
        <a:srgbClr val="1A1715"/>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2548</TotalTime>
  <Words>250</Words>
  <Application>Microsoft Office PowerPoint</Application>
  <PresentationFormat>On-screen Show (16:9)</PresentationFormat>
  <Paragraphs>45</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Times New Roman</vt:lpstr>
      <vt:lpstr>Open Sans</vt:lpstr>
      <vt:lpstr>Cantata One</vt:lpstr>
      <vt:lpstr>Average</vt:lpstr>
      <vt:lpstr>Arial</vt:lpstr>
      <vt:lpstr>All About Asia Portfolio by Slidesgo</vt:lpstr>
      <vt:lpstr> </vt:lpstr>
      <vt:lpstr>TABLE OF CONTENTS</vt:lpstr>
      <vt:lpstr>INTRODUCTION</vt:lpstr>
      <vt:lpstr>EXAMPLES OF INTERPERSONAL SKILLS  </vt:lpstr>
      <vt:lpstr>WHY IT IS IMPORTANT?  </vt:lpstr>
      <vt:lpstr>While all interpersonal skills can benefit people in the workplace, interpersonal communication is key to working as a team and reaching shared goals.  </vt:lpstr>
      <vt:lpstr>CONCLUSION</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BACKCHANNEL CONTROL SYSTEM</dc:title>
  <dc:creator>Zober Taiash</dc:creator>
  <cp:lastModifiedBy>Maher Fattouh</cp:lastModifiedBy>
  <cp:revision>21</cp:revision>
  <dcterms:modified xsi:type="dcterms:W3CDTF">2021-11-09T09:18:59Z</dcterms:modified>
</cp:coreProperties>
</file>