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1" r:id="rId1"/>
  </p:sldMasterIdLst>
  <p:notesMasterIdLst>
    <p:notesMasterId r:id="rId13"/>
  </p:notesMasterIdLst>
  <p:sldIdLst>
    <p:sldId id="256" r:id="rId2"/>
    <p:sldId id="257" r:id="rId3"/>
    <p:sldId id="260" r:id="rId4"/>
    <p:sldId id="259" r:id="rId5"/>
    <p:sldId id="261" r:id="rId6"/>
    <p:sldId id="262" r:id="rId7"/>
    <p:sldId id="266" r:id="rId8"/>
    <p:sldId id="267" r:id="rId9"/>
    <p:sldId id="271" r:id="rId10"/>
    <p:sldId id="270" r:id="rId11"/>
    <p:sldId id="27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5701"/>
  </p:normalViewPr>
  <p:slideViewPr>
    <p:cSldViewPr snapToGrid="0" snapToObjects="1">
      <p:cViewPr varScale="1">
        <p:scale>
          <a:sx n="65" d="100"/>
          <a:sy n="65" d="100"/>
        </p:scale>
        <p:origin x="700" y="4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2" d="100"/>
          <a:sy n="82" d="100"/>
        </p:scale>
        <p:origin x="399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E1A25-F4B9-214B-955D-618116A3AE76}" type="datetimeFigureOut">
              <a:rPr lang="en-LY" smtClean="0"/>
              <a:t>12/13/2021</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32F27-310E-EB47-8487-9BE16B4FCF56}" type="slidenum">
              <a:rPr lang="en-LY" smtClean="0"/>
              <a:t>‹#›</a:t>
            </a:fld>
            <a:endParaRPr lang="en-LY"/>
          </a:p>
        </p:txBody>
      </p:sp>
    </p:spTree>
    <p:extLst>
      <p:ext uri="{BB962C8B-B14F-4D97-AF65-F5344CB8AC3E}">
        <p14:creationId xmlns:p14="http://schemas.microsoft.com/office/powerpoint/2010/main" val="168521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LY" dirty="0"/>
          </a:p>
        </p:txBody>
      </p:sp>
      <p:sp>
        <p:nvSpPr>
          <p:cNvPr id="4" name="Slide Number Placeholder 3"/>
          <p:cNvSpPr>
            <a:spLocks noGrp="1"/>
          </p:cNvSpPr>
          <p:nvPr>
            <p:ph type="sldNum" sz="quarter" idx="5"/>
          </p:nvPr>
        </p:nvSpPr>
        <p:spPr/>
        <p:txBody>
          <a:bodyPr/>
          <a:lstStyle/>
          <a:p>
            <a:fld id="{1D332F27-310E-EB47-8487-9BE16B4FCF56}" type="slidenum">
              <a:rPr lang="en-LY" smtClean="0"/>
              <a:t>1</a:t>
            </a:fld>
            <a:endParaRPr lang="en-LY"/>
          </a:p>
        </p:txBody>
      </p:sp>
    </p:spTree>
    <p:extLst>
      <p:ext uri="{BB962C8B-B14F-4D97-AF65-F5344CB8AC3E}">
        <p14:creationId xmlns:p14="http://schemas.microsoft.com/office/powerpoint/2010/main" val="334374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C4F19C1-87CF-E149-8A8B-7AE7D41E071A}" type="datetime1">
              <a:rPr lang="en-US" smtClean="0"/>
              <a:t>12/13/2021</a:t>
            </a:fld>
            <a:endParaRPr lang="en-LY"/>
          </a:p>
        </p:txBody>
      </p:sp>
      <p:sp>
        <p:nvSpPr>
          <p:cNvPr id="5" name="Footer Placeholder 4"/>
          <p:cNvSpPr>
            <a:spLocks noGrp="1"/>
          </p:cNvSpPr>
          <p:nvPr>
            <p:ph type="ftr" sz="quarter" idx="11"/>
          </p:nvPr>
        </p:nvSpPr>
        <p:spPr>
          <a:xfrm>
            <a:off x="2416500" y="329307"/>
            <a:ext cx="4973915" cy="309201"/>
          </a:xfrm>
        </p:spPr>
        <p:txBody>
          <a:bodyPr/>
          <a:lstStyle/>
          <a:p>
            <a:endParaRPr lang="en-LY"/>
          </a:p>
        </p:txBody>
      </p:sp>
      <p:sp>
        <p:nvSpPr>
          <p:cNvPr id="6" name="Slide Number Placeholder 5"/>
          <p:cNvSpPr>
            <a:spLocks noGrp="1"/>
          </p:cNvSpPr>
          <p:nvPr>
            <p:ph type="sldNum" sz="quarter" idx="12"/>
          </p:nvPr>
        </p:nvSpPr>
        <p:spPr>
          <a:xfrm>
            <a:off x="1437664" y="798973"/>
            <a:ext cx="811019" cy="503578"/>
          </a:xfrm>
        </p:spPr>
        <p:txBody>
          <a:bodyPr/>
          <a:lstStyle/>
          <a:p>
            <a:fld id="{85B57E03-B33F-2A42-B81C-BE5AC0CA326C}" type="slidenum">
              <a:rPr lang="en-LY" smtClean="0"/>
              <a:t>‹#›</a:t>
            </a:fld>
            <a:endParaRPr lang="en-LY"/>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99511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FF570F-E8FB-4F49-A80A-F857D984BFE8}" type="datetime1">
              <a:rPr lang="en-US" smtClean="0"/>
              <a:t>12/13/2021</a:t>
            </a:fld>
            <a:endParaRPr lang="en-LY"/>
          </a:p>
        </p:txBody>
      </p:sp>
      <p:sp>
        <p:nvSpPr>
          <p:cNvPr id="5" name="Footer Placeholder 4"/>
          <p:cNvSpPr>
            <a:spLocks noGrp="1"/>
          </p:cNvSpPr>
          <p:nvPr>
            <p:ph type="ftr" sz="quarter" idx="11"/>
          </p:nvPr>
        </p:nvSpPr>
        <p:spPr/>
        <p:txBody>
          <a:bodyPr/>
          <a:lstStyle/>
          <a:p>
            <a:endParaRPr lang="en-LY"/>
          </a:p>
        </p:txBody>
      </p:sp>
      <p:sp>
        <p:nvSpPr>
          <p:cNvPr id="6" name="Slide Number Placeholder 5"/>
          <p:cNvSpPr>
            <a:spLocks noGrp="1"/>
          </p:cNvSpPr>
          <p:nvPr>
            <p:ph type="sldNum" sz="quarter" idx="12"/>
          </p:nvPr>
        </p:nvSpPr>
        <p:spPr/>
        <p:txBody>
          <a:bodyPr/>
          <a:lstStyle/>
          <a:p>
            <a:fld id="{85B57E03-B33F-2A42-B81C-BE5AC0CA326C}" type="slidenum">
              <a:rPr lang="en-LY" smtClean="0"/>
              <a:t>‹#›</a:t>
            </a:fld>
            <a:endParaRPr lang="en-LY"/>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8858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5CB477-4EC3-F54A-B56A-DDBFE1A31C1B}" type="datetime1">
              <a:rPr lang="en-US" smtClean="0"/>
              <a:t>12/13/2021</a:t>
            </a:fld>
            <a:endParaRPr lang="en-LY"/>
          </a:p>
        </p:txBody>
      </p:sp>
      <p:sp>
        <p:nvSpPr>
          <p:cNvPr id="5" name="Footer Placeholder 4"/>
          <p:cNvSpPr>
            <a:spLocks noGrp="1"/>
          </p:cNvSpPr>
          <p:nvPr>
            <p:ph type="ftr" sz="quarter" idx="11"/>
          </p:nvPr>
        </p:nvSpPr>
        <p:spPr/>
        <p:txBody>
          <a:bodyPr/>
          <a:lstStyle/>
          <a:p>
            <a:endParaRPr lang="en-LY"/>
          </a:p>
        </p:txBody>
      </p:sp>
      <p:sp>
        <p:nvSpPr>
          <p:cNvPr id="6" name="Slide Number Placeholder 5"/>
          <p:cNvSpPr>
            <a:spLocks noGrp="1"/>
          </p:cNvSpPr>
          <p:nvPr>
            <p:ph type="sldNum" sz="quarter" idx="12"/>
          </p:nvPr>
        </p:nvSpPr>
        <p:spPr/>
        <p:txBody>
          <a:bodyPr/>
          <a:lstStyle/>
          <a:p>
            <a:fld id="{85B57E03-B33F-2A42-B81C-BE5AC0CA326C}" type="slidenum">
              <a:rPr lang="en-LY" smtClean="0"/>
              <a:t>‹#›</a:t>
            </a:fld>
            <a:endParaRPr lang="en-LY"/>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58043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74C31B-8E5E-A441-B341-92D50AC1B5AA}" type="datetime1">
              <a:rPr lang="en-US" smtClean="0"/>
              <a:t>12/13/2021</a:t>
            </a:fld>
            <a:endParaRPr lang="en-LY"/>
          </a:p>
        </p:txBody>
      </p:sp>
      <p:sp>
        <p:nvSpPr>
          <p:cNvPr id="5" name="Footer Placeholder 4"/>
          <p:cNvSpPr>
            <a:spLocks noGrp="1"/>
          </p:cNvSpPr>
          <p:nvPr>
            <p:ph type="ftr" sz="quarter" idx="11"/>
          </p:nvPr>
        </p:nvSpPr>
        <p:spPr/>
        <p:txBody>
          <a:bodyPr/>
          <a:lstStyle/>
          <a:p>
            <a:endParaRPr lang="en-LY"/>
          </a:p>
        </p:txBody>
      </p:sp>
      <p:sp>
        <p:nvSpPr>
          <p:cNvPr id="6" name="Slide Number Placeholder 5"/>
          <p:cNvSpPr>
            <a:spLocks noGrp="1"/>
          </p:cNvSpPr>
          <p:nvPr>
            <p:ph type="sldNum" sz="quarter" idx="12"/>
          </p:nvPr>
        </p:nvSpPr>
        <p:spPr/>
        <p:txBody>
          <a:bodyPr/>
          <a:lstStyle/>
          <a:p>
            <a:fld id="{85B57E03-B33F-2A42-B81C-BE5AC0CA326C}" type="slidenum">
              <a:rPr lang="en-LY" smtClean="0"/>
              <a:t>‹#›</a:t>
            </a:fld>
            <a:endParaRPr lang="en-LY"/>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72755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FE37B1-731F-1F42-A2D5-6318C4E19277}" type="datetime1">
              <a:rPr lang="en-US" smtClean="0"/>
              <a:t>12/13/2021</a:t>
            </a:fld>
            <a:endParaRPr lang="en-LY"/>
          </a:p>
        </p:txBody>
      </p:sp>
      <p:sp>
        <p:nvSpPr>
          <p:cNvPr id="5" name="Footer Placeholder 4"/>
          <p:cNvSpPr>
            <a:spLocks noGrp="1"/>
          </p:cNvSpPr>
          <p:nvPr>
            <p:ph type="ftr" sz="quarter" idx="11"/>
          </p:nvPr>
        </p:nvSpPr>
        <p:spPr/>
        <p:txBody>
          <a:bodyPr/>
          <a:lstStyle/>
          <a:p>
            <a:endParaRPr lang="en-LY"/>
          </a:p>
        </p:txBody>
      </p:sp>
      <p:sp>
        <p:nvSpPr>
          <p:cNvPr id="6" name="Slide Number Placeholder 5"/>
          <p:cNvSpPr>
            <a:spLocks noGrp="1"/>
          </p:cNvSpPr>
          <p:nvPr>
            <p:ph type="sldNum" sz="quarter" idx="12"/>
          </p:nvPr>
        </p:nvSpPr>
        <p:spPr/>
        <p:txBody>
          <a:bodyPr/>
          <a:lstStyle/>
          <a:p>
            <a:fld id="{85B57E03-B33F-2A42-B81C-BE5AC0CA326C}" type="slidenum">
              <a:rPr lang="en-LY" smtClean="0"/>
              <a:t>‹#›</a:t>
            </a:fld>
            <a:endParaRPr lang="en-LY"/>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42576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C6F0D9C-97AE-5F46-9896-053F6E5973A7}" type="datetime1">
              <a:rPr lang="en-US" smtClean="0"/>
              <a:t>12/13/2021</a:t>
            </a:fld>
            <a:endParaRPr lang="en-LY"/>
          </a:p>
        </p:txBody>
      </p:sp>
      <p:sp>
        <p:nvSpPr>
          <p:cNvPr id="6" name="Footer Placeholder 5"/>
          <p:cNvSpPr>
            <a:spLocks noGrp="1"/>
          </p:cNvSpPr>
          <p:nvPr>
            <p:ph type="ftr" sz="quarter" idx="11"/>
          </p:nvPr>
        </p:nvSpPr>
        <p:spPr/>
        <p:txBody>
          <a:bodyPr/>
          <a:lstStyle/>
          <a:p>
            <a:endParaRPr lang="en-LY"/>
          </a:p>
        </p:txBody>
      </p:sp>
      <p:sp>
        <p:nvSpPr>
          <p:cNvPr id="7" name="Slide Number Placeholder 6"/>
          <p:cNvSpPr>
            <a:spLocks noGrp="1"/>
          </p:cNvSpPr>
          <p:nvPr>
            <p:ph type="sldNum" sz="quarter" idx="12"/>
          </p:nvPr>
        </p:nvSpPr>
        <p:spPr/>
        <p:txBody>
          <a:bodyPr/>
          <a:lstStyle/>
          <a:p>
            <a:fld id="{85B57E03-B33F-2A42-B81C-BE5AC0CA326C}" type="slidenum">
              <a:rPr lang="en-LY" smtClean="0"/>
              <a:t>‹#›</a:t>
            </a:fld>
            <a:endParaRPr lang="en-LY"/>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3595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AF5767-AD27-4346-BDDD-E933882E7EAE}" type="datetime1">
              <a:rPr lang="en-US" smtClean="0"/>
              <a:t>12/13/2021</a:t>
            </a:fld>
            <a:endParaRPr lang="en-LY"/>
          </a:p>
        </p:txBody>
      </p:sp>
      <p:sp>
        <p:nvSpPr>
          <p:cNvPr id="8" name="Footer Placeholder 7"/>
          <p:cNvSpPr>
            <a:spLocks noGrp="1"/>
          </p:cNvSpPr>
          <p:nvPr>
            <p:ph type="ftr" sz="quarter" idx="11"/>
          </p:nvPr>
        </p:nvSpPr>
        <p:spPr/>
        <p:txBody>
          <a:bodyPr/>
          <a:lstStyle/>
          <a:p>
            <a:endParaRPr lang="en-LY"/>
          </a:p>
        </p:txBody>
      </p:sp>
      <p:sp>
        <p:nvSpPr>
          <p:cNvPr id="9" name="Slide Number Placeholder 8"/>
          <p:cNvSpPr>
            <a:spLocks noGrp="1"/>
          </p:cNvSpPr>
          <p:nvPr>
            <p:ph type="sldNum" sz="quarter" idx="12"/>
          </p:nvPr>
        </p:nvSpPr>
        <p:spPr/>
        <p:txBody>
          <a:bodyPr/>
          <a:lstStyle/>
          <a:p>
            <a:fld id="{85B57E03-B33F-2A42-B81C-BE5AC0CA326C}" type="slidenum">
              <a:rPr lang="en-LY" smtClean="0"/>
              <a:t>‹#›</a:t>
            </a:fld>
            <a:endParaRPr lang="en-LY"/>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4515349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FCD96F-F10F-7446-BD38-3F4722DA9A46}" type="datetime1">
              <a:rPr lang="en-US" smtClean="0"/>
              <a:t>12/13/2021</a:t>
            </a:fld>
            <a:endParaRPr lang="en-LY"/>
          </a:p>
        </p:txBody>
      </p:sp>
      <p:sp>
        <p:nvSpPr>
          <p:cNvPr id="4" name="Footer Placeholder 3"/>
          <p:cNvSpPr>
            <a:spLocks noGrp="1"/>
          </p:cNvSpPr>
          <p:nvPr>
            <p:ph type="ftr" sz="quarter" idx="11"/>
          </p:nvPr>
        </p:nvSpPr>
        <p:spPr/>
        <p:txBody>
          <a:bodyPr/>
          <a:lstStyle/>
          <a:p>
            <a:endParaRPr lang="en-LY"/>
          </a:p>
        </p:txBody>
      </p:sp>
      <p:sp>
        <p:nvSpPr>
          <p:cNvPr id="5" name="Slide Number Placeholder 4"/>
          <p:cNvSpPr>
            <a:spLocks noGrp="1"/>
          </p:cNvSpPr>
          <p:nvPr>
            <p:ph type="sldNum" sz="quarter" idx="12"/>
          </p:nvPr>
        </p:nvSpPr>
        <p:spPr/>
        <p:txBody>
          <a:bodyPr/>
          <a:lstStyle/>
          <a:p>
            <a:fld id="{85B57E03-B33F-2A42-B81C-BE5AC0CA326C}" type="slidenum">
              <a:rPr lang="en-LY" smtClean="0"/>
              <a:t>‹#›</a:t>
            </a:fld>
            <a:endParaRPr lang="en-LY"/>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87780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BEE712-36CA-AA41-814A-05AFED42E78C}" type="datetime1">
              <a:rPr lang="en-US" smtClean="0"/>
              <a:t>12/13/2021</a:t>
            </a:fld>
            <a:endParaRPr lang="en-LY"/>
          </a:p>
        </p:txBody>
      </p:sp>
      <p:sp>
        <p:nvSpPr>
          <p:cNvPr id="3" name="Footer Placeholder 2"/>
          <p:cNvSpPr>
            <a:spLocks noGrp="1"/>
          </p:cNvSpPr>
          <p:nvPr>
            <p:ph type="ftr" sz="quarter" idx="11"/>
          </p:nvPr>
        </p:nvSpPr>
        <p:spPr/>
        <p:txBody>
          <a:bodyPr/>
          <a:lstStyle/>
          <a:p>
            <a:endParaRPr lang="en-LY"/>
          </a:p>
        </p:txBody>
      </p:sp>
      <p:sp>
        <p:nvSpPr>
          <p:cNvPr id="4" name="Slide Number Placeholder 3"/>
          <p:cNvSpPr>
            <a:spLocks noGrp="1"/>
          </p:cNvSpPr>
          <p:nvPr>
            <p:ph type="sldNum" sz="quarter" idx="12"/>
          </p:nvPr>
        </p:nvSpPr>
        <p:spPr/>
        <p:txBody>
          <a:bodyPr/>
          <a:lstStyle/>
          <a:p>
            <a:fld id="{85B57E03-B33F-2A42-B81C-BE5AC0CA326C}" type="slidenum">
              <a:rPr lang="en-LY" smtClean="0"/>
              <a:t>‹#›</a:t>
            </a:fld>
            <a:endParaRPr lang="en-LY"/>
          </a:p>
        </p:txBody>
      </p:sp>
    </p:spTree>
    <p:extLst>
      <p:ext uri="{BB962C8B-B14F-4D97-AF65-F5344CB8AC3E}">
        <p14:creationId xmlns:p14="http://schemas.microsoft.com/office/powerpoint/2010/main" val="693162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927B3F-472E-7A4D-9DCB-D17F63E3C6B3}" type="datetime1">
              <a:rPr lang="en-US" smtClean="0"/>
              <a:t>12/13/2021</a:t>
            </a:fld>
            <a:endParaRPr lang="en-LY"/>
          </a:p>
        </p:txBody>
      </p:sp>
      <p:sp>
        <p:nvSpPr>
          <p:cNvPr id="6" name="Footer Placeholder 5"/>
          <p:cNvSpPr>
            <a:spLocks noGrp="1"/>
          </p:cNvSpPr>
          <p:nvPr>
            <p:ph type="ftr" sz="quarter" idx="11"/>
          </p:nvPr>
        </p:nvSpPr>
        <p:spPr/>
        <p:txBody>
          <a:bodyPr/>
          <a:lstStyle/>
          <a:p>
            <a:endParaRPr lang="en-LY"/>
          </a:p>
        </p:txBody>
      </p:sp>
      <p:sp>
        <p:nvSpPr>
          <p:cNvPr id="7" name="Slide Number Placeholder 6"/>
          <p:cNvSpPr>
            <a:spLocks noGrp="1"/>
          </p:cNvSpPr>
          <p:nvPr>
            <p:ph type="sldNum" sz="quarter" idx="12"/>
          </p:nvPr>
        </p:nvSpPr>
        <p:spPr/>
        <p:txBody>
          <a:bodyPr/>
          <a:lstStyle/>
          <a:p>
            <a:fld id="{85B57E03-B33F-2A42-B81C-BE5AC0CA326C}" type="slidenum">
              <a:rPr lang="en-LY" smtClean="0"/>
              <a:t>‹#›</a:t>
            </a:fld>
            <a:endParaRPr lang="en-LY"/>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03257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EB4F1257-D20F-734E-B66C-340E9CE4A7FB}" type="datetime1">
              <a:rPr lang="en-US" smtClean="0"/>
              <a:t>12/13/2021</a:t>
            </a:fld>
            <a:endParaRPr lang="en-LY"/>
          </a:p>
        </p:txBody>
      </p:sp>
      <p:sp>
        <p:nvSpPr>
          <p:cNvPr id="6" name="Footer Placeholder 5"/>
          <p:cNvSpPr>
            <a:spLocks noGrp="1"/>
          </p:cNvSpPr>
          <p:nvPr>
            <p:ph type="ftr" sz="quarter" idx="11"/>
          </p:nvPr>
        </p:nvSpPr>
        <p:spPr>
          <a:xfrm>
            <a:off x="1447382" y="318640"/>
            <a:ext cx="5541004" cy="320931"/>
          </a:xfrm>
        </p:spPr>
        <p:txBody>
          <a:bodyPr/>
          <a:lstStyle/>
          <a:p>
            <a:endParaRPr lang="en-LY"/>
          </a:p>
        </p:txBody>
      </p:sp>
      <p:sp>
        <p:nvSpPr>
          <p:cNvPr id="7" name="Slide Number Placeholder 6"/>
          <p:cNvSpPr>
            <a:spLocks noGrp="1"/>
          </p:cNvSpPr>
          <p:nvPr>
            <p:ph type="sldNum" sz="quarter" idx="12"/>
          </p:nvPr>
        </p:nvSpPr>
        <p:spPr/>
        <p:txBody>
          <a:bodyPr/>
          <a:lstStyle/>
          <a:p>
            <a:fld id="{85B57E03-B33F-2A42-B81C-BE5AC0CA326C}" type="slidenum">
              <a:rPr lang="en-LY" smtClean="0"/>
              <a:t>‹#›</a:t>
            </a:fld>
            <a:endParaRPr lang="en-LY"/>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06439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7BAF5767-AD27-4346-BDDD-E933882E7EAE}" type="datetime1">
              <a:rPr lang="en-US" smtClean="0"/>
              <a:t>12/13/2021</a:t>
            </a:fld>
            <a:endParaRPr lang="en-LY"/>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LY"/>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5B57E03-B33F-2A42-B81C-BE5AC0CA326C}" type="slidenum">
              <a:rPr lang="en-LY" smtClean="0"/>
              <a:t>‹#›</a:t>
            </a:fld>
            <a:endParaRPr lang="en-LY"/>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5100812"/>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Special:BookSources/0-8131-0805-5" TargetMode="External"/><Relationship Id="rId2" Type="http://schemas.openxmlformats.org/officeDocument/2006/relationships/hyperlink" Target="https://en.wikipedia.org/wiki/ISBN_(identifier)" TargetMode="External"/><Relationship Id="rId1" Type="http://schemas.openxmlformats.org/officeDocument/2006/relationships/slideLayout" Target="../slideLayouts/slideLayout2.xml"/><Relationship Id="rId6" Type="http://schemas.openxmlformats.org/officeDocument/2006/relationships/hyperlink" Target="http://www.valt.helsinki.fi/vol/tutkimus/julkaisut/verkko/behavior.htm" TargetMode="External"/><Relationship Id="rId5" Type="http://schemas.openxmlformats.org/officeDocument/2006/relationships/hyperlink" Target="https://web.archive.org/web/20090514010256/http:/www.valt.helsinki.fi/vol/tutkimus/julkaisut/verkko/behavior.htm" TargetMode="External"/><Relationship Id="rId4" Type="http://schemas.openxmlformats.org/officeDocument/2006/relationships/hyperlink" Target="https://en.wikipedia.org/wiki/Special:BookSources/0-416-83490-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B93C5-A252-D949-A38A-360D177E0323}"/>
              </a:ext>
            </a:extLst>
          </p:cNvPr>
          <p:cNvSpPr>
            <a:spLocks noGrp="1"/>
          </p:cNvSpPr>
          <p:nvPr>
            <p:ph type="ctrTitle"/>
          </p:nvPr>
        </p:nvSpPr>
        <p:spPr>
          <a:xfrm>
            <a:off x="2533531" y="1914517"/>
            <a:ext cx="6571140" cy="1515533"/>
          </a:xfrm>
        </p:spPr>
        <p:txBody>
          <a:bodyPr>
            <a:noAutofit/>
          </a:bodyPr>
          <a:lstStyle/>
          <a:p>
            <a:r>
              <a:rPr lang="en-US" sz="3600" kern="1600" cap="none" spc="100" dirty="0"/>
              <a:t>Political Science Traditions and Behavioral Approach</a:t>
            </a:r>
            <a:endParaRPr lang="en-LY" sz="3600" kern="1600" cap="none" spc="100" dirty="0"/>
          </a:p>
        </p:txBody>
      </p:sp>
      <p:sp>
        <p:nvSpPr>
          <p:cNvPr id="3" name="Subtitle 2">
            <a:extLst>
              <a:ext uri="{FF2B5EF4-FFF2-40B4-BE49-F238E27FC236}">
                <a16:creationId xmlns:a16="http://schemas.microsoft.com/office/drawing/2014/main" id="{D8622408-E9BF-A64B-B664-D3D019E69E90}"/>
              </a:ext>
            </a:extLst>
          </p:cNvPr>
          <p:cNvSpPr>
            <a:spLocks noGrp="1"/>
          </p:cNvSpPr>
          <p:nvPr>
            <p:ph type="subTitle" idx="1"/>
          </p:nvPr>
        </p:nvSpPr>
        <p:spPr/>
        <p:txBody>
          <a:bodyPr>
            <a:normAutofit fontScale="55000" lnSpcReduction="20000"/>
          </a:bodyPr>
          <a:lstStyle/>
          <a:p>
            <a:r>
              <a:rPr lang="en-LY" sz="2400" dirty="0"/>
              <a:t>Done by: Yousef Almarimi</a:t>
            </a:r>
            <a:br>
              <a:rPr lang="en-LY" sz="2400" dirty="0"/>
            </a:br>
            <a:r>
              <a:rPr lang="en-LY" sz="2400" dirty="0"/>
              <a:t>Id number:3287</a:t>
            </a:r>
          </a:p>
          <a:p>
            <a:r>
              <a:rPr lang="en-US" sz="2400" dirty="0"/>
              <a:t>P</a:t>
            </a:r>
            <a:r>
              <a:rPr lang="en-LY" sz="2400" dirty="0"/>
              <a:t>olitical science traditions and behavioral approach.</a:t>
            </a:r>
          </a:p>
        </p:txBody>
      </p:sp>
      <p:sp>
        <p:nvSpPr>
          <p:cNvPr id="6" name="Slide Number Placeholder 5">
            <a:extLst>
              <a:ext uri="{FF2B5EF4-FFF2-40B4-BE49-F238E27FC236}">
                <a16:creationId xmlns:a16="http://schemas.microsoft.com/office/drawing/2014/main" id="{6A5B8F07-59AC-CE45-AA21-17C4C3ECFFA7}"/>
              </a:ext>
            </a:extLst>
          </p:cNvPr>
          <p:cNvSpPr>
            <a:spLocks noGrp="1"/>
          </p:cNvSpPr>
          <p:nvPr>
            <p:ph type="sldNum" sz="quarter" idx="12"/>
          </p:nvPr>
        </p:nvSpPr>
        <p:spPr/>
        <p:txBody>
          <a:bodyPr/>
          <a:lstStyle/>
          <a:p>
            <a:fld id="{85B57E03-B33F-2A42-B81C-BE5AC0CA326C}" type="slidenum">
              <a:rPr lang="en-LY" smtClean="0"/>
              <a:t>1</a:t>
            </a:fld>
            <a:endParaRPr lang="en-LY"/>
          </a:p>
        </p:txBody>
      </p:sp>
      <p:pic>
        <p:nvPicPr>
          <p:cNvPr id="5" name="Picture 4">
            <a:extLst>
              <a:ext uri="{FF2B5EF4-FFF2-40B4-BE49-F238E27FC236}">
                <a16:creationId xmlns:a16="http://schemas.microsoft.com/office/drawing/2014/main" id="{2FAC3361-11DC-884D-874C-057C0A09A9FF}"/>
              </a:ext>
            </a:extLst>
          </p:cNvPr>
          <p:cNvPicPr>
            <a:picLocks noChangeAspect="1"/>
          </p:cNvPicPr>
          <p:nvPr/>
        </p:nvPicPr>
        <p:blipFill>
          <a:blip r:embed="rId3"/>
          <a:stretch>
            <a:fillRect/>
          </a:stretch>
        </p:blipFill>
        <p:spPr>
          <a:xfrm>
            <a:off x="0" y="1"/>
            <a:ext cx="1638795" cy="1638794"/>
          </a:xfrm>
          <a:prstGeom prst="rect">
            <a:avLst/>
          </a:prstGeom>
        </p:spPr>
      </p:pic>
      <p:pic>
        <p:nvPicPr>
          <p:cNvPr id="7" name="Picture 6">
            <a:extLst>
              <a:ext uri="{FF2B5EF4-FFF2-40B4-BE49-F238E27FC236}">
                <a16:creationId xmlns:a16="http://schemas.microsoft.com/office/drawing/2014/main" id="{5DEDF0AC-241E-B748-AE10-CF2896EAEC3B}"/>
              </a:ext>
            </a:extLst>
          </p:cNvPr>
          <p:cNvPicPr>
            <a:picLocks noChangeAspect="1"/>
          </p:cNvPicPr>
          <p:nvPr/>
        </p:nvPicPr>
        <p:blipFill>
          <a:blip r:embed="rId4"/>
          <a:stretch>
            <a:fillRect/>
          </a:stretch>
        </p:blipFill>
        <p:spPr>
          <a:xfrm>
            <a:off x="10553204" y="-1"/>
            <a:ext cx="1638795" cy="1638795"/>
          </a:xfrm>
          <a:prstGeom prst="rect">
            <a:avLst/>
          </a:prstGeom>
        </p:spPr>
      </p:pic>
      <p:sp>
        <p:nvSpPr>
          <p:cNvPr id="4" name="TextBox 3">
            <a:extLst>
              <a:ext uri="{FF2B5EF4-FFF2-40B4-BE49-F238E27FC236}">
                <a16:creationId xmlns:a16="http://schemas.microsoft.com/office/drawing/2014/main" id="{257D3C1B-7CA9-2740-8BEF-F6455402CE86}"/>
              </a:ext>
            </a:extLst>
          </p:cNvPr>
          <p:cNvSpPr txBox="1"/>
          <p:nvPr/>
        </p:nvSpPr>
        <p:spPr>
          <a:xfrm>
            <a:off x="2913333" y="876719"/>
            <a:ext cx="6365333" cy="523220"/>
          </a:xfrm>
          <a:prstGeom prst="rect">
            <a:avLst/>
          </a:prstGeom>
          <a:noFill/>
        </p:spPr>
        <p:txBody>
          <a:bodyPr wrap="square" rtlCol="0">
            <a:spAutoFit/>
          </a:bodyPr>
          <a:lstStyle/>
          <a:p>
            <a:pPr algn="ctr"/>
            <a:r>
              <a:rPr lang="en-US" sz="2800" u="sng" dirty="0"/>
              <a:t>Libyan International Medical University</a:t>
            </a:r>
            <a:endParaRPr lang="en-LY" sz="2800" u="sng" dirty="0"/>
          </a:p>
        </p:txBody>
      </p:sp>
    </p:spTree>
    <p:extLst>
      <p:ext uri="{BB962C8B-B14F-4D97-AF65-F5344CB8AC3E}">
        <p14:creationId xmlns:p14="http://schemas.microsoft.com/office/powerpoint/2010/main" val="387590419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D9C67-EF51-2D42-8CF3-B06695D5FA9C}"/>
              </a:ext>
            </a:extLst>
          </p:cNvPr>
          <p:cNvSpPr>
            <a:spLocks noGrp="1"/>
          </p:cNvSpPr>
          <p:nvPr>
            <p:ph type="title"/>
          </p:nvPr>
        </p:nvSpPr>
        <p:spPr/>
        <p:txBody>
          <a:bodyPr/>
          <a:lstStyle/>
          <a:p>
            <a:r>
              <a:rPr lang="en-US" dirty="0"/>
              <a:t>R</a:t>
            </a:r>
            <a:r>
              <a:rPr lang="en-LY" dirty="0"/>
              <a:t>eferences</a:t>
            </a:r>
          </a:p>
        </p:txBody>
      </p:sp>
      <p:sp>
        <p:nvSpPr>
          <p:cNvPr id="3" name="Content Placeholder 2">
            <a:extLst>
              <a:ext uri="{FF2B5EF4-FFF2-40B4-BE49-F238E27FC236}">
                <a16:creationId xmlns:a16="http://schemas.microsoft.com/office/drawing/2014/main" id="{6AE970E4-A03F-E246-B6C8-CBB76E65161B}"/>
              </a:ext>
            </a:extLst>
          </p:cNvPr>
          <p:cNvSpPr>
            <a:spLocks noGrp="1"/>
          </p:cNvSpPr>
          <p:nvPr>
            <p:ph idx="1"/>
          </p:nvPr>
        </p:nvSpPr>
        <p:spPr/>
        <p:txBody>
          <a:bodyPr>
            <a:normAutofit/>
          </a:bodyPr>
          <a:lstStyle/>
          <a:p>
            <a:r>
              <a:rPr lang="en-US" i="1" dirty="0"/>
              <a:t>Baer, Michael A. (1991). Jewell, Malcolm E.; Lee </a:t>
            </a:r>
            <a:r>
              <a:rPr lang="en-US" i="1" dirty="0" err="1"/>
              <a:t>Sigelman</a:t>
            </a:r>
            <a:r>
              <a:rPr lang="en-US" i="1" dirty="0"/>
              <a:t> (eds.). Political Science in America: Oral Histories of a Discipline. Lexington: The University Press of Kentucky. </a:t>
            </a:r>
            <a:r>
              <a:rPr lang="en-US" i="1" dirty="0">
                <a:hlinkClick r:id="rId2" tooltip="ISBN (identifier)"/>
              </a:rPr>
              <a:t>ISBN</a:t>
            </a:r>
            <a:r>
              <a:rPr lang="en-US" i="1" dirty="0"/>
              <a:t> </a:t>
            </a:r>
            <a:r>
              <a:rPr lang="en-US" i="1" dirty="0">
                <a:hlinkClick r:id="rId3" tooltip="Special:BookSources/0-8131-0805-5"/>
              </a:rPr>
              <a:t>0-8131-0805-5</a:t>
            </a:r>
            <a:r>
              <a:rPr lang="en-US" i="1" dirty="0"/>
              <a:t>.</a:t>
            </a:r>
            <a:endParaRPr lang="en-US" dirty="0"/>
          </a:p>
          <a:p>
            <a:r>
              <a:rPr lang="en-US" i="1" dirty="0" err="1"/>
              <a:t>Beehler</a:t>
            </a:r>
            <a:r>
              <a:rPr lang="en-US" i="1" dirty="0"/>
              <a:t>, Rodger; </a:t>
            </a:r>
            <a:r>
              <a:rPr lang="en-US" i="1" dirty="0" err="1"/>
              <a:t>Drengson</a:t>
            </a:r>
            <a:r>
              <a:rPr lang="en-US" i="1" dirty="0"/>
              <a:t>, Alan R. (1978). The Philosophy of Society. Routledge. </a:t>
            </a:r>
            <a:r>
              <a:rPr lang="en-US" i="1" dirty="0">
                <a:hlinkClick r:id="rId2" tooltip="ISBN (identifier)"/>
              </a:rPr>
              <a:t>ISBN</a:t>
            </a:r>
            <a:r>
              <a:rPr lang="en-US" i="1" dirty="0"/>
              <a:t> </a:t>
            </a:r>
            <a:r>
              <a:rPr lang="en-US" i="1" dirty="0">
                <a:hlinkClick r:id="rId4" tooltip="Special:BookSources/0-416-83490-6"/>
              </a:rPr>
              <a:t>0-416-83490-6</a:t>
            </a:r>
            <a:r>
              <a:rPr lang="en-US" i="1" dirty="0"/>
              <a:t>.</a:t>
            </a:r>
            <a:endParaRPr lang="en-US" dirty="0"/>
          </a:p>
          <a:p>
            <a:r>
              <a:rPr lang="en-US" i="1" dirty="0" err="1"/>
              <a:t>Berndtson</a:t>
            </a:r>
            <a:r>
              <a:rPr lang="en-US" i="1" dirty="0"/>
              <a:t>, </a:t>
            </a:r>
            <a:r>
              <a:rPr lang="en-US" i="1" dirty="0" err="1"/>
              <a:t>Erkki</a:t>
            </a:r>
            <a:r>
              <a:rPr lang="en-US" i="1" dirty="0"/>
              <a:t>. </a:t>
            </a:r>
            <a:r>
              <a:rPr lang="en-US" i="1" dirty="0">
                <a:hlinkClick r:id="rId5"/>
              </a:rPr>
              <a:t>"Behavioralism: Origins of the Concept"</a:t>
            </a:r>
            <a:r>
              <a:rPr lang="en-US" i="1" dirty="0"/>
              <a:t>. Archived from </a:t>
            </a:r>
            <a:r>
              <a:rPr lang="en-US" i="1" dirty="0">
                <a:hlinkClick r:id="rId6"/>
              </a:rPr>
              <a:t>the original</a:t>
            </a:r>
            <a:r>
              <a:rPr lang="en-US" i="1" dirty="0"/>
              <a:t> on 2009-05-14.</a:t>
            </a:r>
            <a:endParaRPr lang="en-US" dirty="0"/>
          </a:p>
          <a:p>
            <a:endParaRPr lang="en-LY" dirty="0"/>
          </a:p>
        </p:txBody>
      </p:sp>
      <p:sp>
        <p:nvSpPr>
          <p:cNvPr id="4" name="Slide Number Placeholder 3">
            <a:extLst>
              <a:ext uri="{FF2B5EF4-FFF2-40B4-BE49-F238E27FC236}">
                <a16:creationId xmlns:a16="http://schemas.microsoft.com/office/drawing/2014/main" id="{5EBA8C5C-E4AE-5E43-8044-09282B8C0F5D}"/>
              </a:ext>
            </a:extLst>
          </p:cNvPr>
          <p:cNvSpPr>
            <a:spLocks noGrp="1"/>
          </p:cNvSpPr>
          <p:nvPr>
            <p:ph type="sldNum" sz="quarter" idx="12"/>
          </p:nvPr>
        </p:nvSpPr>
        <p:spPr/>
        <p:txBody>
          <a:bodyPr/>
          <a:lstStyle/>
          <a:p>
            <a:fld id="{85B57E03-B33F-2A42-B81C-BE5AC0CA326C}" type="slidenum">
              <a:rPr lang="en-LY" smtClean="0"/>
              <a:t>10</a:t>
            </a:fld>
            <a:endParaRPr lang="en-LY"/>
          </a:p>
        </p:txBody>
      </p:sp>
    </p:spTree>
    <p:extLst>
      <p:ext uri="{BB962C8B-B14F-4D97-AF65-F5344CB8AC3E}">
        <p14:creationId xmlns:p14="http://schemas.microsoft.com/office/powerpoint/2010/main" val="35752073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8" dur="500"/>
                                        <p:tgtEl>
                                          <p:spTgt spid="3">
                                            <p:txEl>
                                              <p:pRg st="1" end="1"/>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57815-635F-8948-AE61-93CDD3535CFC}"/>
              </a:ext>
            </a:extLst>
          </p:cNvPr>
          <p:cNvSpPr>
            <a:spLocks noGrp="1"/>
          </p:cNvSpPr>
          <p:nvPr>
            <p:ph type="ctrTitle"/>
          </p:nvPr>
        </p:nvSpPr>
        <p:spPr>
          <a:xfrm>
            <a:off x="2117263" y="798973"/>
            <a:ext cx="8637073" cy="2541431"/>
          </a:xfrm>
        </p:spPr>
        <p:txBody>
          <a:bodyPr>
            <a:normAutofit/>
          </a:bodyPr>
          <a:lstStyle/>
          <a:p>
            <a:pPr algn="ctr"/>
            <a:r>
              <a:rPr lang="en-US" dirty="0"/>
              <a:t>T</a:t>
            </a:r>
            <a:r>
              <a:rPr lang="en-LY" dirty="0"/>
              <a:t>hank you</a:t>
            </a:r>
          </a:p>
        </p:txBody>
      </p:sp>
      <p:sp>
        <p:nvSpPr>
          <p:cNvPr id="4" name="Slide Number Placeholder 3">
            <a:extLst>
              <a:ext uri="{FF2B5EF4-FFF2-40B4-BE49-F238E27FC236}">
                <a16:creationId xmlns:a16="http://schemas.microsoft.com/office/drawing/2014/main" id="{EBE52C61-76BA-5E4B-ADD4-646B8F2604AA}"/>
              </a:ext>
            </a:extLst>
          </p:cNvPr>
          <p:cNvSpPr>
            <a:spLocks noGrp="1"/>
          </p:cNvSpPr>
          <p:nvPr>
            <p:ph type="sldNum" sz="quarter" idx="12"/>
          </p:nvPr>
        </p:nvSpPr>
        <p:spPr/>
        <p:txBody>
          <a:bodyPr/>
          <a:lstStyle/>
          <a:p>
            <a:fld id="{85B57E03-B33F-2A42-B81C-BE5AC0CA326C}" type="slidenum">
              <a:rPr lang="en-LY" smtClean="0"/>
              <a:t>11</a:t>
            </a:fld>
            <a:endParaRPr lang="en-LY"/>
          </a:p>
        </p:txBody>
      </p:sp>
    </p:spTree>
    <p:extLst>
      <p:ext uri="{BB962C8B-B14F-4D97-AF65-F5344CB8AC3E}">
        <p14:creationId xmlns:p14="http://schemas.microsoft.com/office/powerpoint/2010/main" val="337549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5E8C288-5A98-1047-9B70-7C114BC38C77}"/>
              </a:ext>
            </a:extLst>
          </p:cNvPr>
          <p:cNvSpPr>
            <a:spLocks noGrp="1"/>
          </p:cNvSpPr>
          <p:nvPr>
            <p:ph type="title"/>
          </p:nvPr>
        </p:nvSpPr>
        <p:spPr/>
        <p:txBody>
          <a:bodyPr>
            <a:normAutofit/>
          </a:bodyPr>
          <a:lstStyle/>
          <a:p>
            <a:pPr algn="l"/>
            <a:r>
              <a:rPr lang="en-US" sz="3600" dirty="0"/>
              <a:t>C</a:t>
            </a:r>
            <a:r>
              <a:rPr lang="en-LY" sz="3600" dirty="0"/>
              <a:t>ontent.</a:t>
            </a:r>
          </a:p>
        </p:txBody>
      </p:sp>
      <p:sp>
        <p:nvSpPr>
          <p:cNvPr id="3" name="Content Placeholder 2">
            <a:extLst>
              <a:ext uri="{FF2B5EF4-FFF2-40B4-BE49-F238E27FC236}">
                <a16:creationId xmlns:a16="http://schemas.microsoft.com/office/drawing/2014/main" id="{E6F8DA3A-1F31-1A40-BC1E-89D0E213E541}"/>
              </a:ext>
            </a:extLst>
          </p:cNvPr>
          <p:cNvSpPr>
            <a:spLocks noGrp="1"/>
          </p:cNvSpPr>
          <p:nvPr>
            <p:ph sz="half" idx="1"/>
          </p:nvPr>
        </p:nvSpPr>
        <p:spPr/>
        <p:txBody>
          <a:bodyPr>
            <a:normAutofit/>
          </a:bodyPr>
          <a:lstStyle/>
          <a:p>
            <a:r>
              <a:rPr lang="en-US" sz="3000" dirty="0"/>
              <a:t>I</a:t>
            </a:r>
            <a:r>
              <a:rPr lang="en-LY" sz="3000" dirty="0"/>
              <a:t>ntroduction.</a:t>
            </a:r>
          </a:p>
          <a:p>
            <a:r>
              <a:rPr lang="en-US" sz="3000" dirty="0"/>
              <a:t>D</a:t>
            </a:r>
            <a:r>
              <a:rPr lang="en-LY" sz="3000" dirty="0"/>
              <a:t>efinition.</a:t>
            </a:r>
          </a:p>
          <a:p>
            <a:r>
              <a:rPr lang="en-US" sz="3000" dirty="0"/>
              <a:t>A</a:t>
            </a:r>
            <a:r>
              <a:rPr lang="en-LY" sz="3000" dirty="0"/>
              <a:t>dvantges.</a:t>
            </a:r>
          </a:p>
          <a:p>
            <a:r>
              <a:rPr lang="en-US" sz="3000" dirty="0"/>
              <a:t>D</a:t>
            </a:r>
            <a:r>
              <a:rPr lang="en-LY" sz="3000" dirty="0"/>
              <a:t>isadvantages.</a:t>
            </a:r>
          </a:p>
          <a:p>
            <a:r>
              <a:rPr lang="en-US" sz="3000" dirty="0"/>
              <a:t>R</a:t>
            </a:r>
            <a:r>
              <a:rPr lang="en-LY" sz="3000" dirty="0"/>
              <a:t>efrences.</a:t>
            </a:r>
          </a:p>
          <a:p>
            <a:pPr marL="0" indent="0">
              <a:buNone/>
            </a:pPr>
            <a:endParaRPr lang="en-LY" dirty="0"/>
          </a:p>
        </p:txBody>
      </p:sp>
      <p:sp>
        <p:nvSpPr>
          <p:cNvPr id="2" name="Slide Number Placeholder 1">
            <a:extLst>
              <a:ext uri="{FF2B5EF4-FFF2-40B4-BE49-F238E27FC236}">
                <a16:creationId xmlns:a16="http://schemas.microsoft.com/office/drawing/2014/main" id="{19EEADD1-5037-114F-A587-ECE1DC5524D7}"/>
              </a:ext>
            </a:extLst>
          </p:cNvPr>
          <p:cNvSpPr>
            <a:spLocks noGrp="1"/>
          </p:cNvSpPr>
          <p:nvPr>
            <p:ph type="sldNum" sz="quarter" idx="12"/>
          </p:nvPr>
        </p:nvSpPr>
        <p:spPr/>
        <p:txBody>
          <a:bodyPr/>
          <a:lstStyle/>
          <a:p>
            <a:fld id="{85B57E03-B33F-2A42-B81C-BE5AC0CA326C}" type="slidenum">
              <a:rPr lang="en-LY" smtClean="0"/>
              <a:t>2</a:t>
            </a:fld>
            <a:endParaRPr lang="en-LY"/>
          </a:p>
        </p:txBody>
      </p:sp>
    </p:spTree>
    <p:extLst>
      <p:ext uri="{BB962C8B-B14F-4D97-AF65-F5344CB8AC3E}">
        <p14:creationId xmlns:p14="http://schemas.microsoft.com/office/powerpoint/2010/main" val="63055910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linds(horizont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blinds(horizontal)">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blinds(horizontal)">
                                      <p:cBhvr>
                                        <p:cTn id="40" dur="5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blinds(horizontal)">
                                      <p:cBhvr>
                                        <p:cTn id="4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9B4DB-09FF-7840-BEB1-072E8EF91788}"/>
              </a:ext>
            </a:extLst>
          </p:cNvPr>
          <p:cNvSpPr>
            <a:spLocks noGrp="1"/>
          </p:cNvSpPr>
          <p:nvPr>
            <p:ph type="title"/>
          </p:nvPr>
        </p:nvSpPr>
        <p:spPr/>
        <p:txBody>
          <a:bodyPr>
            <a:normAutofit/>
          </a:bodyPr>
          <a:lstStyle/>
          <a:p>
            <a:pPr algn="l"/>
            <a:r>
              <a:rPr lang="en-US" sz="3600" dirty="0"/>
              <a:t>I</a:t>
            </a:r>
            <a:r>
              <a:rPr lang="en-LY" sz="3600" dirty="0"/>
              <a:t>ntroduction.</a:t>
            </a:r>
          </a:p>
        </p:txBody>
      </p:sp>
      <p:sp>
        <p:nvSpPr>
          <p:cNvPr id="5" name="Slide Number Placeholder 4">
            <a:extLst>
              <a:ext uri="{FF2B5EF4-FFF2-40B4-BE49-F238E27FC236}">
                <a16:creationId xmlns:a16="http://schemas.microsoft.com/office/drawing/2014/main" id="{F830B0AD-1D20-6F4D-B22E-672170A518E5}"/>
              </a:ext>
            </a:extLst>
          </p:cNvPr>
          <p:cNvSpPr>
            <a:spLocks noGrp="1"/>
          </p:cNvSpPr>
          <p:nvPr>
            <p:ph type="sldNum" sz="quarter" idx="12"/>
          </p:nvPr>
        </p:nvSpPr>
        <p:spPr/>
        <p:txBody>
          <a:bodyPr/>
          <a:lstStyle/>
          <a:p>
            <a:fld id="{85B57E03-B33F-2A42-B81C-BE5AC0CA326C}" type="slidenum">
              <a:rPr lang="en-LY" smtClean="0"/>
              <a:t>3</a:t>
            </a:fld>
            <a:endParaRPr lang="en-LY"/>
          </a:p>
        </p:txBody>
      </p:sp>
      <p:sp>
        <p:nvSpPr>
          <p:cNvPr id="4" name="TextBox 3">
            <a:extLst>
              <a:ext uri="{FF2B5EF4-FFF2-40B4-BE49-F238E27FC236}">
                <a16:creationId xmlns:a16="http://schemas.microsoft.com/office/drawing/2014/main" id="{BDA67FCE-719C-E840-8A2C-AD48205DC9D3}"/>
              </a:ext>
            </a:extLst>
          </p:cNvPr>
          <p:cNvSpPr txBox="1"/>
          <p:nvPr/>
        </p:nvSpPr>
        <p:spPr>
          <a:xfrm>
            <a:off x="1755227" y="2904541"/>
            <a:ext cx="8681545" cy="1938992"/>
          </a:xfrm>
          <a:prstGeom prst="rect">
            <a:avLst/>
          </a:prstGeom>
          <a:noFill/>
        </p:spPr>
        <p:txBody>
          <a:bodyPr wrap="square" rtlCol="0">
            <a:spAutoFit/>
          </a:bodyPr>
          <a:lstStyle/>
          <a:p>
            <a:pPr algn="ctr"/>
            <a:r>
              <a:rPr lang="en-US" sz="3500" dirty="0"/>
              <a:t>D</a:t>
            </a:r>
            <a:r>
              <a:rPr lang="en-LY" sz="3500" dirty="0"/>
              <a:t>efinition of political science.</a:t>
            </a:r>
          </a:p>
          <a:p>
            <a:pPr algn="ctr"/>
            <a:endParaRPr lang="en-LY" sz="3500" dirty="0"/>
          </a:p>
          <a:p>
            <a:pPr marL="342900" indent="-342900" algn="ctr">
              <a:buFont typeface="Arial" panose="020B0604020202020204" pitchFamily="34" charset="0"/>
              <a:buChar char="•"/>
            </a:pPr>
            <a:r>
              <a:rPr lang="en-US" sz="2500" dirty="0"/>
              <a:t>P</a:t>
            </a:r>
            <a:r>
              <a:rPr lang="en-LY" sz="2500" dirty="0"/>
              <a:t>olitical science is the systematic study of gover</a:t>
            </a:r>
            <a:r>
              <a:rPr lang="en-US" sz="2500" dirty="0"/>
              <a:t>n</a:t>
            </a:r>
            <a:r>
              <a:rPr lang="en-LY" sz="2500" dirty="0"/>
              <a:t>ment and politics and it is all about powerul relationships.</a:t>
            </a:r>
            <a:endParaRPr lang="en-LY" sz="3500" dirty="0"/>
          </a:p>
        </p:txBody>
      </p:sp>
      <p:sp>
        <p:nvSpPr>
          <p:cNvPr id="3" name="Rectangle 2">
            <a:extLst>
              <a:ext uri="{FF2B5EF4-FFF2-40B4-BE49-F238E27FC236}">
                <a16:creationId xmlns:a16="http://schemas.microsoft.com/office/drawing/2014/main" id="{98124882-D683-B04F-8C6E-F84FB02A01C2}"/>
              </a:ext>
            </a:extLst>
          </p:cNvPr>
          <p:cNvSpPr/>
          <p:nvPr/>
        </p:nvSpPr>
        <p:spPr>
          <a:xfrm>
            <a:off x="6003634" y="2967335"/>
            <a:ext cx="184730" cy="923330"/>
          </a:xfrm>
          <a:prstGeom prst="rect">
            <a:avLst/>
          </a:prstGeom>
          <a:noFill/>
        </p:spPr>
        <p:txBody>
          <a:bodyPr wrap="none" lIns="91440" tIns="45720" rIns="91440" bIns="45720">
            <a:spAutoFit/>
          </a:bodyPr>
          <a:lstStyle/>
          <a:p>
            <a:pPr algn="ctr"/>
            <a:endParaRPr lang="en-LY"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9027664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BB819-2C00-5443-850E-5452F0A1F53D}"/>
              </a:ext>
            </a:extLst>
          </p:cNvPr>
          <p:cNvSpPr>
            <a:spLocks noGrp="1"/>
          </p:cNvSpPr>
          <p:nvPr>
            <p:ph type="title"/>
          </p:nvPr>
        </p:nvSpPr>
        <p:spPr/>
        <p:txBody>
          <a:bodyPr/>
          <a:lstStyle/>
          <a:p>
            <a:r>
              <a:rPr lang="en-LY" sz="3600" dirty="0"/>
              <a:t>Definition</a:t>
            </a:r>
            <a:r>
              <a:rPr lang="en-LY" dirty="0"/>
              <a:t>.</a:t>
            </a:r>
          </a:p>
        </p:txBody>
      </p:sp>
      <p:sp>
        <p:nvSpPr>
          <p:cNvPr id="3" name="Content Placeholder 2">
            <a:extLst>
              <a:ext uri="{FF2B5EF4-FFF2-40B4-BE49-F238E27FC236}">
                <a16:creationId xmlns:a16="http://schemas.microsoft.com/office/drawing/2014/main" id="{70354F10-83B1-C745-A9DD-292222D8C2C6}"/>
              </a:ext>
            </a:extLst>
          </p:cNvPr>
          <p:cNvSpPr>
            <a:spLocks noGrp="1"/>
          </p:cNvSpPr>
          <p:nvPr>
            <p:ph sz="half" idx="1"/>
          </p:nvPr>
        </p:nvSpPr>
        <p:spPr/>
        <p:txBody>
          <a:bodyPr>
            <a:normAutofit/>
          </a:bodyPr>
          <a:lstStyle/>
          <a:p>
            <a:r>
              <a:rPr lang="en-US" sz="2500" dirty="0"/>
              <a:t>D</a:t>
            </a:r>
            <a:r>
              <a:rPr lang="en-LY" sz="2500" dirty="0"/>
              <a:t>efinition of traditional approach in political science.</a:t>
            </a:r>
          </a:p>
          <a:p>
            <a:pPr marL="457200" lvl="1" indent="0" algn="ctr">
              <a:buNone/>
            </a:pPr>
            <a:r>
              <a:rPr lang="en-US" sz="2400" dirty="0"/>
              <a:t>The traditional approach is value based and lays emphasis on the inclusion of values to the study of political phenomena.</a:t>
            </a:r>
            <a:endParaRPr lang="en-LY" sz="2400" dirty="0"/>
          </a:p>
          <a:p>
            <a:pPr marL="0" indent="0" algn="ctr">
              <a:buNone/>
            </a:pPr>
            <a:endParaRPr lang="en-LY" dirty="0"/>
          </a:p>
          <a:p>
            <a:pPr marL="0" indent="0" algn="ctr">
              <a:buNone/>
            </a:pPr>
            <a:endParaRPr lang="en-LY" dirty="0"/>
          </a:p>
        </p:txBody>
      </p:sp>
      <p:sp>
        <p:nvSpPr>
          <p:cNvPr id="4" name="Content Placeholder 3">
            <a:extLst>
              <a:ext uri="{FF2B5EF4-FFF2-40B4-BE49-F238E27FC236}">
                <a16:creationId xmlns:a16="http://schemas.microsoft.com/office/drawing/2014/main" id="{7D87A200-E8E7-FE4D-9D6F-7D4544A39A1C}"/>
              </a:ext>
            </a:extLst>
          </p:cNvPr>
          <p:cNvSpPr>
            <a:spLocks noGrp="1"/>
          </p:cNvSpPr>
          <p:nvPr>
            <p:ph sz="half" idx="2"/>
          </p:nvPr>
        </p:nvSpPr>
        <p:spPr/>
        <p:txBody>
          <a:bodyPr>
            <a:normAutofit/>
          </a:bodyPr>
          <a:lstStyle/>
          <a:p>
            <a:r>
              <a:rPr lang="en-US" sz="2500" dirty="0"/>
              <a:t>D</a:t>
            </a:r>
            <a:r>
              <a:rPr lang="en-LY" sz="2500" dirty="0"/>
              <a:t>efinition of Behavioral approach in political science. </a:t>
            </a:r>
          </a:p>
          <a:p>
            <a:pPr marL="0" indent="0" algn="ctr">
              <a:buNone/>
            </a:pPr>
            <a:r>
              <a:rPr lang="en-US" dirty="0" err="1"/>
              <a:t>Behaviouralism</a:t>
            </a:r>
            <a:r>
              <a:rPr lang="en-US" dirty="0"/>
              <a:t> is an approach in political science which seeks to provide an objective, quantified approach to explaining and predicting political </a:t>
            </a:r>
            <a:r>
              <a:rPr lang="en-US" dirty="0" err="1"/>
              <a:t>behaviour</a:t>
            </a:r>
            <a:r>
              <a:rPr lang="en-US" dirty="0"/>
              <a:t>.</a:t>
            </a:r>
            <a:endParaRPr lang="en-LY" dirty="0"/>
          </a:p>
        </p:txBody>
      </p:sp>
      <p:sp>
        <p:nvSpPr>
          <p:cNvPr id="5" name="Slide Number Placeholder 4">
            <a:extLst>
              <a:ext uri="{FF2B5EF4-FFF2-40B4-BE49-F238E27FC236}">
                <a16:creationId xmlns:a16="http://schemas.microsoft.com/office/drawing/2014/main" id="{A6E4D5CB-2FAF-8B40-A545-3B09925F6479}"/>
              </a:ext>
            </a:extLst>
          </p:cNvPr>
          <p:cNvSpPr>
            <a:spLocks noGrp="1"/>
          </p:cNvSpPr>
          <p:nvPr>
            <p:ph type="sldNum" sz="quarter" idx="12"/>
          </p:nvPr>
        </p:nvSpPr>
        <p:spPr/>
        <p:txBody>
          <a:bodyPr/>
          <a:lstStyle/>
          <a:p>
            <a:fld id="{85B57E03-B33F-2A42-B81C-BE5AC0CA326C}" type="slidenum">
              <a:rPr lang="en-LY" smtClean="0"/>
              <a:t>4</a:t>
            </a:fld>
            <a:endParaRPr lang="en-LY"/>
          </a:p>
        </p:txBody>
      </p:sp>
    </p:spTree>
    <p:extLst>
      <p:ext uri="{BB962C8B-B14F-4D97-AF65-F5344CB8AC3E}">
        <p14:creationId xmlns:p14="http://schemas.microsoft.com/office/powerpoint/2010/main" val="33076483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linds(horizont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blinds(horizontal)">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blinds(horizontal)">
                                      <p:cBhvr>
                                        <p:cTn id="35" dur="500"/>
                                        <p:tgtEl>
                                          <p:spTgt spid="4">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blinds(horizontal)">
                                      <p:cBhvr>
                                        <p:cTn id="4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CF9D2-4FCF-5B43-9AAD-F852369ADBFD}"/>
              </a:ext>
            </a:extLst>
          </p:cNvPr>
          <p:cNvSpPr>
            <a:spLocks noGrp="1"/>
          </p:cNvSpPr>
          <p:nvPr>
            <p:ph type="title"/>
          </p:nvPr>
        </p:nvSpPr>
        <p:spPr/>
        <p:txBody>
          <a:bodyPr>
            <a:noAutofit/>
          </a:bodyPr>
          <a:lstStyle/>
          <a:p>
            <a:pPr algn="ctr"/>
            <a:r>
              <a:rPr lang="en-LY" sz="3600" dirty="0"/>
              <a:t>Advantages of traditional approach in political science</a:t>
            </a:r>
          </a:p>
        </p:txBody>
      </p:sp>
      <p:sp>
        <p:nvSpPr>
          <p:cNvPr id="7" name="Content Placeholder 6">
            <a:extLst>
              <a:ext uri="{FF2B5EF4-FFF2-40B4-BE49-F238E27FC236}">
                <a16:creationId xmlns:a16="http://schemas.microsoft.com/office/drawing/2014/main" id="{F718F47E-089D-D146-9E6B-4AFFE3D76A28}"/>
              </a:ext>
            </a:extLst>
          </p:cNvPr>
          <p:cNvSpPr>
            <a:spLocks noGrp="1"/>
          </p:cNvSpPr>
          <p:nvPr>
            <p:ph idx="1"/>
          </p:nvPr>
        </p:nvSpPr>
        <p:spPr/>
        <p:txBody>
          <a:bodyPr/>
          <a:lstStyle/>
          <a:p>
            <a:r>
              <a:rPr lang="en-US" dirty="0"/>
              <a:t>W</a:t>
            </a:r>
            <a:r>
              <a:rPr lang="en-LY" dirty="0"/>
              <a:t>idley used and well known. </a:t>
            </a:r>
          </a:p>
          <a:p>
            <a:r>
              <a:rPr lang="en-US" dirty="0"/>
              <a:t>P</a:t>
            </a:r>
            <a:r>
              <a:rPr lang="en-LY" dirty="0"/>
              <a:t>oliticaly powerful.</a:t>
            </a:r>
          </a:p>
          <a:p>
            <a:r>
              <a:rPr lang="en-US" dirty="0"/>
              <a:t>I</a:t>
            </a:r>
            <a:r>
              <a:rPr lang="en-LY" dirty="0"/>
              <a:t>nclusive and open.</a:t>
            </a:r>
          </a:p>
          <a:p>
            <a:r>
              <a:rPr lang="en-US" dirty="0"/>
              <a:t>D</a:t>
            </a:r>
            <a:r>
              <a:rPr lang="en-LY" dirty="0"/>
              <a:t>emocratic.</a:t>
            </a:r>
          </a:p>
          <a:p>
            <a:pPr marL="0" indent="0">
              <a:buNone/>
            </a:pPr>
            <a:endParaRPr lang="en-LY" dirty="0"/>
          </a:p>
        </p:txBody>
      </p:sp>
      <p:sp>
        <p:nvSpPr>
          <p:cNvPr id="3" name="Slide Number Placeholder 2">
            <a:extLst>
              <a:ext uri="{FF2B5EF4-FFF2-40B4-BE49-F238E27FC236}">
                <a16:creationId xmlns:a16="http://schemas.microsoft.com/office/drawing/2014/main" id="{87B48225-4C30-4946-BE25-8A451F298ED6}"/>
              </a:ext>
            </a:extLst>
          </p:cNvPr>
          <p:cNvSpPr>
            <a:spLocks noGrp="1"/>
          </p:cNvSpPr>
          <p:nvPr>
            <p:ph type="sldNum" sz="quarter" idx="12"/>
          </p:nvPr>
        </p:nvSpPr>
        <p:spPr/>
        <p:txBody>
          <a:bodyPr/>
          <a:lstStyle/>
          <a:p>
            <a:fld id="{85B57E03-B33F-2A42-B81C-BE5AC0CA326C}" type="slidenum">
              <a:rPr lang="en-LY" smtClean="0"/>
              <a:t>5</a:t>
            </a:fld>
            <a:endParaRPr lang="en-LY"/>
          </a:p>
        </p:txBody>
      </p:sp>
    </p:spTree>
    <p:extLst>
      <p:ext uri="{BB962C8B-B14F-4D97-AF65-F5344CB8AC3E}">
        <p14:creationId xmlns:p14="http://schemas.microsoft.com/office/powerpoint/2010/main" val="396073524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25" dur="500"/>
                                        <p:tgtEl>
                                          <p:spTgt spid="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30" dur="500"/>
                                        <p:tgtEl>
                                          <p:spTgt spid="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randombar(horizontal)">
                                      <p:cBhvr>
                                        <p:cTn id="35" dur="500"/>
                                        <p:tgtEl>
                                          <p:spTgt spid="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7">
                                            <p:txEl>
                                              <p:pRg st="3" end="3"/>
                                            </p:txEl>
                                          </p:spTgt>
                                        </p:tgtEl>
                                        <p:attrNameLst>
                                          <p:attrName>style.visibility</p:attrName>
                                        </p:attrNameLst>
                                      </p:cBhvr>
                                      <p:to>
                                        <p:strVal val="visible"/>
                                      </p:to>
                                    </p:set>
                                    <p:animEffect transition="in" filter="randombar(horizontal)">
                                      <p:cBhvr>
                                        <p:cTn id="40"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3E4FA-0F45-8044-8A63-D90A72522F7C}"/>
              </a:ext>
            </a:extLst>
          </p:cNvPr>
          <p:cNvSpPr>
            <a:spLocks noGrp="1"/>
          </p:cNvSpPr>
          <p:nvPr>
            <p:ph type="title"/>
          </p:nvPr>
        </p:nvSpPr>
        <p:spPr/>
        <p:txBody>
          <a:bodyPr>
            <a:noAutofit/>
          </a:bodyPr>
          <a:lstStyle/>
          <a:p>
            <a:pPr algn="ctr"/>
            <a:r>
              <a:rPr lang="en-US" sz="3600" dirty="0"/>
              <a:t>D</a:t>
            </a:r>
            <a:r>
              <a:rPr lang="en-LY" sz="3600" dirty="0"/>
              <a:t>isadvantages of traditional approach in political science</a:t>
            </a:r>
            <a:br>
              <a:rPr lang="en-LY" sz="3600" dirty="0"/>
            </a:br>
            <a:endParaRPr lang="en-LY" sz="3600" dirty="0"/>
          </a:p>
        </p:txBody>
      </p:sp>
      <p:sp>
        <p:nvSpPr>
          <p:cNvPr id="7" name="Content Placeholder 6">
            <a:extLst>
              <a:ext uri="{FF2B5EF4-FFF2-40B4-BE49-F238E27FC236}">
                <a16:creationId xmlns:a16="http://schemas.microsoft.com/office/drawing/2014/main" id="{8339DB79-5378-0E45-AD80-8B8F2236954D}"/>
              </a:ext>
            </a:extLst>
          </p:cNvPr>
          <p:cNvSpPr>
            <a:spLocks noGrp="1"/>
          </p:cNvSpPr>
          <p:nvPr>
            <p:ph idx="1"/>
          </p:nvPr>
        </p:nvSpPr>
        <p:spPr/>
        <p:txBody>
          <a:bodyPr/>
          <a:lstStyle/>
          <a:p>
            <a:r>
              <a:rPr lang="en-US" dirty="0"/>
              <a:t>E</a:t>
            </a:r>
            <a:r>
              <a:rPr lang="en-LY" dirty="0"/>
              <a:t>xclusive and non-democrtic.</a:t>
            </a:r>
          </a:p>
          <a:p>
            <a:r>
              <a:rPr lang="en-US" dirty="0"/>
              <a:t>M</a:t>
            </a:r>
            <a:r>
              <a:rPr lang="en-LY" dirty="0"/>
              <a:t>ay be unable to develop and deliver guid</a:t>
            </a:r>
            <a:r>
              <a:rPr lang="en-US" dirty="0"/>
              <a:t>e</a:t>
            </a:r>
            <a:r>
              <a:rPr lang="en-LY" dirty="0"/>
              <a:t>lines.</a:t>
            </a:r>
          </a:p>
          <a:p>
            <a:r>
              <a:rPr lang="en-US" dirty="0"/>
              <a:t>W</a:t>
            </a:r>
            <a:r>
              <a:rPr lang="en-LY" dirty="0"/>
              <a:t>eb responders may not be sufficiently representative.</a:t>
            </a:r>
          </a:p>
          <a:p>
            <a:r>
              <a:rPr lang="en-US" dirty="0"/>
              <a:t>C</a:t>
            </a:r>
            <a:r>
              <a:rPr lang="en-LY" dirty="0"/>
              <a:t>arries significant costs.</a:t>
            </a:r>
          </a:p>
          <a:p>
            <a:endParaRPr lang="en-LY" dirty="0"/>
          </a:p>
          <a:p>
            <a:endParaRPr lang="en-LY" dirty="0"/>
          </a:p>
        </p:txBody>
      </p:sp>
      <p:sp>
        <p:nvSpPr>
          <p:cNvPr id="3" name="Slide Number Placeholder 2">
            <a:extLst>
              <a:ext uri="{FF2B5EF4-FFF2-40B4-BE49-F238E27FC236}">
                <a16:creationId xmlns:a16="http://schemas.microsoft.com/office/drawing/2014/main" id="{928A40A5-BABF-2649-B072-CE83AE16129B}"/>
              </a:ext>
            </a:extLst>
          </p:cNvPr>
          <p:cNvSpPr>
            <a:spLocks noGrp="1"/>
          </p:cNvSpPr>
          <p:nvPr>
            <p:ph type="sldNum" sz="quarter" idx="12"/>
          </p:nvPr>
        </p:nvSpPr>
        <p:spPr/>
        <p:txBody>
          <a:bodyPr/>
          <a:lstStyle/>
          <a:p>
            <a:fld id="{85B57E03-B33F-2A42-B81C-BE5AC0CA326C}" type="slidenum">
              <a:rPr lang="en-LY" smtClean="0"/>
              <a:t>6</a:t>
            </a:fld>
            <a:endParaRPr lang="en-LY"/>
          </a:p>
        </p:txBody>
      </p:sp>
    </p:spTree>
    <p:extLst>
      <p:ext uri="{BB962C8B-B14F-4D97-AF65-F5344CB8AC3E}">
        <p14:creationId xmlns:p14="http://schemas.microsoft.com/office/powerpoint/2010/main" val="13071301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25" dur="500"/>
                                        <p:tgtEl>
                                          <p:spTgt spid="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30" dur="500"/>
                                        <p:tgtEl>
                                          <p:spTgt spid="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randombar(horizontal)">
                                      <p:cBhvr>
                                        <p:cTn id="35" dur="500"/>
                                        <p:tgtEl>
                                          <p:spTgt spid="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7">
                                            <p:txEl>
                                              <p:pRg st="3" end="3"/>
                                            </p:txEl>
                                          </p:spTgt>
                                        </p:tgtEl>
                                        <p:attrNameLst>
                                          <p:attrName>style.visibility</p:attrName>
                                        </p:attrNameLst>
                                      </p:cBhvr>
                                      <p:to>
                                        <p:strVal val="visible"/>
                                      </p:to>
                                    </p:set>
                                    <p:animEffect transition="in" filter="randombar(horizontal)">
                                      <p:cBhvr>
                                        <p:cTn id="40"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36A46-BEDE-5F4C-AEEF-3945F6550B10}"/>
              </a:ext>
            </a:extLst>
          </p:cNvPr>
          <p:cNvSpPr>
            <a:spLocks noGrp="1"/>
          </p:cNvSpPr>
          <p:nvPr>
            <p:ph type="title"/>
          </p:nvPr>
        </p:nvSpPr>
        <p:spPr/>
        <p:txBody>
          <a:bodyPr>
            <a:noAutofit/>
          </a:bodyPr>
          <a:lstStyle/>
          <a:p>
            <a:r>
              <a:rPr lang="en-LY" sz="3600" dirty="0"/>
              <a:t>Advanteges of Behavioral approach in political science.</a:t>
            </a:r>
          </a:p>
        </p:txBody>
      </p:sp>
      <p:sp>
        <p:nvSpPr>
          <p:cNvPr id="3" name="Content Placeholder 2">
            <a:extLst>
              <a:ext uri="{FF2B5EF4-FFF2-40B4-BE49-F238E27FC236}">
                <a16:creationId xmlns:a16="http://schemas.microsoft.com/office/drawing/2014/main" id="{2E5645EC-C059-2F49-A8E2-E09E6B02796E}"/>
              </a:ext>
            </a:extLst>
          </p:cNvPr>
          <p:cNvSpPr>
            <a:spLocks noGrp="1"/>
          </p:cNvSpPr>
          <p:nvPr>
            <p:ph idx="1"/>
          </p:nvPr>
        </p:nvSpPr>
        <p:spPr/>
        <p:txBody>
          <a:bodyPr/>
          <a:lstStyle/>
          <a:p>
            <a:pPr marL="342900" indent="-342900">
              <a:buFont typeface="Arial" panose="020B0604020202020204" pitchFamily="34" charset="0"/>
              <a:buChar char="•"/>
            </a:pPr>
            <a:r>
              <a:rPr lang="en-US" dirty="0"/>
              <a:t>C</a:t>
            </a:r>
            <a:r>
              <a:rPr lang="en-LY" dirty="0"/>
              <a:t>ommunication is a 2 way process.</a:t>
            </a:r>
          </a:p>
          <a:p>
            <a:pPr marL="342900" indent="-342900">
              <a:buFont typeface="Arial" panose="020B0604020202020204" pitchFamily="34" charset="0"/>
              <a:buChar char="•"/>
            </a:pPr>
            <a:r>
              <a:rPr lang="en-US" dirty="0"/>
              <a:t>E</a:t>
            </a:r>
            <a:r>
              <a:rPr lang="en-LY" dirty="0"/>
              <a:t>mployee or employer relations are improved.</a:t>
            </a:r>
          </a:p>
          <a:p>
            <a:pPr marL="342900" indent="-342900">
              <a:buFont typeface="Arial" panose="020B0604020202020204" pitchFamily="34" charset="0"/>
              <a:buChar char="•"/>
            </a:pPr>
            <a:r>
              <a:rPr lang="en-US" dirty="0"/>
              <a:t>E</a:t>
            </a:r>
            <a:r>
              <a:rPr lang="en-LY" dirty="0"/>
              <a:t>mployees have greater opportunity to aquire more skills.</a:t>
            </a:r>
          </a:p>
          <a:p>
            <a:r>
              <a:rPr lang="en-US" dirty="0"/>
              <a:t>E</a:t>
            </a:r>
            <a:r>
              <a:rPr lang="en-LY" dirty="0"/>
              <a:t>ncourage team building.</a:t>
            </a:r>
          </a:p>
          <a:p>
            <a:pPr marL="0" indent="0">
              <a:buNone/>
            </a:pPr>
            <a:endParaRPr lang="en-LY" dirty="0"/>
          </a:p>
        </p:txBody>
      </p:sp>
      <p:sp>
        <p:nvSpPr>
          <p:cNvPr id="4" name="Slide Number Placeholder 3">
            <a:extLst>
              <a:ext uri="{FF2B5EF4-FFF2-40B4-BE49-F238E27FC236}">
                <a16:creationId xmlns:a16="http://schemas.microsoft.com/office/drawing/2014/main" id="{41DDF479-E7DC-6B49-B393-78706AE7DC64}"/>
              </a:ext>
            </a:extLst>
          </p:cNvPr>
          <p:cNvSpPr>
            <a:spLocks noGrp="1"/>
          </p:cNvSpPr>
          <p:nvPr>
            <p:ph type="sldNum" sz="quarter" idx="12"/>
          </p:nvPr>
        </p:nvSpPr>
        <p:spPr/>
        <p:txBody>
          <a:bodyPr/>
          <a:lstStyle/>
          <a:p>
            <a:fld id="{85B57E03-B33F-2A42-B81C-BE5AC0CA326C}" type="slidenum">
              <a:rPr lang="en-LY" smtClean="0"/>
              <a:t>7</a:t>
            </a:fld>
            <a:endParaRPr lang="en-LY"/>
          </a:p>
        </p:txBody>
      </p:sp>
    </p:spTree>
    <p:extLst>
      <p:ext uri="{BB962C8B-B14F-4D97-AF65-F5344CB8AC3E}">
        <p14:creationId xmlns:p14="http://schemas.microsoft.com/office/powerpoint/2010/main" val="56764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8E895A-8D4F-344A-9479-4708731D9FAF}"/>
              </a:ext>
            </a:extLst>
          </p:cNvPr>
          <p:cNvSpPr txBox="1">
            <a:spLocks noGrp="1"/>
          </p:cNvSpPr>
          <p:nvPr>
            <p:ph type="title"/>
          </p:nvPr>
        </p:nvSpPr>
        <p:spPr>
          <a:xfrm>
            <a:off x="1137146" y="588038"/>
            <a:ext cx="9756391" cy="1588127"/>
          </a:xfrm>
          <a:prstGeom prst="rect">
            <a:avLst/>
          </a:prstGeom>
          <a:noFill/>
        </p:spPr>
        <p:txBody>
          <a:bodyPr wrap="square" rtlCol="0">
            <a:spAutoFit/>
          </a:bodyPr>
          <a:lstStyle/>
          <a:p>
            <a:r>
              <a:rPr lang="en-US" sz="3600" dirty="0"/>
              <a:t>D</a:t>
            </a:r>
            <a:r>
              <a:rPr lang="en-LY" sz="3600" dirty="0"/>
              <a:t>isadvanteges of Behavioral approach in political science. </a:t>
            </a:r>
            <a:br>
              <a:rPr lang="en-LY" sz="3600" dirty="0"/>
            </a:br>
            <a:endParaRPr lang="en-LY" sz="3600" dirty="0"/>
          </a:p>
        </p:txBody>
      </p:sp>
      <p:sp>
        <p:nvSpPr>
          <p:cNvPr id="3" name="Content Placeholder 2">
            <a:extLst>
              <a:ext uri="{FF2B5EF4-FFF2-40B4-BE49-F238E27FC236}">
                <a16:creationId xmlns:a16="http://schemas.microsoft.com/office/drawing/2014/main" id="{7AECC504-E094-014B-85E3-65EDE241ECB5}"/>
              </a:ext>
            </a:extLst>
          </p:cNvPr>
          <p:cNvSpPr>
            <a:spLocks noGrp="1"/>
          </p:cNvSpPr>
          <p:nvPr>
            <p:ph idx="1"/>
          </p:nvPr>
        </p:nvSpPr>
        <p:spPr/>
        <p:txBody>
          <a:bodyPr/>
          <a:lstStyle/>
          <a:p>
            <a:r>
              <a:rPr lang="en-US" dirty="0"/>
              <a:t>T</a:t>
            </a:r>
            <a:r>
              <a:rPr lang="en-LY" dirty="0"/>
              <a:t>he role and the control of the manager maybe weakened.</a:t>
            </a:r>
          </a:p>
          <a:p>
            <a:r>
              <a:rPr lang="en-US" dirty="0"/>
              <a:t>I</a:t>
            </a:r>
            <a:r>
              <a:rPr lang="en-LY" dirty="0"/>
              <a:t>nternel conflict due to conflicting views may arise.</a:t>
            </a:r>
          </a:p>
          <a:p>
            <a:r>
              <a:rPr lang="en-US" dirty="0"/>
              <a:t>N</a:t>
            </a:r>
            <a:r>
              <a:rPr lang="en-LY" dirty="0"/>
              <a:t>ot all employees want to contribute.</a:t>
            </a:r>
          </a:p>
          <a:p>
            <a:r>
              <a:rPr lang="en-US" dirty="0"/>
              <a:t>O</a:t>
            </a:r>
            <a:r>
              <a:rPr lang="en-LY" dirty="0"/>
              <a:t>rganisaitional structure may be minimised.</a:t>
            </a:r>
          </a:p>
          <a:p>
            <a:endParaRPr lang="en-LY" dirty="0"/>
          </a:p>
          <a:p>
            <a:endParaRPr lang="en-LY" dirty="0"/>
          </a:p>
        </p:txBody>
      </p:sp>
      <p:sp>
        <p:nvSpPr>
          <p:cNvPr id="2" name="Slide Number Placeholder 1">
            <a:extLst>
              <a:ext uri="{FF2B5EF4-FFF2-40B4-BE49-F238E27FC236}">
                <a16:creationId xmlns:a16="http://schemas.microsoft.com/office/drawing/2014/main" id="{555352C5-CD88-044A-8295-2292FEEA8249}"/>
              </a:ext>
            </a:extLst>
          </p:cNvPr>
          <p:cNvSpPr>
            <a:spLocks noGrp="1"/>
          </p:cNvSpPr>
          <p:nvPr>
            <p:ph type="sldNum" sz="quarter" idx="12"/>
          </p:nvPr>
        </p:nvSpPr>
        <p:spPr>
          <a:xfrm>
            <a:off x="213520" y="530322"/>
            <a:ext cx="811019" cy="503578"/>
          </a:xfrm>
        </p:spPr>
        <p:txBody>
          <a:bodyPr/>
          <a:lstStyle/>
          <a:p>
            <a:fld id="{85B57E03-B33F-2A42-B81C-BE5AC0CA326C}" type="slidenum">
              <a:rPr lang="en-LY" smtClean="0"/>
              <a:t>8</a:t>
            </a:fld>
            <a:endParaRPr lang="en-LY" dirty="0"/>
          </a:p>
        </p:txBody>
      </p:sp>
    </p:spTree>
    <p:extLst>
      <p:ext uri="{BB962C8B-B14F-4D97-AF65-F5344CB8AC3E}">
        <p14:creationId xmlns:p14="http://schemas.microsoft.com/office/powerpoint/2010/main" val="17520185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D0E4B-2AA2-F741-B84B-CE32F6B9C933}"/>
              </a:ext>
            </a:extLst>
          </p:cNvPr>
          <p:cNvSpPr>
            <a:spLocks noGrp="1"/>
          </p:cNvSpPr>
          <p:nvPr>
            <p:ph type="title"/>
          </p:nvPr>
        </p:nvSpPr>
        <p:spPr/>
        <p:txBody>
          <a:bodyPr>
            <a:normAutofit/>
          </a:bodyPr>
          <a:lstStyle/>
          <a:p>
            <a:r>
              <a:rPr lang="en-US" sz="3600" dirty="0"/>
              <a:t>c</a:t>
            </a:r>
            <a:r>
              <a:rPr lang="en-LY" sz="3600" dirty="0"/>
              <a:t>onclusion</a:t>
            </a:r>
            <a:endParaRPr lang="en-LY" dirty="0"/>
          </a:p>
        </p:txBody>
      </p:sp>
      <p:sp>
        <p:nvSpPr>
          <p:cNvPr id="3" name="Content Placeholder 2">
            <a:extLst>
              <a:ext uri="{FF2B5EF4-FFF2-40B4-BE49-F238E27FC236}">
                <a16:creationId xmlns:a16="http://schemas.microsoft.com/office/drawing/2014/main" id="{D322B74A-9103-E94D-9F9B-A67C93BC7C51}"/>
              </a:ext>
            </a:extLst>
          </p:cNvPr>
          <p:cNvSpPr>
            <a:spLocks noGrp="1"/>
          </p:cNvSpPr>
          <p:nvPr>
            <p:ph idx="1"/>
          </p:nvPr>
        </p:nvSpPr>
        <p:spPr/>
        <p:txBody>
          <a:bodyPr>
            <a:normAutofit/>
          </a:bodyPr>
          <a:lstStyle/>
          <a:p>
            <a:r>
              <a:rPr lang="en-US" dirty="0"/>
              <a:t>Since the traditional approach is more concerned with classification and prediction, more emphasis is placed on differences between individuals, or nomothetic issues. The behavioral approach, on the other hand, is more concerned with comparing changes in behavior within an individual, or idiographic issues.</a:t>
            </a:r>
          </a:p>
          <a:p>
            <a:pPr marL="0" indent="0">
              <a:buNone/>
            </a:pPr>
            <a:endParaRPr lang="en-US" dirty="0"/>
          </a:p>
          <a:p>
            <a:pPr marL="0" indent="0">
              <a:buNone/>
            </a:pPr>
            <a:endParaRPr lang="en-LY" dirty="0"/>
          </a:p>
        </p:txBody>
      </p:sp>
      <p:sp>
        <p:nvSpPr>
          <p:cNvPr id="4" name="Slide Number Placeholder 3">
            <a:extLst>
              <a:ext uri="{FF2B5EF4-FFF2-40B4-BE49-F238E27FC236}">
                <a16:creationId xmlns:a16="http://schemas.microsoft.com/office/drawing/2014/main" id="{E5402E22-9ACB-CF4B-899E-FDB4B9B8DFCA}"/>
              </a:ext>
            </a:extLst>
          </p:cNvPr>
          <p:cNvSpPr>
            <a:spLocks noGrp="1"/>
          </p:cNvSpPr>
          <p:nvPr>
            <p:ph type="sldNum" sz="quarter" idx="12"/>
          </p:nvPr>
        </p:nvSpPr>
        <p:spPr/>
        <p:txBody>
          <a:bodyPr/>
          <a:lstStyle/>
          <a:p>
            <a:fld id="{85B57E03-B33F-2A42-B81C-BE5AC0CA326C}" type="slidenum">
              <a:rPr lang="en-LY" smtClean="0"/>
              <a:t>9</a:t>
            </a:fld>
            <a:endParaRPr lang="en-LY"/>
          </a:p>
        </p:txBody>
      </p:sp>
    </p:spTree>
    <p:extLst>
      <p:ext uri="{BB962C8B-B14F-4D97-AF65-F5344CB8AC3E}">
        <p14:creationId xmlns:p14="http://schemas.microsoft.com/office/powerpoint/2010/main" val="32073158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{1C165306-5E8D-4049-B560-AD22441F0725}tf10001119</Template>
  <TotalTime>362</TotalTime>
  <Words>287</Words>
  <Application>Microsoft Office PowerPoint</Application>
  <PresentationFormat>Widescreen</PresentationFormat>
  <Paragraphs>58</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Gill Sans MT</vt:lpstr>
      <vt:lpstr>Gallery</vt:lpstr>
      <vt:lpstr>Political Science Traditions and Behavioral Approach</vt:lpstr>
      <vt:lpstr>Content.</vt:lpstr>
      <vt:lpstr>Introduction.</vt:lpstr>
      <vt:lpstr>Definition.</vt:lpstr>
      <vt:lpstr>Advantages of traditional approach in political science</vt:lpstr>
      <vt:lpstr>Disadvantages of traditional approach in political science </vt:lpstr>
      <vt:lpstr>Advanteges of Behavioral approach in political science.</vt:lpstr>
      <vt:lpstr>Disadvanteges of Behavioral approach in political science.  </vt:lpstr>
      <vt:lpstr>conclusion</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science presentation </dc:title>
  <dc:creator>yousef almarimi</dc:creator>
  <cp:lastModifiedBy>Maher Fattouh</cp:lastModifiedBy>
  <cp:revision>5</cp:revision>
  <dcterms:created xsi:type="dcterms:W3CDTF">2021-10-19T17:28:46Z</dcterms:created>
  <dcterms:modified xsi:type="dcterms:W3CDTF">2021-12-13T11:18:40Z</dcterms:modified>
</cp:coreProperties>
</file>