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24"/>
  </p:normalViewPr>
  <p:slideViewPr>
    <p:cSldViewPr snapToGrid="0" snapToObjects="1">
      <p:cViewPr varScale="1">
        <p:scale>
          <a:sx n="70" d="100"/>
          <a:sy n="70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9258C-2268-024D-9D01-A6B18722B40B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CBA00-51DF-3640-88B3-782764B2C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746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E2C7-49C2-7440-A6B3-A4F93E1C81C9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235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C2CF-C531-DA4C-AE82-C364C07DC035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16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44713-07DF-A24C-B6D7-AF45BEBE593C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572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2CA1-29AD-CA48-BD5B-0CC75D6245E7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0472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8FB6-DD0E-CB4E-B65E-6EE329A84F90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249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8F40-4A65-D14A-8CEF-F27311FAC5B7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522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77CC-0A2F-5842-94F3-DA7559655CC5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288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18750-4E33-B94B-A3B3-45AF770AA7C8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6402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257287B-38AC-5D42-8189-F261F3A628BC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940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6368-FBE2-8D4A-949C-EC60B4504E6C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046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468C6-5BC7-2340-9DB9-19514EA91A0E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458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6448-F49C-6140-9778-464965033676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374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536C3-D3F4-F64E-87C2-1F49F845798F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274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0F2F-8C40-2D48-B013-851D3AF1E1E1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049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3DB41-0979-E348-9A23-AC86AECAAF78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845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570F4-1D0F-FE46-BE0D-4F1EF42AEBAD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274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40D6-99A0-1142-94D7-7E9C4DB571DF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742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93DA3-E586-114B-83D2-5831C9AC1F6D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8615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liffsnotes.com/study-guides/principles-of-management/the-nature-of-management/functions-of-manager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DBFD48-C598-C347-AB96-E3838BA44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542688" y="2463961"/>
            <a:ext cx="8144134" cy="1373070"/>
          </a:xfrm>
        </p:spPr>
        <p:txBody>
          <a:bodyPr/>
          <a:lstStyle/>
          <a:p>
            <a:r>
              <a:rPr lang="en-US" dirty="0"/>
              <a:t>Role of </a:t>
            </a:r>
            <a:r>
              <a:rPr lang="en-US" dirty="0" smtClean="0"/>
              <a:t>Managers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07634D0-FB37-3849-ACB4-C3D1013A53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66422" y="5259992"/>
            <a:ext cx="8144134" cy="11176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By: Yousef </a:t>
            </a:r>
            <a:r>
              <a:rPr lang="en-US" dirty="0" err="1"/>
              <a:t>Kikhia</a:t>
            </a:r>
            <a:endParaRPr lang="en-US" dirty="0"/>
          </a:p>
          <a:p>
            <a:r>
              <a:rPr lang="en-US" dirty="0"/>
              <a:t>Student ID: 2762</a:t>
            </a:r>
          </a:p>
          <a:p>
            <a:r>
              <a:rPr lang="en-US" dirty="0"/>
              <a:t>yousuf_2762@limu.edu.ly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1754824-4C20-E24B-9359-91CC21F8C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1350" y="0"/>
            <a:ext cx="1390650" cy="10972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663346C-80CF-8B4B-986F-A66BEC2A0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90650" cy="1041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B271B14-493B-B740-81D4-5073A6EDE890}"/>
              </a:ext>
            </a:extLst>
          </p:cNvPr>
          <p:cNvSpPr txBox="1"/>
          <p:nvPr/>
        </p:nvSpPr>
        <p:spPr>
          <a:xfrm>
            <a:off x="1965704" y="0"/>
            <a:ext cx="82605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  <a:highlight>
                  <a:srgbClr val="000000"/>
                </a:highlight>
              </a:rPr>
              <a:t>Libyan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highlight>
                  <a:srgbClr val="000000"/>
                </a:highlight>
              </a:rPr>
              <a:t>International Medical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highlight>
                  <a:srgbClr val="000000"/>
                </a:highlight>
              </a:rPr>
              <a:t>University</a:t>
            </a:r>
          </a:p>
          <a:p>
            <a:pPr algn="ctr"/>
            <a:r>
              <a:rPr lang="en-US" sz="3600" dirty="0">
                <a:solidFill>
                  <a:schemeClr val="accent1">
                    <a:lumMod val="75000"/>
                  </a:schemeClr>
                </a:solidFill>
                <a:highlight>
                  <a:srgbClr val="000000"/>
                </a:highlight>
              </a:rPr>
              <a:t>Faculty of Business Administration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C7711E1-2538-2546-821B-75112C320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277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A75857-53DA-274D-B9E3-F3E277093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D3E2652-BBB2-BB45-AF25-B503F3B03B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0" y="3022673"/>
            <a:ext cx="9613861" cy="3599316"/>
          </a:xfrm>
        </p:spPr>
        <p:txBody>
          <a:bodyPr/>
          <a:lstStyle/>
          <a:p>
            <a:r>
              <a:rPr lang="en-US" dirty="0"/>
              <a:t>Introduction to management</a:t>
            </a:r>
          </a:p>
          <a:p>
            <a:r>
              <a:rPr lang="en-US" dirty="0"/>
              <a:t>5 basic manager roles in an organization</a:t>
            </a:r>
          </a:p>
          <a:p>
            <a:r>
              <a:rPr lang="en-US" dirty="0"/>
              <a:t>Skills for business management</a:t>
            </a:r>
          </a:p>
          <a:p>
            <a:r>
              <a:rPr lang="en-US" dirty="0"/>
              <a:t>Conclusion</a:t>
            </a:r>
          </a:p>
          <a:p>
            <a:r>
              <a:rPr lang="en-US" dirty="0"/>
              <a:t>Reference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3BE511F-B8ED-5D46-A9E5-6DB5CB873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004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4E554FE-CAF6-C84E-A0B3-E1F34A57C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C0F1A33-A389-884F-8908-527C8D21D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261" y="2268293"/>
            <a:ext cx="9613861" cy="3599316"/>
          </a:xfrm>
        </p:spPr>
        <p:txBody>
          <a:bodyPr/>
          <a:lstStyle/>
          <a:p>
            <a:r>
              <a:rPr lang="en-US" dirty="0">
                <a:effectLst/>
              </a:rPr>
              <a:t>Management is the coordination and administration of tasks to achieve a goal. Such administration activities include setting the organization’s strategy and coordinating the efforts of staff to accomplish these objectives through the application of available resources.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ABA5E14-02B5-F947-BC7D-926DAC7C9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6340" y="3966210"/>
            <a:ext cx="2686050" cy="26860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171FB1A-6A4D-7346-96AA-5FE0FEAA7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213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E69D9C-73DB-334B-8B91-AB8C1EA18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Managers role in an organization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8211C50-6676-3040-83AE-43EA753B5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271" y="3011243"/>
            <a:ext cx="9613861" cy="359931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Planning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Organizing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Staffing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Leading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Controlling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B853C2F-298F-924E-ACA9-C920CDA08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4112" y="2331720"/>
            <a:ext cx="7917888" cy="409194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B06F4C0-74F8-774E-B4AD-3D2CBE9CF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548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3DAEA5-A16F-424E-9B6E-25FA5B4DB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Skills that manager should have: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EB02DDD-7D9E-524D-B705-FD2B08407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111" y="2125980"/>
            <a:ext cx="9613861" cy="484632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>
                <a:effectLst/>
              </a:rPr>
              <a:t>Coaching</a:t>
            </a:r>
            <a:r>
              <a:rPr lang="en-US" dirty="0">
                <a:effectLst/>
              </a:rPr>
              <a:t>: In the business world, managers coach employees to help them perform their  positions more efficiently. </a:t>
            </a:r>
          </a:p>
          <a:p>
            <a:r>
              <a:rPr lang="en-US" b="1" dirty="0">
                <a:effectLst/>
              </a:rPr>
              <a:t>Organization</a:t>
            </a:r>
            <a:r>
              <a:rPr lang="en-US" dirty="0">
                <a:effectLst/>
              </a:rPr>
              <a:t>: Although departments vary in size, managers are responsible for the performances of other employees, meaning that managers maintain an organized work environment.</a:t>
            </a:r>
          </a:p>
          <a:p>
            <a:r>
              <a:rPr lang="en-US" b="1" dirty="0">
                <a:effectLst/>
              </a:rPr>
              <a:t>Budget Development</a:t>
            </a:r>
            <a:r>
              <a:rPr lang="en-US" dirty="0">
                <a:effectLst/>
              </a:rPr>
              <a:t>: Many managers oversee business financials, meaning that managers have the skills to make budgets.</a:t>
            </a:r>
          </a:p>
          <a:p>
            <a:r>
              <a:rPr lang="en-US" b="1" dirty="0">
                <a:effectLst/>
              </a:rPr>
              <a:t>Handling Pressure</a:t>
            </a:r>
            <a:r>
              <a:rPr lang="en-US" dirty="0">
                <a:effectLst/>
              </a:rPr>
              <a:t>: The business world is often competitive and high pressure, so an effective manager handles that pressure and thrives in a high stakes environment.</a:t>
            </a:r>
          </a:p>
          <a:p>
            <a:r>
              <a:rPr lang="en-US" b="1" dirty="0">
                <a:effectLst/>
              </a:rPr>
              <a:t>Adaptation</a:t>
            </a:r>
            <a:r>
              <a:rPr lang="en-US" dirty="0">
                <a:effectLst/>
              </a:rPr>
              <a:t>: The business sector is constantly changing, and managers adapt to alternative technologies, management structures, and forms of communication.</a:t>
            </a:r>
          </a:p>
          <a:p>
            <a:r>
              <a:rPr lang="en-US" b="1" dirty="0">
                <a:effectLst/>
              </a:rPr>
              <a:t>Initiative</a:t>
            </a:r>
            <a:r>
              <a:rPr lang="en-US" dirty="0">
                <a:effectLst/>
              </a:rPr>
              <a:t>: Managers do not always wait for their boss to give them directions. Instead, they take the initiative and begin projects when necessary.</a:t>
            </a:r>
          </a:p>
          <a:p>
            <a:r>
              <a:rPr lang="en-US" b="1" dirty="0">
                <a:effectLst/>
              </a:rPr>
              <a:t>Collaboration</a:t>
            </a:r>
            <a:r>
              <a:rPr lang="en-US" dirty="0">
                <a:effectLst/>
              </a:rPr>
              <a:t>: The best ideas are often created during collaborative efforts, meaning that managers take the time to work with their employees, other managers, and their bosses.</a:t>
            </a:r>
          </a:p>
          <a:p>
            <a:r>
              <a:rPr lang="en-US" b="1" dirty="0">
                <a:effectLst/>
              </a:rPr>
              <a:t>Project Management</a:t>
            </a:r>
            <a:r>
              <a:rPr lang="en-US" dirty="0">
                <a:effectLst/>
              </a:rPr>
              <a:t>: To ensure success, managers oversee every step of a project and intervene when necessary.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C1ED3C1-0543-774C-BEDF-A48D5B4C2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2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B0AB85-FF25-BB4B-831D-A5283314B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C91F2AD-E2F3-3A4C-BEC0-AA535FCAC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7812169" cy="3599316"/>
          </a:xfrm>
        </p:spPr>
        <p:txBody>
          <a:bodyPr/>
          <a:lstStyle/>
          <a:p>
            <a:r>
              <a:rPr lang="en-US" dirty="0">
                <a:effectLst/>
              </a:rPr>
              <a:t>Working as a manager is an accomplishment because it reveals a professional’s ability to successfully lead, oversee multiple business operations, manage stress, and effectively communicate with coworkers.</a:t>
            </a:r>
          </a:p>
          <a:p>
            <a:r>
              <a:rPr lang="en-US" dirty="0">
                <a:effectLst/>
              </a:rPr>
              <a:t>Managers contribute to businesses in significant ways, which are reflected in company profits, organization, and overall workplace morale. 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636696F-4A3F-3A4C-8F3D-A4BE062C0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5682" y="4394200"/>
            <a:ext cx="3866318" cy="2463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42612B1-0ED7-0B41-97D6-FFCD53706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865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C9C39A9-66F7-2E47-B80F-A4DF72C59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23A3159-A3B6-6940-BFBE-FA8CFD1F3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  <a:highlight>
                  <a:srgbClr val="000000"/>
                </a:highlight>
              </a:rPr>
              <a:t>Principles of management. (n.d.). Retrieved March 29, 2021, from </a:t>
            </a:r>
            <a:r>
              <a:rPr lang="en-US" dirty="0">
                <a:effectLst/>
                <a:highlight>
                  <a:srgbClr val="000000"/>
                </a:highlight>
                <a:hlinkClick r:id="rId2"/>
              </a:rPr>
              <a:t>https://www.cliffsnotes.com/study-guides/principles-of-management/the-nature-of-management/functions-of-managers</a:t>
            </a:r>
            <a:endParaRPr lang="en-US" dirty="0">
              <a:effectLst/>
              <a:highlight>
                <a:srgbClr val="000000"/>
              </a:highlight>
            </a:endParaRPr>
          </a:p>
          <a:p>
            <a:r>
              <a:rPr lang="en-US" dirty="0">
                <a:effectLst/>
              </a:rPr>
              <a:t>Jobs, T. (2017, November 07). What are the main responsibilities of managers - telegraph. Retrieved March 30, 2021, from https://</a:t>
            </a:r>
            <a:r>
              <a:rPr lang="en-US" dirty="0" err="1">
                <a:effectLst/>
              </a:rPr>
              <a:t>jobs.telegraph.co.uk</a:t>
            </a:r>
            <a:r>
              <a:rPr lang="en-US" dirty="0">
                <a:effectLst/>
              </a:rPr>
              <a:t>/article/what-are-the-main-responsibilities-of-managers/</a:t>
            </a:r>
          </a:p>
          <a:p>
            <a:endParaRPr lang="en-US" dirty="0">
              <a:effectLst/>
              <a:highlight>
                <a:srgbClr val="000000"/>
              </a:highlight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0DEE82F-55F3-2F4E-99FF-79335C397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024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45F709-0CBC-0D43-90F5-4C45153D3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21B33A24-5925-EB45-BD45-1A47F15C84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D9C8C5B-9673-4840-88EF-AC59EACE6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776765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{86F3B1C1-E8CC-A345-AAFF-DE991313CF1D}tf10001057</Template>
  <TotalTime>1090</TotalTime>
  <Words>224</Words>
  <Application>Microsoft Office PowerPoint</Application>
  <PresentationFormat>Widescreen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Trebuchet MS</vt:lpstr>
      <vt:lpstr>Berlin</vt:lpstr>
      <vt:lpstr>Role of Managers</vt:lpstr>
      <vt:lpstr>CONTENT</vt:lpstr>
      <vt:lpstr>Introduction to management</vt:lpstr>
      <vt:lpstr>Managers role in an organization</vt:lpstr>
      <vt:lpstr>Skills that manager should have:</vt:lpstr>
      <vt:lpstr>Conclusion </vt:lpstr>
      <vt:lpstr>Reference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of managers</dc:title>
  <dc:creator>Yousif kikhia</dc:creator>
  <cp:lastModifiedBy>user</cp:lastModifiedBy>
  <cp:revision>10</cp:revision>
  <dcterms:created xsi:type="dcterms:W3CDTF">2021-03-29T15:35:56Z</dcterms:created>
  <dcterms:modified xsi:type="dcterms:W3CDTF">2021-06-02T07:29:27Z</dcterms:modified>
</cp:coreProperties>
</file>