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15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7" r:id="rId12"/>
    <p:sldId id="265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F263AB6-A6A1-45F2-B5E6-D97B3C71E2D8}">
          <p14:sldIdLst>
            <p14:sldId id="256"/>
            <p14:sldId id="264"/>
          </p14:sldIdLst>
        </p14:section>
        <p14:section name="Untitled Section" id="{E5F93930-BE74-4A8C-ACDB-75B7AB2338A5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8"/>
            <p14:sldId id="267"/>
            <p14:sldId id="265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9" autoAdjust="0"/>
    <p:restoredTop sz="94660" autoAdjust="0"/>
  </p:normalViewPr>
  <p:slideViewPr>
    <p:cSldViewPr>
      <p:cViewPr varScale="1">
        <p:scale>
          <a:sx n="74" d="100"/>
          <a:sy n="74" d="100"/>
        </p:scale>
        <p:origin x="126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5F0DF-C67F-4A8E-8A20-D453010BC3F9}" type="datetimeFigureOut">
              <a:rPr lang="en-US" smtClean="0"/>
              <a:t>4/4/2021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78601-55CF-4A29-B52D-84FED5714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6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B75E2-2741-4153-82E1-49714725D2D5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45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953-F281-4BFA-B3C3-727886876565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954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F153-F224-4CC3-BE2D-37B7B06CF0C3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71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066F0-BFD4-44DB-9A8B-B17D4BDBE506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71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89857-9653-43A1-94BC-34FBA0814801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37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C078-35BE-48D8-A2F1-73608E8CB3CD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5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36047-C59D-42F7-A7F8-FA13AF8A18CB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57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DEDD-0C55-42D1-91DC-9A3DBA7424A5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9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674E9-DFB4-4AED-A5C9-2880A0AC8A8A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0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A934-F338-4BD4-8F66-FE3C93AFF162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59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FBF-DE53-4CE9-9AFB-A4528A63E73B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19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07275-C09F-4647-AAA6-7076B321693A}" type="datetime1">
              <a:rPr lang="en-US" smtClean="0"/>
              <a:t>4/4/2021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6799C-E23B-4479-A94E-CFADB3EE8F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52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be/qZphA3Xg-" TargetMode="External"/><Relationship Id="rId2" Type="http://schemas.openxmlformats.org/officeDocument/2006/relationships/hyperlink" Target="http://youtube.be/0GyKxRYx1tQ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8229600" cy="3124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/>
              <a:t>Understanding</a:t>
            </a:r>
            <a:r>
              <a:rPr lang="en-US" dirty="0"/>
              <a:t> </a:t>
            </a:r>
            <a:r>
              <a:rPr lang="en-US" b="1" dirty="0"/>
              <a:t>the</a:t>
            </a:r>
            <a:r>
              <a:rPr lang="en-US" dirty="0"/>
              <a:t> </a:t>
            </a:r>
            <a:r>
              <a:rPr lang="en-US" b="1" dirty="0"/>
              <a:t>Meaning</a:t>
            </a:r>
            <a:r>
              <a:rPr lang="en-US" dirty="0"/>
              <a:t> </a:t>
            </a:r>
            <a:r>
              <a:rPr lang="en-US" b="1" dirty="0"/>
              <a:t>of</a:t>
            </a:r>
            <a:r>
              <a:rPr lang="en-US" dirty="0"/>
              <a:t> </a:t>
            </a:r>
            <a:r>
              <a:rPr lang="en-US" b="1" dirty="0"/>
              <a:t>Management</a:t>
            </a:r>
            <a:br>
              <a:rPr lang="en-US" b="1" dirty="0"/>
            </a:br>
            <a:br>
              <a:rPr lang="en-US" sz="2400" b="1" dirty="0"/>
            </a:br>
            <a:r>
              <a:rPr lang="en-US" sz="2000" dirty="0"/>
              <a:t>by: Adam Mohammed</a:t>
            </a:r>
            <a:br>
              <a:rPr lang="en-US" sz="2000" dirty="0"/>
            </a:br>
            <a:r>
              <a:rPr lang="en-US" sz="2000" dirty="0"/>
              <a:t>student number: 2734 </a:t>
            </a:r>
            <a:br>
              <a:rPr lang="en-US" sz="2000" dirty="0"/>
            </a:br>
            <a:r>
              <a:rPr lang="en-US" sz="2000" dirty="0"/>
              <a:t>e-mail address: adam_2734@limo.edu.ly </a:t>
            </a:r>
            <a:br>
              <a:rPr lang="en-US" b="1" dirty="0"/>
            </a:br>
            <a:br>
              <a:rPr lang="en-US" sz="1400" b="1" dirty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651" y="1752600"/>
            <a:ext cx="7315200" cy="6858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Libyan International Medical University </a:t>
            </a:r>
          </a:p>
          <a:p>
            <a:r>
              <a:rPr lang="en-US" dirty="0"/>
              <a:t>Faculty of Business Administration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1633356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18403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2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6705600" cy="2438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b="1" dirty="0">
                <a:latin typeface="Andalus" pitchFamily="18" charset="-78"/>
                <a:cs typeface="Andalus" pitchFamily="18" charset="-78"/>
              </a:rPr>
              <a:t>Conclusion</a:t>
            </a:r>
            <a:r>
              <a:rPr lang="en-US" sz="5400" b="1" dirty="0"/>
              <a:t> 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C9461D93-E9B7-421A-B430-B6B8D135F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33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295400"/>
            <a:ext cx="7848600" cy="38164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en-US" sz="3200" dirty="0"/>
          </a:p>
          <a:p>
            <a:r>
              <a:rPr lang="en-US" sz="3200" dirty="0"/>
              <a:t>Management is the process of planning , organizing , directing , and controlling activities of  and using recourses of an organization for achieving the organizational goals effectively and  efficiently in an ever changing environment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F7E93B65-9C5B-484D-8938-004C56844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95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004" y="1981200"/>
            <a:ext cx="8458200" cy="298543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b="1" dirty="0">
                <a:latin typeface="Andalus" pitchFamily="18" charset="-78"/>
                <a:cs typeface="Andalus" pitchFamily="18" charset="-78"/>
              </a:rPr>
              <a:t>REFERENCES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marL="285750" indent="-285750">
              <a:buFontTx/>
              <a:buChar char="-"/>
            </a:pPr>
            <a:r>
              <a:rPr lang="en-US" sz="2000" dirty="0"/>
              <a:t>Easy MBA (2018, April, 16). “</a:t>
            </a:r>
            <a:r>
              <a:rPr lang="en-US" sz="2000" i="1" dirty="0"/>
              <a:t>Definition, concept, and importance of management”</a:t>
            </a:r>
            <a:r>
              <a:rPr lang="en-US" sz="2000" dirty="0"/>
              <a:t> : </a:t>
            </a:r>
            <a:r>
              <a:rPr lang="en-US" sz="2000" dirty="0">
                <a:hlinkClick r:id="rId2"/>
              </a:rPr>
              <a:t>http://youtube.be/0GyKxRYx1tQ</a:t>
            </a:r>
            <a:r>
              <a:rPr lang="en-US" sz="2000" dirty="0"/>
              <a:t> - YouTube.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Key differences (2020, JAN, 14). </a:t>
            </a:r>
            <a:r>
              <a:rPr lang="en-US" sz="2000" i="1" dirty="0"/>
              <a:t>“ What are the functions of management? Meaning and description”  </a:t>
            </a:r>
            <a:r>
              <a:rPr lang="en-US" sz="2000" dirty="0"/>
              <a:t>: </a:t>
            </a:r>
            <a:r>
              <a:rPr lang="en-US" sz="2000" dirty="0">
                <a:hlinkClick r:id="rId3"/>
              </a:rPr>
              <a:t>http://youtube.be/qZphA3Xg-</a:t>
            </a:r>
            <a:r>
              <a:rPr lang="en-US" sz="2000" dirty="0"/>
              <a:t> YouTube. </a:t>
            </a:r>
          </a:p>
          <a:p>
            <a:pPr marL="285750" indent="-285750">
              <a:buFontTx/>
              <a:buChar char="-"/>
            </a:pPr>
            <a:endParaRPr lang="en-US" sz="2000" i="1" dirty="0"/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E77782DA-2A95-42A7-A6C1-1EF016BB0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18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55165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8000" b="1" dirty="0">
                <a:latin typeface="Andalus" pitchFamily="18" charset="-78"/>
                <a:cs typeface="Andalus" pitchFamily="18" charset="-78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47800"/>
            <a:ext cx="67818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B53CD2D-75DC-4569-A4D6-D704C65E3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34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96" y="457199"/>
            <a:ext cx="8558616" cy="5880653"/>
          </a:xfrm>
          <a:prstGeom prst="rect">
            <a:avLst/>
          </a:prstGeom>
          <a:ln w="76200"/>
          <a:scene3d>
            <a:camera prst="obliqueTopLeft"/>
            <a:lightRig rig="threePt" dir="t"/>
          </a:scene3d>
          <a:sp3d>
            <a:bevelT prst="slop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550" y="447260"/>
            <a:ext cx="2628900" cy="1095375"/>
          </a:xfrm>
          <a:prstGeom prst="rect">
            <a:avLst/>
          </a:prstGeom>
        </p:spPr>
      </p:pic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1D1163F6-D0EB-4D38-AF6A-B1A7E213D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48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b="1" dirty="0">
                <a:latin typeface="Andalus" pitchFamily="18" charset="-78"/>
                <a:cs typeface="Andalus" pitchFamily="18" charset="-78"/>
              </a:rPr>
              <a:t>What Is Management 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07" y="1600200"/>
            <a:ext cx="6240985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9D917FDB-0684-4908-9FB9-E2404DCE3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21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6199030" cy="1524000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ea typeface="+mn-ea"/>
                <a:cs typeface="+mn-cs"/>
              </a:rPr>
              <a:t>.</a:t>
            </a:r>
            <a:br>
              <a:rPr lang="en-US" sz="28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10600" cy="48768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2" algn="l"/>
            <a:endParaRPr lang="en-US" sz="3600" dirty="0">
              <a:solidFill>
                <a:schemeClr val="bg1"/>
              </a:solidFill>
            </a:endParaRP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Management is the process of dealing with or controlling things or people.</a:t>
            </a:r>
          </a:p>
          <a:p>
            <a:pPr marL="1257300" lvl="2" indent="-342900" algn="l">
              <a:buFont typeface="Arial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Management  refers to the process of governing and controlling the activities of the organization , to develop a business environment where the employees can work cooperatively and achieve the business objectives.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  <a:p>
            <a:pPr lvl="2" algn="l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  <a:p>
            <a:pPr lvl="2"/>
            <a:endParaRPr lang="en-US" sz="2000" dirty="0">
              <a:solidFill>
                <a:schemeClr val="bg2">
                  <a:lumMod val="90000"/>
                </a:schemeClr>
              </a:solidFill>
            </a:endParaRPr>
          </a:p>
          <a:p>
            <a:pPr lvl="2" algn="l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7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685800"/>
            <a:ext cx="7289175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5400" b="1" dirty="0">
                <a:latin typeface="Andalus" pitchFamily="18" charset="-78"/>
                <a:cs typeface="Andalus" pitchFamily="18" charset="-78"/>
              </a:rPr>
              <a:t>Five M’s of management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2209800"/>
            <a:ext cx="5562600" cy="37856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4800" dirty="0"/>
              <a:t>1. Methods</a:t>
            </a:r>
          </a:p>
          <a:p>
            <a:r>
              <a:rPr lang="en-US" sz="4800" dirty="0"/>
              <a:t>2. Material</a:t>
            </a:r>
          </a:p>
          <a:p>
            <a:r>
              <a:rPr lang="en-US" sz="4800" dirty="0"/>
              <a:t>3. Machinery</a:t>
            </a:r>
          </a:p>
          <a:p>
            <a:r>
              <a:rPr lang="en-US" sz="4800" dirty="0"/>
              <a:t>4. Money</a:t>
            </a:r>
          </a:p>
          <a:p>
            <a:r>
              <a:rPr lang="en-US" sz="4800" dirty="0"/>
              <a:t>5. Man power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E1C67B39-A39E-4FAA-8DE8-0EC430EB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7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>
                <a:latin typeface="Andalus" pitchFamily="18" charset="-78"/>
                <a:cs typeface="Andalus" pitchFamily="18" charset="-78"/>
              </a:rPr>
              <a:t>Nature of management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05000"/>
            <a:ext cx="62484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B3352AA3-605F-4823-B005-59CFAD50F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12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295400"/>
            <a:ext cx="8610600" cy="45243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Management is a combination of art and science. 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Management is a multi-disciplinary-discipline.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Management is intangible.</a:t>
            </a:r>
          </a:p>
          <a:p>
            <a:pPr lvl="0" rtl="1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Management is pervasive at all levels.</a:t>
            </a:r>
          </a:p>
          <a:p>
            <a:pPr lvl="0" rtl="1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It is an environment oriented. </a:t>
            </a: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not work as an individual system without interacting with the environment</a:t>
            </a: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Management uses the resources in the best possible way.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8765F76F-5721-4AB3-9AC5-34CA3053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745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153400" cy="5334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b="1" dirty="0">
                <a:latin typeface="Andalus" pitchFamily="18" charset="-78"/>
                <a:cs typeface="Andalus" pitchFamily="18" charset="-78"/>
              </a:rPr>
              <a:t>The Importance of Management 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96775F61-6856-4AB7-8EA8-7A26D27CA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4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371600"/>
            <a:ext cx="8001000" cy="3416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600" dirty="0"/>
              <a:t>1. For the effective usage of resources.</a:t>
            </a:r>
          </a:p>
          <a:p>
            <a:r>
              <a:rPr lang="en-US" sz="3600" dirty="0"/>
              <a:t>2. Development of resources.</a:t>
            </a:r>
          </a:p>
          <a:p>
            <a:r>
              <a:rPr lang="en-US" sz="3600" dirty="0"/>
              <a:t>3. For better coordination.</a:t>
            </a:r>
          </a:p>
          <a:p>
            <a:r>
              <a:rPr lang="en-US" sz="3600" dirty="0"/>
              <a:t>4. Provides security to employees. </a:t>
            </a:r>
          </a:p>
          <a:p>
            <a:r>
              <a:rPr lang="en-US" sz="3600" dirty="0"/>
              <a:t>5. To complete the work within a time frame.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B3A05561-6001-484A-92C7-F9874353A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6799C-E23B-4479-A94E-CFADB3EE8FA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2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30542</TotalTime>
  <Words>309</Words>
  <Application>Microsoft Office PowerPoint</Application>
  <PresentationFormat>عرض على الشاشة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7" baseType="lpstr">
      <vt:lpstr>Andalus</vt:lpstr>
      <vt:lpstr>Arial</vt:lpstr>
      <vt:lpstr>Calibri</vt:lpstr>
      <vt:lpstr>Office Theme</vt:lpstr>
      <vt:lpstr>Understanding the Meaning of Management  by: Adam Mohammed student number: 2734  e-mail address: adam_2734@limo.edu.ly   </vt:lpstr>
      <vt:lpstr>عرض تقديمي في PowerPoint</vt:lpstr>
      <vt:lpstr>What Is Management ?</vt:lpstr>
      <vt:lpstr>. </vt:lpstr>
      <vt:lpstr>عرض تقديمي في PowerPoint</vt:lpstr>
      <vt:lpstr>Nature of management </vt:lpstr>
      <vt:lpstr>عرض تقديمي في PowerPoint</vt:lpstr>
      <vt:lpstr>The Importance of Management  </vt:lpstr>
      <vt:lpstr>عرض تقديمي في PowerPoint</vt:lpstr>
      <vt:lpstr>Conclusion </vt:lpstr>
      <vt:lpstr>عرض تقديمي في PowerPoint</vt:lpstr>
      <vt:lpstr>عرض تقديمي في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the meaning of management</dc:title>
  <dc:creator>Najla</dc:creator>
  <cp:lastModifiedBy>Adam</cp:lastModifiedBy>
  <cp:revision>52</cp:revision>
  <dcterms:created xsi:type="dcterms:W3CDTF">2021-03-09T00:37:37Z</dcterms:created>
  <dcterms:modified xsi:type="dcterms:W3CDTF">2021-04-03T23:30:00Z</dcterms:modified>
</cp:coreProperties>
</file>