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309" r:id="rId6"/>
    <p:sldId id="264" r:id="rId7"/>
    <p:sldId id="310" r:id="rId8"/>
    <p:sldId id="311" r:id="rId9"/>
    <p:sldId id="271" r:id="rId10"/>
    <p:sldId id="276" r:id="rId11"/>
    <p:sldId id="312" r:id="rId12"/>
    <p:sldId id="313" r:id="rId13"/>
  </p:sldIdLst>
  <p:sldSz cx="9144000" cy="5143500" type="screen16x9"/>
  <p:notesSz cx="6858000" cy="9144000"/>
  <p:embeddedFontLst>
    <p:embeddedFont>
      <p:font typeface="DM Serif Display" panose="020B0604020202020204" charset="0"/>
      <p:regular r:id="rId15"/>
      <p:italic r:id="rId16"/>
    </p:embeddedFont>
    <p:embeddedFont>
      <p:font typeface="Didact Gothic" panose="020B0604020202020204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A0FB4F9-8A30-40AB-AC68-7031E7491B8C}">
  <a:tblStyle styleId="{2A0FB4F9-8A30-40AB-AC68-7031E7491B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95b86cca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95b86cca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f1ba423c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f1ba423c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8ffe7a1c6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a8ffe7a1c6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ed1d3ee59_0_100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ed1d3ee59_0_100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8ffe7a1c6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a8ffe7a1c6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3534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6f1bce38b0_0_9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6f1bce38b0_0_9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6f1bce38b0_0_9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6f1bce38b0_0_9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33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f2a75a668_0_27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f2a75a668_0_27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6f1bce38b0_0_9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6f1bce38b0_0_9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913100" y="1415503"/>
            <a:ext cx="5317800" cy="19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 b="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692725" y="3293444"/>
            <a:ext cx="5758200" cy="5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 b="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0"/>
          <p:cNvPicPr preferRelativeResize="0"/>
          <p:nvPr/>
        </p:nvPicPr>
        <p:blipFill rotWithShape="1">
          <a:blip r:embed="rId2">
            <a:alphaModFix/>
          </a:blip>
          <a:srcRect l="59" r="59"/>
          <a:stretch/>
        </p:blipFill>
        <p:spPr>
          <a:xfrm>
            <a:off x="0" y="572"/>
            <a:ext cx="9144001" cy="5142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2">
            <a:alphaModFix/>
          </a:blip>
          <a:srcRect t="59" b="59"/>
          <a:stretch/>
        </p:blipFill>
        <p:spPr>
          <a:xfrm>
            <a:off x="0" y="3622"/>
            <a:ext cx="9144001" cy="5136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None/>
              <a:defRPr sz="5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10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2709225" y="3423109"/>
            <a:ext cx="3725700" cy="4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8"/>
          <p:cNvPicPr preferRelativeResize="0"/>
          <p:nvPr/>
        </p:nvPicPr>
        <p:blipFill rotWithShape="1">
          <a:blip r:embed="rId2">
            <a:alphaModFix/>
          </a:blip>
          <a:srcRect l="59" r="59"/>
          <a:stretch/>
        </p:blipFill>
        <p:spPr>
          <a:xfrm>
            <a:off x="0" y="572"/>
            <a:ext cx="9144001" cy="51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1874200" y="1271850"/>
            <a:ext cx="5395500" cy="2599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80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9"/>
          <p:cNvPicPr preferRelativeResize="0"/>
          <p:nvPr/>
        </p:nvPicPr>
        <p:blipFill rotWithShape="1">
          <a:blip r:embed="rId2">
            <a:alphaModFix/>
          </a:blip>
          <a:srcRect l="89" r="99"/>
          <a:stretch/>
        </p:blipFill>
        <p:spPr>
          <a:xfrm>
            <a:off x="0" y="572"/>
            <a:ext cx="9144000" cy="51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700800" y="1102150"/>
            <a:ext cx="3871200" cy="77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5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700800" y="1874425"/>
            <a:ext cx="3871200" cy="14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TWO_COLUMNS_1_1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3"/>
          <p:cNvPicPr preferRelativeResize="0"/>
          <p:nvPr/>
        </p:nvPicPr>
        <p:blipFill rotWithShape="1">
          <a:blip r:embed="rId2">
            <a:alphaModFix/>
          </a:blip>
          <a:srcRect t="59" b="59"/>
          <a:stretch/>
        </p:blipFill>
        <p:spPr>
          <a:xfrm>
            <a:off x="0" y="3622"/>
            <a:ext cx="9144001" cy="513625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2383644" y="417390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2"/>
          </p:nvPr>
        </p:nvSpPr>
        <p:spPr>
          <a:xfrm>
            <a:off x="4832882" y="417390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hasCustomPrompt="1"/>
          </p:nvPr>
        </p:nvSpPr>
        <p:spPr>
          <a:xfrm>
            <a:off x="2515724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3" hasCustomPrompt="1"/>
          </p:nvPr>
        </p:nvSpPr>
        <p:spPr>
          <a:xfrm>
            <a:off x="4964959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" hasCustomPrompt="1"/>
          </p:nvPr>
        </p:nvSpPr>
        <p:spPr>
          <a:xfrm>
            <a:off x="2515724" y="3305385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5" hasCustomPrompt="1"/>
          </p:nvPr>
        </p:nvSpPr>
        <p:spPr>
          <a:xfrm>
            <a:off x="4964959" y="3305392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6"/>
          </p:nvPr>
        </p:nvSpPr>
        <p:spPr>
          <a:xfrm>
            <a:off x="2290463" y="21983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7"/>
          </p:nvPr>
        </p:nvSpPr>
        <p:spPr>
          <a:xfrm>
            <a:off x="4739738" y="2198381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8"/>
          </p:nvPr>
        </p:nvSpPr>
        <p:spPr>
          <a:xfrm>
            <a:off x="4739738" y="38248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9"/>
          </p:nvPr>
        </p:nvSpPr>
        <p:spPr>
          <a:xfrm>
            <a:off x="2383644" y="254502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3"/>
          </p:nvPr>
        </p:nvSpPr>
        <p:spPr>
          <a:xfrm>
            <a:off x="4832882" y="2543281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14"/>
          </p:nvPr>
        </p:nvSpPr>
        <p:spPr>
          <a:xfrm>
            <a:off x="2290463" y="3824855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15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4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None/>
              <a:defRPr sz="5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 hasCustomPrompt="1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10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1"/>
          </p:nvPr>
        </p:nvSpPr>
        <p:spPr>
          <a:xfrm>
            <a:off x="2709225" y="3423109"/>
            <a:ext cx="3725700" cy="4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ONE_COLUMN_TEXT_2_1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9"/>
          <p:cNvPicPr preferRelativeResize="0"/>
          <p:nvPr/>
        </p:nvPicPr>
        <p:blipFill rotWithShape="1">
          <a:blip r:embed="rId2">
            <a:alphaModFix/>
          </a:blip>
          <a:srcRect t="29" b="19"/>
          <a:stretch/>
        </p:blipFill>
        <p:spPr>
          <a:xfrm>
            <a:off x="0" y="3622"/>
            <a:ext cx="9144000" cy="513625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4009725" y="1500688"/>
            <a:ext cx="4526400" cy="1632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 b="0">
                <a:solidFill>
                  <a:schemeClr val="accen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6539800" y="3092413"/>
            <a:ext cx="19962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2300" b="0"/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 sz="2300" b="0"/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 sz="2300" b="0"/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 sz="2300" b="0"/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 sz="2300" b="0"/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 sz="2300" b="0"/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 sz="2300" b="0"/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 sz="2300" b="0"/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 sz="23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1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72"/>
            <a:ext cx="9144001" cy="51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>
            <a:spLocks noGrp="1"/>
          </p:cNvSpPr>
          <p:nvPr>
            <p:ph type="subTitle" idx="1"/>
          </p:nvPr>
        </p:nvSpPr>
        <p:spPr>
          <a:xfrm>
            <a:off x="696325" y="1440500"/>
            <a:ext cx="3875700" cy="261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Char char="▴"/>
              <a:defRPr b="0"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696325" y="491775"/>
            <a:ext cx="3875700" cy="7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b="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DM Serif Display"/>
              <a:buNone/>
              <a:defRPr sz="3300" b="1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1881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Char char="●"/>
              <a:defRPr sz="1600" b="1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5" r:id="rId4"/>
    <p:sldLayoutId id="2147483658" r:id="rId5"/>
    <p:sldLayoutId id="2147483659" r:id="rId6"/>
    <p:sldLayoutId id="2147483660" r:id="rId7"/>
    <p:sldLayoutId id="2147483665" r:id="rId8"/>
    <p:sldLayoutId id="2147483666" r:id="rId9"/>
    <p:sldLayoutId id="2147483675" r:id="rId10"/>
    <p:sldLayoutId id="2147483676" r:id="rId11"/>
    <p:sldLayoutId id="2147483677" r:id="rId12"/>
    <p:sldLayoutId id="2147483678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een_2769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5"/>
          <p:cNvSpPr txBox="1">
            <a:spLocks noGrp="1"/>
          </p:cNvSpPr>
          <p:nvPr>
            <p:ph type="ctrTitle"/>
          </p:nvPr>
        </p:nvSpPr>
        <p:spPr>
          <a:xfrm>
            <a:off x="1980007" y="1540214"/>
            <a:ext cx="5317800" cy="19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Business Market</a:t>
            </a:r>
            <a:endParaRPr dirty="0"/>
          </a:p>
        </p:txBody>
      </p:sp>
      <p:sp>
        <p:nvSpPr>
          <p:cNvPr id="194" name="Google Shape;194;p35"/>
          <p:cNvSpPr txBox="1">
            <a:spLocks noGrp="1"/>
          </p:cNvSpPr>
          <p:nvPr>
            <p:ph type="subTitle" idx="1"/>
          </p:nvPr>
        </p:nvSpPr>
        <p:spPr>
          <a:xfrm>
            <a:off x="1692725" y="3293444"/>
            <a:ext cx="5758200" cy="7507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Name: Ameen </a:t>
            </a:r>
            <a:r>
              <a:rPr lang="en-GB" dirty="0" err="1"/>
              <a:t>Bendardaf</a:t>
            </a:r>
            <a:r>
              <a:rPr lang="en-GB" dirty="0"/>
              <a:t> </a:t>
            </a:r>
            <a:endParaRPr lang="en-GB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ID: 2769</a:t>
            </a:r>
          </a:p>
          <a:p>
            <a:pPr marL="0" lvl="0" indent="0"/>
            <a:r>
              <a:rPr lang="en-US" dirty="0" smtClean="0">
                <a:hlinkClick r:id="rId3"/>
              </a:rPr>
              <a:t>Email: ameen_2769@limu.edu.ly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0805D2-5C03-48B9-9025-2302B878C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05348" cy="1251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8A13FE-C43C-442E-8192-392D2F2EE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3630" y="3388"/>
            <a:ext cx="1400370" cy="12479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E63991-0C61-4CDB-8F4A-970130166E13}"/>
              </a:ext>
            </a:extLst>
          </p:cNvPr>
          <p:cNvSpPr txBox="1"/>
          <p:nvPr/>
        </p:nvSpPr>
        <p:spPr>
          <a:xfrm>
            <a:off x="3523786" y="467478"/>
            <a:ext cx="3927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Faculty of </a:t>
            </a:r>
            <a:r>
              <a:rPr lang="en-GB" dirty="0" smtClean="0">
                <a:solidFill>
                  <a:schemeClr val="tx1"/>
                </a:solidFill>
              </a:rPr>
              <a:t>Business Administration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88FC5B-0164-4616-B8F6-F186E0AF8618}"/>
              </a:ext>
            </a:extLst>
          </p:cNvPr>
          <p:cNvSpPr txBox="1"/>
          <p:nvPr/>
        </p:nvSpPr>
        <p:spPr>
          <a:xfrm>
            <a:off x="3317358" y="258708"/>
            <a:ext cx="3251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Libyan International Medical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5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Refrence</a:t>
            </a:r>
            <a:endParaRPr dirty="0"/>
          </a:p>
        </p:txBody>
      </p:sp>
      <p:sp>
        <p:nvSpPr>
          <p:cNvPr id="605" name="Google Shape;605;p55"/>
          <p:cNvSpPr txBox="1">
            <a:spLocks noGrp="1"/>
          </p:cNvSpPr>
          <p:nvPr>
            <p:ph type="title" idx="2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C9F4DC-6D17-47B9-81D9-CFA0958B88D6}"/>
              </a:ext>
            </a:extLst>
          </p:cNvPr>
          <p:cNvSpPr txBox="1"/>
          <p:nvPr/>
        </p:nvSpPr>
        <p:spPr>
          <a:xfrm>
            <a:off x="8474149" y="4699591"/>
            <a:ext cx="446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3E12D73-8E31-4392-9F91-90BCDDC7A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2851" y="1281739"/>
            <a:ext cx="5518297" cy="1495500"/>
          </a:xfrm>
        </p:spPr>
        <p:txBody>
          <a:bodyPr/>
          <a:lstStyle/>
          <a:p>
            <a:r>
              <a:rPr lang="en-GB" sz="2800" dirty="0"/>
              <a:t>Team, I. (n.d.). Business markets: Definition, types and examples. Retrieved April 28, 2021, from https://www.indeed.com/career-advice/career-development/business-market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9340FE-9FEB-4966-BEDE-CF02AF03A3DB}"/>
              </a:ext>
            </a:extLst>
          </p:cNvPr>
          <p:cNvSpPr txBox="1"/>
          <p:nvPr/>
        </p:nvSpPr>
        <p:spPr>
          <a:xfrm>
            <a:off x="8410353" y="4752753"/>
            <a:ext cx="48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41020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9A3ED-858F-409D-86EC-2B215A482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E1E3C0-EBDC-4673-A87A-2A4161AC420E}"/>
              </a:ext>
            </a:extLst>
          </p:cNvPr>
          <p:cNvSpPr txBox="1"/>
          <p:nvPr/>
        </p:nvSpPr>
        <p:spPr>
          <a:xfrm>
            <a:off x="8218967" y="4614530"/>
            <a:ext cx="925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1672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 txBox="1">
            <a:spLocks noGrp="1"/>
          </p:cNvSpPr>
          <p:nvPr>
            <p:ph type="title" idx="15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206" name="Google Shape;206;p37"/>
          <p:cNvSpPr txBox="1">
            <a:spLocks noGrp="1"/>
          </p:cNvSpPr>
          <p:nvPr>
            <p:ph type="subTitle" idx="6"/>
          </p:nvPr>
        </p:nvSpPr>
        <p:spPr>
          <a:xfrm>
            <a:off x="2290463" y="21983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207" name="Google Shape;207;p37"/>
          <p:cNvSpPr txBox="1">
            <a:spLocks noGrp="1"/>
          </p:cNvSpPr>
          <p:nvPr>
            <p:ph type="subTitle" idx="7"/>
          </p:nvPr>
        </p:nvSpPr>
        <p:spPr>
          <a:xfrm>
            <a:off x="4572000" y="2260139"/>
            <a:ext cx="2671155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What is business market?</a:t>
            </a:r>
            <a:endParaRPr dirty="0"/>
          </a:p>
        </p:txBody>
      </p:sp>
      <p:sp>
        <p:nvSpPr>
          <p:cNvPr id="208" name="Google Shape;208;p37"/>
          <p:cNvSpPr txBox="1">
            <a:spLocks noGrp="1"/>
          </p:cNvSpPr>
          <p:nvPr>
            <p:ph type="subTitle" idx="8"/>
          </p:nvPr>
        </p:nvSpPr>
        <p:spPr>
          <a:xfrm>
            <a:off x="4739738" y="38248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Reference</a:t>
            </a:r>
            <a:endParaRPr dirty="0"/>
          </a:p>
        </p:txBody>
      </p:sp>
      <p:sp>
        <p:nvSpPr>
          <p:cNvPr id="209" name="Google Shape;209;p37"/>
          <p:cNvSpPr txBox="1">
            <a:spLocks noGrp="1"/>
          </p:cNvSpPr>
          <p:nvPr>
            <p:ph type="title"/>
          </p:nvPr>
        </p:nvSpPr>
        <p:spPr>
          <a:xfrm>
            <a:off x="2515724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10" name="Google Shape;210;p37"/>
          <p:cNvSpPr txBox="1">
            <a:spLocks noGrp="1"/>
          </p:cNvSpPr>
          <p:nvPr>
            <p:ph type="title" idx="3"/>
          </p:nvPr>
        </p:nvSpPr>
        <p:spPr>
          <a:xfrm>
            <a:off x="4964959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11" name="Google Shape;211;p37"/>
          <p:cNvSpPr txBox="1">
            <a:spLocks noGrp="1"/>
          </p:cNvSpPr>
          <p:nvPr>
            <p:ph type="title" idx="4"/>
          </p:nvPr>
        </p:nvSpPr>
        <p:spPr>
          <a:xfrm>
            <a:off x="2515724" y="3305385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12" name="Google Shape;212;p37"/>
          <p:cNvSpPr txBox="1">
            <a:spLocks noGrp="1"/>
          </p:cNvSpPr>
          <p:nvPr>
            <p:ph type="title" idx="5"/>
          </p:nvPr>
        </p:nvSpPr>
        <p:spPr>
          <a:xfrm>
            <a:off x="4964959" y="3305392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17" name="Google Shape;217;p37"/>
          <p:cNvSpPr txBox="1">
            <a:spLocks noGrp="1"/>
          </p:cNvSpPr>
          <p:nvPr>
            <p:ph type="subTitle" idx="14"/>
          </p:nvPr>
        </p:nvSpPr>
        <p:spPr>
          <a:xfrm>
            <a:off x="2290463" y="3824855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 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A9A1E6-A3D0-49CF-9873-7DB4670ACEF3}"/>
              </a:ext>
            </a:extLst>
          </p:cNvPr>
          <p:cNvSpPr txBox="1"/>
          <p:nvPr/>
        </p:nvSpPr>
        <p:spPr>
          <a:xfrm>
            <a:off x="8601740" y="4699591"/>
            <a:ext cx="425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8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965024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224" name="Google Shape;224;p38"/>
          <p:cNvSpPr txBox="1">
            <a:spLocks noGrp="1"/>
          </p:cNvSpPr>
          <p:nvPr>
            <p:ph type="title" idx="2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2AFC72-BD48-4C62-87B6-228AA9350B6A}"/>
              </a:ext>
            </a:extLst>
          </p:cNvPr>
          <p:cNvSpPr txBox="1"/>
          <p:nvPr/>
        </p:nvSpPr>
        <p:spPr>
          <a:xfrm>
            <a:off x="8654902" y="4795284"/>
            <a:ext cx="372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>
            <a:spLocks noGrp="1"/>
          </p:cNvSpPr>
          <p:nvPr>
            <p:ph type="title"/>
          </p:nvPr>
        </p:nvSpPr>
        <p:spPr>
          <a:xfrm>
            <a:off x="700800" y="719378"/>
            <a:ext cx="3871200" cy="77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30" name="Google Shape;230;p39"/>
          <p:cNvSpPr txBox="1">
            <a:spLocks noGrp="1"/>
          </p:cNvSpPr>
          <p:nvPr>
            <p:ph type="subTitle" idx="1"/>
          </p:nvPr>
        </p:nvSpPr>
        <p:spPr>
          <a:xfrm>
            <a:off x="700800" y="1626665"/>
            <a:ext cx="3871200" cy="14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The business market is the process of selling your product and services to other businesses, where those products and services will either be used as a raw material for the manufacturing of other products. Or those businesses buy the products or services and resell them.</a:t>
            </a:r>
            <a:endParaRPr sz="2000" dirty="0"/>
          </a:p>
        </p:txBody>
      </p:sp>
      <p:pic>
        <p:nvPicPr>
          <p:cNvPr id="231" name="Google Shape;231;p39"/>
          <p:cNvPicPr preferRelativeResize="0"/>
          <p:nvPr/>
        </p:nvPicPr>
        <p:blipFill rotWithShape="1">
          <a:blip r:embed="rId3">
            <a:alphaModFix/>
          </a:blip>
          <a:srcRect l="31721" r="31721"/>
          <a:stretch/>
        </p:blipFill>
        <p:spPr>
          <a:xfrm flipH="1">
            <a:off x="5337303" y="-280612"/>
            <a:ext cx="3806698" cy="58571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A9FE91-E7AC-4F26-8DB3-D494A513A04D}"/>
              </a:ext>
            </a:extLst>
          </p:cNvPr>
          <p:cNvSpPr txBox="1"/>
          <p:nvPr/>
        </p:nvSpPr>
        <p:spPr>
          <a:xfrm>
            <a:off x="8671585" y="4776250"/>
            <a:ext cx="541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/>
      <p:bldP spid="23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8"/>
          <p:cNvSpPr txBox="1">
            <a:spLocks noGrp="1"/>
          </p:cNvSpPr>
          <p:nvPr>
            <p:ph type="title"/>
          </p:nvPr>
        </p:nvSpPr>
        <p:spPr>
          <a:xfrm>
            <a:off x="2020185" y="2559788"/>
            <a:ext cx="5433237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is Business Market?</a:t>
            </a:r>
            <a:endParaRPr dirty="0"/>
          </a:p>
        </p:txBody>
      </p:sp>
      <p:sp>
        <p:nvSpPr>
          <p:cNvPr id="224" name="Google Shape;224;p38"/>
          <p:cNvSpPr txBox="1">
            <a:spLocks noGrp="1"/>
          </p:cNvSpPr>
          <p:nvPr>
            <p:ph type="title" idx="2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259AAD-F567-4EEA-BBB9-44661309D828}"/>
              </a:ext>
            </a:extLst>
          </p:cNvPr>
          <p:cNvSpPr txBox="1"/>
          <p:nvPr/>
        </p:nvSpPr>
        <p:spPr>
          <a:xfrm>
            <a:off x="8601740" y="4731488"/>
            <a:ext cx="54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3834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3"/>
          <p:cNvSpPr txBox="1">
            <a:spLocks noGrp="1"/>
          </p:cNvSpPr>
          <p:nvPr>
            <p:ph type="subTitle" idx="1"/>
          </p:nvPr>
        </p:nvSpPr>
        <p:spPr>
          <a:xfrm>
            <a:off x="3903400" y="1224242"/>
            <a:ext cx="4526400" cy="16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GB" dirty="0"/>
              <a:t>A business market is a method a company uses to sell products or services to a specific group of consumers. 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GB" dirty="0"/>
              <a:t>Business markets facilitate sales from one business to another in cases where one business plans to reuse or resell another company's products or services.</a:t>
            </a:r>
            <a:endParaRPr dirty="0"/>
          </a:p>
        </p:txBody>
      </p:sp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4216561" y="359858"/>
            <a:ext cx="3900077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000" dirty="0"/>
              <a:t>Business Market</a:t>
            </a:r>
            <a:endParaRPr sz="4000" dirty="0"/>
          </a:p>
        </p:txBody>
      </p:sp>
      <p:pic>
        <p:nvPicPr>
          <p:cNvPr id="301" name="Google Shape;301;p43"/>
          <p:cNvPicPr preferRelativeResize="0"/>
          <p:nvPr/>
        </p:nvPicPr>
        <p:blipFill rotWithShape="1">
          <a:blip r:embed="rId3">
            <a:alphaModFix/>
          </a:blip>
          <a:srcRect l="31721" r="31721"/>
          <a:stretch/>
        </p:blipFill>
        <p:spPr>
          <a:xfrm>
            <a:off x="0" y="0"/>
            <a:ext cx="33429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57E2CD-994B-406B-B695-025953F3D8CF}"/>
              </a:ext>
            </a:extLst>
          </p:cNvPr>
          <p:cNvSpPr txBox="1"/>
          <p:nvPr/>
        </p:nvSpPr>
        <p:spPr>
          <a:xfrm>
            <a:off x="8793126" y="4816549"/>
            <a:ext cx="223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0" build="p"/>
      <p:bldP spid="3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BE6D091-A913-4B4E-AE60-E7FFB8A1F4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/>
              <a:t>A company that purchases goods and services in a business market might also use the items they purchase as materials to produce new products of their own.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084A21-7BA7-424B-8696-261264F9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022" y="98370"/>
            <a:ext cx="3875700" cy="708000"/>
          </a:xfrm>
        </p:spPr>
        <p:txBody>
          <a:bodyPr/>
          <a:lstStyle/>
          <a:p>
            <a:r>
              <a:rPr lang="en-GB" sz="5400" dirty="0"/>
              <a:t>Continues  </a:t>
            </a:r>
            <a:r>
              <a:rPr lang="en-GB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6B6C78-9E47-4C99-B436-8957A0E51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07805"/>
            <a:ext cx="4029740" cy="28920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18D39E-68CF-4BC2-876A-1A7ED2B416BB}"/>
              </a:ext>
            </a:extLst>
          </p:cNvPr>
          <p:cNvSpPr txBox="1"/>
          <p:nvPr/>
        </p:nvSpPr>
        <p:spPr>
          <a:xfrm>
            <a:off x="8601740" y="4742121"/>
            <a:ext cx="54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895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5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Conclusion</a:t>
            </a:r>
            <a:endParaRPr dirty="0"/>
          </a:p>
        </p:txBody>
      </p:sp>
      <p:sp>
        <p:nvSpPr>
          <p:cNvPr id="605" name="Google Shape;605;p55"/>
          <p:cNvSpPr txBox="1">
            <a:spLocks noGrp="1"/>
          </p:cNvSpPr>
          <p:nvPr>
            <p:ph type="title" idx="2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83C1C9-5AA5-4612-ADF9-6E58ABE65428}"/>
              </a:ext>
            </a:extLst>
          </p:cNvPr>
          <p:cNvSpPr txBox="1"/>
          <p:nvPr/>
        </p:nvSpPr>
        <p:spPr>
          <a:xfrm>
            <a:off x="8718698" y="4731488"/>
            <a:ext cx="35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73021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0"/>
          <p:cNvSpPr txBox="1">
            <a:spLocks noGrp="1"/>
          </p:cNvSpPr>
          <p:nvPr>
            <p:ph type="title"/>
          </p:nvPr>
        </p:nvSpPr>
        <p:spPr>
          <a:xfrm>
            <a:off x="1874200" y="1271850"/>
            <a:ext cx="5395500" cy="25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accent2"/>
                </a:solidFill>
              </a:rPr>
              <a:t>Business market is how business works.</a:t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/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>Many ways to do business.</a:t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/>
            </a:r>
            <a:br>
              <a:rPr lang="en-GB" sz="2000" dirty="0">
                <a:solidFill>
                  <a:schemeClr val="accent2"/>
                </a:solidFill>
              </a:rPr>
            </a:br>
            <a:r>
              <a:rPr lang="en-GB" sz="2000" dirty="0">
                <a:solidFill>
                  <a:schemeClr val="accent2"/>
                </a:solidFill>
              </a:rPr>
              <a:t>needs a clear brain to be successful.</a:t>
            </a:r>
            <a:endParaRPr sz="2000" dirty="0">
              <a:solidFill>
                <a:schemeClr val="accen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F956F4-55BF-4387-9C95-13684FED0E21}"/>
              </a:ext>
            </a:extLst>
          </p:cNvPr>
          <p:cNvSpPr txBox="1"/>
          <p:nvPr/>
        </p:nvSpPr>
        <p:spPr>
          <a:xfrm>
            <a:off x="8676167" y="4752753"/>
            <a:ext cx="467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" grpId="0"/>
    </p:bldLst>
  </p:timing>
</p:sld>
</file>

<file path=ppt/theme/theme1.xml><?xml version="1.0" encoding="utf-8"?>
<a:theme xmlns:a="http://schemas.openxmlformats.org/drawingml/2006/main" name="Darkle Slideshow by Slidesgo">
  <a:themeElements>
    <a:clrScheme name="Simple Light">
      <a:dk1>
        <a:srgbClr val="FFFFFF"/>
      </a:dk1>
      <a:lt1>
        <a:srgbClr val="000000"/>
      </a:lt1>
      <a:dk2>
        <a:srgbClr val="434343"/>
      </a:dk2>
      <a:lt2>
        <a:srgbClr val="FFFFFF"/>
      </a:lt2>
      <a:accent1>
        <a:srgbClr val="A3896F"/>
      </a:accent1>
      <a:accent2>
        <a:srgbClr val="C9B18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220</Words>
  <Application>Microsoft Office PowerPoint</Application>
  <PresentationFormat>On-screen Show (16:9)</PresentationFormat>
  <Paragraphs>44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DM Serif Display</vt:lpstr>
      <vt:lpstr>Arial</vt:lpstr>
      <vt:lpstr>Didact Gothic</vt:lpstr>
      <vt:lpstr>Darkle Slideshow by Slidesgo</vt:lpstr>
      <vt:lpstr>Business Market</vt:lpstr>
      <vt:lpstr>Table of Contents</vt:lpstr>
      <vt:lpstr>introduction</vt:lpstr>
      <vt:lpstr>Introduction</vt:lpstr>
      <vt:lpstr>What is Business Market?</vt:lpstr>
      <vt:lpstr>Business Market</vt:lpstr>
      <vt:lpstr>Continues   </vt:lpstr>
      <vt:lpstr>Conclusion</vt:lpstr>
      <vt:lpstr>Business market is how business works.  Many ways to do business.  needs a clear brain to be successful.</vt:lpstr>
      <vt:lpstr>Refrence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Market</dc:title>
  <dc:creator>lenovo</dc:creator>
  <cp:lastModifiedBy>Maher Fattouh</cp:lastModifiedBy>
  <cp:revision>7</cp:revision>
  <dcterms:modified xsi:type="dcterms:W3CDTF">2021-06-13T06:57:07Z</dcterms:modified>
</cp:coreProperties>
</file>