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2"/>
  </p:notesMasterIdLst>
  <p:sldIdLst>
    <p:sldId id="256" r:id="rId2"/>
    <p:sldId id="258" r:id="rId3"/>
    <p:sldId id="259" r:id="rId4"/>
    <p:sldId id="267" r:id="rId5"/>
    <p:sldId id="261" r:id="rId6"/>
    <p:sldId id="274" r:id="rId7"/>
    <p:sldId id="263" r:id="rId8"/>
    <p:sldId id="272" r:id="rId9"/>
    <p:sldId id="269" r:id="rId10"/>
    <p:sldId id="273" r:id="rId11"/>
  </p:sldIdLst>
  <p:sldSz cx="9144000" cy="5143500" type="screen16x9"/>
  <p:notesSz cx="6858000" cy="9144000"/>
  <p:embeddedFontLst>
    <p:embeddedFont>
      <p:font typeface="Baskerville Old Face" panose="02020602080505020303" pitchFamily="18" charset="0"/>
      <p:regular r:id="rId13"/>
    </p:embeddedFont>
    <p:embeddedFont>
      <p:font typeface="Josefin Sans" panose="020B0604020202020204" charset="0"/>
      <p:regular r:id="rId14"/>
      <p:bold r:id="rId15"/>
      <p:italic r:id="rId16"/>
      <p:boldItalic r:id="rId17"/>
    </p:embeddedFont>
    <p:embeddedFont>
      <p:font typeface="Roboto Mono" panose="020B0604020202020204" charset="0"/>
      <p:regular r:id="rId18"/>
      <p:bold r:id="rId19"/>
      <p:italic r:id="rId20"/>
      <p:boldItalic r:id="rId21"/>
    </p:embeddedFont>
    <p:embeddedFont>
      <p:font typeface="Playfair Display Regular" panose="020B0604020202020204" charset="0"/>
      <p:bold r:id="rId22"/>
      <p:boldItalic r:id="rId23"/>
    </p:embeddedFont>
    <p:embeddedFont>
      <p:font typeface="Josefin Sans Thin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8388467-B801-4722-B49B-5806226E5EBA}">
  <a:tblStyle styleId="{28388467-B801-4722-B49B-5806226E5E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37" name="Google Shape;1973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38" name="Google Shape;1973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50" name="Google Shape;19750;g722742ca18_0_21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51" name="Google Shape;19751;g722742ca18_0_21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6" name="Google Shape;19766;g72b25918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67" name="Google Shape;19767;g72b25918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2" name="Google Shape;19902;g72b25918e4_0_39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03" name="Google Shape;19903;g72b25918e4_0_39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92" name="Google Shape;19792;g722742ca18_0_19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93" name="Google Shape;19793;g722742ca18_0_19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0" name="Google Shape;19830;g72b25918e4_0_8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31" name="Google Shape;19831;g72b25918e4_0_8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6" name="Google Shape;19986;g7288c6c461_0_1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87" name="Google Shape;19987;g7288c6c461_0_15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1" name="Google Shape;19941;g72b25918e4_0_5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42" name="Google Shape;19942;g72b25918e4_0_5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11" name="Google Shape;11;p2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2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2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2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2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2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2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2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2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2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2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3" name="Google Shape;763;p2"/>
          <p:cNvSpPr/>
          <p:nvPr/>
        </p:nvSpPr>
        <p:spPr>
          <a:xfrm rot="-147772">
            <a:off x="1575738" y="1641179"/>
            <a:ext cx="5992525" cy="1417690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2"/>
          <p:cNvSpPr txBox="1">
            <a:spLocks noGrp="1"/>
          </p:cNvSpPr>
          <p:nvPr>
            <p:ph type="ctrTitle"/>
          </p:nvPr>
        </p:nvSpPr>
        <p:spPr>
          <a:xfrm>
            <a:off x="1753350" y="1748075"/>
            <a:ext cx="56373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Font typeface="Josefin Sans Thin"/>
              <a:buNone/>
              <a:defRPr sz="62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Font typeface="Playfair Display Regular"/>
              <a:buNone/>
              <a:defRPr sz="6000">
                <a:latin typeface="Playfair Display Regular"/>
                <a:ea typeface="Playfair Display Regular"/>
                <a:cs typeface="Playfair Display Regular"/>
                <a:sym typeface="Playfair Display Regular"/>
              </a:defRPr>
            </a:lvl9pPr>
          </a:lstStyle>
          <a:p>
            <a:endParaRPr/>
          </a:p>
        </p:txBody>
      </p:sp>
      <p:grpSp>
        <p:nvGrpSpPr>
          <p:cNvPr id="765" name="Google Shape;765;p2"/>
          <p:cNvGrpSpPr/>
          <p:nvPr/>
        </p:nvGrpSpPr>
        <p:grpSpPr>
          <a:xfrm>
            <a:off x="726532" y="558587"/>
            <a:ext cx="7690935" cy="4026325"/>
            <a:chOff x="238125" y="1044875"/>
            <a:chExt cx="7133125" cy="3612350"/>
          </a:xfrm>
        </p:grpSpPr>
        <p:sp>
          <p:nvSpPr>
            <p:cNvPr id="766" name="Google Shape;766;p2"/>
            <p:cNvSpPr/>
            <p:nvPr/>
          </p:nvSpPr>
          <p:spPr>
            <a:xfrm>
              <a:off x="238125" y="1044875"/>
              <a:ext cx="7133125" cy="3612350"/>
            </a:xfrm>
            <a:custGeom>
              <a:avLst/>
              <a:gdLst/>
              <a:ahLst/>
              <a:cxnLst/>
              <a:rect l="l" t="t" r="r" b="b"/>
              <a:pathLst>
                <a:path w="285325" h="144494" extrusionOk="0">
                  <a:moveTo>
                    <a:pt x="89328" y="0"/>
                  </a:moveTo>
                  <a:cubicBezTo>
                    <a:pt x="86365" y="0"/>
                    <a:pt x="83401" y="15"/>
                    <a:pt x="80438" y="30"/>
                  </a:cubicBezTo>
                  <a:lnTo>
                    <a:pt x="71548" y="61"/>
                  </a:lnTo>
                  <a:lnTo>
                    <a:pt x="62657" y="122"/>
                  </a:lnTo>
                  <a:lnTo>
                    <a:pt x="53767" y="198"/>
                  </a:lnTo>
                  <a:lnTo>
                    <a:pt x="44877" y="289"/>
                  </a:lnTo>
                  <a:cubicBezTo>
                    <a:pt x="41913" y="334"/>
                    <a:pt x="38950" y="334"/>
                    <a:pt x="35987" y="350"/>
                  </a:cubicBezTo>
                  <a:lnTo>
                    <a:pt x="31534" y="365"/>
                  </a:lnTo>
                  <a:lnTo>
                    <a:pt x="27096" y="334"/>
                  </a:lnTo>
                  <a:cubicBezTo>
                    <a:pt x="24133" y="319"/>
                    <a:pt x="21169" y="319"/>
                    <a:pt x="18206" y="274"/>
                  </a:cubicBezTo>
                  <a:lnTo>
                    <a:pt x="9316" y="167"/>
                  </a:lnTo>
                  <a:cubicBezTo>
                    <a:pt x="6352" y="122"/>
                    <a:pt x="3389" y="76"/>
                    <a:pt x="426" y="76"/>
                  </a:cubicBezTo>
                  <a:lnTo>
                    <a:pt x="15" y="76"/>
                  </a:lnTo>
                  <a:lnTo>
                    <a:pt x="15" y="486"/>
                  </a:lnTo>
                  <a:lnTo>
                    <a:pt x="0" y="5957"/>
                  </a:lnTo>
                  <a:lnTo>
                    <a:pt x="15" y="57384"/>
                  </a:lnTo>
                  <a:lnTo>
                    <a:pt x="61" y="68295"/>
                  </a:lnTo>
                  <a:lnTo>
                    <a:pt x="198" y="79222"/>
                  </a:lnTo>
                  <a:lnTo>
                    <a:pt x="274" y="139007"/>
                  </a:lnTo>
                  <a:lnTo>
                    <a:pt x="380" y="144448"/>
                  </a:lnTo>
                  <a:cubicBezTo>
                    <a:pt x="380" y="144478"/>
                    <a:pt x="395" y="144493"/>
                    <a:pt x="426" y="144493"/>
                  </a:cubicBezTo>
                  <a:cubicBezTo>
                    <a:pt x="456" y="144493"/>
                    <a:pt x="471" y="144478"/>
                    <a:pt x="471" y="144448"/>
                  </a:cubicBezTo>
                  <a:lnTo>
                    <a:pt x="577" y="138992"/>
                  </a:lnTo>
                  <a:lnTo>
                    <a:pt x="669" y="79222"/>
                  </a:lnTo>
                  <a:lnTo>
                    <a:pt x="790" y="68311"/>
                  </a:lnTo>
                  <a:lnTo>
                    <a:pt x="836" y="57399"/>
                  </a:lnTo>
                  <a:lnTo>
                    <a:pt x="851" y="5957"/>
                  </a:lnTo>
                  <a:lnTo>
                    <a:pt x="836" y="912"/>
                  </a:lnTo>
                  <a:cubicBezTo>
                    <a:pt x="3662" y="912"/>
                    <a:pt x="6489" y="866"/>
                    <a:pt x="9316" y="836"/>
                  </a:cubicBezTo>
                  <a:lnTo>
                    <a:pt x="18206" y="729"/>
                  </a:lnTo>
                  <a:cubicBezTo>
                    <a:pt x="21169" y="684"/>
                    <a:pt x="24133" y="684"/>
                    <a:pt x="27096" y="669"/>
                  </a:cubicBezTo>
                  <a:lnTo>
                    <a:pt x="31534" y="653"/>
                  </a:lnTo>
                  <a:lnTo>
                    <a:pt x="35987" y="669"/>
                  </a:lnTo>
                  <a:cubicBezTo>
                    <a:pt x="38950" y="669"/>
                    <a:pt x="41913" y="684"/>
                    <a:pt x="44877" y="714"/>
                  </a:cubicBezTo>
                  <a:lnTo>
                    <a:pt x="53767" y="805"/>
                  </a:lnTo>
                  <a:lnTo>
                    <a:pt x="62657" y="897"/>
                  </a:lnTo>
                  <a:lnTo>
                    <a:pt x="71548" y="957"/>
                  </a:lnTo>
                  <a:lnTo>
                    <a:pt x="80438" y="988"/>
                  </a:lnTo>
                  <a:cubicBezTo>
                    <a:pt x="83401" y="988"/>
                    <a:pt x="86365" y="1018"/>
                    <a:pt x="89328" y="1018"/>
                  </a:cubicBezTo>
                  <a:lnTo>
                    <a:pt x="107109" y="973"/>
                  </a:lnTo>
                  <a:lnTo>
                    <a:pt x="124874" y="821"/>
                  </a:lnTo>
                  <a:lnTo>
                    <a:pt x="133764" y="714"/>
                  </a:lnTo>
                  <a:lnTo>
                    <a:pt x="142670" y="547"/>
                  </a:lnTo>
                  <a:lnTo>
                    <a:pt x="151545" y="714"/>
                  </a:lnTo>
                  <a:lnTo>
                    <a:pt x="160435" y="821"/>
                  </a:lnTo>
                  <a:lnTo>
                    <a:pt x="178216" y="973"/>
                  </a:lnTo>
                  <a:lnTo>
                    <a:pt x="195996" y="1003"/>
                  </a:lnTo>
                  <a:cubicBezTo>
                    <a:pt x="196589" y="1006"/>
                    <a:pt x="197182" y="1007"/>
                    <a:pt x="197774" y="1007"/>
                  </a:cubicBezTo>
                  <a:cubicBezTo>
                    <a:pt x="200145" y="1007"/>
                    <a:pt x="202516" y="988"/>
                    <a:pt x="204887" y="988"/>
                  </a:cubicBezTo>
                  <a:lnTo>
                    <a:pt x="213777" y="942"/>
                  </a:lnTo>
                  <a:lnTo>
                    <a:pt x="222667" y="897"/>
                  </a:lnTo>
                  <a:lnTo>
                    <a:pt x="231573" y="805"/>
                  </a:lnTo>
                  <a:lnTo>
                    <a:pt x="240463" y="714"/>
                  </a:lnTo>
                  <a:cubicBezTo>
                    <a:pt x="243411" y="684"/>
                    <a:pt x="246390" y="669"/>
                    <a:pt x="249353" y="669"/>
                  </a:cubicBezTo>
                  <a:lnTo>
                    <a:pt x="253791" y="653"/>
                  </a:lnTo>
                  <a:lnTo>
                    <a:pt x="258228" y="669"/>
                  </a:lnTo>
                  <a:cubicBezTo>
                    <a:pt x="261192" y="684"/>
                    <a:pt x="264155" y="684"/>
                    <a:pt x="267118" y="729"/>
                  </a:cubicBezTo>
                  <a:lnTo>
                    <a:pt x="276009" y="836"/>
                  </a:lnTo>
                  <a:cubicBezTo>
                    <a:pt x="278835" y="866"/>
                    <a:pt x="281677" y="912"/>
                    <a:pt x="284504" y="912"/>
                  </a:cubicBezTo>
                  <a:lnTo>
                    <a:pt x="284473" y="5957"/>
                  </a:lnTo>
                  <a:lnTo>
                    <a:pt x="284489" y="57384"/>
                  </a:lnTo>
                  <a:lnTo>
                    <a:pt x="284549" y="68295"/>
                  </a:lnTo>
                  <a:lnTo>
                    <a:pt x="284656" y="79207"/>
                  </a:lnTo>
                  <a:lnTo>
                    <a:pt x="284747" y="138992"/>
                  </a:lnTo>
                  <a:lnTo>
                    <a:pt x="284853" y="144448"/>
                  </a:lnTo>
                  <a:cubicBezTo>
                    <a:pt x="284853" y="144478"/>
                    <a:pt x="284884" y="144493"/>
                    <a:pt x="284899" y="144493"/>
                  </a:cubicBezTo>
                  <a:cubicBezTo>
                    <a:pt x="284929" y="144493"/>
                    <a:pt x="284945" y="144478"/>
                    <a:pt x="284960" y="144448"/>
                  </a:cubicBezTo>
                  <a:lnTo>
                    <a:pt x="285066" y="138992"/>
                  </a:lnTo>
                  <a:lnTo>
                    <a:pt x="285142" y="79222"/>
                  </a:lnTo>
                  <a:lnTo>
                    <a:pt x="285249" y="68311"/>
                  </a:lnTo>
                  <a:lnTo>
                    <a:pt x="285309" y="57384"/>
                  </a:lnTo>
                  <a:lnTo>
                    <a:pt x="285324" y="5957"/>
                  </a:lnTo>
                  <a:lnTo>
                    <a:pt x="285294" y="486"/>
                  </a:lnTo>
                  <a:lnTo>
                    <a:pt x="285294" y="76"/>
                  </a:lnTo>
                  <a:lnTo>
                    <a:pt x="284899" y="76"/>
                  </a:lnTo>
                  <a:cubicBezTo>
                    <a:pt x="281936" y="76"/>
                    <a:pt x="278972" y="122"/>
                    <a:pt x="276009" y="167"/>
                  </a:cubicBezTo>
                  <a:lnTo>
                    <a:pt x="267118" y="289"/>
                  </a:lnTo>
                  <a:cubicBezTo>
                    <a:pt x="264155" y="319"/>
                    <a:pt x="261192" y="334"/>
                    <a:pt x="258228" y="350"/>
                  </a:cubicBezTo>
                  <a:lnTo>
                    <a:pt x="253791" y="365"/>
                  </a:lnTo>
                  <a:lnTo>
                    <a:pt x="249353" y="350"/>
                  </a:lnTo>
                  <a:cubicBezTo>
                    <a:pt x="246390" y="350"/>
                    <a:pt x="243411" y="319"/>
                    <a:pt x="240463" y="289"/>
                  </a:cubicBezTo>
                  <a:lnTo>
                    <a:pt x="231573" y="198"/>
                  </a:lnTo>
                  <a:lnTo>
                    <a:pt x="222667" y="122"/>
                  </a:lnTo>
                  <a:lnTo>
                    <a:pt x="213777" y="61"/>
                  </a:lnTo>
                  <a:lnTo>
                    <a:pt x="204887" y="30"/>
                  </a:lnTo>
                  <a:cubicBezTo>
                    <a:pt x="201938" y="15"/>
                    <a:pt x="198960" y="0"/>
                    <a:pt x="195996" y="0"/>
                  </a:cubicBezTo>
                  <a:lnTo>
                    <a:pt x="178216" y="46"/>
                  </a:lnTo>
                  <a:lnTo>
                    <a:pt x="160435" y="198"/>
                  </a:lnTo>
                  <a:lnTo>
                    <a:pt x="151545" y="304"/>
                  </a:lnTo>
                  <a:lnTo>
                    <a:pt x="142670" y="456"/>
                  </a:lnTo>
                  <a:lnTo>
                    <a:pt x="133780" y="304"/>
                  </a:lnTo>
                  <a:lnTo>
                    <a:pt x="124874" y="198"/>
                  </a:lnTo>
                  <a:lnTo>
                    <a:pt x="107094" y="46"/>
                  </a:lnTo>
                  <a:lnTo>
                    <a:pt x="89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2"/>
            <p:cNvSpPr/>
            <p:nvPr/>
          </p:nvSpPr>
          <p:spPr>
            <a:xfrm>
              <a:off x="290550" y="4624150"/>
              <a:ext cx="6963300" cy="24700"/>
            </a:xfrm>
            <a:custGeom>
              <a:avLst/>
              <a:gdLst/>
              <a:ahLst/>
              <a:cxnLst/>
              <a:rect l="l" t="t" r="r" b="b"/>
              <a:pathLst>
                <a:path w="278532" h="988" extrusionOk="0">
                  <a:moveTo>
                    <a:pt x="190389" y="0"/>
                  </a:moveTo>
                  <a:lnTo>
                    <a:pt x="165238" y="76"/>
                  </a:lnTo>
                  <a:lnTo>
                    <a:pt x="139266" y="243"/>
                  </a:lnTo>
                  <a:lnTo>
                    <a:pt x="126227" y="319"/>
                  </a:lnTo>
                  <a:lnTo>
                    <a:pt x="113294" y="350"/>
                  </a:lnTo>
                  <a:cubicBezTo>
                    <a:pt x="104738" y="335"/>
                    <a:pt x="96304" y="319"/>
                    <a:pt x="88158" y="243"/>
                  </a:cubicBezTo>
                  <a:cubicBezTo>
                    <a:pt x="79997" y="167"/>
                    <a:pt x="72110" y="91"/>
                    <a:pt x="64633" y="91"/>
                  </a:cubicBezTo>
                  <a:cubicBezTo>
                    <a:pt x="62315" y="82"/>
                    <a:pt x="60035" y="78"/>
                    <a:pt x="57799" y="78"/>
                  </a:cubicBezTo>
                  <a:cubicBezTo>
                    <a:pt x="52825" y="78"/>
                    <a:pt x="48063" y="96"/>
                    <a:pt x="43555" y="107"/>
                  </a:cubicBezTo>
                  <a:cubicBezTo>
                    <a:pt x="37035" y="122"/>
                    <a:pt x="31048" y="137"/>
                    <a:pt x="25759" y="183"/>
                  </a:cubicBezTo>
                  <a:lnTo>
                    <a:pt x="12021" y="304"/>
                  </a:lnTo>
                  <a:lnTo>
                    <a:pt x="61" y="456"/>
                  </a:lnTo>
                  <a:cubicBezTo>
                    <a:pt x="31" y="456"/>
                    <a:pt x="0" y="471"/>
                    <a:pt x="15" y="502"/>
                  </a:cubicBezTo>
                  <a:cubicBezTo>
                    <a:pt x="0" y="517"/>
                    <a:pt x="31" y="547"/>
                    <a:pt x="61" y="547"/>
                  </a:cubicBezTo>
                  <a:lnTo>
                    <a:pt x="12021" y="699"/>
                  </a:lnTo>
                  <a:lnTo>
                    <a:pt x="25759" y="806"/>
                  </a:lnTo>
                  <a:cubicBezTo>
                    <a:pt x="31048" y="866"/>
                    <a:pt x="37035" y="866"/>
                    <a:pt x="43555" y="882"/>
                  </a:cubicBezTo>
                  <a:cubicBezTo>
                    <a:pt x="48176" y="903"/>
                    <a:pt x="53062" y="925"/>
                    <a:pt x="58172" y="925"/>
                  </a:cubicBezTo>
                  <a:cubicBezTo>
                    <a:pt x="60289" y="925"/>
                    <a:pt x="62443" y="921"/>
                    <a:pt x="64633" y="912"/>
                  </a:cubicBezTo>
                  <a:cubicBezTo>
                    <a:pt x="72110" y="912"/>
                    <a:pt x="79997" y="806"/>
                    <a:pt x="88158" y="760"/>
                  </a:cubicBezTo>
                  <a:cubicBezTo>
                    <a:pt x="96304" y="699"/>
                    <a:pt x="104738" y="654"/>
                    <a:pt x="113294" y="638"/>
                  </a:cubicBezTo>
                  <a:lnTo>
                    <a:pt x="126227" y="669"/>
                  </a:lnTo>
                  <a:lnTo>
                    <a:pt x="139266" y="760"/>
                  </a:lnTo>
                  <a:lnTo>
                    <a:pt x="165238" y="912"/>
                  </a:lnTo>
                  <a:lnTo>
                    <a:pt x="190389" y="988"/>
                  </a:lnTo>
                  <a:lnTo>
                    <a:pt x="213899" y="988"/>
                  </a:lnTo>
                  <a:cubicBezTo>
                    <a:pt x="221376" y="988"/>
                    <a:pt x="228442" y="958"/>
                    <a:pt x="234977" y="927"/>
                  </a:cubicBezTo>
                  <a:lnTo>
                    <a:pt x="252788" y="821"/>
                  </a:lnTo>
                  <a:lnTo>
                    <a:pt x="266511" y="699"/>
                  </a:lnTo>
                  <a:lnTo>
                    <a:pt x="278486" y="547"/>
                  </a:lnTo>
                  <a:cubicBezTo>
                    <a:pt x="278501" y="547"/>
                    <a:pt x="278532" y="532"/>
                    <a:pt x="278532" y="502"/>
                  </a:cubicBezTo>
                  <a:cubicBezTo>
                    <a:pt x="278532" y="471"/>
                    <a:pt x="278516" y="441"/>
                    <a:pt x="278486" y="441"/>
                  </a:cubicBezTo>
                  <a:lnTo>
                    <a:pt x="266511" y="304"/>
                  </a:lnTo>
                  <a:lnTo>
                    <a:pt x="252788" y="183"/>
                  </a:lnTo>
                  <a:lnTo>
                    <a:pt x="234977" y="76"/>
                  </a:lnTo>
                  <a:cubicBezTo>
                    <a:pt x="228442" y="46"/>
                    <a:pt x="221376" y="0"/>
                    <a:pt x="2138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"/>
            <p:cNvSpPr/>
            <p:nvPr/>
          </p:nvSpPr>
          <p:spPr>
            <a:xfrm>
              <a:off x="354750" y="1170100"/>
              <a:ext cx="887150" cy="1446925"/>
            </a:xfrm>
            <a:custGeom>
              <a:avLst/>
              <a:gdLst/>
              <a:ahLst/>
              <a:cxnLst/>
              <a:rect l="l" t="t" r="r" b="b"/>
              <a:pathLst>
                <a:path w="35486" h="57877" extrusionOk="0">
                  <a:moveTo>
                    <a:pt x="1638" y="0"/>
                  </a:moveTo>
                  <a:cubicBezTo>
                    <a:pt x="1247" y="0"/>
                    <a:pt x="858" y="2"/>
                    <a:pt x="472" y="6"/>
                  </a:cubicBezTo>
                  <a:lnTo>
                    <a:pt x="0" y="6"/>
                  </a:lnTo>
                  <a:lnTo>
                    <a:pt x="0" y="462"/>
                  </a:lnTo>
                  <a:cubicBezTo>
                    <a:pt x="16" y="1419"/>
                    <a:pt x="16" y="2362"/>
                    <a:pt x="31" y="3319"/>
                  </a:cubicBezTo>
                  <a:cubicBezTo>
                    <a:pt x="61" y="4261"/>
                    <a:pt x="92" y="51190"/>
                    <a:pt x="122" y="52132"/>
                  </a:cubicBezTo>
                  <a:cubicBezTo>
                    <a:pt x="152" y="53089"/>
                    <a:pt x="198" y="54031"/>
                    <a:pt x="244" y="54989"/>
                  </a:cubicBezTo>
                  <a:cubicBezTo>
                    <a:pt x="259" y="55460"/>
                    <a:pt x="289" y="55931"/>
                    <a:pt x="320" y="56402"/>
                  </a:cubicBezTo>
                  <a:cubicBezTo>
                    <a:pt x="350" y="56873"/>
                    <a:pt x="380" y="57360"/>
                    <a:pt x="411" y="57831"/>
                  </a:cubicBezTo>
                  <a:cubicBezTo>
                    <a:pt x="411" y="57846"/>
                    <a:pt x="441" y="57861"/>
                    <a:pt x="456" y="57876"/>
                  </a:cubicBezTo>
                  <a:cubicBezTo>
                    <a:pt x="487" y="57876"/>
                    <a:pt x="502" y="57846"/>
                    <a:pt x="502" y="57831"/>
                  </a:cubicBezTo>
                  <a:cubicBezTo>
                    <a:pt x="548" y="57360"/>
                    <a:pt x="563" y="56873"/>
                    <a:pt x="593" y="56402"/>
                  </a:cubicBezTo>
                  <a:cubicBezTo>
                    <a:pt x="624" y="55931"/>
                    <a:pt x="654" y="55460"/>
                    <a:pt x="684" y="54989"/>
                  </a:cubicBezTo>
                  <a:cubicBezTo>
                    <a:pt x="715" y="54031"/>
                    <a:pt x="760" y="53089"/>
                    <a:pt x="806" y="52132"/>
                  </a:cubicBezTo>
                  <a:cubicBezTo>
                    <a:pt x="836" y="51190"/>
                    <a:pt x="867" y="4261"/>
                    <a:pt x="882" y="3319"/>
                  </a:cubicBezTo>
                  <a:cubicBezTo>
                    <a:pt x="897" y="2514"/>
                    <a:pt x="912" y="1723"/>
                    <a:pt x="912" y="933"/>
                  </a:cubicBezTo>
                  <a:cubicBezTo>
                    <a:pt x="2219" y="933"/>
                    <a:pt x="3526" y="933"/>
                    <a:pt x="4833" y="903"/>
                  </a:cubicBezTo>
                  <a:cubicBezTo>
                    <a:pt x="6292" y="887"/>
                    <a:pt x="7751" y="872"/>
                    <a:pt x="9210" y="827"/>
                  </a:cubicBezTo>
                  <a:cubicBezTo>
                    <a:pt x="10654" y="766"/>
                    <a:pt x="12128" y="705"/>
                    <a:pt x="13571" y="659"/>
                  </a:cubicBezTo>
                  <a:cubicBezTo>
                    <a:pt x="14623" y="627"/>
                    <a:pt x="15675" y="602"/>
                    <a:pt x="16726" y="602"/>
                  </a:cubicBezTo>
                  <a:cubicBezTo>
                    <a:pt x="17133" y="602"/>
                    <a:pt x="17541" y="605"/>
                    <a:pt x="17948" y="614"/>
                  </a:cubicBezTo>
                  <a:cubicBezTo>
                    <a:pt x="19392" y="629"/>
                    <a:pt x="20866" y="720"/>
                    <a:pt x="22310" y="766"/>
                  </a:cubicBezTo>
                  <a:cubicBezTo>
                    <a:pt x="23039" y="811"/>
                    <a:pt x="23769" y="842"/>
                    <a:pt x="24498" y="842"/>
                  </a:cubicBezTo>
                  <a:cubicBezTo>
                    <a:pt x="24919" y="851"/>
                    <a:pt x="25340" y="859"/>
                    <a:pt x="25762" y="859"/>
                  </a:cubicBezTo>
                  <a:cubicBezTo>
                    <a:pt x="26070" y="859"/>
                    <a:pt x="26378" y="855"/>
                    <a:pt x="26687" y="842"/>
                  </a:cubicBezTo>
                  <a:cubicBezTo>
                    <a:pt x="27416" y="827"/>
                    <a:pt x="28145" y="842"/>
                    <a:pt x="28875" y="811"/>
                  </a:cubicBezTo>
                  <a:cubicBezTo>
                    <a:pt x="29604" y="796"/>
                    <a:pt x="30334" y="781"/>
                    <a:pt x="31063" y="751"/>
                  </a:cubicBezTo>
                  <a:cubicBezTo>
                    <a:pt x="31793" y="720"/>
                    <a:pt x="32522" y="705"/>
                    <a:pt x="33252" y="659"/>
                  </a:cubicBezTo>
                  <a:cubicBezTo>
                    <a:pt x="33981" y="614"/>
                    <a:pt x="34711" y="584"/>
                    <a:pt x="35440" y="508"/>
                  </a:cubicBezTo>
                  <a:cubicBezTo>
                    <a:pt x="35455" y="508"/>
                    <a:pt x="35486" y="492"/>
                    <a:pt x="35486" y="477"/>
                  </a:cubicBezTo>
                  <a:cubicBezTo>
                    <a:pt x="35486" y="447"/>
                    <a:pt x="35470" y="432"/>
                    <a:pt x="35440" y="432"/>
                  </a:cubicBezTo>
                  <a:cubicBezTo>
                    <a:pt x="34711" y="356"/>
                    <a:pt x="33981" y="325"/>
                    <a:pt x="33252" y="264"/>
                  </a:cubicBezTo>
                  <a:cubicBezTo>
                    <a:pt x="32522" y="219"/>
                    <a:pt x="31793" y="204"/>
                    <a:pt x="31063" y="173"/>
                  </a:cubicBezTo>
                  <a:cubicBezTo>
                    <a:pt x="30334" y="143"/>
                    <a:pt x="29604" y="128"/>
                    <a:pt x="28875" y="128"/>
                  </a:cubicBezTo>
                  <a:cubicBezTo>
                    <a:pt x="28145" y="128"/>
                    <a:pt x="27416" y="97"/>
                    <a:pt x="26687" y="97"/>
                  </a:cubicBezTo>
                  <a:cubicBezTo>
                    <a:pt x="26443" y="92"/>
                    <a:pt x="26200" y="90"/>
                    <a:pt x="25957" y="90"/>
                  </a:cubicBezTo>
                  <a:cubicBezTo>
                    <a:pt x="25471" y="90"/>
                    <a:pt x="24984" y="97"/>
                    <a:pt x="24498" y="97"/>
                  </a:cubicBezTo>
                  <a:cubicBezTo>
                    <a:pt x="23769" y="97"/>
                    <a:pt x="23039" y="143"/>
                    <a:pt x="22310" y="173"/>
                  </a:cubicBezTo>
                  <a:cubicBezTo>
                    <a:pt x="20851" y="219"/>
                    <a:pt x="19392" y="310"/>
                    <a:pt x="17948" y="325"/>
                  </a:cubicBezTo>
                  <a:cubicBezTo>
                    <a:pt x="17583" y="329"/>
                    <a:pt x="17219" y="331"/>
                    <a:pt x="16854" y="331"/>
                  </a:cubicBezTo>
                  <a:cubicBezTo>
                    <a:pt x="15760" y="331"/>
                    <a:pt x="14666" y="314"/>
                    <a:pt x="13571" y="280"/>
                  </a:cubicBezTo>
                  <a:cubicBezTo>
                    <a:pt x="12128" y="219"/>
                    <a:pt x="10654" y="158"/>
                    <a:pt x="9210" y="112"/>
                  </a:cubicBezTo>
                  <a:cubicBezTo>
                    <a:pt x="7751" y="82"/>
                    <a:pt x="6292" y="52"/>
                    <a:pt x="4833" y="36"/>
                  </a:cubicBezTo>
                  <a:cubicBezTo>
                    <a:pt x="3776" y="14"/>
                    <a:pt x="2703" y="0"/>
                    <a:pt x="16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"/>
            <p:cNvSpPr/>
            <p:nvPr/>
          </p:nvSpPr>
          <p:spPr>
            <a:xfrm>
              <a:off x="366525" y="2965000"/>
              <a:ext cx="732900" cy="1589650"/>
            </a:xfrm>
            <a:custGeom>
              <a:avLst/>
              <a:gdLst/>
              <a:ahLst/>
              <a:cxnLst/>
              <a:rect l="l" t="t" r="r" b="b"/>
              <a:pathLst>
                <a:path w="29316" h="63586" extrusionOk="0">
                  <a:moveTo>
                    <a:pt x="396" y="1"/>
                  </a:moveTo>
                  <a:cubicBezTo>
                    <a:pt x="373" y="1"/>
                    <a:pt x="350" y="16"/>
                    <a:pt x="350" y="46"/>
                  </a:cubicBezTo>
                  <a:cubicBezTo>
                    <a:pt x="320" y="411"/>
                    <a:pt x="289" y="776"/>
                    <a:pt x="259" y="1141"/>
                  </a:cubicBezTo>
                  <a:cubicBezTo>
                    <a:pt x="229" y="1505"/>
                    <a:pt x="198" y="1870"/>
                    <a:pt x="168" y="2235"/>
                  </a:cubicBezTo>
                  <a:cubicBezTo>
                    <a:pt x="122" y="2964"/>
                    <a:pt x="92" y="3694"/>
                    <a:pt x="61" y="4423"/>
                  </a:cubicBezTo>
                  <a:cubicBezTo>
                    <a:pt x="31" y="5153"/>
                    <a:pt x="16" y="60196"/>
                    <a:pt x="16" y="60926"/>
                  </a:cubicBezTo>
                  <a:cubicBezTo>
                    <a:pt x="16" y="61640"/>
                    <a:pt x="1" y="62385"/>
                    <a:pt x="16" y="63114"/>
                  </a:cubicBezTo>
                  <a:lnTo>
                    <a:pt x="16" y="63494"/>
                  </a:lnTo>
                  <a:lnTo>
                    <a:pt x="396" y="63494"/>
                  </a:lnTo>
                  <a:cubicBezTo>
                    <a:pt x="1596" y="63479"/>
                    <a:pt x="2812" y="63388"/>
                    <a:pt x="4013" y="63327"/>
                  </a:cubicBezTo>
                  <a:cubicBezTo>
                    <a:pt x="5007" y="63276"/>
                    <a:pt x="6002" y="63247"/>
                    <a:pt x="6996" y="63247"/>
                  </a:cubicBezTo>
                  <a:cubicBezTo>
                    <a:pt x="7202" y="63247"/>
                    <a:pt x="7408" y="63248"/>
                    <a:pt x="7614" y="63251"/>
                  </a:cubicBezTo>
                  <a:cubicBezTo>
                    <a:pt x="8815" y="63281"/>
                    <a:pt x="10031" y="63342"/>
                    <a:pt x="11231" y="63388"/>
                  </a:cubicBezTo>
                  <a:cubicBezTo>
                    <a:pt x="11824" y="63433"/>
                    <a:pt x="12432" y="63448"/>
                    <a:pt x="13040" y="63479"/>
                  </a:cubicBezTo>
                  <a:cubicBezTo>
                    <a:pt x="13632" y="63494"/>
                    <a:pt x="14240" y="63509"/>
                    <a:pt x="14833" y="63524"/>
                  </a:cubicBezTo>
                  <a:lnTo>
                    <a:pt x="16641" y="63555"/>
                  </a:lnTo>
                  <a:cubicBezTo>
                    <a:pt x="17249" y="63555"/>
                    <a:pt x="17842" y="63585"/>
                    <a:pt x="18450" y="63585"/>
                  </a:cubicBezTo>
                  <a:lnTo>
                    <a:pt x="20258" y="63585"/>
                  </a:lnTo>
                  <a:lnTo>
                    <a:pt x="22067" y="63555"/>
                  </a:lnTo>
                  <a:cubicBezTo>
                    <a:pt x="23267" y="63509"/>
                    <a:pt x="24468" y="63479"/>
                    <a:pt x="25668" y="63418"/>
                  </a:cubicBezTo>
                  <a:cubicBezTo>
                    <a:pt x="26869" y="63342"/>
                    <a:pt x="28070" y="63281"/>
                    <a:pt x="29285" y="63160"/>
                  </a:cubicBezTo>
                  <a:cubicBezTo>
                    <a:pt x="29301" y="63160"/>
                    <a:pt x="29316" y="63144"/>
                    <a:pt x="29316" y="63129"/>
                  </a:cubicBezTo>
                  <a:cubicBezTo>
                    <a:pt x="29316" y="63099"/>
                    <a:pt x="29301" y="63084"/>
                    <a:pt x="29285" y="63084"/>
                  </a:cubicBezTo>
                  <a:cubicBezTo>
                    <a:pt x="28070" y="62962"/>
                    <a:pt x="26869" y="62886"/>
                    <a:pt x="25668" y="62825"/>
                  </a:cubicBezTo>
                  <a:cubicBezTo>
                    <a:pt x="24468" y="62780"/>
                    <a:pt x="23252" y="62719"/>
                    <a:pt x="22067" y="62688"/>
                  </a:cubicBezTo>
                  <a:lnTo>
                    <a:pt x="20258" y="62658"/>
                  </a:lnTo>
                  <a:cubicBezTo>
                    <a:pt x="20056" y="62653"/>
                    <a:pt x="19855" y="62651"/>
                    <a:pt x="19654" y="62651"/>
                  </a:cubicBezTo>
                  <a:cubicBezTo>
                    <a:pt x="19254" y="62651"/>
                    <a:pt x="18855" y="62658"/>
                    <a:pt x="18450" y="62658"/>
                  </a:cubicBezTo>
                  <a:cubicBezTo>
                    <a:pt x="17842" y="62658"/>
                    <a:pt x="17249" y="62673"/>
                    <a:pt x="16641" y="62688"/>
                  </a:cubicBezTo>
                  <a:lnTo>
                    <a:pt x="14833" y="62719"/>
                  </a:lnTo>
                  <a:cubicBezTo>
                    <a:pt x="14240" y="62719"/>
                    <a:pt x="13632" y="62749"/>
                    <a:pt x="13024" y="62764"/>
                  </a:cubicBezTo>
                  <a:cubicBezTo>
                    <a:pt x="12432" y="62795"/>
                    <a:pt x="11824" y="62810"/>
                    <a:pt x="11231" y="62840"/>
                  </a:cubicBezTo>
                  <a:cubicBezTo>
                    <a:pt x="10015" y="62901"/>
                    <a:pt x="8815" y="62962"/>
                    <a:pt x="7614" y="62992"/>
                  </a:cubicBezTo>
                  <a:cubicBezTo>
                    <a:pt x="7344" y="62996"/>
                    <a:pt x="7075" y="62998"/>
                    <a:pt x="6805" y="62998"/>
                  </a:cubicBezTo>
                  <a:cubicBezTo>
                    <a:pt x="5874" y="62998"/>
                    <a:pt x="4943" y="62975"/>
                    <a:pt x="4013" y="62916"/>
                  </a:cubicBezTo>
                  <a:cubicBezTo>
                    <a:pt x="2934" y="62856"/>
                    <a:pt x="1855" y="62795"/>
                    <a:pt x="776" y="62764"/>
                  </a:cubicBezTo>
                  <a:lnTo>
                    <a:pt x="776" y="60941"/>
                  </a:lnTo>
                  <a:cubicBezTo>
                    <a:pt x="776" y="60211"/>
                    <a:pt x="745" y="5153"/>
                    <a:pt x="730" y="4423"/>
                  </a:cubicBezTo>
                  <a:cubicBezTo>
                    <a:pt x="700" y="3694"/>
                    <a:pt x="669" y="2964"/>
                    <a:pt x="624" y="2235"/>
                  </a:cubicBezTo>
                  <a:cubicBezTo>
                    <a:pt x="608" y="1870"/>
                    <a:pt x="563" y="1505"/>
                    <a:pt x="548" y="1141"/>
                  </a:cubicBezTo>
                  <a:cubicBezTo>
                    <a:pt x="517" y="776"/>
                    <a:pt x="487" y="411"/>
                    <a:pt x="441" y="46"/>
                  </a:cubicBezTo>
                  <a:cubicBezTo>
                    <a:pt x="441" y="16"/>
                    <a:pt x="419" y="1"/>
                    <a:pt x="3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"/>
            <p:cNvSpPr/>
            <p:nvPr/>
          </p:nvSpPr>
          <p:spPr>
            <a:xfrm>
              <a:off x="6368225" y="1170200"/>
              <a:ext cx="887150" cy="1446925"/>
            </a:xfrm>
            <a:custGeom>
              <a:avLst/>
              <a:gdLst/>
              <a:ahLst/>
              <a:cxnLst/>
              <a:rect l="l" t="t" r="r" b="b"/>
              <a:pathLst>
                <a:path w="35486" h="57877" extrusionOk="0">
                  <a:moveTo>
                    <a:pt x="33354" y="1"/>
                  </a:moveTo>
                  <a:cubicBezTo>
                    <a:pt x="32456" y="1"/>
                    <a:pt x="31554" y="14"/>
                    <a:pt x="30653" y="32"/>
                  </a:cubicBezTo>
                  <a:cubicBezTo>
                    <a:pt x="29179" y="48"/>
                    <a:pt x="27735" y="63"/>
                    <a:pt x="26276" y="108"/>
                  </a:cubicBezTo>
                  <a:cubicBezTo>
                    <a:pt x="24817" y="154"/>
                    <a:pt x="23358" y="230"/>
                    <a:pt x="21914" y="276"/>
                  </a:cubicBezTo>
                  <a:cubicBezTo>
                    <a:pt x="20795" y="299"/>
                    <a:pt x="19675" y="331"/>
                    <a:pt x="18555" y="331"/>
                  </a:cubicBezTo>
                  <a:cubicBezTo>
                    <a:pt x="18216" y="331"/>
                    <a:pt x="17877" y="328"/>
                    <a:pt x="17538" y="321"/>
                  </a:cubicBezTo>
                  <a:cubicBezTo>
                    <a:pt x="16079" y="306"/>
                    <a:pt x="14620" y="215"/>
                    <a:pt x="13176" y="169"/>
                  </a:cubicBezTo>
                  <a:cubicBezTo>
                    <a:pt x="12447" y="124"/>
                    <a:pt x="11702" y="93"/>
                    <a:pt x="10988" y="78"/>
                  </a:cubicBezTo>
                  <a:cubicBezTo>
                    <a:pt x="10501" y="78"/>
                    <a:pt x="10008" y="71"/>
                    <a:pt x="9522" y="71"/>
                  </a:cubicBezTo>
                  <a:cubicBezTo>
                    <a:pt x="9279" y="71"/>
                    <a:pt x="9037" y="73"/>
                    <a:pt x="8799" y="78"/>
                  </a:cubicBezTo>
                  <a:cubicBezTo>
                    <a:pt x="8070" y="108"/>
                    <a:pt x="7340" y="93"/>
                    <a:pt x="6611" y="108"/>
                  </a:cubicBezTo>
                  <a:cubicBezTo>
                    <a:pt x="5882" y="139"/>
                    <a:pt x="5152" y="154"/>
                    <a:pt x="4423" y="169"/>
                  </a:cubicBezTo>
                  <a:cubicBezTo>
                    <a:pt x="3693" y="200"/>
                    <a:pt x="2949" y="230"/>
                    <a:pt x="2234" y="276"/>
                  </a:cubicBezTo>
                  <a:cubicBezTo>
                    <a:pt x="1505" y="321"/>
                    <a:pt x="760" y="352"/>
                    <a:pt x="46" y="428"/>
                  </a:cubicBezTo>
                  <a:cubicBezTo>
                    <a:pt x="15" y="428"/>
                    <a:pt x="0" y="443"/>
                    <a:pt x="0" y="473"/>
                  </a:cubicBezTo>
                  <a:cubicBezTo>
                    <a:pt x="0" y="488"/>
                    <a:pt x="15" y="519"/>
                    <a:pt x="46" y="519"/>
                  </a:cubicBezTo>
                  <a:cubicBezTo>
                    <a:pt x="760" y="580"/>
                    <a:pt x="1505" y="610"/>
                    <a:pt x="2234" y="671"/>
                  </a:cubicBezTo>
                  <a:cubicBezTo>
                    <a:pt x="2949" y="716"/>
                    <a:pt x="3693" y="747"/>
                    <a:pt x="4423" y="762"/>
                  </a:cubicBezTo>
                  <a:cubicBezTo>
                    <a:pt x="5152" y="792"/>
                    <a:pt x="5882" y="807"/>
                    <a:pt x="6611" y="823"/>
                  </a:cubicBezTo>
                  <a:cubicBezTo>
                    <a:pt x="7340" y="838"/>
                    <a:pt x="8070" y="853"/>
                    <a:pt x="8799" y="853"/>
                  </a:cubicBezTo>
                  <a:cubicBezTo>
                    <a:pt x="9037" y="858"/>
                    <a:pt x="9279" y="860"/>
                    <a:pt x="9522" y="860"/>
                  </a:cubicBezTo>
                  <a:cubicBezTo>
                    <a:pt x="10008" y="860"/>
                    <a:pt x="10501" y="853"/>
                    <a:pt x="10988" y="853"/>
                  </a:cubicBezTo>
                  <a:cubicBezTo>
                    <a:pt x="11702" y="853"/>
                    <a:pt x="12447" y="807"/>
                    <a:pt x="13176" y="777"/>
                  </a:cubicBezTo>
                  <a:cubicBezTo>
                    <a:pt x="14635" y="731"/>
                    <a:pt x="16079" y="640"/>
                    <a:pt x="17538" y="625"/>
                  </a:cubicBezTo>
                  <a:cubicBezTo>
                    <a:pt x="17945" y="617"/>
                    <a:pt x="18352" y="613"/>
                    <a:pt x="18760" y="613"/>
                  </a:cubicBezTo>
                  <a:cubicBezTo>
                    <a:pt x="19811" y="613"/>
                    <a:pt x="20863" y="638"/>
                    <a:pt x="21914" y="671"/>
                  </a:cubicBezTo>
                  <a:cubicBezTo>
                    <a:pt x="23358" y="731"/>
                    <a:pt x="24817" y="792"/>
                    <a:pt x="26276" y="823"/>
                  </a:cubicBezTo>
                  <a:cubicBezTo>
                    <a:pt x="27735" y="868"/>
                    <a:pt x="29194" y="899"/>
                    <a:pt x="30653" y="914"/>
                  </a:cubicBezTo>
                  <a:cubicBezTo>
                    <a:pt x="31944" y="944"/>
                    <a:pt x="33251" y="944"/>
                    <a:pt x="34558" y="944"/>
                  </a:cubicBezTo>
                  <a:cubicBezTo>
                    <a:pt x="34574" y="1734"/>
                    <a:pt x="34574" y="2525"/>
                    <a:pt x="34604" y="3330"/>
                  </a:cubicBezTo>
                  <a:cubicBezTo>
                    <a:pt x="34619" y="4272"/>
                    <a:pt x="34650" y="51201"/>
                    <a:pt x="34680" y="52143"/>
                  </a:cubicBezTo>
                  <a:cubicBezTo>
                    <a:pt x="34710" y="53100"/>
                    <a:pt x="34771" y="54043"/>
                    <a:pt x="34802" y="55000"/>
                  </a:cubicBezTo>
                  <a:cubicBezTo>
                    <a:pt x="34817" y="55471"/>
                    <a:pt x="34862" y="55942"/>
                    <a:pt x="34878" y="56413"/>
                  </a:cubicBezTo>
                  <a:cubicBezTo>
                    <a:pt x="34908" y="56884"/>
                    <a:pt x="34938" y="57371"/>
                    <a:pt x="34984" y="57842"/>
                  </a:cubicBezTo>
                  <a:cubicBezTo>
                    <a:pt x="34984" y="57857"/>
                    <a:pt x="34999" y="57872"/>
                    <a:pt x="35014" y="57872"/>
                  </a:cubicBezTo>
                  <a:cubicBezTo>
                    <a:pt x="35020" y="57875"/>
                    <a:pt x="35025" y="57876"/>
                    <a:pt x="35030" y="57876"/>
                  </a:cubicBezTo>
                  <a:cubicBezTo>
                    <a:pt x="35050" y="57876"/>
                    <a:pt x="35060" y="57854"/>
                    <a:pt x="35060" y="57842"/>
                  </a:cubicBezTo>
                  <a:cubicBezTo>
                    <a:pt x="35105" y="57371"/>
                    <a:pt x="35136" y="56884"/>
                    <a:pt x="35166" y="56413"/>
                  </a:cubicBezTo>
                  <a:cubicBezTo>
                    <a:pt x="35181" y="55942"/>
                    <a:pt x="35227" y="55471"/>
                    <a:pt x="35242" y="55000"/>
                  </a:cubicBezTo>
                  <a:cubicBezTo>
                    <a:pt x="35288" y="54043"/>
                    <a:pt x="35333" y="53100"/>
                    <a:pt x="35364" y="52143"/>
                  </a:cubicBezTo>
                  <a:cubicBezTo>
                    <a:pt x="35394" y="51201"/>
                    <a:pt x="35425" y="4272"/>
                    <a:pt x="35440" y="3330"/>
                  </a:cubicBezTo>
                  <a:cubicBezTo>
                    <a:pt x="35455" y="2373"/>
                    <a:pt x="35470" y="1431"/>
                    <a:pt x="35485" y="473"/>
                  </a:cubicBezTo>
                  <a:lnTo>
                    <a:pt x="35485" y="17"/>
                  </a:lnTo>
                  <a:lnTo>
                    <a:pt x="35014" y="17"/>
                  </a:lnTo>
                  <a:cubicBezTo>
                    <a:pt x="34463" y="6"/>
                    <a:pt x="33909" y="1"/>
                    <a:pt x="333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"/>
            <p:cNvSpPr/>
            <p:nvPr/>
          </p:nvSpPr>
          <p:spPr>
            <a:xfrm>
              <a:off x="6509550" y="2964250"/>
              <a:ext cx="732900" cy="1590175"/>
            </a:xfrm>
            <a:custGeom>
              <a:avLst/>
              <a:gdLst/>
              <a:ahLst/>
              <a:cxnLst/>
              <a:rect l="l" t="t" r="r" b="b"/>
              <a:pathLst>
                <a:path w="29316" h="63607" extrusionOk="0">
                  <a:moveTo>
                    <a:pt x="28936" y="0"/>
                  </a:moveTo>
                  <a:cubicBezTo>
                    <a:pt x="28905" y="0"/>
                    <a:pt x="28890" y="16"/>
                    <a:pt x="28890" y="46"/>
                  </a:cubicBezTo>
                  <a:cubicBezTo>
                    <a:pt x="28845" y="411"/>
                    <a:pt x="28814" y="775"/>
                    <a:pt x="28784" y="1140"/>
                  </a:cubicBezTo>
                  <a:cubicBezTo>
                    <a:pt x="28753" y="1505"/>
                    <a:pt x="28723" y="1870"/>
                    <a:pt x="28708" y="2234"/>
                  </a:cubicBezTo>
                  <a:cubicBezTo>
                    <a:pt x="28662" y="2964"/>
                    <a:pt x="28617" y="3693"/>
                    <a:pt x="28601" y="4423"/>
                  </a:cubicBezTo>
                  <a:cubicBezTo>
                    <a:pt x="28571" y="5152"/>
                    <a:pt x="28556" y="60211"/>
                    <a:pt x="28541" y="60940"/>
                  </a:cubicBezTo>
                  <a:cubicBezTo>
                    <a:pt x="28541" y="61548"/>
                    <a:pt x="28525" y="62156"/>
                    <a:pt x="28541" y="62764"/>
                  </a:cubicBezTo>
                  <a:cubicBezTo>
                    <a:pt x="27477" y="62794"/>
                    <a:pt x="26398" y="62855"/>
                    <a:pt x="25319" y="62916"/>
                  </a:cubicBezTo>
                  <a:cubicBezTo>
                    <a:pt x="24324" y="62966"/>
                    <a:pt x="23319" y="62996"/>
                    <a:pt x="22321" y="62996"/>
                  </a:cubicBezTo>
                  <a:cubicBezTo>
                    <a:pt x="22114" y="62996"/>
                    <a:pt x="21908" y="62995"/>
                    <a:pt x="21702" y="62992"/>
                  </a:cubicBezTo>
                  <a:cubicBezTo>
                    <a:pt x="20501" y="62962"/>
                    <a:pt x="19301" y="62901"/>
                    <a:pt x="18100" y="62840"/>
                  </a:cubicBezTo>
                  <a:cubicBezTo>
                    <a:pt x="17492" y="62810"/>
                    <a:pt x="16900" y="62779"/>
                    <a:pt x="16292" y="62764"/>
                  </a:cubicBezTo>
                  <a:cubicBezTo>
                    <a:pt x="15684" y="62749"/>
                    <a:pt x="15091" y="62734"/>
                    <a:pt x="14483" y="62718"/>
                  </a:cubicBezTo>
                  <a:lnTo>
                    <a:pt x="12675" y="62688"/>
                  </a:lnTo>
                  <a:cubicBezTo>
                    <a:pt x="12082" y="62688"/>
                    <a:pt x="11490" y="62673"/>
                    <a:pt x="10882" y="62673"/>
                  </a:cubicBezTo>
                  <a:cubicBezTo>
                    <a:pt x="10476" y="62673"/>
                    <a:pt x="10078" y="62666"/>
                    <a:pt x="9677" y="62666"/>
                  </a:cubicBezTo>
                  <a:cubicBezTo>
                    <a:pt x="9477" y="62666"/>
                    <a:pt x="9276" y="62668"/>
                    <a:pt x="9073" y="62673"/>
                  </a:cubicBezTo>
                  <a:lnTo>
                    <a:pt x="7265" y="62703"/>
                  </a:lnTo>
                  <a:cubicBezTo>
                    <a:pt x="6064" y="62734"/>
                    <a:pt x="4864" y="62779"/>
                    <a:pt x="3663" y="62840"/>
                  </a:cubicBezTo>
                  <a:cubicBezTo>
                    <a:pt x="2463" y="62916"/>
                    <a:pt x="1247" y="62977"/>
                    <a:pt x="46" y="63098"/>
                  </a:cubicBezTo>
                  <a:cubicBezTo>
                    <a:pt x="31" y="63098"/>
                    <a:pt x="16" y="63114"/>
                    <a:pt x="16" y="63129"/>
                  </a:cubicBezTo>
                  <a:cubicBezTo>
                    <a:pt x="1" y="63159"/>
                    <a:pt x="31" y="63174"/>
                    <a:pt x="46" y="63174"/>
                  </a:cubicBezTo>
                  <a:cubicBezTo>
                    <a:pt x="1247" y="63296"/>
                    <a:pt x="2463" y="63372"/>
                    <a:pt x="3663" y="63433"/>
                  </a:cubicBezTo>
                  <a:cubicBezTo>
                    <a:pt x="4864" y="63478"/>
                    <a:pt x="6064" y="63524"/>
                    <a:pt x="7265" y="63570"/>
                  </a:cubicBezTo>
                  <a:lnTo>
                    <a:pt x="9073" y="63600"/>
                  </a:lnTo>
                  <a:cubicBezTo>
                    <a:pt x="9276" y="63605"/>
                    <a:pt x="9477" y="63607"/>
                    <a:pt x="9677" y="63607"/>
                  </a:cubicBezTo>
                  <a:cubicBezTo>
                    <a:pt x="10078" y="63607"/>
                    <a:pt x="10476" y="63600"/>
                    <a:pt x="10882" y="63600"/>
                  </a:cubicBezTo>
                  <a:cubicBezTo>
                    <a:pt x="11474" y="63600"/>
                    <a:pt x="12082" y="63585"/>
                    <a:pt x="12690" y="63570"/>
                  </a:cubicBezTo>
                  <a:lnTo>
                    <a:pt x="14483" y="63539"/>
                  </a:lnTo>
                  <a:cubicBezTo>
                    <a:pt x="15091" y="63539"/>
                    <a:pt x="15699" y="63509"/>
                    <a:pt x="16292" y="63494"/>
                  </a:cubicBezTo>
                  <a:cubicBezTo>
                    <a:pt x="16900" y="63463"/>
                    <a:pt x="17492" y="63448"/>
                    <a:pt x="18100" y="63402"/>
                  </a:cubicBezTo>
                  <a:cubicBezTo>
                    <a:pt x="19301" y="63357"/>
                    <a:pt x="20501" y="63281"/>
                    <a:pt x="21702" y="63266"/>
                  </a:cubicBezTo>
                  <a:cubicBezTo>
                    <a:pt x="21972" y="63262"/>
                    <a:pt x="22242" y="63260"/>
                    <a:pt x="22513" y="63260"/>
                  </a:cubicBezTo>
                  <a:cubicBezTo>
                    <a:pt x="23448" y="63260"/>
                    <a:pt x="24388" y="63283"/>
                    <a:pt x="25319" y="63342"/>
                  </a:cubicBezTo>
                  <a:cubicBezTo>
                    <a:pt x="26519" y="63418"/>
                    <a:pt x="27720" y="63494"/>
                    <a:pt x="28921" y="63509"/>
                  </a:cubicBezTo>
                  <a:lnTo>
                    <a:pt x="29301" y="63509"/>
                  </a:lnTo>
                  <a:lnTo>
                    <a:pt x="29301" y="63129"/>
                  </a:lnTo>
                  <a:cubicBezTo>
                    <a:pt x="29316" y="62399"/>
                    <a:pt x="29316" y="61670"/>
                    <a:pt x="29301" y="60940"/>
                  </a:cubicBezTo>
                  <a:cubicBezTo>
                    <a:pt x="29301" y="60211"/>
                    <a:pt x="29270" y="5152"/>
                    <a:pt x="29255" y="4423"/>
                  </a:cubicBezTo>
                  <a:cubicBezTo>
                    <a:pt x="29240" y="3693"/>
                    <a:pt x="29194" y="2964"/>
                    <a:pt x="29149" y="2234"/>
                  </a:cubicBezTo>
                  <a:cubicBezTo>
                    <a:pt x="29133" y="1870"/>
                    <a:pt x="29088" y="1505"/>
                    <a:pt x="29073" y="1140"/>
                  </a:cubicBezTo>
                  <a:cubicBezTo>
                    <a:pt x="29042" y="775"/>
                    <a:pt x="29012" y="411"/>
                    <a:pt x="28966" y="46"/>
                  </a:cubicBezTo>
                  <a:cubicBezTo>
                    <a:pt x="28966" y="16"/>
                    <a:pt x="28951" y="0"/>
                    <a:pt x="28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"/>
            <p:cNvSpPr/>
            <p:nvPr/>
          </p:nvSpPr>
          <p:spPr>
            <a:xfrm>
              <a:off x="1567850" y="1170075"/>
              <a:ext cx="1523150" cy="23425"/>
            </a:xfrm>
            <a:custGeom>
              <a:avLst/>
              <a:gdLst/>
              <a:ahLst/>
              <a:cxnLst/>
              <a:rect l="l" t="t" r="r" b="b"/>
              <a:pathLst>
                <a:path w="60926" h="937" extrusionOk="0">
                  <a:moveTo>
                    <a:pt x="43393" y="0"/>
                  </a:moveTo>
                  <a:cubicBezTo>
                    <a:pt x="42812" y="0"/>
                    <a:pt x="42223" y="2"/>
                    <a:pt x="41625" y="7"/>
                  </a:cubicBezTo>
                  <a:lnTo>
                    <a:pt x="36139" y="83"/>
                  </a:lnTo>
                  <a:lnTo>
                    <a:pt x="33313" y="144"/>
                  </a:lnTo>
                  <a:lnTo>
                    <a:pt x="30456" y="220"/>
                  </a:lnTo>
                  <a:cubicBezTo>
                    <a:pt x="28756" y="274"/>
                    <a:pt x="27057" y="329"/>
                    <a:pt x="25380" y="329"/>
                  </a:cubicBezTo>
                  <a:cubicBezTo>
                    <a:pt x="25182" y="329"/>
                    <a:pt x="24984" y="328"/>
                    <a:pt x="24787" y="326"/>
                  </a:cubicBezTo>
                  <a:cubicBezTo>
                    <a:pt x="22918" y="326"/>
                    <a:pt x="21079" y="296"/>
                    <a:pt x="19301" y="235"/>
                  </a:cubicBezTo>
                  <a:cubicBezTo>
                    <a:pt x="17508" y="159"/>
                    <a:pt x="15790" y="98"/>
                    <a:pt x="14149" y="83"/>
                  </a:cubicBezTo>
                  <a:cubicBezTo>
                    <a:pt x="13673" y="79"/>
                    <a:pt x="13203" y="77"/>
                    <a:pt x="12741" y="77"/>
                  </a:cubicBezTo>
                  <a:cubicBezTo>
                    <a:pt x="11625" y="77"/>
                    <a:pt x="10555" y="87"/>
                    <a:pt x="9544" y="98"/>
                  </a:cubicBezTo>
                  <a:cubicBezTo>
                    <a:pt x="6703" y="129"/>
                    <a:pt x="4317" y="205"/>
                    <a:pt x="2660" y="281"/>
                  </a:cubicBezTo>
                  <a:lnTo>
                    <a:pt x="730" y="372"/>
                  </a:lnTo>
                  <a:lnTo>
                    <a:pt x="46" y="417"/>
                  </a:lnTo>
                  <a:cubicBezTo>
                    <a:pt x="31" y="417"/>
                    <a:pt x="1" y="448"/>
                    <a:pt x="1" y="463"/>
                  </a:cubicBezTo>
                  <a:cubicBezTo>
                    <a:pt x="1" y="493"/>
                    <a:pt x="16" y="509"/>
                    <a:pt x="46" y="509"/>
                  </a:cubicBezTo>
                  <a:lnTo>
                    <a:pt x="730" y="554"/>
                  </a:lnTo>
                  <a:lnTo>
                    <a:pt x="2660" y="660"/>
                  </a:lnTo>
                  <a:cubicBezTo>
                    <a:pt x="4317" y="736"/>
                    <a:pt x="6703" y="797"/>
                    <a:pt x="9544" y="843"/>
                  </a:cubicBezTo>
                  <a:cubicBezTo>
                    <a:pt x="10555" y="854"/>
                    <a:pt x="11625" y="864"/>
                    <a:pt x="12741" y="864"/>
                  </a:cubicBezTo>
                  <a:cubicBezTo>
                    <a:pt x="13203" y="864"/>
                    <a:pt x="13673" y="863"/>
                    <a:pt x="14149" y="858"/>
                  </a:cubicBezTo>
                  <a:cubicBezTo>
                    <a:pt x="15790" y="843"/>
                    <a:pt x="17508" y="767"/>
                    <a:pt x="19301" y="706"/>
                  </a:cubicBezTo>
                  <a:cubicBezTo>
                    <a:pt x="21079" y="645"/>
                    <a:pt x="22918" y="600"/>
                    <a:pt x="24787" y="600"/>
                  </a:cubicBezTo>
                  <a:cubicBezTo>
                    <a:pt x="26656" y="615"/>
                    <a:pt x="28556" y="660"/>
                    <a:pt x="30456" y="706"/>
                  </a:cubicBezTo>
                  <a:lnTo>
                    <a:pt x="33313" y="797"/>
                  </a:lnTo>
                  <a:lnTo>
                    <a:pt x="36139" y="858"/>
                  </a:lnTo>
                  <a:lnTo>
                    <a:pt x="41625" y="919"/>
                  </a:lnTo>
                  <a:cubicBezTo>
                    <a:pt x="42661" y="928"/>
                    <a:pt x="43671" y="936"/>
                    <a:pt x="44655" y="936"/>
                  </a:cubicBezTo>
                  <a:cubicBezTo>
                    <a:pt x="45376" y="936"/>
                    <a:pt x="46083" y="932"/>
                    <a:pt x="46777" y="919"/>
                  </a:cubicBezTo>
                  <a:cubicBezTo>
                    <a:pt x="48403" y="904"/>
                    <a:pt x="49953" y="888"/>
                    <a:pt x="51367" y="858"/>
                  </a:cubicBezTo>
                  <a:cubicBezTo>
                    <a:pt x="52795" y="843"/>
                    <a:pt x="54102" y="797"/>
                    <a:pt x="55272" y="752"/>
                  </a:cubicBezTo>
                  <a:cubicBezTo>
                    <a:pt x="56427" y="706"/>
                    <a:pt x="57430" y="691"/>
                    <a:pt x="58266" y="645"/>
                  </a:cubicBezTo>
                  <a:cubicBezTo>
                    <a:pt x="59923" y="569"/>
                    <a:pt x="60880" y="509"/>
                    <a:pt x="60880" y="509"/>
                  </a:cubicBezTo>
                  <a:cubicBezTo>
                    <a:pt x="60895" y="509"/>
                    <a:pt x="60926" y="493"/>
                    <a:pt x="60926" y="463"/>
                  </a:cubicBezTo>
                  <a:cubicBezTo>
                    <a:pt x="60926" y="448"/>
                    <a:pt x="60895" y="433"/>
                    <a:pt x="60880" y="433"/>
                  </a:cubicBezTo>
                  <a:cubicBezTo>
                    <a:pt x="60880" y="433"/>
                    <a:pt x="59923" y="372"/>
                    <a:pt x="58266" y="296"/>
                  </a:cubicBezTo>
                  <a:cubicBezTo>
                    <a:pt x="57430" y="250"/>
                    <a:pt x="56427" y="220"/>
                    <a:pt x="55272" y="189"/>
                  </a:cubicBezTo>
                  <a:cubicBezTo>
                    <a:pt x="54102" y="144"/>
                    <a:pt x="52795" y="113"/>
                    <a:pt x="51367" y="83"/>
                  </a:cubicBezTo>
                  <a:cubicBezTo>
                    <a:pt x="49953" y="53"/>
                    <a:pt x="48403" y="22"/>
                    <a:pt x="46777" y="7"/>
                  </a:cubicBezTo>
                  <a:cubicBezTo>
                    <a:pt x="45683" y="7"/>
                    <a:pt x="44555" y="0"/>
                    <a:pt x="433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"/>
            <p:cNvSpPr/>
            <p:nvPr/>
          </p:nvSpPr>
          <p:spPr>
            <a:xfrm>
              <a:off x="3964050" y="4530900"/>
              <a:ext cx="1983625" cy="23650"/>
            </a:xfrm>
            <a:custGeom>
              <a:avLst/>
              <a:gdLst/>
              <a:ahLst/>
              <a:cxnLst/>
              <a:rect l="l" t="t" r="r" b="b"/>
              <a:pathLst>
                <a:path w="79345" h="946" extrusionOk="0">
                  <a:moveTo>
                    <a:pt x="56522" y="0"/>
                  </a:moveTo>
                  <a:cubicBezTo>
                    <a:pt x="55765" y="0"/>
                    <a:pt x="54999" y="2"/>
                    <a:pt x="54223" y="7"/>
                  </a:cubicBezTo>
                  <a:lnTo>
                    <a:pt x="47066" y="83"/>
                  </a:lnTo>
                  <a:lnTo>
                    <a:pt x="43388" y="144"/>
                  </a:lnTo>
                  <a:lnTo>
                    <a:pt x="39680" y="235"/>
                  </a:lnTo>
                  <a:lnTo>
                    <a:pt x="35957" y="311"/>
                  </a:lnTo>
                  <a:lnTo>
                    <a:pt x="32279" y="326"/>
                  </a:lnTo>
                  <a:cubicBezTo>
                    <a:pt x="29847" y="326"/>
                    <a:pt x="27446" y="296"/>
                    <a:pt x="25121" y="235"/>
                  </a:cubicBezTo>
                  <a:cubicBezTo>
                    <a:pt x="22796" y="159"/>
                    <a:pt x="20562" y="98"/>
                    <a:pt x="18419" y="83"/>
                  </a:cubicBezTo>
                  <a:cubicBezTo>
                    <a:pt x="17796" y="78"/>
                    <a:pt x="17183" y="77"/>
                    <a:pt x="16582" y="77"/>
                  </a:cubicBezTo>
                  <a:cubicBezTo>
                    <a:pt x="15130" y="77"/>
                    <a:pt x="13743" y="87"/>
                    <a:pt x="12432" y="98"/>
                  </a:cubicBezTo>
                  <a:cubicBezTo>
                    <a:pt x="10562" y="113"/>
                    <a:pt x="8860" y="144"/>
                    <a:pt x="7356" y="174"/>
                  </a:cubicBezTo>
                  <a:cubicBezTo>
                    <a:pt x="5851" y="220"/>
                    <a:pt x="4529" y="235"/>
                    <a:pt x="3450" y="280"/>
                  </a:cubicBezTo>
                  <a:lnTo>
                    <a:pt x="927" y="387"/>
                  </a:lnTo>
                  <a:lnTo>
                    <a:pt x="46" y="432"/>
                  </a:lnTo>
                  <a:cubicBezTo>
                    <a:pt x="16" y="432"/>
                    <a:pt x="0" y="448"/>
                    <a:pt x="0" y="478"/>
                  </a:cubicBezTo>
                  <a:cubicBezTo>
                    <a:pt x="0" y="493"/>
                    <a:pt x="16" y="508"/>
                    <a:pt x="46" y="524"/>
                  </a:cubicBezTo>
                  <a:lnTo>
                    <a:pt x="927" y="554"/>
                  </a:lnTo>
                  <a:lnTo>
                    <a:pt x="3450" y="660"/>
                  </a:lnTo>
                  <a:cubicBezTo>
                    <a:pt x="4529" y="706"/>
                    <a:pt x="5851" y="721"/>
                    <a:pt x="7356" y="767"/>
                  </a:cubicBezTo>
                  <a:cubicBezTo>
                    <a:pt x="8860" y="797"/>
                    <a:pt x="10562" y="828"/>
                    <a:pt x="12432" y="843"/>
                  </a:cubicBezTo>
                  <a:cubicBezTo>
                    <a:pt x="13518" y="861"/>
                    <a:pt x="14656" y="868"/>
                    <a:pt x="15840" y="868"/>
                  </a:cubicBezTo>
                  <a:cubicBezTo>
                    <a:pt x="16678" y="868"/>
                    <a:pt x="17538" y="864"/>
                    <a:pt x="18419" y="858"/>
                  </a:cubicBezTo>
                  <a:cubicBezTo>
                    <a:pt x="20547" y="843"/>
                    <a:pt x="22796" y="767"/>
                    <a:pt x="25121" y="706"/>
                  </a:cubicBezTo>
                  <a:cubicBezTo>
                    <a:pt x="27198" y="665"/>
                    <a:pt x="29335" y="612"/>
                    <a:pt x="31501" y="612"/>
                  </a:cubicBezTo>
                  <a:cubicBezTo>
                    <a:pt x="31760" y="612"/>
                    <a:pt x="32019" y="613"/>
                    <a:pt x="32279" y="615"/>
                  </a:cubicBezTo>
                  <a:lnTo>
                    <a:pt x="35957" y="630"/>
                  </a:lnTo>
                  <a:lnTo>
                    <a:pt x="39680" y="706"/>
                  </a:lnTo>
                  <a:lnTo>
                    <a:pt x="43388" y="797"/>
                  </a:lnTo>
                  <a:lnTo>
                    <a:pt x="47066" y="858"/>
                  </a:lnTo>
                  <a:lnTo>
                    <a:pt x="54223" y="934"/>
                  </a:lnTo>
                  <a:cubicBezTo>
                    <a:pt x="55386" y="942"/>
                    <a:pt x="56526" y="945"/>
                    <a:pt x="57643" y="945"/>
                  </a:cubicBezTo>
                  <a:cubicBezTo>
                    <a:pt x="58760" y="945"/>
                    <a:pt x="59854" y="942"/>
                    <a:pt x="60925" y="934"/>
                  </a:cubicBezTo>
                  <a:cubicBezTo>
                    <a:pt x="63053" y="904"/>
                    <a:pt x="65059" y="888"/>
                    <a:pt x="66913" y="858"/>
                  </a:cubicBezTo>
                  <a:cubicBezTo>
                    <a:pt x="68782" y="828"/>
                    <a:pt x="70484" y="797"/>
                    <a:pt x="71989" y="752"/>
                  </a:cubicBezTo>
                  <a:lnTo>
                    <a:pt x="75894" y="645"/>
                  </a:lnTo>
                  <a:lnTo>
                    <a:pt x="79299" y="508"/>
                  </a:lnTo>
                  <a:cubicBezTo>
                    <a:pt x="79329" y="508"/>
                    <a:pt x="79344" y="493"/>
                    <a:pt x="79344" y="478"/>
                  </a:cubicBezTo>
                  <a:cubicBezTo>
                    <a:pt x="79344" y="448"/>
                    <a:pt x="79329" y="432"/>
                    <a:pt x="79299" y="432"/>
                  </a:cubicBezTo>
                  <a:lnTo>
                    <a:pt x="75894" y="296"/>
                  </a:lnTo>
                  <a:lnTo>
                    <a:pt x="71989" y="189"/>
                  </a:lnTo>
                  <a:cubicBezTo>
                    <a:pt x="70484" y="144"/>
                    <a:pt x="68782" y="113"/>
                    <a:pt x="66913" y="83"/>
                  </a:cubicBezTo>
                  <a:cubicBezTo>
                    <a:pt x="65059" y="52"/>
                    <a:pt x="63053" y="22"/>
                    <a:pt x="60925" y="7"/>
                  </a:cubicBezTo>
                  <a:cubicBezTo>
                    <a:pt x="59507" y="7"/>
                    <a:pt x="58035" y="0"/>
                    <a:pt x="56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"/>
            <p:cNvSpPr/>
            <p:nvPr/>
          </p:nvSpPr>
          <p:spPr>
            <a:xfrm>
              <a:off x="1403725" y="4531150"/>
              <a:ext cx="713525" cy="23550"/>
            </a:xfrm>
            <a:custGeom>
              <a:avLst/>
              <a:gdLst/>
              <a:ahLst/>
              <a:cxnLst/>
              <a:rect l="l" t="t" r="r" b="b"/>
              <a:pathLst>
                <a:path w="28541" h="942" extrusionOk="0">
                  <a:moveTo>
                    <a:pt x="20729" y="1"/>
                  </a:moveTo>
                  <a:cubicBezTo>
                    <a:pt x="20327" y="1"/>
                    <a:pt x="19916" y="4"/>
                    <a:pt x="19498" y="12"/>
                  </a:cubicBezTo>
                  <a:lnTo>
                    <a:pt x="16930" y="73"/>
                  </a:lnTo>
                  <a:cubicBezTo>
                    <a:pt x="16064" y="103"/>
                    <a:pt x="15167" y="164"/>
                    <a:pt x="14271" y="225"/>
                  </a:cubicBezTo>
                  <a:cubicBezTo>
                    <a:pt x="13374" y="286"/>
                    <a:pt x="12493" y="331"/>
                    <a:pt x="11611" y="331"/>
                  </a:cubicBezTo>
                  <a:cubicBezTo>
                    <a:pt x="10730" y="331"/>
                    <a:pt x="9879" y="301"/>
                    <a:pt x="9043" y="225"/>
                  </a:cubicBezTo>
                  <a:cubicBezTo>
                    <a:pt x="8207" y="164"/>
                    <a:pt x="7401" y="103"/>
                    <a:pt x="6642" y="88"/>
                  </a:cubicBezTo>
                  <a:cubicBezTo>
                    <a:pt x="6320" y="75"/>
                    <a:pt x="6005" y="71"/>
                    <a:pt x="5698" y="71"/>
                  </a:cubicBezTo>
                  <a:cubicBezTo>
                    <a:pt x="5279" y="71"/>
                    <a:pt x="4876" y="79"/>
                    <a:pt x="4499" y="88"/>
                  </a:cubicBezTo>
                  <a:cubicBezTo>
                    <a:pt x="3162" y="134"/>
                    <a:pt x="2052" y="210"/>
                    <a:pt x="1262" y="286"/>
                  </a:cubicBezTo>
                  <a:cubicBezTo>
                    <a:pt x="472" y="362"/>
                    <a:pt x="46" y="422"/>
                    <a:pt x="46" y="422"/>
                  </a:cubicBezTo>
                  <a:cubicBezTo>
                    <a:pt x="16" y="422"/>
                    <a:pt x="1" y="438"/>
                    <a:pt x="1" y="453"/>
                  </a:cubicBezTo>
                  <a:cubicBezTo>
                    <a:pt x="1" y="483"/>
                    <a:pt x="16" y="498"/>
                    <a:pt x="46" y="514"/>
                  </a:cubicBezTo>
                  <a:cubicBezTo>
                    <a:pt x="46" y="514"/>
                    <a:pt x="487" y="574"/>
                    <a:pt x="1262" y="650"/>
                  </a:cubicBezTo>
                  <a:cubicBezTo>
                    <a:pt x="2037" y="726"/>
                    <a:pt x="3146" y="802"/>
                    <a:pt x="4499" y="848"/>
                  </a:cubicBezTo>
                  <a:cubicBezTo>
                    <a:pt x="4935" y="848"/>
                    <a:pt x="5404" y="861"/>
                    <a:pt x="5894" y="861"/>
                  </a:cubicBezTo>
                  <a:cubicBezTo>
                    <a:pt x="6138" y="861"/>
                    <a:pt x="6388" y="858"/>
                    <a:pt x="6642" y="848"/>
                  </a:cubicBezTo>
                  <a:cubicBezTo>
                    <a:pt x="7401" y="833"/>
                    <a:pt x="8207" y="757"/>
                    <a:pt x="9043" y="711"/>
                  </a:cubicBezTo>
                  <a:cubicBezTo>
                    <a:pt x="9879" y="650"/>
                    <a:pt x="10745" y="605"/>
                    <a:pt x="11611" y="605"/>
                  </a:cubicBezTo>
                  <a:cubicBezTo>
                    <a:pt x="12493" y="605"/>
                    <a:pt x="13374" y="650"/>
                    <a:pt x="14271" y="711"/>
                  </a:cubicBezTo>
                  <a:cubicBezTo>
                    <a:pt x="15167" y="757"/>
                    <a:pt x="16049" y="833"/>
                    <a:pt x="16930" y="863"/>
                  </a:cubicBezTo>
                  <a:lnTo>
                    <a:pt x="19498" y="924"/>
                  </a:lnTo>
                  <a:cubicBezTo>
                    <a:pt x="19981" y="933"/>
                    <a:pt x="20453" y="941"/>
                    <a:pt x="20916" y="941"/>
                  </a:cubicBezTo>
                  <a:cubicBezTo>
                    <a:pt x="21254" y="941"/>
                    <a:pt x="21587" y="937"/>
                    <a:pt x="21915" y="924"/>
                  </a:cubicBezTo>
                  <a:cubicBezTo>
                    <a:pt x="22675" y="909"/>
                    <a:pt x="23389" y="878"/>
                    <a:pt x="24057" y="863"/>
                  </a:cubicBezTo>
                  <a:cubicBezTo>
                    <a:pt x="24726" y="833"/>
                    <a:pt x="25334" y="802"/>
                    <a:pt x="25881" y="757"/>
                  </a:cubicBezTo>
                  <a:cubicBezTo>
                    <a:pt x="26428" y="711"/>
                    <a:pt x="26899" y="681"/>
                    <a:pt x="27279" y="635"/>
                  </a:cubicBezTo>
                  <a:cubicBezTo>
                    <a:pt x="28054" y="574"/>
                    <a:pt x="28510" y="514"/>
                    <a:pt x="28510" y="514"/>
                  </a:cubicBezTo>
                  <a:cubicBezTo>
                    <a:pt x="28525" y="514"/>
                    <a:pt x="28541" y="498"/>
                    <a:pt x="28541" y="468"/>
                  </a:cubicBezTo>
                  <a:cubicBezTo>
                    <a:pt x="28541" y="453"/>
                    <a:pt x="28525" y="422"/>
                    <a:pt x="28510" y="422"/>
                  </a:cubicBezTo>
                  <a:cubicBezTo>
                    <a:pt x="28510" y="422"/>
                    <a:pt x="28054" y="362"/>
                    <a:pt x="27279" y="286"/>
                  </a:cubicBezTo>
                  <a:cubicBezTo>
                    <a:pt x="26899" y="255"/>
                    <a:pt x="26428" y="225"/>
                    <a:pt x="25881" y="179"/>
                  </a:cubicBezTo>
                  <a:cubicBezTo>
                    <a:pt x="25334" y="149"/>
                    <a:pt x="24726" y="103"/>
                    <a:pt x="24057" y="73"/>
                  </a:cubicBezTo>
                  <a:cubicBezTo>
                    <a:pt x="23389" y="42"/>
                    <a:pt x="22675" y="27"/>
                    <a:pt x="21915" y="12"/>
                  </a:cubicBezTo>
                  <a:cubicBezTo>
                    <a:pt x="21527" y="4"/>
                    <a:pt x="21132" y="1"/>
                    <a:pt x="207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"/>
            <p:cNvSpPr/>
            <p:nvPr/>
          </p:nvSpPr>
          <p:spPr>
            <a:xfrm>
              <a:off x="4029400" y="1159325"/>
              <a:ext cx="713900" cy="23375"/>
            </a:xfrm>
            <a:custGeom>
              <a:avLst/>
              <a:gdLst/>
              <a:ahLst/>
              <a:cxnLst/>
              <a:rect l="l" t="t" r="r" b="b"/>
              <a:pathLst>
                <a:path w="28556" h="935" extrusionOk="0">
                  <a:moveTo>
                    <a:pt x="20742" y="0"/>
                  </a:moveTo>
                  <a:cubicBezTo>
                    <a:pt x="20342" y="0"/>
                    <a:pt x="19931" y="4"/>
                    <a:pt x="19513" y="12"/>
                  </a:cubicBezTo>
                  <a:lnTo>
                    <a:pt x="16945" y="72"/>
                  </a:lnTo>
                  <a:cubicBezTo>
                    <a:pt x="16064" y="87"/>
                    <a:pt x="15182" y="163"/>
                    <a:pt x="14286" y="224"/>
                  </a:cubicBezTo>
                  <a:cubicBezTo>
                    <a:pt x="13389" y="285"/>
                    <a:pt x="12507" y="331"/>
                    <a:pt x="11626" y="331"/>
                  </a:cubicBezTo>
                  <a:cubicBezTo>
                    <a:pt x="10745" y="315"/>
                    <a:pt x="9894" y="285"/>
                    <a:pt x="9058" y="224"/>
                  </a:cubicBezTo>
                  <a:cubicBezTo>
                    <a:pt x="8222" y="163"/>
                    <a:pt x="7416" y="87"/>
                    <a:pt x="6657" y="72"/>
                  </a:cubicBezTo>
                  <a:cubicBezTo>
                    <a:pt x="6430" y="68"/>
                    <a:pt x="6208" y="66"/>
                    <a:pt x="5991" y="66"/>
                  </a:cubicBezTo>
                  <a:cubicBezTo>
                    <a:pt x="5467" y="66"/>
                    <a:pt x="4971" y="77"/>
                    <a:pt x="4499" y="87"/>
                  </a:cubicBezTo>
                  <a:cubicBezTo>
                    <a:pt x="3176" y="118"/>
                    <a:pt x="2052" y="194"/>
                    <a:pt x="1277" y="270"/>
                  </a:cubicBezTo>
                  <a:cubicBezTo>
                    <a:pt x="487" y="346"/>
                    <a:pt x="46" y="422"/>
                    <a:pt x="46" y="422"/>
                  </a:cubicBezTo>
                  <a:cubicBezTo>
                    <a:pt x="31" y="422"/>
                    <a:pt x="15" y="437"/>
                    <a:pt x="15" y="452"/>
                  </a:cubicBezTo>
                  <a:cubicBezTo>
                    <a:pt x="0" y="483"/>
                    <a:pt x="31" y="498"/>
                    <a:pt x="46" y="513"/>
                  </a:cubicBezTo>
                  <a:cubicBezTo>
                    <a:pt x="46" y="513"/>
                    <a:pt x="502" y="574"/>
                    <a:pt x="1277" y="650"/>
                  </a:cubicBezTo>
                  <a:cubicBezTo>
                    <a:pt x="2052" y="726"/>
                    <a:pt x="3176" y="802"/>
                    <a:pt x="4499" y="832"/>
                  </a:cubicBezTo>
                  <a:cubicBezTo>
                    <a:pt x="4971" y="843"/>
                    <a:pt x="5467" y="854"/>
                    <a:pt x="5991" y="854"/>
                  </a:cubicBezTo>
                  <a:cubicBezTo>
                    <a:pt x="6208" y="854"/>
                    <a:pt x="6430" y="852"/>
                    <a:pt x="6657" y="847"/>
                  </a:cubicBezTo>
                  <a:cubicBezTo>
                    <a:pt x="7416" y="832"/>
                    <a:pt x="8222" y="756"/>
                    <a:pt x="9058" y="695"/>
                  </a:cubicBezTo>
                  <a:cubicBezTo>
                    <a:pt x="9804" y="655"/>
                    <a:pt x="10563" y="602"/>
                    <a:pt x="11345" y="602"/>
                  </a:cubicBezTo>
                  <a:cubicBezTo>
                    <a:pt x="11438" y="602"/>
                    <a:pt x="11532" y="603"/>
                    <a:pt x="11626" y="604"/>
                  </a:cubicBezTo>
                  <a:cubicBezTo>
                    <a:pt x="12507" y="604"/>
                    <a:pt x="13389" y="650"/>
                    <a:pt x="14286" y="711"/>
                  </a:cubicBezTo>
                  <a:cubicBezTo>
                    <a:pt x="15182" y="756"/>
                    <a:pt x="16064" y="832"/>
                    <a:pt x="16945" y="847"/>
                  </a:cubicBezTo>
                  <a:lnTo>
                    <a:pt x="19513" y="923"/>
                  </a:lnTo>
                  <a:cubicBezTo>
                    <a:pt x="19931" y="931"/>
                    <a:pt x="20342" y="935"/>
                    <a:pt x="20742" y="935"/>
                  </a:cubicBezTo>
                  <a:cubicBezTo>
                    <a:pt x="21143" y="935"/>
                    <a:pt x="21535" y="931"/>
                    <a:pt x="21914" y="923"/>
                  </a:cubicBezTo>
                  <a:cubicBezTo>
                    <a:pt x="22674" y="893"/>
                    <a:pt x="23404" y="878"/>
                    <a:pt x="24072" y="847"/>
                  </a:cubicBezTo>
                  <a:cubicBezTo>
                    <a:pt x="24741" y="832"/>
                    <a:pt x="25349" y="787"/>
                    <a:pt x="25896" y="741"/>
                  </a:cubicBezTo>
                  <a:cubicBezTo>
                    <a:pt x="26428" y="695"/>
                    <a:pt x="26899" y="680"/>
                    <a:pt x="27294" y="635"/>
                  </a:cubicBezTo>
                  <a:cubicBezTo>
                    <a:pt x="28069" y="559"/>
                    <a:pt x="28510" y="513"/>
                    <a:pt x="28510" y="513"/>
                  </a:cubicBezTo>
                  <a:cubicBezTo>
                    <a:pt x="28540" y="498"/>
                    <a:pt x="28556" y="483"/>
                    <a:pt x="28556" y="467"/>
                  </a:cubicBezTo>
                  <a:cubicBezTo>
                    <a:pt x="28556" y="437"/>
                    <a:pt x="28540" y="422"/>
                    <a:pt x="28510" y="422"/>
                  </a:cubicBezTo>
                  <a:cubicBezTo>
                    <a:pt x="28510" y="422"/>
                    <a:pt x="28069" y="361"/>
                    <a:pt x="27294" y="285"/>
                  </a:cubicBezTo>
                  <a:cubicBezTo>
                    <a:pt x="26914" y="239"/>
                    <a:pt x="26428" y="224"/>
                    <a:pt x="25896" y="179"/>
                  </a:cubicBezTo>
                  <a:cubicBezTo>
                    <a:pt x="25349" y="133"/>
                    <a:pt x="24741" y="103"/>
                    <a:pt x="24072" y="72"/>
                  </a:cubicBezTo>
                  <a:cubicBezTo>
                    <a:pt x="23404" y="42"/>
                    <a:pt x="22674" y="12"/>
                    <a:pt x="21914" y="12"/>
                  </a:cubicBezTo>
                  <a:cubicBezTo>
                    <a:pt x="21535" y="4"/>
                    <a:pt x="21143" y="0"/>
                    <a:pt x="207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6" name="Google Shape;776;p2"/>
          <p:cNvSpPr txBox="1">
            <a:spLocks noGrp="1"/>
          </p:cNvSpPr>
          <p:nvPr>
            <p:ph type="subTitle" idx="1"/>
          </p:nvPr>
        </p:nvSpPr>
        <p:spPr>
          <a:xfrm>
            <a:off x="2435700" y="3076575"/>
            <a:ext cx="4272600" cy="5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"/>
              <a:buNone/>
              <a:defRPr sz="14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5">
  <p:cSld name="MAIN_POINT_1_2_1_1">
    <p:bg>
      <p:bgPr>
        <a:solidFill>
          <a:schemeClr val="accent2"/>
        </a:solidFill>
        <a:effectLst/>
      </p:bgPr>
    </p:bg>
    <p:spTree>
      <p:nvGrpSpPr>
        <p:cNvPr id="1" name="Shape 1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51" name="Google Shape;12151;p18"/>
          <p:cNvGrpSpPr/>
          <p:nvPr/>
        </p:nvGrpSpPr>
        <p:grpSpPr>
          <a:xfrm>
            <a:off x="-13450" y="-11869"/>
            <a:ext cx="9170905" cy="5167237"/>
            <a:chOff x="232500" y="742400"/>
            <a:chExt cx="6901125" cy="3999100"/>
          </a:xfrm>
        </p:grpSpPr>
        <p:sp>
          <p:nvSpPr>
            <p:cNvPr id="12152" name="Google Shape;12152;p18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3" name="Google Shape;12153;p18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4" name="Google Shape;12154;p18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5" name="Google Shape;12155;p18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6" name="Google Shape;12156;p18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7" name="Google Shape;12157;p18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8" name="Google Shape;12158;p18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9" name="Google Shape;12159;p18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0" name="Google Shape;12160;p18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1" name="Google Shape;12161;p18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2" name="Google Shape;12162;p18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3" name="Google Shape;12163;p18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4" name="Google Shape;12164;p18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5" name="Google Shape;12165;p18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6" name="Google Shape;12166;p18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7" name="Google Shape;12167;p18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8" name="Google Shape;12168;p18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9" name="Google Shape;12169;p18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0" name="Google Shape;12170;p18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1" name="Google Shape;12171;p18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2" name="Google Shape;12172;p18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3" name="Google Shape;12173;p18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4" name="Google Shape;12174;p18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5" name="Google Shape;12175;p18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6" name="Google Shape;12176;p18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7" name="Google Shape;12177;p18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8" name="Google Shape;12178;p18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9" name="Google Shape;12179;p18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0" name="Google Shape;12180;p18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1" name="Google Shape;12181;p18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2" name="Google Shape;12182;p18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3" name="Google Shape;12183;p18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4" name="Google Shape;12184;p18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5" name="Google Shape;12185;p18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6" name="Google Shape;12186;p18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7" name="Google Shape;12187;p18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8" name="Google Shape;12188;p18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9" name="Google Shape;12189;p18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0" name="Google Shape;12190;p18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1" name="Google Shape;12191;p18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2" name="Google Shape;12192;p18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3" name="Google Shape;12193;p18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4" name="Google Shape;12194;p18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5" name="Google Shape;12195;p18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6" name="Google Shape;12196;p18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7" name="Google Shape;12197;p18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8" name="Google Shape;12198;p18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9" name="Google Shape;12199;p18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0" name="Google Shape;12200;p18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1" name="Google Shape;12201;p18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2" name="Google Shape;12202;p18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3" name="Google Shape;12203;p18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4" name="Google Shape;12204;p18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5" name="Google Shape;12205;p18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6" name="Google Shape;12206;p18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7" name="Google Shape;12207;p18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8" name="Google Shape;12208;p18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9" name="Google Shape;12209;p18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0" name="Google Shape;12210;p18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1" name="Google Shape;12211;p18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2" name="Google Shape;12212;p18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3" name="Google Shape;12213;p18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4" name="Google Shape;12214;p18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5" name="Google Shape;12215;p18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6" name="Google Shape;12216;p18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7" name="Google Shape;12217;p18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8" name="Google Shape;12218;p18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9" name="Google Shape;12219;p18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0" name="Google Shape;12220;p18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1" name="Google Shape;12221;p18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2" name="Google Shape;12222;p18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3" name="Google Shape;12223;p18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4" name="Google Shape;12224;p18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5" name="Google Shape;12225;p18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6" name="Google Shape;12226;p18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7" name="Google Shape;12227;p18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8" name="Google Shape;12228;p18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9" name="Google Shape;12229;p18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0" name="Google Shape;12230;p18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1" name="Google Shape;12231;p18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2" name="Google Shape;12232;p18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3" name="Google Shape;12233;p18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4" name="Google Shape;12234;p18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5" name="Google Shape;12235;p18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6" name="Google Shape;12236;p18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7" name="Google Shape;12237;p18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8" name="Google Shape;12238;p18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9" name="Google Shape;12239;p18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0" name="Google Shape;12240;p18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1" name="Google Shape;12241;p18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2" name="Google Shape;12242;p18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3" name="Google Shape;12243;p18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4" name="Google Shape;12244;p18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5" name="Google Shape;12245;p18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6" name="Google Shape;12246;p18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7" name="Google Shape;12247;p18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8" name="Google Shape;12248;p18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9" name="Google Shape;12249;p18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0" name="Google Shape;12250;p18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1" name="Google Shape;12251;p18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2" name="Google Shape;12252;p18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3" name="Google Shape;12253;p18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4" name="Google Shape;12254;p18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5" name="Google Shape;12255;p18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6" name="Google Shape;12256;p18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7" name="Google Shape;12257;p18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8" name="Google Shape;12258;p18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9" name="Google Shape;12259;p18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0" name="Google Shape;12260;p18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1" name="Google Shape;12261;p18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2" name="Google Shape;12262;p18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3" name="Google Shape;12263;p18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4" name="Google Shape;12264;p18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5" name="Google Shape;12265;p18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6" name="Google Shape;12266;p18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7" name="Google Shape;12267;p18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8" name="Google Shape;12268;p18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9" name="Google Shape;12269;p18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0" name="Google Shape;12270;p18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1" name="Google Shape;12271;p18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2" name="Google Shape;12272;p18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3" name="Google Shape;12273;p18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4" name="Google Shape;12274;p18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5" name="Google Shape;12275;p18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6" name="Google Shape;12276;p18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7" name="Google Shape;12277;p18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8" name="Google Shape;12278;p18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9" name="Google Shape;12279;p18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0" name="Google Shape;12280;p18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1" name="Google Shape;12281;p18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2" name="Google Shape;12282;p18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3" name="Google Shape;12283;p18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4" name="Google Shape;12284;p18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5" name="Google Shape;12285;p18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6" name="Google Shape;12286;p18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7" name="Google Shape;12287;p18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8" name="Google Shape;12288;p18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9" name="Google Shape;12289;p18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0" name="Google Shape;12290;p18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1" name="Google Shape;12291;p18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2" name="Google Shape;12292;p18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3" name="Google Shape;12293;p18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4" name="Google Shape;12294;p18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5" name="Google Shape;12295;p18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6" name="Google Shape;12296;p18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7" name="Google Shape;12297;p18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8" name="Google Shape;12298;p18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9" name="Google Shape;12299;p18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0" name="Google Shape;12300;p18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1" name="Google Shape;12301;p18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2" name="Google Shape;12302;p18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3" name="Google Shape;12303;p18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4" name="Google Shape;12304;p18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5" name="Google Shape;12305;p18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6" name="Google Shape;12306;p18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7" name="Google Shape;12307;p18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8" name="Google Shape;12308;p18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9" name="Google Shape;12309;p18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0" name="Google Shape;12310;p18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1" name="Google Shape;12311;p18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2" name="Google Shape;12312;p18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3" name="Google Shape;12313;p18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4" name="Google Shape;12314;p18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5" name="Google Shape;12315;p18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6" name="Google Shape;12316;p18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7" name="Google Shape;12317;p18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8" name="Google Shape;12318;p18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9" name="Google Shape;12319;p18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0" name="Google Shape;12320;p18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1" name="Google Shape;12321;p18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2" name="Google Shape;12322;p18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3" name="Google Shape;12323;p18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4" name="Google Shape;12324;p18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5" name="Google Shape;12325;p18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6" name="Google Shape;12326;p18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7" name="Google Shape;12327;p18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8" name="Google Shape;12328;p18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9" name="Google Shape;12329;p18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0" name="Google Shape;12330;p18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1" name="Google Shape;12331;p18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2" name="Google Shape;12332;p18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3" name="Google Shape;12333;p18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4" name="Google Shape;12334;p18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5" name="Google Shape;12335;p18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6" name="Google Shape;12336;p18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7" name="Google Shape;12337;p18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8" name="Google Shape;12338;p18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9" name="Google Shape;12339;p18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0" name="Google Shape;12340;p18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1" name="Google Shape;12341;p18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2" name="Google Shape;12342;p18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3" name="Google Shape;12343;p18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4" name="Google Shape;12344;p18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5" name="Google Shape;12345;p18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6" name="Google Shape;12346;p18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7" name="Google Shape;12347;p18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8" name="Google Shape;12348;p18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9" name="Google Shape;12349;p18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0" name="Google Shape;12350;p18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1" name="Google Shape;12351;p18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2" name="Google Shape;12352;p18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3" name="Google Shape;12353;p18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4" name="Google Shape;12354;p18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5" name="Google Shape;12355;p18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6" name="Google Shape;12356;p18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7" name="Google Shape;12357;p18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8" name="Google Shape;12358;p18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9" name="Google Shape;12359;p18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0" name="Google Shape;12360;p18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1" name="Google Shape;12361;p18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2" name="Google Shape;12362;p18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3" name="Google Shape;12363;p18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4" name="Google Shape;12364;p18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5" name="Google Shape;12365;p18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6" name="Google Shape;12366;p18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7" name="Google Shape;12367;p18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8" name="Google Shape;12368;p18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9" name="Google Shape;12369;p18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0" name="Google Shape;12370;p18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1" name="Google Shape;12371;p18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2" name="Google Shape;12372;p18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3" name="Google Shape;12373;p18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4" name="Google Shape;12374;p18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5" name="Google Shape;12375;p18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6" name="Google Shape;12376;p18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7" name="Google Shape;12377;p18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8" name="Google Shape;12378;p18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9" name="Google Shape;12379;p18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0" name="Google Shape;12380;p18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1" name="Google Shape;12381;p18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2" name="Google Shape;12382;p18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3" name="Google Shape;12383;p18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4" name="Google Shape;12384;p18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5" name="Google Shape;12385;p18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6" name="Google Shape;12386;p18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7" name="Google Shape;12387;p18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8" name="Google Shape;12388;p18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9" name="Google Shape;12389;p18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0" name="Google Shape;12390;p18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1" name="Google Shape;12391;p18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2" name="Google Shape;12392;p18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3" name="Google Shape;12393;p18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4" name="Google Shape;12394;p18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5" name="Google Shape;12395;p18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6" name="Google Shape;12396;p18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7" name="Google Shape;12397;p18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8" name="Google Shape;12398;p18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9" name="Google Shape;12399;p18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0" name="Google Shape;12400;p18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1" name="Google Shape;12401;p18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2" name="Google Shape;12402;p18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3" name="Google Shape;12403;p18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4" name="Google Shape;12404;p18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5" name="Google Shape;12405;p18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6" name="Google Shape;12406;p18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7" name="Google Shape;12407;p18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8" name="Google Shape;12408;p18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9" name="Google Shape;12409;p18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0" name="Google Shape;12410;p18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1" name="Google Shape;12411;p18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2" name="Google Shape;12412;p18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3" name="Google Shape;12413;p18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4" name="Google Shape;12414;p18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5" name="Google Shape;12415;p18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6" name="Google Shape;12416;p18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7" name="Google Shape;12417;p18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8" name="Google Shape;12418;p18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9" name="Google Shape;12419;p18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0" name="Google Shape;12420;p18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1" name="Google Shape;12421;p18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2" name="Google Shape;12422;p18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3" name="Google Shape;12423;p18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4" name="Google Shape;12424;p18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5" name="Google Shape;12425;p18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6" name="Google Shape;12426;p18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7" name="Google Shape;12427;p18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8" name="Google Shape;12428;p18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9" name="Google Shape;12429;p18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0" name="Google Shape;12430;p18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1" name="Google Shape;12431;p18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2" name="Google Shape;12432;p18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3" name="Google Shape;12433;p18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4" name="Google Shape;12434;p18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5" name="Google Shape;12435;p18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6" name="Google Shape;12436;p18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7" name="Google Shape;12437;p18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8" name="Google Shape;12438;p18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9" name="Google Shape;12439;p18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0" name="Google Shape;12440;p18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1" name="Google Shape;12441;p18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2" name="Google Shape;12442;p18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3" name="Google Shape;12443;p18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4" name="Google Shape;12444;p18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5" name="Google Shape;12445;p18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6" name="Google Shape;12446;p18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7" name="Google Shape;12447;p18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8" name="Google Shape;12448;p18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9" name="Google Shape;12449;p18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0" name="Google Shape;12450;p18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1" name="Google Shape;12451;p18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2" name="Google Shape;12452;p18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3" name="Google Shape;12453;p18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4" name="Google Shape;12454;p18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5" name="Google Shape;12455;p18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6" name="Google Shape;12456;p18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7" name="Google Shape;12457;p18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8" name="Google Shape;12458;p18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9" name="Google Shape;12459;p18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0" name="Google Shape;12460;p18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1" name="Google Shape;12461;p18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2" name="Google Shape;12462;p18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3" name="Google Shape;12463;p18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4" name="Google Shape;12464;p18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5" name="Google Shape;12465;p18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6" name="Google Shape;12466;p18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7" name="Google Shape;12467;p18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8" name="Google Shape;12468;p18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9" name="Google Shape;12469;p18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0" name="Google Shape;12470;p18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1" name="Google Shape;12471;p18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2" name="Google Shape;12472;p18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3" name="Google Shape;12473;p18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4" name="Google Shape;12474;p18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5" name="Google Shape;12475;p18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6" name="Google Shape;12476;p18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7" name="Google Shape;12477;p18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8" name="Google Shape;12478;p18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9" name="Google Shape;12479;p18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0" name="Google Shape;12480;p18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1" name="Google Shape;12481;p18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2" name="Google Shape;12482;p18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3" name="Google Shape;12483;p18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4" name="Google Shape;12484;p18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5" name="Google Shape;12485;p18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6" name="Google Shape;12486;p18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7" name="Google Shape;12487;p18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8" name="Google Shape;12488;p18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9" name="Google Shape;12489;p18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0" name="Google Shape;12490;p18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1" name="Google Shape;12491;p18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2" name="Google Shape;12492;p18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3" name="Google Shape;12493;p18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4" name="Google Shape;12494;p18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5" name="Google Shape;12495;p18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6" name="Google Shape;12496;p18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7" name="Google Shape;12497;p18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8" name="Google Shape;12498;p18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9" name="Google Shape;12499;p18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0" name="Google Shape;12500;p18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1" name="Google Shape;12501;p18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2" name="Google Shape;12502;p18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3" name="Google Shape;12503;p18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4" name="Google Shape;12504;p18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5" name="Google Shape;12505;p18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6" name="Google Shape;12506;p18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7" name="Google Shape;12507;p18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8" name="Google Shape;12508;p18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9" name="Google Shape;12509;p18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0" name="Google Shape;12510;p18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1" name="Google Shape;12511;p18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2" name="Google Shape;12512;p18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3" name="Google Shape;12513;p18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4" name="Google Shape;12514;p18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5" name="Google Shape;12515;p18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6" name="Google Shape;12516;p18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7" name="Google Shape;12517;p18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8" name="Google Shape;12518;p18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9" name="Google Shape;12519;p18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0" name="Google Shape;12520;p18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1" name="Google Shape;12521;p18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2" name="Google Shape;12522;p18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3" name="Google Shape;12523;p18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4" name="Google Shape;12524;p18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5" name="Google Shape;12525;p18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6" name="Google Shape;12526;p18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7" name="Google Shape;12527;p18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8" name="Google Shape;12528;p18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9" name="Google Shape;12529;p18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0" name="Google Shape;12530;p18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1" name="Google Shape;12531;p18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2" name="Google Shape;12532;p18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3" name="Google Shape;12533;p18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4" name="Google Shape;12534;p18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5" name="Google Shape;12535;p18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6" name="Google Shape;12536;p18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7" name="Google Shape;12537;p18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8" name="Google Shape;12538;p18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9" name="Google Shape;12539;p18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0" name="Google Shape;12540;p18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1" name="Google Shape;12541;p18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2" name="Google Shape;12542;p18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3" name="Google Shape;12543;p18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4" name="Google Shape;12544;p18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5" name="Google Shape;12545;p18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6" name="Google Shape;12546;p18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7" name="Google Shape;12547;p18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8" name="Google Shape;12548;p18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9" name="Google Shape;12549;p18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0" name="Google Shape;12550;p18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1" name="Google Shape;12551;p18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2" name="Google Shape;12552;p18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3" name="Google Shape;12553;p18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4" name="Google Shape;12554;p18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5" name="Google Shape;12555;p18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6" name="Google Shape;12556;p18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7" name="Google Shape;12557;p18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8" name="Google Shape;12558;p18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9" name="Google Shape;12559;p18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0" name="Google Shape;12560;p18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1" name="Google Shape;12561;p18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2" name="Google Shape;12562;p18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3" name="Google Shape;12563;p18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4" name="Google Shape;12564;p18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5" name="Google Shape;12565;p18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6" name="Google Shape;12566;p18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7" name="Google Shape;12567;p18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8" name="Google Shape;12568;p18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9" name="Google Shape;12569;p18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0" name="Google Shape;12570;p18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1" name="Google Shape;12571;p18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2" name="Google Shape;12572;p18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3" name="Google Shape;12573;p18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4" name="Google Shape;12574;p18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5" name="Google Shape;12575;p18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6" name="Google Shape;12576;p18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7" name="Google Shape;12577;p18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8" name="Google Shape;12578;p18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9" name="Google Shape;12579;p18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0" name="Google Shape;12580;p18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1" name="Google Shape;12581;p18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2" name="Google Shape;12582;p18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3" name="Google Shape;12583;p18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4" name="Google Shape;12584;p18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5" name="Google Shape;12585;p18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6" name="Google Shape;12586;p18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7" name="Google Shape;12587;p18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8" name="Google Shape;12588;p18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9" name="Google Shape;12589;p18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0" name="Google Shape;12590;p18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1" name="Google Shape;12591;p18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2" name="Google Shape;12592;p18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3" name="Google Shape;12593;p18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4" name="Google Shape;12594;p18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5" name="Google Shape;12595;p18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6" name="Google Shape;12596;p18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7" name="Google Shape;12597;p18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8" name="Google Shape;12598;p18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9" name="Google Shape;12599;p18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0" name="Google Shape;12600;p18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1" name="Google Shape;12601;p18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2" name="Google Shape;12602;p18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3" name="Google Shape;12603;p18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4" name="Google Shape;12604;p18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5" name="Google Shape;12605;p18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6" name="Google Shape;12606;p18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7" name="Google Shape;12607;p18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8" name="Google Shape;12608;p18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9" name="Google Shape;12609;p18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0" name="Google Shape;12610;p18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1" name="Google Shape;12611;p18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2" name="Google Shape;12612;p18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3" name="Google Shape;12613;p18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4" name="Google Shape;12614;p18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5" name="Google Shape;12615;p18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6" name="Google Shape;12616;p18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7" name="Google Shape;12617;p18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8" name="Google Shape;12618;p18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9" name="Google Shape;12619;p18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0" name="Google Shape;12620;p18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1" name="Google Shape;12621;p18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2" name="Google Shape;12622;p18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3" name="Google Shape;12623;p18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4" name="Google Shape;12624;p18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5" name="Google Shape;12625;p18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6" name="Google Shape;12626;p18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7" name="Google Shape;12627;p18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8" name="Google Shape;12628;p18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9" name="Google Shape;12629;p18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0" name="Google Shape;12630;p18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1" name="Google Shape;12631;p18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2" name="Google Shape;12632;p18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3" name="Google Shape;12633;p18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4" name="Google Shape;12634;p18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5" name="Google Shape;12635;p18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6" name="Google Shape;12636;p18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7" name="Google Shape;12637;p18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8" name="Google Shape;12638;p18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9" name="Google Shape;12639;p18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0" name="Google Shape;12640;p18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1" name="Google Shape;12641;p18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2" name="Google Shape;12642;p18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3" name="Google Shape;12643;p18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4" name="Google Shape;12644;p18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5" name="Google Shape;12645;p18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6" name="Google Shape;12646;p18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7" name="Google Shape;12647;p18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8" name="Google Shape;12648;p18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9" name="Google Shape;12649;p18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0" name="Google Shape;12650;p18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1" name="Google Shape;12651;p18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2" name="Google Shape;12652;p18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3" name="Google Shape;12653;p18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4" name="Google Shape;12654;p18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5" name="Google Shape;12655;p18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6" name="Google Shape;12656;p18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7" name="Google Shape;12657;p18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8" name="Google Shape;12658;p18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9" name="Google Shape;12659;p18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0" name="Google Shape;12660;p18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1" name="Google Shape;12661;p18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2" name="Google Shape;12662;p18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3" name="Google Shape;12663;p18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4" name="Google Shape;12664;p18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5" name="Google Shape;12665;p18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6" name="Google Shape;12666;p18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7" name="Google Shape;12667;p18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8" name="Google Shape;12668;p18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9" name="Google Shape;12669;p18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0" name="Google Shape;12670;p18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1" name="Google Shape;12671;p18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2" name="Google Shape;12672;p18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3" name="Google Shape;12673;p18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4" name="Google Shape;12674;p18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5" name="Google Shape;12675;p18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6" name="Google Shape;12676;p18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7" name="Google Shape;12677;p18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8" name="Google Shape;12678;p18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9" name="Google Shape;12679;p18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0" name="Google Shape;12680;p18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1" name="Google Shape;12681;p18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2" name="Google Shape;12682;p18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3" name="Google Shape;12683;p18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4" name="Google Shape;12684;p18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5" name="Google Shape;12685;p18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6" name="Google Shape;12686;p18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7" name="Google Shape;12687;p18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8" name="Google Shape;12688;p18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9" name="Google Shape;12689;p18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0" name="Google Shape;12690;p18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1" name="Google Shape;12691;p18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2" name="Google Shape;12692;p18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3" name="Google Shape;12693;p18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4" name="Google Shape;12694;p18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5" name="Google Shape;12695;p18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6" name="Google Shape;12696;p18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7" name="Google Shape;12697;p18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8" name="Google Shape;12698;p18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9" name="Google Shape;12699;p18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0" name="Google Shape;12700;p18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1" name="Google Shape;12701;p18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2" name="Google Shape;12702;p18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3" name="Google Shape;12703;p18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4" name="Google Shape;12704;p18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5" name="Google Shape;12705;p18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6" name="Google Shape;12706;p18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7" name="Google Shape;12707;p18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8" name="Google Shape;12708;p18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9" name="Google Shape;12709;p18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0" name="Google Shape;12710;p18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1" name="Google Shape;12711;p18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2" name="Google Shape;12712;p18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3" name="Google Shape;12713;p18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4" name="Google Shape;12714;p18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5" name="Google Shape;12715;p18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6" name="Google Shape;12716;p18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7" name="Google Shape;12717;p18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8" name="Google Shape;12718;p18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9" name="Google Shape;12719;p18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0" name="Google Shape;12720;p18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1" name="Google Shape;12721;p18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2" name="Google Shape;12722;p18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3" name="Google Shape;12723;p18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4" name="Google Shape;12724;p18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5" name="Google Shape;12725;p18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6" name="Google Shape;12726;p18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7" name="Google Shape;12727;p18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8" name="Google Shape;12728;p18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9" name="Google Shape;12729;p18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0" name="Google Shape;12730;p18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1" name="Google Shape;12731;p18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2" name="Google Shape;12732;p18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3" name="Google Shape;12733;p18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4" name="Google Shape;12734;p18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5" name="Google Shape;12735;p18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6" name="Google Shape;12736;p18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7" name="Google Shape;12737;p18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8" name="Google Shape;12738;p18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9" name="Google Shape;12739;p18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0" name="Google Shape;12740;p18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1" name="Google Shape;12741;p18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2" name="Google Shape;12742;p18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3" name="Google Shape;12743;p18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4" name="Google Shape;12744;p18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5" name="Google Shape;12745;p18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6" name="Google Shape;12746;p18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7" name="Google Shape;12747;p18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8" name="Google Shape;12748;p18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9" name="Google Shape;12749;p18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0" name="Google Shape;12750;p18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1" name="Google Shape;12751;p18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2" name="Google Shape;12752;p18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3" name="Google Shape;12753;p18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4" name="Google Shape;12754;p18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5" name="Google Shape;12755;p18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6" name="Google Shape;12756;p18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7" name="Google Shape;12757;p18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8" name="Google Shape;12758;p18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9" name="Google Shape;12759;p18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0" name="Google Shape;12760;p18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1" name="Google Shape;12761;p18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2" name="Google Shape;12762;p18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3" name="Google Shape;12763;p18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4" name="Google Shape;12764;p18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5" name="Google Shape;12765;p18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6" name="Google Shape;12766;p18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7" name="Google Shape;12767;p18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8" name="Google Shape;12768;p18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9" name="Google Shape;12769;p18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0" name="Google Shape;12770;p18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1" name="Google Shape;12771;p18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2" name="Google Shape;12772;p18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3" name="Google Shape;12773;p18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4" name="Google Shape;12774;p18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5" name="Google Shape;12775;p18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6" name="Google Shape;12776;p18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7" name="Google Shape;12777;p18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8" name="Google Shape;12778;p18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9" name="Google Shape;12779;p18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0" name="Google Shape;12780;p18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1" name="Google Shape;12781;p18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2" name="Google Shape;12782;p18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3" name="Google Shape;12783;p18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4" name="Google Shape;12784;p18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5" name="Google Shape;12785;p18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6" name="Google Shape;12786;p18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7" name="Google Shape;12787;p18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8" name="Google Shape;12788;p18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9" name="Google Shape;12789;p18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0" name="Google Shape;12790;p18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1" name="Google Shape;12791;p18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2" name="Google Shape;12792;p18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3" name="Google Shape;12793;p18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4" name="Google Shape;12794;p18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5" name="Google Shape;12795;p18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6" name="Google Shape;12796;p18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7" name="Google Shape;12797;p18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8" name="Google Shape;12798;p18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9" name="Google Shape;12799;p18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0" name="Google Shape;12800;p18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1" name="Google Shape;12801;p18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2" name="Google Shape;12802;p18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3" name="Google Shape;12803;p18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4" name="Google Shape;12804;p18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5" name="Google Shape;12805;p18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6" name="Google Shape;12806;p18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7" name="Google Shape;12807;p18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8" name="Google Shape;12808;p18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9" name="Google Shape;12809;p18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0" name="Google Shape;12810;p18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1" name="Google Shape;12811;p18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2" name="Google Shape;12812;p18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3" name="Google Shape;12813;p18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4" name="Google Shape;12814;p18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5" name="Google Shape;12815;p18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6" name="Google Shape;12816;p18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7" name="Google Shape;12817;p18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8" name="Google Shape;12818;p18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9" name="Google Shape;12819;p18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0" name="Google Shape;12820;p18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1" name="Google Shape;12821;p18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2" name="Google Shape;12822;p18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3" name="Google Shape;12823;p18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4" name="Google Shape;12824;p18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5" name="Google Shape;12825;p18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6" name="Google Shape;12826;p18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7" name="Google Shape;12827;p18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8" name="Google Shape;12828;p18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9" name="Google Shape;12829;p18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0" name="Google Shape;12830;p18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1" name="Google Shape;12831;p18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2" name="Google Shape;12832;p18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3" name="Google Shape;12833;p18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4" name="Google Shape;12834;p18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5" name="Google Shape;12835;p18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6" name="Google Shape;12836;p18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7" name="Google Shape;12837;p18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8" name="Google Shape;12838;p18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9" name="Google Shape;12839;p18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0" name="Google Shape;12840;p18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1" name="Google Shape;12841;p18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2" name="Google Shape;12842;p18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3" name="Google Shape;12843;p18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4" name="Google Shape;12844;p18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5" name="Google Shape;12845;p18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6" name="Google Shape;12846;p18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7" name="Google Shape;12847;p18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8" name="Google Shape;12848;p18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9" name="Google Shape;12849;p18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0" name="Google Shape;12850;p18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1" name="Google Shape;12851;p18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2" name="Google Shape;12852;p18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3" name="Google Shape;12853;p18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4" name="Google Shape;12854;p18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5" name="Google Shape;12855;p18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6" name="Google Shape;12856;p18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7" name="Google Shape;12857;p18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8" name="Google Shape;12858;p18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9" name="Google Shape;12859;p18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0" name="Google Shape;12860;p18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1" name="Google Shape;12861;p18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2" name="Google Shape;12862;p18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3" name="Google Shape;12863;p18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4" name="Google Shape;12864;p18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5" name="Google Shape;12865;p18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6" name="Google Shape;12866;p18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7" name="Google Shape;12867;p18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8" name="Google Shape;12868;p18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9" name="Google Shape;12869;p18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0" name="Google Shape;12870;p18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1" name="Google Shape;12871;p18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2" name="Google Shape;12872;p18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3" name="Google Shape;12873;p18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4" name="Google Shape;12874;p18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5" name="Google Shape;12875;p18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6" name="Google Shape;12876;p18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7" name="Google Shape;12877;p18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8" name="Google Shape;12878;p18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9" name="Google Shape;12879;p18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0" name="Google Shape;12880;p18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1" name="Google Shape;12881;p18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2" name="Google Shape;12882;p18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3" name="Google Shape;12883;p18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4" name="Google Shape;12884;p18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5" name="Google Shape;12885;p18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6" name="Google Shape;12886;p18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7" name="Google Shape;12887;p18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8" name="Google Shape;12888;p18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9" name="Google Shape;12889;p18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0" name="Google Shape;12890;p18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1" name="Google Shape;12891;p18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2" name="Google Shape;12892;p18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3" name="Google Shape;12893;p18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4" name="Google Shape;12894;p18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5" name="Google Shape;12895;p18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6" name="Google Shape;12896;p18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7" name="Google Shape;12897;p18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8" name="Google Shape;12898;p18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9" name="Google Shape;12899;p18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0" name="Google Shape;12900;p18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1" name="Google Shape;12901;p18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2" name="Google Shape;12902;p18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3" name="Google Shape;12903;p18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04" name="Google Shape;12904;p18"/>
          <p:cNvSpPr txBox="1">
            <a:spLocks noGrp="1"/>
          </p:cNvSpPr>
          <p:nvPr>
            <p:ph type="subTitle" idx="1"/>
          </p:nvPr>
        </p:nvSpPr>
        <p:spPr>
          <a:xfrm>
            <a:off x="5144900" y="263085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05" name="Google Shape;12905;p18"/>
          <p:cNvSpPr txBox="1">
            <a:spLocks noGrp="1"/>
          </p:cNvSpPr>
          <p:nvPr>
            <p:ph type="subTitle" idx="2"/>
          </p:nvPr>
        </p:nvSpPr>
        <p:spPr>
          <a:xfrm>
            <a:off x="5144900" y="177940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06" name="Google Shape;12906;p18"/>
          <p:cNvSpPr txBox="1">
            <a:spLocks noGrp="1"/>
          </p:cNvSpPr>
          <p:nvPr>
            <p:ph type="subTitle" idx="3"/>
          </p:nvPr>
        </p:nvSpPr>
        <p:spPr>
          <a:xfrm>
            <a:off x="5144900" y="348230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07" name="Google Shape;12907;p18"/>
          <p:cNvSpPr txBox="1">
            <a:spLocks noGrp="1"/>
          </p:cNvSpPr>
          <p:nvPr>
            <p:ph type="title" hasCustomPrompt="1"/>
          </p:nvPr>
        </p:nvSpPr>
        <p:spPr>
          <a:xfrm>
            <a:off x="3481088" y="180290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12908" name="Google Shape;12908;p18"/>
          <p:cNvSpPr txBox="1">
            <a:spLocks noGrp="1"/>
          </p:cNvSpPr>
          <p:nvPr>
            <p:ph type="title" idx="4" hasCustomPrompt="1"/>
          </p:nvPr>
        </p:nvSpPr>
        <p:spPr>
          <a:xfrm>
            <a:off x="3481088" y="265435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12909" name="Google Shape;12909;p18"/>
          <p:cNvSpPr txBox="1">
            <a:spLocks noGrp="1"/>
          </p:cNvSpPr>
          <p:nvPr>
            <p:ph type="title" idx="5" hasCustomPrompt="1"/>
          </p:nvPr>
        </p:nvSpPr>
        <p:spPr>
          <a:xfrm>
            <a:off x="3481088" y="350580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12910" name="Google Shape;12910;p18"/>
          <p:cNvSpPr txBox="1">
            <a:spLocks noGrp="1"/>
          </p:cNvSpPr>
          <p:nvPr>
            <p:ph type="title" idx="6"/>
          </p:nvPr>
        </p:nvSpPr>
        <p:spPr>
          <a:xfrm>
            <a:off x="713225" y="402336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Josefin Sans Thin"/>
              <a:buNone/>
              <a:defRPr sz="3600">
                <a:solidFill>
                  <a:schemeClr val="dk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MAIN_POINT_1_1_2">
    <p:bg>
      <p:bgPr>
        <a:solidFill>
          <a:schemeClr val="dk2"/>
        </a:solidFill>
        <a:effectLst/>
      </p:bgPr>
    </p:bg>
    <p:spTree>
      <p:nvGrpSpPr>
        <p:cNvPr id="1" name="Shape 12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12" name="Google Shape;12912;p19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12913" name="Google Shape;12913;p19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4" name="Google Shape;12914;p19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5" name="Google Shape;12915;p19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6" name="Google Shape;12916;p19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7" name="Google Shape;12917;p19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8" name="Google Shape;12918;p19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9" name="Google Shape;12919;p19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0" name="Google Shape;12920;p19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1" name="Google Shape;12921;p19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2" name="Google Shape;12922;p19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3" name="Google Shape;12923;p19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4" name="Google Shape;12924;p19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5" name="Google Shape;12925;p19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6" name="Google Shape;12926;p19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7" name="Google Shape;12927;p19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8" name="Google Shape;12928;p19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9" name="Google Shape;12929;p19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0" name="Google Shape;12930;p19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1" name="Google Shape;12931;p19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2" name="Google Shape;12932;p19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3" name="Google Shape;12933;p19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4" name="Google Shape;12934;p19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5" name="Google Shape;12935;p19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6" name="Google Shape;12936;p19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7" name="Google Shape;12937;p19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8" name="Google Shape;12938;p19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9" name="Google Shape;12939;p19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0" name="Google Shape;12940;p19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1" name="Google Shape;12941;p19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2" name="Google Shape;12942;p19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3" name="Google Shape;12943;p19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4" name="Google Shape;12944;p19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5" name="Google Shape;12945;p19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6" name="Google Shape;12946;p19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7" name="Google Shape;12947;p19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8" name="Google Shape;12948;p19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9" name="Google Shape;12949;p19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0" name="Google Shape;12950;p19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1" name="Google Shape;12951;p19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2" name="Google Shape;12952;p19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3" name="Google Shape;12953;p19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4" name="Google Shape;12954;p19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5" name="Google Shape;12955;p19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6" name="Google Shape;12956;p19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7" name="Google Shape;12957;p19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8" name="Google Shape;12958;p19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9" name="Google Shape;12959;p19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0" name="Google Shape;12960;p19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1" name="Google Shape;12961;p19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2" name="Google Shape;12962;p19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3" name="Google Shape;12963;p19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4" name="Google Shape;12964;p19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5" name="Google Shape;12965;p19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6" name="Google Shape;12966;p19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7" name="Google Shape;12967;p19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8" name="Google Shape;12968;p19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9" name="Google Shape;12969;p19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0" name="Google Shape;12970;p19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1" name="Google Shape;12971;p19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2" name="Google Shape;12972;p19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3" name="Google Shape;12973;p19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4" name="Google Shape;12974;p19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5" name="Google Shape;12975;p19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6" name="Google Shape;12976;p19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7" name="Google Shape;12977;p19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8" name="Google Shape;12978;p19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9" name="Google Shape;12979;p19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0" name="Google Shape;12980;p19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1" name="Google Shape;12981;p19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2" name="Google Shape;12982;p19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3" name="Google Shape;12983;p19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4" name="Google Shape;12984;p19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5" name="Google Shape;12985;p19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6" name="Google Shape;12986;p19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7" name="Google Shape;12987;p19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8" name="Google Shape;12988;p19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9" name="Google Shape;12989;p19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0" name="Google Shape;12990;p19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1" name="Google Shape;12991;p19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2" name="Google Shape;12992;p19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3" name="Google Shape;12993;p19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4" name="Google Shape;12994;p19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5" name="Google Shape;12995;p19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6" name="Google Shape;12996;p19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7" name="Google Shape;12997;p19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8" name="Google Shape;12998;p19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9" name="Google Shape;12999;p19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0" name="Google Shape;13000;p19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1" name="Google Shape;13001;p19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2" name="Google Shape;13002;p19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3" name="Google Shape;13003;p19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4" name="Google Shape;13004;p19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5" name="Google Shape;13005;p19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6" name="Google Shape;13006;p19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7" name="Google Shape;13007;p19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8" name="Google Shape;13008;p19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9" name="Google Shape;13009;p19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0" name="Google Shape;13010;p19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1" name="Google Shape;13011;p19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2" name="Google Shape;13012;p19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3" name="Google Shape;13013;p19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4" name="Google Shape;13014;p19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5" name="Google Shape;13015;p19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6" name="Google Shape;13016;p19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7" name="Google Shape;13017;p19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8" name="Google Shape;13018;p19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9" name="Google Shape;13019;p19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0" name="Google Shape;13020;p19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1" name="Google Shape;13021;p19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2" name="Google Shape;13022;p19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3" name="Google Shape;13023;p19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4" name="Google Shape;13024;p19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5" name="Google Shape;13025;p19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6" name="Google Shape;13026;p19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7" name="Google Shape;13027;p19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8" name="Google Shape;13028;p19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9" name="Google Shape;13029;p19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0" name="Google Shape;13030;p19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1" name="Google Shape;13031;p19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2" name="Google Shape;13032;p19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3" name="Google Shape;13033;p19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4" name="Google Shape;13034;p19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5" name="Google Shape;13035;p19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6" name="Google Shape;13036;p19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7" name="Google Shape;13037;p19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8" name="Google Shape;13038;p19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9" name="Google Shape;13039;p19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0" name="Google Shape;13040;p19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1" name="Google Shape;13041;p19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2" name="Google Shape;13042;p19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3" name="Google Shape;13043;p19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4" name="Google Shape;13044;p19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5" name="Google Shape;13045;p19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6" name="Google Shape;13046;p19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7" name="Google Shape;13047;p19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8" name="Google Shape;13048;p19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9" name="Google Shape;13049;p19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0" name="Google Shape;13050;p19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1" name="Google Shape;13051;p19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2" name="Google Shape;13052;p19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3" name="Google Shape;13053;p19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4" name="Google Shape;13054;p19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5" name="Google Shape;13055;p19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6" name="Google Shape;13056;p19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7" name="Google Shape;13057;p19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8" name="Google Shape;13058;p19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9" name="Google Shape;13059;p19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0" name="Google Shape;13060;p19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1" name="Google Shape;13061;p19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2" name="Google Shape;13062;p19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3" name="Google Shape;13063;p19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4" name="Google Shape;13064;p19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5" name="Google Shape;13065;p19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6" name="Google Shape;13066;p19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7" name="Google Shape;13067;p19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8" name="Google Shape;13068;p19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9" name="Google Shape;13069;p19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0" name="Google Shape;13070;p19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1" name="Google Shape;13071;p19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2" name="Google Shape;13072;p19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3" name="Google Shape;13073;p19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4" name="Google Shape;13074;p19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5" name="Google Shape;13075;p19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6" name="Google Shape;13076;p19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7" name="Google Shape;13077;p19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8" name="Google Shape;13078;p19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9" name="Google Shape;13079;p19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0" name="Google Shape;13080;p19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1" name="Google Shape;13081;p19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2" name="Google Shape;13082;p19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3" name="Google Shape;13083;p19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4" name="Google Shape;13084;p19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5" name="Google Shape;13085;p19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6" name="Google Shape;13086;p19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7" name="Google Shape;13087;p19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8" name="Google Shape;13088;p19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9" name="Google Shape;13089;p19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0" name="Google Shape;13090;p19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1" name="Google Shape;13091;p19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2" name="Google Shape;13092;p19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3" name="Google Shape;13093;p19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4" name="Google Shape;13094;p19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5" name="Google Shape;13095;p19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6" name="Google Shape;13096;p19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7" name="Google Shape;13097;p19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8" name="Google Shape;13098;p19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9" name="Google Shape;13099;p19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0" name="Google Shape;13100;p19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1" name="Google Shape;13101;p19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2" name="Google Shape;13102;p19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3" name="Google Shape;13103;p19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4" name="Google Shape;13104;p19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5" name="Google Shape;13105;p19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6" name="Google Shape;13106;p19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7" name="Google Shape;13107;p19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8" name="Google Shape;13108;p19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9" name="Google Shape;13109;p19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0" name="Google Shape;13110;p19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1" name="Google Shape;13111;p19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2" name="Google Shape;13112;p19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3" name="Google Shape;13113;p19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4" name="Google Shape;13114;p19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5" name="Google Shape;13115;p19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6" name="Google Shape;13116;p19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7" name="Google Shape;13117;p19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8" name="Google Shape;13118;p19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9" name="Google Shape;13119;p19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0" name="Google Shape;13120;p19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1" name="Google Shape;13121;p19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2" name="Google Shape;13122;p19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3" name="Google Shape;13123;p19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4" name="Google Shape;13124;p19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5" name="Google Shape;13125;p19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6" name="Google Shape;13126;p19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7" name="Google Shape;13127;p19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8" name="Google Shape;13128;p19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9" name="Google Shape;13129;p19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0" name="Google Shape;13130;p19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1" name="Google Shape;13131;p19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2" name="Google Shape;13132;p19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3" name="Google Shape;13133;p19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4" name="Google Shape;13134;p19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5" name="Google Shape;13135;p19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6" name="Google Shape;13136;p19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7" name="Google Shape;13137;p19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8" name="Google Shape;13138;p19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9" name="Google Shape;13139;p19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0" name="Google Shape;13140;p19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1" name="Google Shape;13141;p19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2" name="Google Shape;13142;p19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3" name="Google Shape;13143;p19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4" name="Google Shape;13144;p19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5" name="Google Shape;13145;p19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6" name="Google Shape;13146;p19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7" name="Google Shape;13147;p19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8" name="Google Shape;13148;p19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9" name="Google Shape;13149;p19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0" name="Google Shape;13150;p19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1" name="Google Shape;13151;p19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2" name="Google Shape;13152;p19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3" name="Google Shape;13153;p19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4" name="Google Shape;13154;p19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5" name="Google Shape;13155;p19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6" name="Google Shape;13156;p19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7" name="Google Shape;13157;p19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8" name="Google Shape;13158;p19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9" name="Google Shape;13159;p19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0" name="Google Shape;13160;p19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1" name="Google Shape;13161;p19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2" name="Google Shape;13162;p19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3" name="Google Shape;13163;p19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4" name="Google Shape;13164;p19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5" name="Google Shape;13165;p19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6" name="Google Shape;13166;p19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7" name="Google Shape;13167;p19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8" name="Google Shape;13168;p19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9" name="Google Shape;13169;p19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0" name="Google Shape;13170;p19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1" name="Google Shape;13171;p19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2" name="Google Shape;13172;p19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3" name="Google Shape;13173;p19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4" name="Google Shape;13174;p19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5" name="Google Shape;13175;p19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6" name="Google Shape;13176;p19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7" name="Google Shape;13177;p19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8" name="Google Shape;13178;p19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9" name="Google Shape;13179;p19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0" name="Google Shape;13180;p19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1" name="Google Shape;13181;p19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2" name="Google Shape;13182;p19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3" name="Google Shape;13183;p19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4" name="Google Shape;13184;p19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5" name="Google Shape;13185;p19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6" name="Google Shape;13186;p19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7" name="Google Shape;13187;p19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8" name="Google Shape;13188;p19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9" name="Google Shape;13189;p19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0" name="Google Shape;13190;p19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1" name="Google Shape;13191;p19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2" name="Google Shape;13192;p19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3" name="Google Shape;13193;p19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4" name="Google Shape;13194;p19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5" name="Google Shape;13195;p19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6" name="Google Shape;13196;p19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7" name="Google Shape;13197;p19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8" name="Google Shape;13198;p19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9" name="Google Shape;13199;p19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0" name="Google Shape;13200;p19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1" name="Google Shape;13201;p19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2" name="Google Shape;13202;p19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3" name="Google Shape;13203;p19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4" name="Google Shape;13204;p19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5" name="Google Shape;13205;p19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6" name="Google Shape;13206;p19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7" name="Google Shape;13207;p19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8" name="Google Shape;13208;p19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9" name="Google Shape;13209;p19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0" name="Google Shape;13210;p19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1" name="Google Shape;13211;p19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2" name="Google Shape;13212;p19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3" name="Google Shape;13213;p19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4" name="Google Shape;13214;p19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5" name="Google Shape;13215;p19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6" name="Google Shape;13216;p19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7" name="Google Shape;13217;p19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8" name="Google Shape;13218;p19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9" name="Google Shape;13219;p19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0" name="Google Shape;13220;p19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1" name="Google Shape;13221;p19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2" name="Google Shape;13222;p19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3" name="Google Shape;13223;p19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4" name="Google Shape;13224;p19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5" name="Google Shape;13225;p19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6" name="Google Shape;13226;p19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7" name="Google Shape;13227;p19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8" name="Google Shape;13228;p19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9" name="Google Shape;13229;p19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0" name="Google Shape;13230;p19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1" name="Google Shape;13231;p19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2" name="Google Shape;13232;p19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3" name="Google Shape;13233;p19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4" name="Google Shape;13234;p19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5" name="Google Shape;13235;p19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6" name="Google Shape;13236;p19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7" name="Google Shape;13237;p19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8" name="Google Shape;13238;p19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9" name="Google Shape;13239;p19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0" name="Google Shape;13240;p19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1" name="Google Shape;13241;p19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2" name="Google Shape;13242;p19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3" name="Google Shape;13243;p19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4" name="Google Shape;13244;p19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5" name="Google Shape;13245;p19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6" name="Google Shape;13246;p19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7" name="Google Shape;13247;p19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8" name="Google Shape;13248;p19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9" name="Google Shape;13249;p19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0" name="Google Shape;13250;p19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1" name="Google Shape;13251;p19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2" name="Google Shape;13252;p19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3" name="Google Shape;13253;p19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4" name="Google Shape;13254;p19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5" name="Google Shape;13255;p19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6" name="Google Shape;13256;p19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7" name="Google Shape;13257;p19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8" name="Google Shape;13258;p19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9" name="Google Shape;13259;p19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0" name="Google Shape;13260;p19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1" name="Google Shape;13261;p19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2" name="Google Shape;13262;p19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3" name="Google Shape;13263;p19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4" name="Google Shape;13264;p19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5" name="Google Shape;13265;p19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6" name="Google Shape;13266;p19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7" name="Google Shape;13267;p19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8" name="Google Shape;13268;p19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9" name="Google Shape;13269;p19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0" name="Google Shape;13270;p19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1" name="Google Shape;13271;p19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2" name="Google Shape;13272;p19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3" name="Google Shape;13273;p19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4" name="Google Shape;13274;p19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5" name="Google Shape;13275;p19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6" name="Google Shape;13276;p19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7" name="Google Shape;13277;p19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8" name="Google Shape;13278;p19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9" name="Google Shape;13279;p19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0" name="Google Shape;13280;p19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1" name="Google Shape;13281;p19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2" name="Google Shape;13282;p19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3" name="Google Shape;13283;p19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4" name="Google Shape;13284;p19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5" name="Google Shape;13285;p19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6" name="Google Shape;13286;p19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7" name="Google Shape;13287;p19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8" name="Google Shape;13288;p19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9" name="Google Shape;13289;p19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0" name="Google Shape;13290;p19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1" name="Google Shape;13291;p19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2" name="Google Shape;13292;p19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3" name="Google Shape;13293;p19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4" name="Google Shape;13294;p19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5" name="Google Shape;13295;p19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6" name="Google Shape;13296;p19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7" name="Google Shape;13297;p19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8" name="Google Shape;13298;p19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9" name="Google Shape;13299;p19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0" name="Google Shape;13300;p19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1" name="Google Shape;13301;p19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2" name="Google Shape;13302;p19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3" name="Google Shape;13303;p19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4" name="Google Shape;13304;p19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5" name="Google Shape;13305;p19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6" name="Google Shape;13306;p19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7" name="Google Shape;13307;p19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8" name="Google Shape;13308;p19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9" name="Google Shape;13309;p19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0" name="Google Shape;13310;p19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1" name="Google Shape;13311;p19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2" name="Google Shape;13312;p19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3" name="Google Shape;13313;p19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4" name="Google Shape;13314;p19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5" name="Google Shape;13315;p19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6" name="Google Shape;13316;p19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7" name="Google Shape;13317;p19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8" name="Google Shape;13318;p19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9" name="Google Shape;13319;p19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0" name="Google Shape;13320;p19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1" name="Google Shape;13321;p19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2" name="Google Shape;13322;p19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3" name="Google Shape;13323;p19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4" name="Google Shape;13324;p19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5" name="Google Shape;13325;p19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6" name="Google Shape;13326;p19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7" name="Google Shape;13327;p19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8" name="Google Shape;13328;p19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9" name="Google Shape;13329;p19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0" name="Google Shape;13330;p19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1" name="Google Shape;13331;p19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2" name="Google Shape;13332;p19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3" name="Google Shape;13333;p19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4" name="Google Shape;13334;p19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5" name="Google Shape;13335;p19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6" name="Google Shape;13336;p19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7" name="Google Shape;13337;p19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8" name="Google Shape;13338;p19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9" name="Google Shape;13339;p19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0" name="Google Shape;13340;p19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1" name="Google Shape;13341;p19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2" name="Google Shape;13342;p19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3" name="Google Shape;13343;p19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4" name="Google Shape;13344;p19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5" name="Google Shape;13345;p19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6" name="Google Shape;13346;p19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7" name="Google Shape;13347;p19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8" name="Google Shape;13348;p19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9" name="Google Shape;13349;p19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0" name="Google Shape;13350;p19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1" name="Google Shape;13351;p19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2" name="Google Shape;13352;p19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3" name="Google Shape;13353;p19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4" name="Google Shape;13354;p19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5" name="Google Shape;13355;p19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6" name="Google Shape;13356;p19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7" name="Google Shape;13357;p19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8" name="Google Shape;13358;p19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9" name="Google Shape;13359;p19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0" name="Google Shape;13360;p19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1" name="Google Shape;13361;p19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2" name="Google Shape;13362;p19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3" name="Google Shape;13363;p19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4" name="Google Shape;13364;p19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5" name="Google Shape;13365;p19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6" name="Google Shape;13366;p19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7" name="Google Shape;13367;p19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8" name="Google Shape;13368;p19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9" name="Google Shape;13369;p19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0" name="Google Shape;13370;p19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1" name="Google Shape;13371;p19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2" name="Google Shape;13372;p19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3" name="Google Shape;13373;p19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4" name="Google Shape;13374;p19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5" name="Google Shape;13375;p19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6" name="Google Shape;13376;p19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7" name="Google Shape;13377;p19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8" name="Google Shape;13378;p19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9" name="Google Shape;13379;p19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0" name="Google Shape;13380;p19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1" name="Google Shape;13381;p19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2" name="Google Shape;13382;p19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3" name="Google Shape;13383;p19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4" name="Google Shape;13384;p19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5" name="Google Shape;13385;p19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6" name="Google Shape;13386;p19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7" name="Google Shape;13387;p19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8" name="Google Shape;13388;p19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9" name="Google Shape;13389;p19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0" name="Google Shape;13390;p19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1" name="Google Shape;13391;p19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2" name="Google Shape;13392;p19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3" name="Google Shape;13393;p19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4" name="Google Shape;13394;p19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5" name="Google Shape;13395;p19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6" name="Google Shape;13396;p19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7" name="Google Shape;13397;p19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8" name="Google Shape;13398;p19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9" name="Google Shape;13399;p19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0" name="Google Shape;13400;p19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1" name="Google Shape;13401;p19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2" name="Google Shape;13402;p19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3" name="Google Shape;13403;p19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4" name="Google Shape;13404;p19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5" name="Google Shape;13405;p19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6" name="Google Shape;13406;p19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7" name="Google Shape;13407;p19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8" name="Google Shape;13408;p19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9" name="Google Shape;13409;p19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0" name="Google Shape;13410;p19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1" name="Google Shape;13411;p19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2" name="Google Shape;13412;p19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3" name="Google Shape;13413;p19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4" name="Google Shape;13414;p19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5" name="Google Shape;13415;p19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6" name="Google Shape;13416;p19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7" name="Google Shape;13417;p19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8" name="Google Shape;13418;p19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9" name="Google Shape;13419;p19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0" name="Google Shape;13420;p19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1" name="Google Shape;13421;p19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2" name="Google Shape;13422;p19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3" name="Google Shape;13423;p19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4" name="Google Shape;13424;p19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5" name="Google Shape;13425;p19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6" name="Google Shape;13426;p19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7" name="Google Shape;13427;p19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8" name="Google Shape;13428;p19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9" name="Google Shape;13429;p19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0" name="Google Shape;13430;p19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1" name="Google Shape;13431;p19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2" name="Google Shape;13432;p19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3" name="Google Shape;13433;p19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4" name="Google Shape;13434;p19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5" name="Google Shape;13435;p19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6" name="Google Shape;13436;p19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7" name="Google Shape;13437;p19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8" name="Google Shape;13438;p19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9" name="Google Shape;13439;p19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0" name="Google Shape;13440;p19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1" name="Google Shape;13441;p19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2" name="Google Shape;13442;p19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3" name="Google Shape;13443;p19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4" name="Google Shape;13444;p19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5" name="Google Shape;13445;p19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6" name="Google Shape;13446;p19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7" name="Google Shape;13447;p19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8" name="Google Shape;13448;p19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9" name="Google Shape;13449;p19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0" name="Google Shape;13450;p19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1" name="Google Shape;13451;p19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2" name="Google Shape;13452;p19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3" name="Google Shape;13453;p19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4" name="Google Shape;13454;p19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5" name="Google Shape;13455;p19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6" name="Google Shape;13456;p19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7" name="Google Shape;13457;p19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8" name="Google Shape;13458;p19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9" name="Google Shape;13459;p19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0" name="Google Shape;13460;p19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1" name="Google Shape;13461;p19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2" name="Google Shape;13462;p19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3" name="Google Shape;13463;p19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4" name="Google Shape;13464;p19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5" name="Google Shape;13465;p19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6" name="Google Shape;13466;p19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7" name="Google Shape;13467;p19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8" name="Google Shape;13468;p19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9" name="Google Shape;13469;p19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0" name="Google Shape;13470;p19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1" name="Google Shape;13471;p19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2" name="Google Shape;13472;p19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3" name="Google Shape;13473;p19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4" name="Google Shape;13474;p19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5" name="Google Shape;13475;p19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6" name="Google Shape;13476;p19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7" name="Google Shape;13477;p19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8" name="Google Shape;13478;p19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9" name="Google Shape;13479;p19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0" name="Google Shape;13480;p19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1" name="Google Shape;13481;p19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2" name="Google Shape;13482;p19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3" name="Google Shape;13483;p19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4" name="Google Shape;13484;p19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5" name="Google Shape;13485;p19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6" name="Google Shape;13486;p19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7" name="Google Shape;13487;p19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8" name="Google Shape;13488;p19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9" name="Google Shape;13489;p19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0" name="Google Shape;13490;p19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1" name="Google Shape;13491;p19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2" name="Google Shape;13492;p19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3" name="Google Shape;13493;p19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4" name="Google Shape;13494;p19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5" name="Google Shape;13495;p19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6" name="Google Shape;13496;p19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7" name="Google Shape;13497;p19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8" name="Google Shape;13498;p19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9" name="Google Shape;13499;p19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0" name="Google Shape;13500;p19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1" name="Google Shape;13501;p19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2" name="Google Shape;13502;p19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3" name="Google Shape;13503;p19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4" name="Google Shape;13504;p19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5" name="Google Shape;13505;p19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6" name="Google Shape;13506;p19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7" name="Google Shape;13507;p19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8" name="Google Shape;13508;p19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9" name="Google Shape;13509;p19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0" name="Google Shape;13510;p19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1" name="Google Shape;13511;p19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2" name="Google Shape;13512;p19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3" name="Google Shape;13513;p19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4" name="Google Shape;13514;p19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5" name="Google Shape;13515;p19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6" name="Google Shape;13516;p19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7" name="Google Shape;13517;p19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8" name="Google Shape;13518;p19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9" name="Google Shape;13519;p19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0" name="Google Shape;13520;p19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1" name="Google Shape;13521;p19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2" name="Google Shape;13522;p19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3" name="Google Shape;13523;p19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4" name="Google Shape;13524;p19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5" name="Google Shape;13525;p19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6" name="Google Shape;13526;p19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7" name="Google Shape;13527;p19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8" name="Google Shape;13528;p19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9" name="Google Shape;13529;p19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0" name="Google Shape;13530;p19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1" name="Google Shape;13531;p19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2" name="Google Shape;13532;p19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3" name="Google Shape;13533;p19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4" name="Google Shape;13534;p19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5" name="Google Shape;13535;p19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6" name="Google Shape;13536;p19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7" name="Google Shape;13537;p19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8" name="Google Shape;13538;p19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9" name="Google Shape;13539;p19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0" name="Google Shape;13540;p19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1" name="Google Shape;13541;p19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2" name="Google Shape;13542;p19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3" name="Google Shape;13543;p19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4" name="Google Shape;13544;p19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5" name="Google Shape;13545;p19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6" name="Google Shape;13546;p19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7" name="Google Shape;13547;p19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8" name="Google Shape;13548;p19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9" name="Google Shape;13549;p19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0" name="Google Shape;13550;p19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1" name="Google Shape;13551;p19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2" name="Google Shape;13552;p19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3" name="Google Shape;13553;p19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4" name="Google Shape;13554;p19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5" name="Google Shape;13555;p19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6" name="Google Shape;13556;p19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7" name="Google Shape;13557;p19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8" name="Google Shape;13558;p19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9" name="Google Shape;13559;p19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0" name="Google Shape;13560;p19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1" name="Google Shape;13561;p19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2" name="Google Shape;13562;p19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3" name="Google Shape;13563;p19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4" name="Google Shape;13564;p19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5" name="Google Shape;13565;p19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6" name="Google Shape;13566;p19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7" name="Google Shape;13567;p19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8" name="Google Shape;13568;p19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9" name="Google Shape;13569;p19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0" name="Google Shape;13570;p19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1" name="Google Shape;13571;p19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2" name="Google Shape;13572;p19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3" name="Google Shape;13573;p19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4" name="Google Shape;13574;p19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5" name="Google Shape;13575;p19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6" name="Google Shape;13576;p19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7" name="Google Shape;13577;p19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8" name="Google Shape;13578;p19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9" name="Google Shape;13579;p19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0" name="Google Shape;13580;p19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1" name="Google Shape;13581;p19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2" name="Google Shape;13582;p19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3" name="Google Shape;13583;p19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4" name="Google Shape;13584;p19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5" name="Google Shape;13585;p19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6" name="Google Shape;13586;p19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7" name="Google Shape;13587;p19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8" name="Google Shape;13588;p19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9" name="Google Shape;13589;p19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0" name="Google Shape;13590;p19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1" name="Google Shape;13591;p19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2" name="Google Shape;13592;p19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3" name="Google Shape;13593;p19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4" name="Google Shape;13594;p19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5" name="Google Shape;13595;p19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6" name="Google Shape;13596;p19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7" name="Google Shape;13597;p19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8" name="Google Shape;13598;p19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9" name="Google Shape;13599;p19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0" name="Google Shape;13600;p19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1" name="Google Shape;13601;p19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2" name="Google Shape;13602;p19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3" name="Google Shape;13603;p19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4" name="Google Shape;13604;p19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5" name="Google Shape;13605;p19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6" name="Google Shape;13606;p19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7" name="Google Shape;13607;p19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8" name="Google Shape;13608;p19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9" name="Google Shape;13609;p19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0" name="Google Shape;13610;p19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1" name="Google Shape;13611;p19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2" name="Google Shape;13612;p19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3" name="Google Shape;13613;p19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4" name="Google Shape;13614;p19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5" name="Google Shape;13615;p19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6" name="Google Shape;13616;p19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7" name="Google Shape;13617;p19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8" name="Google Shape;13618;p19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9" name="Google Shape;13619;p19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0" name="Google Shape;13620;p19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1" name="Google Shape;13621;p19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2" name="Google Shape;13622;p19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3" name="Google Shape;13623;p19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4" name="Google Shape;13624;p19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5" name="Google Shape;13625;p19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6" name="Google Shape;13626;p19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7" name="Google Shape;13627;p19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8" name="Google Shape;13628;p19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9" name="Google Shape;13629;p19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0" name="Google Shape;13630;p19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1" name="Google Shape;13631;p19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2" name="Google Shape;13632;p19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3" name="Google Shape;13633;p19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4" name="Google Shape;13634;p19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5" name="Google Shape;13635;p19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6" name="Google Shape;13636;p19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7" name="Google Shape;13637;p19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8" name="Google Shape;13638;p19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9" name="Google Shape;13639;p19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0" name="Google Shape;13640;p19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1" name="Google Shape;13641;p19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2" name="Google Shape;13642;p19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3" name="Google Shape;13643;p19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4" name="Google Shape;13644;p19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5" name="Google Shape;13645;p19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6" name="Google Shape;13646;p19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7" name="Google Shape;13647;p19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8" name="Google Shape;13648;p19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9" name="Google Shape;13649;p19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0" name="Google Shape;13650;p19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1" name="Google Shape;13651;p19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2" name="Google Shape;13652;p19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3" name="Google Shape;13653;p19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4" name="Google Shape;13654;p19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5" name="Google Shape;13655;p19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6" name="Google Shape;13656;p19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7" name="Google Shape;13657;p19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8" name="Google Shape;13658;p19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9" name="Google Shape;13659;p19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0" name="Google Shape;13660;p19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1" name="Google Shape;13661;p19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2" name="Google Shape;13662;p19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3" name="Google Shape;13663;p19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4" name="Google Shape;13664;p19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665" name="Google Shape;13665;p19"/>
          <p:cNvSpPr txBox="1">
            <a:spLocks noGrp="1"/>
          </p:cNvSpPr>
          <p:nvPr>
            <p:ph type="title"/>
          </p:nvPr>
        </p:nvSpPr>
        <p:spPr>
          <a:xfrm>
            <a:off x="1142550" y="1960053"/>
            <a:ext cx="1222500" cy="444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666" name="Google Shape;13666;p19"/>
          <p:cNvSpPr txBox="1">
            <a:spLocks noGrp="1"/>
          </p:cNvSpPr>
          <p:nvPr>
            <p:ph type="title" idx="2"/>
          </p:nvPr>
        </p:nvSpPr>
        <p:spPr>
          <a:xfrm>
            <a:off x="2919713" y="3394704"/>
            <a:ext cx="1222500" cy="444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667" name="Google Shape;13667;p19"/>
          <p:cNvSpPr txBox="1">
            <a:spLocks noGrp="1"/>
          </p:cNvSpPr>
          <p:nvPr>
            <p:ph type="title" idx="3"/>
          </p:nvPr>
        </p:nvSpPr>
        <p:spPr>
          <a:xfrm>
            <a:off x="5000063" y="3394704"/>
            <a:ext cx="1222500" cy="444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668" name="Google Shape;13668;p19"/>
          <p:cNvSpPr txBox="1">
            <a:spLocks noGrp="1"/>
          </p:cNvSpPr>
          <p:nvPr>
            <p:ph type="title" idx="4"/>
          </p:nvPr>
        </p:nvSpPr>
        <p:spPr>
          <a:xfrm>
            <a:off x="6778838" y="1960060"/>
            <a:ext cx="1222500" cy="444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3669" name="Google Shape;13669;p19"/>
          <p:cNvSpPr txBox="1">
            <a:spLocks noGrp="1"/>
          </p:cNvSpPr>
          <p:nvPr>
            <p:ph type="subTitle" idx="1"/>
          </p:nvPr>
        </p:nvSpPr>
        <p:spPr>
          <a:xfrm>
            <a:off x="6511100" y="2496705"/>
            <a:ext cx="17580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3670" name="Google Shape;13670;p19"/>
          <p:cNvSpPr txBox="1">
            <a:spLocks noGrp="1"/>
          </p:cNvSpPr>
          <p:nvPr>
            <p:ph type="subTitle" idx="5"/>
          </p:nvPr>
        </p:nvSpPr>
        <p:spPr>
          <a:xfrm>
            <a:off x="4620863" y="3931355"/>
            <a:ext cx="19809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3671" name="Google Shape;13671;p19"/>
          <p:cNvSpPr txBox="1">
            <a:spLocks noGrp="1"/>
          </p:cNvSpPr>
          <p:nvPr>
            <p:ph type="subTitle" idx="6"/>
          </p:nvPr>
        </p:nvSpPr>
        <p:spPr>
          <a:xfrm>
            <a:off x="2629163" y="3931355"/>
            <a:ext cx="18036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3672" name="Google Shape;13672;p19"/>
          <p:cNvSpPr txBox="1">
            <a:spLocks noGrp="1"/>
          </p:cNvSpPr>
          <p:nvPr>
            <p:ph type="subTitle" idx="7"/>
          </p:nvPr>
        </p:nvSpPr>
        <p:spPr>
          <a:xfrm>
            <a:off x="852000" y="2496705"/>
            <a:ext cx="18036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3673" name="Google Shape;13673;p19"/>
          <p:cNvSpPr txBox="1">
            <a:spLocks noGrp="1"/>
          </p:cNvSpPr>
          <p:nvPr>
            <p:ph type="title" idx="8"/>
          </p:nvPr>
        </p:nvSpPr>
        <p:spPr>
          <a:xfrm>
            <a:off x="713225" y="402336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">
    <p:bg>
      <p:bgPr>
        <a:solidFill>
          <a:schemeClr val="dk2"/>
        </a:solidFill>
        <a:effectLst/>
      </p:bgPr>
    </p:bg>
    <p:spTree>
      <p:nvGrpSpPr>
        <p:cNvPr id="1" name="Shape 18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25" name="Google Shape;18225;p26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18226" name="Google Shape;18226;p26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7" name="Google Shape;18227;p26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8" name="Google Shape;18228;p26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9" name="Google Shape;18229;p26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0" name="Google Shape;18230;p26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1" name="Google Shape;18231;p26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2" name="Google Shape;18232;p26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3" name="Google Shape;18233;p26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4" name="Google Shape;18234;p26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5" name="Google Shape;18235;p26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6" name="Google Shape;18236;p26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7" name="Google Shape;18237;p26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8" name="Google Shape;18238;p26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9" name="Google Shape;18239;p26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0" name="Google Shape;18240;p26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1" name="Google Shape;18241;p26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2" name="Google Shape;18242;p26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3" name="Google Shape;18243;p26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4" name="Google Shape;18244;p26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5" name="Google Shape;18245;p26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6" name="Google Shape;18246;p26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7" name="Google Shape;18247;p26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8" name="Google Shape;18248;p26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9" name="Google Shape;18249;p26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0" name="Google Shape;18250;p26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1" name="Google Shape;18251;p26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2" name="Google Shape;18252;p26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3" name="Google Shape;18253;p26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4" name="Google Shape;18254;p26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5" name="Google Shape;18255;p26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6" name="Google Shape;18256;p26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7" name="Google Shape;18257;p26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8" name="Google Shape;18258;p26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9" name="Google Shape;18259;p26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0" name="Google Shape;18260;p26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1" name="Google Shape;18261;p26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2" name="Google Shape;18262;p26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3" name="Google Shape;18263;p26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4" name="Google Shape;18264;p26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5" name="Google Shape;18265;p26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6" name="Google Shape;18266;p26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7" name="Google Shape;18267;p26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8" name="Google Shape;18268;p26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9" name="Google Shape;18269;p26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0" name="Google Shape;18270;p26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1" name="Google Shape;18271;p26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2" name="Google Shape;18272;p26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3" name="Google Shape;18273;p26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4" name="Google Shape;18274;p26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5" name="Google Shape;18275;p26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6" name="Google Shape;18276;p26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7" name="Google Shape;18277;p26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8" name="Google Shape;18278;p26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9" name="Google Shape;18279;p26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0" name="Google Shape;18280;p26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1" name="Google Shape;18281;p26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2" name="Google Shape;18282;p26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3" name="Google Shape;18283;p26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4" name="Google Shape;18284;p26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5" name="Google Shape;18285;p26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6" name="Google Shape;18286;p26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7" name="Google Shape;18287;p26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8" name="Google Shape;18288;p26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9" name="Google Shape;18289;p26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0" name="Google Shape;18290;p26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1" name="Google Shape;18291;p26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2" name="Google Shape;18292;p26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3" name="Google Shape;18293;p26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4" name="Google Shape;18294;p26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5" name="Google Shape;18295;p26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6" name="Google Shape;18296;p26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7" name="Google Shape;18297;p26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8" name="Google Shape;18298;p26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9" name="Google Shape;18299;p26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0" name="Google Shape;18300;p26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1" name="Google Shape;18301;p26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2" name="Google Shape;18302;p26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3" name="Google Shape;18303;p26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4" name="Google Shape;18304;p26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5" name="Google Shape;18305;p26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6" name="Google Shape;18306;p26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7" name="Google Shape;18307;p26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8" name="Google Shape;18308;p26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9" name="Google Shape;18309;p26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0" name="Google Shape;18310;p26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1" name="Google Shape;18311;p26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2" name="Google Shape;18312;p26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3" name="Google Shape;18313;p26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4" name="Google Shape;18314;p26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5" name="Google Shape;18315;p26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6" name="Google Shape;18316;p26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7" name="Google Shape;18317;p26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8" name="Google Shape;18318;p26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9" name="Google Shape;18319;p26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0" name="Google Shape;18320;p26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1" name="Google Shape;18321;p26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2" name="Google Shape;18322;p26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3" name="Google Shape;18323;p26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4" name="Google Shape;18324;p26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5" name="Google Shape;18325;p26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6" name="Google Shape;18326;p26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7" name="Google Shape;18327;p26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8" name="Google Shape;18328;p26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9" name="Google Shape;18329;p26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0" name="Google Shape;18330;p26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1" name="Google Shape;18331;p26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2" name="Google Shape;18332;p26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3" name="Google Shape;18333;p26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4" name="Google Shape;18334;p26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5" name="Google Shape;18335;p26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6" name="Google Shape;18336;p26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7" name="Google Shape;18337;p26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8" name="Google Shape;18338;p26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9" name="Google Shape;18339;p26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0" name="Google Shape;18340;p26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1" name="Google Shape;18341;p26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2" name="Google Shape;18342;p26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3" name="Google Shape;18343;p26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4" name="Google Shape;18344;p26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5" name="Google Shape;18345;p26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6" name="Google Shape;18346;p26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7" name="Google Shape;18347;p26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8" name="Google Shape;18348;p26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9" name="Google Shape;18349;p26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0" name="Google Shape;18350;p26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1" name="Google Shape;18351;p26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2" name="Google Shape;18352;p26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3" name="Google Shape;18353;p26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4" name="Google Shape;18354;p26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5" name="Google Shape;18355;p26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6" name="Google Shape;18356;p26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7" name="Google Shape;18357;p26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8" name="Google Shape;18358;p26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9" name="Google Shape;18359;p26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0" name="Google Shape;18360;p26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1" name="Google Shape;18361;p26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2" name="Google Shape;18362;p26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3" name="Google Shape;18363;p26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4" name="Google Shape;18364;p26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5" name="Google Shape;18365;p26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6" name="Google Shape;18366;p26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7" name="Google Shape;18367;p26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8" name="Google Shape;18368;p26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9" name="Google Shape;18369;p26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0" name="Google Shape;18370;p26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1" name="Google Shape;18371;p26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2" name="Google Shape;18372;p26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3" name="Google Shape;18373;p26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4" name="Google Shape;18374;p26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5" name="Google Shape;18375;p26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6" name="Google Shape;18376;p26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7" name="Google Shape;18377;p26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8" name="Google Shape;18378;p26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9" name="Google Shape;18379;p26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0" name="Google Shape;18380;p26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1" name="Google Shape;18381;p26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2" name="Google Shape;18382;p26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3" name="Google Shape;18383;p26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4" name="Google Shape;18384;p26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5" name="Google Shape;18385;p26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6" name="Google Shape;18386;p26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7" name="Google Shape;18387;p26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8" name="Google Shape;18388;p26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9" name="Google Shape;18389;p26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0" name="Google Shape;18390;p26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1" name="Google Shape;18391;p26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2" name="Google Shape;18392;p26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3" name="Google Shape;18393;p26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4" name="Google Shape;18394;p26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5" name="Google Shape;18395;p26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6" name="Google Shape;18396;p26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7" name="Google Shape;18397;p26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8" name="Google Shape;18398;p26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9" name="Google Shape;18399;p26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0" name="Google Shape;18400;p26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1" name="Google Shape;18401;p26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2" name="Google Shape;18402;p26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3" name="Google Shape;18403;p26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4" name="Google Shape;18404;p26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5" name="Google Shape;18405;p26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6" name="Google Shape;18406;p26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7" name="Google Shape;18407;p26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8" name="Google Shape;18408;p26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9" name="Google Shape;18409;p26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0" name="Google Shape;18410;p26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1" name="Google Shape;18411;p26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2" name="Google Shape;18412;p26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3" name="Google Shape;18413;p26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4" name="Google Shape;18414;p26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5" name="Google Shape;18415;p26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6" name="Google Shape;18416;p26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7" name="Google Shape;18417;p26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8" name="Google Shape;18418;p26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9" name="Google Shape;18419;p26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0" name="Google Shape;18420;p26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1" name="Google Shape;18421;p26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2" name="Google Shape;18422;p26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3" name="Google Shape;18423;p26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4" name="Google Shape;18424;p26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5" name="Google Shape;18425;p26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6" name="Google Shape;18426;p26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7" name="Google Shape;18427;p26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8" name="Google Shape;18428;p26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9" name="Google Shape;18429;p26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0" name="Google Shape;18430;p26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1" name="Google Shape;18431;p26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2" name="Google Shape;18432;p26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3" name="Google Shape;18433;p26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4" name="Google Shape;18434;p26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5" name="Google Shape;18435;p26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6" name="Google Shape;18436;p26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7" name="Google Shape;18437;p26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8" name="Google Shape;18438;p26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9" name="Google Shape;18439;p26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0" name="Google Shape;18440;p26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1" name="Google Shape;18441;p26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2" name="Google Shape;18442;p26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3" name="Google Shape;18443;p26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4" name="Google Shape;18444;p26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5" name="Google Shape;18445;p26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6" name="Google Shape;18446;p26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7" name="Google Shape;18447;p26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8" name="Google Shape;18448;p26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9" name="Google Shape;18449;p26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0" name="Google Shape;18450;p26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1" name="Google Shape;18451;p26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2" name="Google Shape;18452;p26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3" name="Google Shape;18453;p26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4" name="Google Shape;18454;p26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5" name="Google Shape;18455;p26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6" name="Google Shape;18456;p26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7" name="Google Shape;18457;p26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8" name="Google Shape;18458;p26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9" name="Google Shape;18459;p26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0" name="Google Shape;18460;p26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1" name="Google Shape;18461;p26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2" name="Google Shape;18462;p26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3" name="Google Shape;18463;p26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4" name="Google Shape;18464;p26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5" name="Google Shape;18465;p26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6" name="Google Shape;18466;p26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7" name="Google Shape;18467;p26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8" name="Google Shape;18468;p26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9" name="Google Shape;18469;p26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0" name="Google Shape;18470;p26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1" name="Google Shape;18471;p26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2" name="Google Shape;18472;p26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3" name="Google Shape;18473;p26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4" name="Google Shape;18474;p26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5" name="Google Shape;18475;p26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6" name="Google Shape;18476;p26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7" name="Google Shape;18477;p26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8" name="Google Shape;18478;p26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9" name="Google Shape;18479;p26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0" name="Google Shape;18480;p26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1" name="Google Shape;18481;p26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2" name="Google Shape;18482;p26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3" name="Google Shape;18483;p26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4" name="Google Shape;18484;p26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5" name="Google Shape;18485;p26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6" name="Google Shape;18486;p26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7" name="Google Shape;18487;p26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8" name="Google Shape;18488;p26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9" name="Google Shape;18489;p26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0" name="Google Shape;18490;p26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1" name="Google Shape;18491;p26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2" name="Google Shape;18492;p26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3" name="Google Shape;18493;p26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4" name="Google Shape;18494;p26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5" name="Google Shape;18495;p26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6" name="Google Shape;18496;p26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7" name="Google Shape;18497;p26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8" name="Google Shape;18498;p26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9" name="Google Shape;18499;p26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0" name="Google Shape;18500;p26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1" name="Google Shape;18501;p26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2" name="Google Shape;18502;p26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3" name="Google Shape;18503;p26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4" name="Google Shape;18504;p26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5" name="Google Shape;18505;p26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6" name="Google Shape;18506;p26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7" name="Google Shape;18507;p26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8" name="Google Shape;18508;p26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9" name="Google Shape;18509;p26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0" name="Google Shape;18510;p26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1" name="Google Shape;18511;p26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2" name="Google Shape;18512;p26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3" name="Google Shape;18513;p26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4" name="Google Shape;18514;p26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5" name="Google Shape;18515;p26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6" name="Google Shape;18516;p26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7" name="Google Shape;18517;p26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8" name="Google Shape;18518;p26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9" name="Google Shape;18519;p26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0" name="Google Shape;18520;p26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1" name="Google Shape;18521;p26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2" name="Google Shape;18522;p26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3" name="Google Shape;18523;p26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4" name="Google Shape;18524;p26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5" name="Google Shape;18525;p26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6" name="Google Shape;18526;p26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7" name="Google Shape;18527;p26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8" name="Google Shape;18528;p26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9" name="Google Shape;18529;p26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0" name="Google Shape;18530;p26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1" name="Google Shape;18531;p26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2" name="Google Shape;18532;p26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3" name="Google Shape;18533;p26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4" name="Google Shape;18534;p26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5" name="Google Shape;18535;p26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6" name="Google Shape;18536;p26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7" name="Google Shape;18537;p26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8" name="Google Shape;18538;p26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9" name="Google Shape;18539;p26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0" name="Google Shape;18540;p26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1" name="Google Shape;18541;p26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2" name="Google Shape;18542;p26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3" name="Google Shape;18543;p26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4" name="Google Shape;18544;p26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5" name="Google Shape;18545;p26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6" name="Google Shape;18546;p26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7" name="Google Shape;18547;p26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8" name="Google Shape;18548;p26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9" name="Google Shape;18549;p26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0" name="Google Shape;18550;p26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1" name="Google Shape;18551;p26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2" name="Google Shape;18552;p26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3" name="Google Shape;18553;p26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4" name="Google Shape;18554;p26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5" name="Google Shape;18555;p26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6" name="Google Shape;18556;p26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7" name="Google Shape;18557;p26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8" name="Google Shape;18558;p26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9" name="Google Shape;18559;p26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0" name="Google Shape;18560;p26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1" name="Google Shape;18561;p26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2" name="Google Shape;18562;p26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3" name="Google Shape;18563;p26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4" name="Google Shape;18564;p26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5" name="Google Shape;18565;p26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6" name="Google Shape;18566;p26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7" name="Google Shape;18567;p26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8" name="Google Shape;18568;p26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9" name="Google Shape;18569;p26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0" name="Google Shape;18570;p26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1" name="Google Shape;18571;p26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2" name="Google Shape;18572;p26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3" name="Google Shape;18573;p26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4" name="Google Shape;18574;p26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5" name="Google Shape;18575;p26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6" name="Google Shape;18576;p26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7" name="Google Shape;18577;p26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8" name="Google Shape;18578;p26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9" name="Google Shape;18579;p26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0" name="Google Shape;18580;p26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1" name="Google Shape;18581;p26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2" name="Google Shape;18582;p26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3" name="Google Shape;18583;p26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4" name="Google Shape;18584;p26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5" name="Google Shape;18585;p26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6" name="Google Shape;18586;p26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7" name="Google Shape;18587;p26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8" name="Google Shape;18588;p26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9" name="Google Shape;18589;p26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0" name="Google Shape;18590;p26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1" name="Google Shape;18591;p26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2" name="Google Shape;18592;p26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3" name="Google Shape;18593;p26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4" name="Google Shape;18594;p26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5" name="Google Shape;18595;p26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6" name="Google Shape;18596;p26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7" name="Google Shape;18597;p26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8" name="Google Shape;18598;p26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9" name="Google Shape;18599;p26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0" name="Google Shape;18600;p26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1" name="Google Shape;18601;p26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2" name="Google Shape;18602;p26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3" name="Google Shape;18603;p26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4" name="Google Shape;18604;p26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5" name="Google Shape;18605;p26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6" name="Google Shape;18606;p26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7" name="Google Shape;18607;p26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8" name="Google Shape;18608;p26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9" name="Google Shape;18609;p26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0" name="Google Shape;18610;p26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1" name="Google Shape;18611;p26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2" name="Google Shape;18612;p26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3" name="Google Shape;18613;p26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4" name="Google Shape;18614;p26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5" name="Google Shape;18615;p26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6" name="Google Shape;18616;p26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7" name="Google Shape;18617;p26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8" name="Google Shape;18618;p26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9" name="Google Shape;18619;p26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0" name="Google Shape;18620;p26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1" name="Google Shape;18621;p26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2" name="Google Shape;18622;p26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3" name="Google Shape;18623;p26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4" name="Google Shape;18624;p26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5" name="Google Shape;18625;p26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6" name="Google Shape;18626;p26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7" name="Google Shape;18627;p26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8" name="Google Shape;18628;p26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9" name="Google Shape;18629;p26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0" name="Google Shape;18630;p26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1" name="Google Shape;18631;p26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2" name="Google Shape;18632;p26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3" name="Google Shape;18633;p26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4" name="Google Shape;18634;p26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5" name="Google Shape;18635;p26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6" name="Google Shape;18636;p26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7" name="Google Shape;18637;p26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8" name="Google Shape;18638;p26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9" name="Google Shape;18639;p26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0" name="Google Shape;18640;p26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1" name="Google Shape;18641;p26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2" name="Google Shape;18642;p26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3" name="Google Shape;18643;p26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4" name="Google Shape;18644;p26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5" name="Google Shape;18645;p26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6" name="Google Shape;18646;p26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7" name="Google Shape;18647;p26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8" name="Google Shape;18648;p26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9" name="Google Shape;18649;p26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0" name="Google Shape;18650;p26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1" name="Google Shape;18651;p26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2" name="Google Shape;18652;p26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3" name="Google Shape;18653;p26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4" name="Google Shape;18654;p26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5" name="Google Shape;18655;p26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6" name="Google Shape;18656;p26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7" name="Google Shape;18657;p26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8" name="Google Shape;18658;p26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9" name="Google Shape;18659;p26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0" name="Google Shape;18660;p26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1" name="Google Shape;18661;p26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2" name="Google Shape;18662;p26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3" name="Google Shape;18663;p26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4" name="Google Shape;18664;p26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5" name="Google Shape;18665;p26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6" name="Google Shape;18666;p26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7" name="Google Shape;18667;p26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8" name="Google Shape;18668;p26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9" name="Google Shape;18669;p26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0" name="Google Shape;18670;p26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1" name="Google Shape;18671;p26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2" name="Google Shape;18672;p26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3" name="Google Shape;18673;p26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4" name="Google Shape;18674;p26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5" name="Google Shape;18675;p26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6" name="Google Shape;18676;p26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7" name="Google Shape;18677;p26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8" name="Google Shape;18678;p26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9" name="Google Shape;18679;p26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0" name="Google Shape;18680;p26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1" name="Google Shape;18681;p26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2" name="Google Shape;18682;p26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3" name="Google Shape;18683;p26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4" name="Google Shape;18684;p26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5" name="Google Shape;18685;p26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6" name="Google Shape;18686;p26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7" name="Google Shape;18687;p26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8" name="Google Shape;18688;p26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9" name="Google Shape;18689;p26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0" name="Google Shape;18690;p26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1" name="Google Shape;18691;p26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2" name="Google Shape;18692;p26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3" name="Google Shape;18693;p26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4" name="Google Shape;18694;p26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5" name="Google Shape;18695;p26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6" name="Google Shape;18696;p26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7" name="Google Shape;18697;p26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8" name="Google Shape;18698;p26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9" name="Google Shape;18699;p26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0" name="Google Shape;18700;p26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1" name="Google Shape;18701;p26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2" name="Google Shape;18702;p26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3" name="Google Shape;18703;p26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4" name="Google Shape;18704;p26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5" name="Google Shape;18705;p26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6" name="Google Shape;18706;p26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7" name="Google Shape;18707;p26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8" name="Google Shape;18708;p26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9" name="Google Shape;18709;p26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0" name="Google Shape;18710;p26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1" name="Google Shape;18711;p26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2" name="Google Shape;18712;p26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3" name="Google Shape;18713;p26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4" name="Google Shape;18714;p26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5" name="Google Shape;18715;p26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6" name="Google Shape;18716;p26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7" name="Google Shape;18717;p26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8" name="Google Shape;18718;p26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9" name="Google Shape;18719;p26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0" name="Google Shape;18720;p26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1" name="Google Shape;18721;p26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2" name="Google Shape;18722;p26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3" name="Google Shape;18723;p26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4" name="Google Shape;18724;p26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5" name="Google Shape;18725;p26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6" name="Google Shape;18726;p26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7" name="Google Shape;18727;p26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8" name="Google Shape;18728;p26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9" name="Google Shape;18729;p26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0" name="Google Shape;18730;p26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1" name="Google Shape;18731;p26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2" name="Google Shape;18732;p26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3" name="Google Shape;18733;p26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4" name="Google Shape;18734;p26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5" name="Google Shape;18735;p26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6" name="Google Shape;18736;p26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7" name="Google Shape;18737;p26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8" name="Google Shape;18738;p26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9" name="Google Shape;18739;p26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0" name="Google Shape;18740;p26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1" name="Google Shape;18741;p26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2" name="Google Shape;18742;p26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3" name="Google Shape;18743;p26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4" name="Google Shape;18744;p26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5" name="Google Shape;18745;p26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6" name="Google Shape;18746;p26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7" name="Google Shape;18747;p26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8" name="Google Shape;18748;p26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9" name="Google Shape;18749;p26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0" name="Google Shape;18750;p26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1" name="Google Shape;18751;p26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2" name="Google Shape;18752;p26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3" name="Google Shape;18753;p26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4" name="Google Shape;18754;p26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5" name="Google Shape;18755;p26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6" name="Google Shape;18756;p26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7" name="Google Shape;18757;p26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8" name="Google Shape;18758;p26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9" name="Google Shape;18759;p26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0" name="Google Shape;18760;p26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1" name="Google Shape;18761;p26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2" name="Google Shape;18762;p26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3" name="Google Shape;18763;p26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4" name="Google Shape;18764;p26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5" name="Google Shape;18765;p26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6" name="Google Shape;18766;p26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7" name="Google Shape;18767;p26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8" name="Google Shape;18768;p26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9" name="Google Shape;18769;p26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0" name="Google Shape;18770;p26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1" name="Google Shape;18771;p26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2" name="Google Shape;18772;p26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3" name="Google Shape;18773;p26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4" name="Google Shape;18774;p26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5" name="Google Shape;18775;p26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6" name="Google Shape;18776;p26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7" name="Google Shape;18777;p26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8" name="Google Shape;18778;p26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9" name="Google Shape;18779;p26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0" name="Google Shape;18780;p26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1" name="Google Shape;18781;p26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2" name="Google Shape;18782;p26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3" name="Google Shape;18783;p26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4" name="Google Shape;18784;p26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5" name="Google Shape;18785;p26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6" name="Google Shape;18786;p26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7" name="Google Shape;18787;p26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8" name="Google Shape;18788;p26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9" name="Google Shape;18789;p26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0" name="Google Shape;18790;p26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1" name="Google Shape;18791;p26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2" name="Google Shape;18792;p26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3" name="Google Shape;18793;p26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4" name="Google Shape;18794;p26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5" name="Google Shape;18795;p26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6" name="Google Shape;18796;p26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7" name="Google Shape;18797;p26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8" name="Google Shape;18798;p26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9" name="Google Shape;18799;p26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0" name="Google Shape;18800;p26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1" name="Google Shape;18801;p26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2" name="Google Shape;18802;p26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3" name="Google Shape;18803;p26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4" name="Google Shape;18804;p26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5" name="Google Shape;18805;p26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6" name="Google Shape;18806;p26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7" name="Google Shape;18807;p26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8" name="Google Shape;18808;p26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9" name="Google Shape;18809;p26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0" name="Google Shape;18810;p26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1" name="Google Shape;18811;p26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2" name="Google Shape;18812;p26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3" name="Google Shape;18813;p26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4" name="Google Shape;18814;p26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5" name="Google Shape;18815;p26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6" name="Google Shape;18816;p26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7" name="Google Shape;18817;p26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8" name="Google Shape;18818;p26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9" name="Google Shape;18819;p26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0" name="Google Shape;18820;p26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1" name="Google Shape;18821;p26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2" name="Google Shape;18822;p26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3" name="Google Shape;18823;p26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4" name="Google Shape;18824;p26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5" name="Google Shape;18825;p26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6" name="Google Shape;18826;p26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7" name="Google Shape;18827;p26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8" name="Google Shape;18828;p26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9" name="Google Shape;18829;p26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0" name="Google Shape;18830;p26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1" name="Google Shape;18831;p26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2" name="Google Shape;18832;p26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3" name="Google Shape;18833;p26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4" name="Google Shape;18834;p26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5" name="Google Shape;18835;p26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6" name="Google Shape;18836;p26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7" name="Google Shape;18837;p26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8" name="Google Shape;18838;p26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9" name="Google Shape;18839;p26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0" name="Google Shape;18840;p26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1" name="Google Shape;18841;p26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2" name="Google Shape;18842;p26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3" name="Google Shape;18843;p26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4" name="Google Shape;18844;p26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5" name="Google Shape;18845;p26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6" name="Google Shape;18846;p26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7" name="Google Shape;18847;p26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8" name="Google Shape;18848;p26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9" name="Google Shape;18849;p26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0" name="Google Shape;18850;p26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1" name="Google Shape;18851;p26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2" name="Google Shape;18852;p26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3" name="Google Shape;18853;p26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4" name="Google Shape;18854;p26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5" name="Google Shape;18855;p26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6" name="Google Shape;18856;p26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7" name="Google Shape;18857;p26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8" name="Google Shape;18858;p26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9" name="Google Shape;18859;p26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0" name="Google Shape;18860;p26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1" name="Google Shape;18861;p26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2" name="Google Shape;18862;p26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3" name="Google Shape;18863;p26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4" name="Google Shape;18864;p26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5" name="Google Shape;18865;p26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6" name="Google Shape;18866;p26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7" name="Google Shape;18867;p26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8" name="Google Shape;18868;p26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9" name="Google Shape;18869;p26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0" name="Google Shape;18870;p26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1" name="Google Shape;18871;p26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2" name="Google Shape;18872;p26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3" name="Google Shape;18873;p26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4" name="Google Shape;18874;p26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5" name="Google Shape;18875;p26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6" name="Google Shape;18876;p26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7" name="Google Shape;18877;p26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8" name="Google Shape;18878;p26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9" name="Google Shape;18879;p26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0" name="Google Shape;18880;p26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1" name="Google Shape;18881;p26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2" name="Google Shape;18882;p26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3" name="Google Shape;18883;p26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4" name="Google Shape;18884;p26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5" name="Google Shape;18885;p26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6" name="Google Shape;18886;p26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7" name="Google Shape;18887;p26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8" name="Google Shape;18888;p26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9" name="Google Shape;18889;p26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0" name="Google Shape;18890;p26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1" name="Google Shape;18891;p26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2" name="Google Shape;18892;p26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3" name="Google Shape;18893;p26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4" name="Google Shape;18894;p26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5" name="Google Shape;18895;p26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6" name="Google Shape;18896;p26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7" name="Google Shape;18897;p26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8" name="Google Shape;18898;p26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9" name="Google Shape;18899;p26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0" name="Google Shape;18900;p26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1" name="Google Shape;18901;p26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2" name="Google Shape;18902;p26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3" name="Google Shape;18903;p26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4" name="Google Shape;18904;p26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5" name="Google Shape;18905;p26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6" name="Google Shape;18906;p26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7" name="Google Shape;18907;p26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8" name="Google Shape;18908;p26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9" name="Google Shape;18909;p26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0" name="Google Shape;18910;p26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1" name="Google Shape;18911;p26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2" name="Google Shape;18912;p26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3" name="Google Shape;18913;p26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4" name="Google Shape;18914;p26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5" name="Google Shape;18915;p26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6" name="Google Shape;18916;p26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7" name="Google Shape;18917;p26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8" name="Google Shape;18918;p26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9" name="Google Shape;18919;p26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0" name="Google Shape;18920;p26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1" name="Google Shape;18921;p26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2" name="Google Shape;18922;p26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3" name="Google Shape;18923;p26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4" name="Google Shape;18924;p26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5" name="Google Shape;18925;p26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6" name="Google Shape;18926;p26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7" name="Google Shape;18927;p26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8" name="Google Shape;18928;p26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9" name="Google Shape;18929;p26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0" name="Google Shape;18930;p26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1" name="Google Shape;18931;p26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2" name="Google Shape;18932;p26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3" name="Google Shape;18933;p26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4" name="Google Shape;18934;p26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5" name="Google Shape;18935;p26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6" name="Google Shape;18936;p26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7" name="Google Shape;18937;p26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8" name="Google Shape;18938;p26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9" name="Google Shape;18939;p26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0" name="Google Shape;18940;p26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1" name="Google Shape;18941;p26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2" name="Google Shape;18942;p26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3" name="Google Shape;18943;p26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4" name="Google Shape;18944;p26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5" name="Google Shape;18945;p26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6" name="Google Shape;18946;p26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7" name="Google Shape;18947;p26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8" name="Google Shape;18948;p26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9" name="Google Shape;18949;p26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0" name="Google Shape;18950;p26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1" name="Google Shape;18951;p26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2" name="Google Shape;18952;p26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3" name="Google Shape;18953;p26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4" name="Google Shape;18954;p26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5" name="Google Shape;18955;p26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6" name="Google Shape;18956;p26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7" name="Google Shape;18957;p26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8" name="Google Shape;18958;p26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9" name="Google Shape;18959;p26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0" name="Google Shape;18960;p26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1" name="Google Shape;18961;p26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2" name="Google Shape;18962;p26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3" name="Google Shape;18963;p26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4" name="Google Shape;18964;p26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5" name="Google Shape;18965;p26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6" name="Google Shape;18966;p26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7" name="Google Shape;18967;p26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8" name="Google Shape;18968;p26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9" name="Google Shape;18969;p26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0" name="Google Shape;18970;p26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1" name="Google Shape;18971;p26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2" name="Google Shape;18972;p26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3" name="Google Shape;18973;p26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4" name="Google Shape;18974;p26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5" name="Google Shape;18975;p26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6" name="Google Shape;18976;p26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7" name="Google Shape;18977;p26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MAIN_POINT_1_2_1_1_1_1">
    <p:bg>
      <p:bgPr>
        <a:solidFill>
          <a:schemeClr val="accent2"/>
        </a:solidFill>
        <a:effectLst/>
      </p:bgPr>
    </p:bg>
    <p:spTree>
      <p:nvGrpSpPr>
        <p:cNvPr id="1" name="Shape 18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79" name="Google Shape;18979;p27"/>
          <p:cNvGrpSpPr/>
          <p:nvPr/>
        </p:nvGrpSpPr>
        <p:grpSpPr>
          <a:xfrm>
            <a:off x="-13450" y="-11869"/>
            <a:ext cx="9170905" cy="5167237"/>
            <a:chOff x="232500" y="742400"/>
            <a:chExt cx="6901125" cy="3999100"/>
          </a:xfrm>
        </p:grpSpPr>
        <p:sp>
          <p:nvSpPr>
            <p:cNvPr id="18980" name="Google Shape;18980;p27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1" name="Google Shape;18981;p27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2" name="Google Shape;18982;p27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3" name="Google Shape;18983;p27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4" name="Google Shape;18984;p27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5" name="Google Shape;18985;p27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6" name="Google Shape;18986;p27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7" name="Google Shape;18987;p27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8" name="Google Shape;18988;p27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9" name="Google Shape;18989;p27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0" name="Google Shape;18990;p27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1" name="Google Shape;18991;p27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2" name="Google Shape;18992;p27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3" name="Google Shape;18993;p27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4" name="Google Shape;18994;p27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5" name="Google Shape;18995;p27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6" name="Google Shape;18996;p27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7" name="Google Shape;18997;p27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8" name="Google Shape;18998;p27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9" name="Google Shape;18999;p27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0" name="Google Shape;19000;p27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1" name="Google Shape;19001;p27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2" name="Google Shape;19002;p27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3" name="Google Shape;19003;p27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4" name="Google Shape;19004;p27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5" name="Google Shape;19005;p27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6" name="Google Shape;19006;p27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7" name="Google Shape;19007;p27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8" name="Google Shape;19008;p27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9" name="Google Shape;19009;p27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0" name="Google Shape;19010;p27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1" name="Google Shape;19011;p27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2" name="Google Shape;19012;p27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3" name="Google Shape;19013;p27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4" name="Google Shape;19014;p27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5" name="Google Shape;19015;p27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6" name="Google Shape;19016;p27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7" name="Google Shape;19017;p27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8" name="Google Shape;19018;p27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9" name="Google Shape;19019;p27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0" name="Google Shape;19020;p27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1" name="Google Shape;19021;p27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2" name="Google Shape;19022;p27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3" name="Google Shape;19023;p27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4" name="Google Shape;19024;p27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5" name="Google Shape;19025;p27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6" name="Google Shape;19026;p27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7" name="Google Shape;19027;p27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8" name="Google Shape;19028;p27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9" name="Google Shape;19029;p27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0" name="Google Shape;19030;p27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1" name="Google Shape;19031;p27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2" name="Google Shape;19032;p27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3" name="Google Shape;19033;p27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4" name="Google Shape;19034;p27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5" name="Google Shape;19035;p27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6" name="Google Shape;19036;p27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7" name="Google Shape;19037;p27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8" name="Google Shape;19038;p27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9" name="Google Shape;19039;p27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0" name="Google Shape;19040;p27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1" name="Google Shape;19041;p27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2" name="Google Shape;19042;p27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3" name="Google Shape;19043;p27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4" name="Google Shape;19044;p27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5" name="Google Shape;19045;p27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6" name="Google Shape;19046;p27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7" name="Google Shape;19047;p27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8" name="Google Shape;19048;p27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9" name="Google Shape;19049;p27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0" name="Google Shape;19050;p27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1" name="Google Shape;19051;p27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2" name="Google Shape;19052;p27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3" name="Google Shape;19053;p27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4" name="Google Shape;19054;p27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5" name="Google Shape;19055;p27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6" name="Google Shape;19056;p27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7" name="Google Shape;19057;p27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8" name="Google Shape;19058;p27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9" name="Google Shape;19059;p27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0" name="Google Shape;19060;p27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1" name="Google Shape;19061;p27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2" name="Google Shape;19062;p27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3" name="Google Shape;19063;p27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4" name="Google Shape;19064;p27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5" name="Google Shape;19065;p27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6" name="Google Shape;19066;p27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7" name="Google Shape;19067;p27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8" name="Google Shape;19068;p27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9" name="Google Shape;19069;p27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0" name="Google Shape;19070;p27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1" name="Google Shape;19071;p27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2" name="Google Shape;19072;p27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3" name="Google Shape;19073;p27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4" name="Google Shape;19074;p27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5" name="Google Shape;19075;p27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6" name="Google Shape;19076;p27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7" name="Google Shape;19077;p27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8" name="Google Shape;19078;p27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9" name="Google Shape;19079;p27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0" name="Google Shape;19080;p27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1" name="Google Shape;19081;p27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2" name="Google Shape;19082;p27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3" name="Google Shape;19083;p27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4" name="Google Shape;19084;p27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5" name="Google Shape;19085;p27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6" name="Google Shape;19086;p27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7" name="Google Shape;19087;p27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8" name="Google Shape;19088;p27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9" name="Google Shape;19089;p27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0" name="Google Shape;19090;p27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1" name="Google Shape;19091;p27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2" name="Google Shape;19092;p27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3" name="Google Shape;19093;p27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4" name="Google Shape;19094;p27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5" name="Google Shape;19095;p27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6" name="Google Shape;19096;p27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7" name="Google Shape;19097;p27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8" name="Google Shape;19098;p27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9" name="Google Shape;19099;p27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0" name="Google Shape;19100;p27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1" name="Google Shape;19101;p27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2" name="Google Shape;19102;p27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3" name="Google Shape;19103;p27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4" name="Google Shape;19104;p27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5" name="Google Shape;19105;p27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6" name="Google Shape;19106;p27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7" name="Google Shape;19107;p27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8" name="Google Shape;19108;p27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9" name="Google Shape;19109;p27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0" name="Google Shape;19110;p27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1" name="Google Shape;19111;p27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2" name="Google Shape;19112;p27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3" name="Google Shape;19113;p27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4" name="Google Shape;19114;p27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5" name="Google Shape;19115;p27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6" name="Google Shape;19116;p27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7" name="Google Shape;19117;p27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8" name="Google Shape;19118;p27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9" name="Google Shape;19119;p27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0" name="Google Shape;19120;p27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1" name="Google Shape;19121;p27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2" name="Google Shape;19122;p27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3" name="Google Shape;19123;p27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4" name="Google Shape;19124;p27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5" name="Google Shape;19125;p27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6" name="Google Shape;19126;p27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7" name="Google Shape;19127;p27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8" name="Google Shape;19128;p27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9" name="Google Shape;19129;p27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0" name="Google Shape;19130;p27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1" name="Google Shape;19131;p27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2" name="Google Shape;19132;p27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3" name="Google Shape;19133;p27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4" name="Google Shape;19134;p27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5" name="Google Shape;19135;p27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6" name="Google Shape;19136;p27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7" name="Google Shape;19137;p27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8" name="Google Shape;19138;p27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9" name="Google Shape;19139;p27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0" name="Google Shape;19140;p27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1" name="Google Shape;19141;p27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2" name="Google Shape;19142;p27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3" name="Google Shape;19143;p27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4" name="Google Shape;19144;p27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5" name="Google Shape;19145;p27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6" name="Google Shape;19146;p27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7" name="Google Shape;19147;p27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8" name="Google Shape;19148;p27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9" name="Google Shape;19149;p27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0" name="Google Shape;19150;p27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1" name="Google Shape;19151;p27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2" name="Google Shape;19152;p27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3" name="Google Shape;19153;p27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4" name="Google Shape;19154;p27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5" name="Google Shape;19155;p27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6" name="Google Shape;19156;p27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7" name="Google Shape;19157;p27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8" name="Google Shape;19158;p27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9" name="Google Shape;19159;p27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0" name="Google Shape;19160;p27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1" name="Google Shape;19161;p27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2" name="Google Shape;19162;p27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3" name="Google Shape;19163;p27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4" name="Google Shape;19164;p27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5" name="Google Shape;19165;p27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6" name="Google Shape;19166;p27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7" name="Google Shape;19167;p27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8" name="Google Shape;19168;p27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9" name="Google Shape;19169;p27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0" name="Google Shape;19170;p27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1" name="Google Shape;19171;p27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2" name="Google Shape;19172;p27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3" name="Google Shape;19173;p27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4" name="Google Shape;19174;p27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5" name="Google Shape;19175;p27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6" name="Google Shape;19176;p27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7" name="Google Shape;19177;p27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8" name="Google Shape;19178;p27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9" name="Google Shape;19179;p27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0" name="Google Shape;19180;p27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1" name="Google Shape;19181;p27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2" name="Google Shape;19182;p27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3" name="Google Shape;19183;p27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4" name="Google Shape;19184;p27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5" name="Google Shape;19185;p27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6" name="Google Shape;19186;p27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7" name="Google Shape;19187;p27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8" name="Google Shape;19188;p27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9" name="Google Shape;19189;p27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0" name="Google Shape;19190;p27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1" name="Google Shape;19191;p27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2" name="Google Shape;19192;p27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3" name="Google Shape;19193;p27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4" name="Google Shape;19194;p27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5" name="Google Shape;19195;p27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6" name="Google Shape;19196;p27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7" name="Google Shape;19197;p27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8" name="Google Shape;19198;p27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9" name="Google Shape;19199;p27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0" name="Google Shape;19200;p27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1" name="Google Shape;19201;p27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2" name="Google Shape;19202;p27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3" name="Google Shape;19203;p27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4" name="Google Shape;19204;p27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5" name="Google Shape;19205;p27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6" name="Google Shape;19206;p27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7" name="Google Shape;19207;p27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8" name="Google Shape;19208;p27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9" name="Google Shape;19209;p27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0" name="Google Shape;19210;p27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1" name="Google Shape;19211;p27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2" name="Google Shape;19212;p27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3" name="Google Shape;19213;p27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4" name="Google Shape;19214;p27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5" name="Google Shape;19215;p27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6" name="Google Shape;19216;p27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7" name="Google Shape;19217;p27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8" name="Google Shape;19218;p27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9" name="Google Shape;19219;p27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0" name="Google Shape;19220;p27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1" name="Google Shape;19221;p27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2" name="Google Shape;19222;p27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3" name="Google Shape;19223;p27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4" name="Google Shape;19224;p27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5" name="Google Shape;19225;p27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6" name="Google Shape;19226;p27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7" name="Google Shape;19227;p27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8" name="Google Shape;19228;p27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9" name="Google Shape;19229;p27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0" name="Google Shape;19230;p27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1" name="Google Shape;19231;p27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2" name="Google Shape;19232;p27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3" name="Google Shape;19233;p27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4" name="Google Shape;19234;p27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5" name="Google Shape;19235;p27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6" name="Google Shape;19236;p27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7" name="Google Shape;19237;p27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8" name="Google Shape;19238;p27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9" name="Google Shape;19239;p27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0" name="Google Shape;19240;p27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1" name="Google Shape;19241;p27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2" name="Google Shape;19242;p27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3" name="Google Shape;19243;p27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4" name="Google Shape;19244;p27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5" name="Google Shape;19245;p27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6" name="Google Shape;19246;p27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7" name="Google Shape;19247;p27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8" name="Google Shape;19248;p27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9" name="Google Shape;19249;p27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0" name="Google Shape;19250;p27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1" name="Google Shape;19251;p27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2" name="Google Shape;19252;p27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3" name="Google Shape;19253;p27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4" name="Google Shape;19254;p27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5" name="Google Shape;19255;p27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6" name="Google Shape;19256;p27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7" name="Google Shape;19257;p27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8" name="Google Shape;19258;p27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9" name="Google Shape;19259;p27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0" name="Google Shape;19260;p27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1" name="Google Shape;19261;p27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2" name="Google Shape;19262;p27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3" name="Google Shape;19263;p27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4" name="Google Shape;19264;p27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5" name="Google Shape;19265;p27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6" name="Google Shape;19266;p27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7" name="Google Shape;19267;p27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8" name="Google Shape;19268;p27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9" name="Google Shape;19269;p27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0" name="Google Shape;19270;p27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1" name="Google Shape;19271;p27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2" name="Google Shape;19272;p27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3" name="Google Shape;19273;p27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4" name="Google Shape;19274;p27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5" name="Google Shape;19275;p27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6" name="Google Shape;19276;p27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7" name="Google Shape;19277;p27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8" name="Google Shape;19278;p27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9" name="Google Shape;19279;p27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0" name="Google Shape;19280;p27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1" name="Google Shape;19281;p27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2" name="Google Shape;19282;p27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3" name="Google Shape;19283;p27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4" name="Google Shape;19284;p27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5" name="Google Shape;19285;p27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6" name="Google Shape;19286;p27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7" name="Google Shape;19287;p27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8" name="Google Shape;19288;p27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9" name="Google Shape;19289;p27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0" name="Google Shape;19290;p27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1" name="Google Shape;19291;p27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2" name="Google Shape;19292;p27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3" name="Google Shape;19293;p27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4" name="Google Shape;19294;p27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5" name="Google Shape;19295;p27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6" name="Google Shape;19296;p27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7" name="Google Shape;19297;p27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8" name="Google Shape;19298;p27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9" name="Google Shape;19299;p27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0" name="Google Shape;19300;p27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1" name="Google Shape;19301;p27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2" name="Google Shape;19302;p27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3" name="Google Shape;19303;p27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4" name="Google Shape;19304;p27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5" name="Google Shape;19305;p27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6" name="Google Shape;19306;p27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7" name="Google Shape;19307;p27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8" name="Google Shape;19308;p27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9" name="Google Shape;19309;p27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0" name="Google Shape;19310;p27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1" name="Google Shape;19311;p27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2" name="Google Shape;19312;p27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3" name="Google Shape;19313;p27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4" name="Google Shape;19314;p27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5" name="Google Shape;19315;p27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6" name="Google Shape;19316;p27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7" name="Google Shape;19317;p27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8" name="Google Shape;19318;p27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9" name="Google Shape;19319;p27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0" name="Google Shape;19320;p27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1" name="Google Shape;19321;p27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2" name="Google Shape;19322;p27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3" name="Google Shape;19323;p27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4" name="Google Shape;19324;p27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5" name="Google Shape;19325;p27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6" name="Google Shape;19326;p27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7" name="Google Shape;19327;p27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8" name="Google Shape;19328;p27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9" name="Google Shape;19329;p27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0" name="Google Shape;19330;p27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1" name="Google Shape;19331;p27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2" name="Google Shape;19332;p27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3" name="Google Shape;19333;p27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4" name="Google Shape;19334;p27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5" name="Google Shape;19335;p27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6" name="Google Shape;19336;p27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7" name="Google Shape;19337;p27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8" name="Google Shape;19338;p27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9" name="Google Shape;19339;p27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0" name="Google Shape;19340;p27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1" name="Google Shape;19341;p27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2" name="Google Shape;19342;p27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3" name="Google Shape;19343;p27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4" name="Google Shape;19344;p27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5" name="Google Shape;19345;p27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6" name="Google Shape;19346;p27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7" name="Google Shape;19347;p27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8" name="Google Shape;19348;p27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9" name="Google Shape;19349;p27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0" name="Google Shape;19350;p27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1" name="Google Shape;19351;p27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2" name="Google Shape;19352;p27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3" name="Google Shape;19353;p27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4" name="Google Shape;19354;p27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5" name="Google Shape;19355;p27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6" name="Google Shape;19356;p27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7" name="Google Shape;19357;p27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8" name="Google Shape;19358;p27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9" name="Google Shape;19359;p27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0" name="Google Shape;19360;p27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1" name="Google Shape;19361;p27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2" name="Google Shape;19362;p27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3" name="Google Shape;19363;p27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4" name="Google Shape;19364;p27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5" name="Google Shape;19365;p27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6" name="Google Shape;19366;p27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7" name="Google Shape;19367;p27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8" name="Google Shape;19368;p27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9" name="Google Shape;19369;p27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0" name="Google Shape;19370;p27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1" name="Google Shape;19371;p27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2" name="Google Shape;19372;p27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3" name="Google Shape;19373;p27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4" name="Google Shape;19374;p27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5" name="Google Shape;19375;p27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6" name="Google Shape;19376;p27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7" name="Google Shape;19377;p27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8" name="Google Shape;19378;p27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9" name="Google Shape;19379;p27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0" name="Google Shape;19380;p27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1" name="Google Shape;19381;p27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2" name="Google Shape;19382;p27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3" name="Google Shape;19383;p27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4" name="Google Shape;19384;p27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5" name="Google Shape;19385;p27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6" name="Google Shape;19386;p27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7" name="Google Shape;19387;p27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8" name="Google Shape;19388;p27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9" name="Google Shape;19389;p27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0" name="Google Shape;19390;p27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1" name="Google Shape;19391;p27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2" name="Google Shape;19392;p27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3" name="Google Shape;19393;p27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4" name="Google Shape;19394;p27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5" name="Google Shape;19395;p27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6" name="Google Shape;19396;p27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7" name="Google Shape;19397;p27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8" name="Google Shape;19398;p27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9" name="Google Shape;19399;p27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0" name="Google Shape;19400;p27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1" name="Google Shape;19401;p27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2" name="Google Shape;19402;p27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3" name="Google Shape;19403;p27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4" name="Google Shape;19404;p27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5" name="Google Shape;19405;p27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6" name="Google Shape;19406;p27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7" name="Google Shape;19407;p27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8" name="Google Shape;19408;p27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9" name="Google Shape;19409;p27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0" name="Google Shape;19410;p27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1" name="Google Shape;19411;p27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2" name="Google Shape;19412;p27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3" name="Google Shape;19413;p27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4" name="Google Shape;19414;p27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5" name="Google Shape;19415;p27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6" name="Google Shape;19416;p27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7" name="Google Shape;19417;p27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8" name="Google Shape;19418;p27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9" name="Google Shape;19419;p27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0" name="Google Shape;19420;p27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1" name="Google Shape;19421;p27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2" name="Google Shape;19422;p27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3" name="Google Shape;19423;p27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4" name="Google Shape;19424;p27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5" name="Google Shape;19425;p27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6" name="Google Shape;19426;p27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7" name="Google Shape;19427;p27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8" name="Google Shape;19428;p27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9" name="Google Shape;19429;p27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0" name="Google Shape;19430;p27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1" name="Google Shape;19431;p27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2" name="Google Shape;19432;p27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3" name="Google Shape;19433;p27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4" name="Google Shape;19434;p27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5" name="Google Shape;19435;p27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6" name="Google Shape;19436;p27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7" name="Google Shape;19437;p27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8" name="Google Shape;19438;p27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9" name="Google Shape;19439;p27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0" name="Google Shape;19440;p27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1" name="Google Shape;19441;p27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2" name="Google Shape;19442;p27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3" name="Google Shape;19443;p27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4" name="Google Shape;19444;p27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5" name="Google Shape;19445;p27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6" name="Google Shape;19446;p27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7" name="Google Shape;19447;p27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8" name="Google Shape;19448;p27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9" name="Google Shape;19449;p27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0" name="Google Shape;19450;p27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1" name="Google Shape;19451;p27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2" name="Google Shape;19452;p27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3" name="Google Shape;19453;p27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4" name="Google Shape;19454;p27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5" name="Google Shape;19455;p27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6" name="Google Shape;19456;p27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7" name="Google Shape;19457;p27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8" name="Google Shape;19458;p27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9" name="Google Shape;19459;p27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0" name="Google Shape;19460;p27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1" name="Google Shape;19461;p27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2" name="Google Shape;19462;p27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3" name="Google Shape;19463;p27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4" name="Google Shape;19464;p27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5" name="Google Shape;19465;p27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6" name="Google Shape;19466;p27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7" name="Google Shape;19467;p27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8" name="Google Shape;19468;p27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9" name="Google Shape;19469;p27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0" name="Google Shape;19470;p27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1" name="Google Shape;19471;p27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2" name="Google Shape;19472;p27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3" name="Google Shape;19473;p27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4" name="Google Shape;19474;p27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5" name="Google Shape;19475;p27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6" name="Google Shape;19476;p27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7" name="Google Shape;19477;p27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8" name="Google Shape;19478;p27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9" name="Google Shape;19479;p27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0" name="Google Shape;19480;p27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1" name="Google Shape;19481;p27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2" name="Google Shape;19482;p27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3" name="Google Shape;19483;p27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4" name="Google Shape;19484;p27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5" name="Google Shape;19485;p27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6" name="Google Shape;19486;p27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7" name="Google Shape;19487;p27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8" name="Google Shape;19488;p27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9" name="Google Shape;19489;p27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0" name="Google Shape;19490;p27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1" name="Google Shape;19491;p27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2" name="Google Shape;19492;p27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3" name="Google Shape;19493;p27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4" name="Google Shape;19494;p27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5" name="Google Shape;19495;p27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6" name="Google Shape;19496;p27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7" name="Google Shape;19497;p27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8" name="Google Shape;19498;p27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9" name="Google Shape;19499;p27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0" name="Google Shape;19500;p27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1" name="Google Shape;19501;p27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2" name="Google Shape;19502;p27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3" name="Google Shape;19503;p27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4" name="Google Shape;19504;p27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5" name="Google Shape;19505;p27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6" name="Google Shape;19506;p27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7" name="Google Shape;19507;p27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8" name="Google Shape;19508;p27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9" name="Google Shape;19509;p27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0" name="Google Shape;19510;p27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1" name="Google Shape;19511;p27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2" name="Google Shape;19512;p27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3" name="Google Shape;19513;p27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4" name="Google Shape;19514;p27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5" name="Google Shape;19515;p27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6" name="Google Shape;19516;p27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7" name="Google Shape;19517;p27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8" name="Google Shape;19518;p27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9" name="Google Shape;19519;p27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0" name="Google Shape;19520;p27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1" name="Google Shape;19521;p27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2" name="Google Shape;19522;p27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3" name="Google Shape;19523;p27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4" name="Google Shape;19524;p27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5" name="Google Shape;19525;p27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6" name="Google Shape;19526;p27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7" name="Google Shape;19527;p27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8" name="Google Shape;19528;p27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9" name="Google Shape;19529;p27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0" name="Google Shape;19530;p27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1" name="Google Shape;19531;p27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2" name="Google Shape;19532;p27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3" name="Google Shape;19533;p27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4" name="Google Shape;19534;p27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5" name="Google Shape;19535;p27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6" name="Google Shape;19536;p27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7" name="Google Shape;19537;p27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8" name="Google Shape;19538;p27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9" name="Google Shape;19539;p27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0" name="Google Shape;19540;p27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1" name="Google Shape;19541;p27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2" name="Google Shape;19542;p27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3" name="Google Shape;19543;p27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4" name="Google Shape;19544;p27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5" name="Google Shape;19545;p27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6" name="Google Shape;19546;p27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7" name="Google Shape;19547;p27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8" name="Google Shape;19548;p27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9" name="Google Shape;19549;p27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0" name="Google Shape;19550;p27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1" name="Google Shape;19551;p27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2" name="Google Shape;19552;p27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3" name="Google Shape;19553;p27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4" name="Google Shape;19554;p27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5" name="Google Shape;19555;p27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6" name="Google Shape;19556;p27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7" name="Google Shape;19557;p27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8" name="Google Shape;19558;p27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9" name="Google Shape;19559;p27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0" name="Google Shape;19560;p27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1" name="Google Shape;19561;p27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2" name="Google Shape;19562;p27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3" name="Google Shape;19563;p27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4" name="Google Shape;19564;p27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5" name="Google Shape;19565;p27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6" name="Google Shape;19566;p27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7" name="Google Shape;19567;p27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8" name="Google Shape;19568;p27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9" name="Google Shape;19569;p27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0" name="Google Shape;19570;p27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1" name="Google Shape;19571;p27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2" name="Google Shape;19572;p27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3" name="Google Shape;19573;p27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4" name="Google Shape;19574;p27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5" name="Google Shape;19575;p27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6" name="Google Shape;19576;p27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7" name="Google Shape;19577;p27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8" name="Google Shape;19578;p27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9" name="Google Shape;19579;p27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0" name="Google Shape;19580;p27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1" name="Google Shape;19581;p27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2" name="Google Shape;19582;p27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3" name="Google Shape;19583;p27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4" name="Google Shape;19584;p27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5" name="Google Shape;19585;p27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6" name="Google Shape;19586;p27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7" name="Google Shape;19587;p27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8" name="Google Shape;19588;p27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9" name="Google Shape;19589;p27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0" name="Google Shape;19590;p27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1" name="Google Shape;19591;p27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2" name="Google Shape;19592;p27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3" name="Google Shape;19593;p27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4" name="Google Shape;19594;p27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5" name="Google Shape;19595;p27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6" name="Google Shape;19596;p27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7" name="Google Shape;19597;p27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8" name="Google Shape;19598;p27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9" name="Google Shape;19599;p27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0" name="Google Shape;19600;p27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1" name="Google Shape;19601;p27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2" name="Google Shape;19602;p27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3" name="Google Shape;19603;p27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4" name="Google Shape;19604;p27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5" name="Google Shape;19605;p27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6" name="Google Shape;19606;p27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7" name="Google Shape;19607;p27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8" name="Google Shape;19608;p27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9" name="Google Shape;19609;p27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0" name="Google Shape;19610;p27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1" name="Google Shape;19611;p27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2" name="Google Shape;19612;p27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3" name="Google Shape;19613;p27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4" name="Google Shape;19614;p27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5" name="Google Shape;19615;p27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6" name="Google Shape;19616;p27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7" name="Google Shape;19617;p27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8" name="Google Shape;19618;p27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9" name="Google Shape;19619;p27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0" name="Google Shape;19620;p27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1" name="Google Shape;19621;p27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2" name="Google Shape;19622;p27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3" name="Google Shape;19623;p27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4" name="Google Shape;19624;p27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5" name="Google Shape;19625;p27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6" name="Google Shape;19626;p27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7" name="Google Shape;19627;p27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8" name="Google Shape;19628;p27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9" name="Google Shape;19629;p27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0" name="Google Shape;19630;p27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1" name="Google Shape;19631;p27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2" name="Google Shape;19632;p27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3" name="Google Shape;19633;p27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4" name="Google Shape;19634;p27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5" name="Google Shape;19635;p27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6" name="Google Shape;19636;p27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7" name="Google Shape;19637;p27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8" name="Google Shape;19638;p27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9" name="Google Shape;19639;p27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0" name="Google Shape;19640;p27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1" name="Google Shape;19641;p27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2" name="Google Shape;19642;p27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3" name="Google Shape;19643;p27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4" name="Google Shape;19644;p27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5" name="Google Shape;19645;p27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6" name="Google Shape;19646;p27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7" name="Google Shape;19647;p27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8" name="Google Shape;19648;p27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9" name="Google Shape;19649;p27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0" name="Google Shape;19650;p27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1" name="Google Shape;19651;p27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2" name="Google Shape;19652;p27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3" name="Google Shape;19653;p27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4" name="Google Shape;19654;p27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5" name="Google Shape;19655;p27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6" name="Google Shape;19656;p27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7" name="Google Shape;19657;p27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8" name="Google Shape;19658;p27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9" name="Google Shape;19659;p27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0" name="Google Shape;19660;p27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1" name="Google Shape;19661;p27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2" name="Google Shape;19662;p27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3" name="Google Shape;19663;p27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4" name="Google Shape;19664;p27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5" name="Google Shape;19665;p27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6" name="Google Shape;19666;p27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7" name="Google Shape;19667;p27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8" name="Google Shape;19668;p27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9" name="Google Shape;19669;p27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0" name="Google Shape;19670;p27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1" name="Google Shape;19671;p27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2" name="Google Shape;19672;p27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3" name="Google Shape;19673;p27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4" name="Google Shape;19674;p27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5" name="Google Shape;19675;p27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6" name="Google Shape;19676;p27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7" name="Google Shape;19677;p27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8" name="Google Shape;19678;p27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9" name="Google Shape;19679;p27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0" name="Google Shape;19680;p27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1" name="Google Shape;19681;p27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2" name="Google Shape;19682;p27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3" name="Google Shape;19683;p27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4" name="Google Shape;19684;p27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5" name="Google Shape;19685;p27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6" name="Google Shape;19686;p27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7" name="Google Shape;19687;p27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8" name="Google Shape;19688;p27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9" name="Google Shape;19689;p27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0" name="Google Shape;19690;p27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1" name="Google Shape;19691;p27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2" name="Google Shape;19692;p27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3" name="Google Shape;19693;p27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4" name="Google Shape;19694;p27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5" name="Google Shape;19695;p27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6" name="Google Shape;19696;p27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7" name="Google Shape;19697;p27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8" name="Google Shape;19698;p27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9" name="Google Shape;19699;p27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0" name="Google Shape;19700;p27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1" name="Google Shape;19701;p27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2" name="Google Shape;19702;p27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3" name="Google Shape;19703;p27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4" name="Google Shape;19704;p27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5" name="Google Shape;19705;p27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6" name="Google Shape;19706;p27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7" name="Google Shape;19707;p27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8" name="Google Shape;19708;p27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9" name="Google Shape;19709;p27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0" name="Google Shape;19710;p27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1" name="Google Shape;19711;p27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2" name="Google Shape;19712;p27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3" name="Google Shape;19713;p27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4" name="Google Shape;19714;p27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5" name="Google Shape;19715;p27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6" name="Google Shape;19716;p27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7" name="Google Shape;19717;p27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8" name="Google Shape;19718;p27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9" name="Google Shape;19719;p27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0" name="Google Shape;19720;p27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1" name="Google Shape;19721;p27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2" name="Google Shape;19722;p27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3" name="Google Shape;19723;p27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4" name="Google Shape;19724;p27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5" name="Google Shape;19725;p27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6" name="Google Shape;19726;p27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7" name="Google Shape;19727;p27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8" name="Google Shape;19728;p27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9" name="Google Shape;19729;p27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0" name="Google Shape;19730;p27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1" name="Google Shape;19731;p27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2"/>
        </a:solidFill>
        <a:effectLst/>
      </p:bgPr>
    </p:bg>
    <p:spTree>
      <p:nvGrpSpPr>
        <p:cNvPr id="1" name="Shape 6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71" name="Google Shape;6071;p8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6072" name="Google Shape;6072;p8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3" name="Google Shape;6073;p8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4" name="Google Shape;6074;p8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5" name="Google Shape;6075;p8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6" name="Google Shape;6076;p8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7" name="Google Shape;6077;p8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8" name="Google Shape;6078;p8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9" name="Google Shape;6079;p8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0" name="Google Shape;6080;p8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1" name="Google Shape;6081;p8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2" name="Google Shape;6082;p8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3" name="Google Shape;6083;p8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4" name="Google Shape;6084;p8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5" name="Google Shape;6085;p8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6" name="Google Shape;6086;p8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7" name="Google Shape;6087;p8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8" name="Google Shape;6088;p8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9" name="Google Shape;6089;p8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0" name="Google Shape;6090;p8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1" name="Google Shape;6091;p8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2" name="Google Shape;6092;p8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3" name="Google Shape;6093;p8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4" name="Google Shape;6094;p8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5" name="Google Shape;6095;p8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6" name="Google Shape;6096;p8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7" name="Google Shape;6097;p8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8" name="Google Shape;6098;p8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9" name="Google Shape;6099;p8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0" name="Google Shape;6100;p8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1" name="Google Shape;6101;p8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2" name="Google Shape;6102;p8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3" name="Google Shape;6103;p8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4" name="Google Shape;6104;p8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5" name="Google Shape;6105;p8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6" name="Google Shape;6106;p8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7" name="Google Shape;6107;p8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8" name="Google Shape;6108;p8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9" name="Google Shape;6109;p8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0" name="Google Shape;6110;p8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1" name="Google Shape;6111;p8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2" name="Google Shape;6112;p8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3" name="Google Shape;6113;p8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4" name="Google Shape;6114;p8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5" name="Google Shape;6115;p8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6" name="Google Shape;6116;p8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7" name="Google Shape;6117;p8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8" name="Google Shape;6118;p8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9" name="Google Shape;6119;p8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0" name="Google Shape;6120;p8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1" name="Google Shape;6121;p8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2" name="Google Shape;6122;p8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3" name="Google Shape;6123;p8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4" name="Google Shape;6124;p8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5" name="Google Shape;6125;p8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6" name="Google Shape;6126;p8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7" name="Google Shape;6127;p8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8" name="Google Shape;6128;p8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9" name="Google Shape;6129;p8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0" name="Google Shape;6130;p8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1" name="Google Shape;6131;p8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2" name="Google Shape;6132;p8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3" name="Google Shape;6133;p8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4" name="Google Shape;6134;p8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5" name="Google Shape;6135;p8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6" name="Google Shape;6136;p8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7" name="Google Shape;6137;p8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8" name="Google Shape;6138;p8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9" name="Google Shape;6139;p8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0" name="Google Shape;6140;p8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1" name="Google Shape;6141;p8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2" name="Google Shape;6142;p8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3" name="Google Shape;6143;p8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4" name="Google Shape;6144;p8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5" name="Google Shape;6145;p8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6" name="Google Shape;6146;p8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7" name="Google Shape;6147;p8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8" name="Google Shape;6148;p8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9" name="Google Shape;6149;p8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0" name="Google Shape;6150;p8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1" name="Google Shape;6151;p8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2" name="Google Shape;6152;p8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3" name="Google Shape;6153;p8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4" name="Google Shape;6154;p8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5" name="Google Shape;6155;p8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6" name="Google Shape;6156;p8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7" name="Google Shape;6157;p8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8" name="Google Shape;6158;p8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9" name="Google Shape;6159;p8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0" name="Google Shape;6160;p8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1" name="Google Shape;6161;p8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2" name="Google Shape;6162;p8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3" name="Google Shape;6163;p8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4" name="Google Shape;6164;p8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5" name="Google Shape;6165;p8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6" name="Google Shape;6166;p8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7" name="Google Shape;6167;p8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8" name="Google Shape;6168;p8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9" name="Google Shape;6169;p8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0" name="Google Shape;6170;p8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1" name="Google Shape;6171;p8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2" name="Google Shape;6172;p8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3" name="Google Shape;6173;p8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4" name="Google Shape;6174;p8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5" name="Google Shape;6175;p8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6" name="Google Shape;6176;p8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7" name="Google Shape;6177;p8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8" name="Google Shape;6178;p8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9" name="Google Shape;6179;p8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0" name="Google Shape;6180;p8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1" name="Google Shape;6181;p8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2" name="Google Shape;6182;p8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3" name="Google Shape;6183;p8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4" name="Google Shape;6184;p8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5" name="Google Shape;6185;p8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6" name="Google Shape;6186;p8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7" name="Google Shape;6187;p8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8" name="Google Shape;6188;p8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9" name="Google Shape;6189;p8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0" name="Google Shape;6190;p8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1" name="Google Shape;6191;p8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2" name="Google Shape;6192;p8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3" name="Google Shape;6193;p8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4" name="Google Shape;6194;p8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5" name="Google Shape;6195;p8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6" name="Google Shape;6196;p8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7" name="Google Shape;6197;p8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8" name="Google Shape;6198;p8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9" name="Google Shape;6199;p8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0" name="Google Shape;6200;p8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1" name="Google Shape;6201;p8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2" name="Google Shape;6202;p8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3" name="Google Shape;6203;p8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4" name="Google Shape;6204;p8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5" name="Google Shape;6205;p8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6" name="Google Shape;6206;p8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7" name="Google Shape;6207;p8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8" name="Google Shape;6208;p8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9" name="Google Shape;6209;p8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0" name="Google Shape;6210;p8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1" name="Google Shape;6211;p8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2" name="Google Shape;6212;p8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3" name="Google Shape;6213;p8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4" name="Google Shape;6214;p8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5" name="Google Shape;6215;p8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6" name="Google Shape;6216;p8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7" name="Google Shape;6217;p8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8" name="Google Shape;6218;p8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9" name="Google Shape;6219;p8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0" name="Google Shape;6220;p8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1" name="Google Shape;6221;p8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2" name="Google Shape;6222;p8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3" name="Google Shape;6223;p8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4" name="Google Shape;6224;p8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5" name="Google Shape;6225;p8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6" name="Google Shape;6226;p8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7" name="Google Shape;6227;p8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8" name="Google Shape;6228;p8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9" name="Google Shape;6229;p8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0" name="Google Shape;6230;p8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1" name="Google Shape;6231;p8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2" name="Google Shape;6232;p8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3" name="Google Shape;6233;p8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4" name="Google Shape;6234;p8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5" name="Google Shape;6235;p8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6" name="Google Shape;6236;p8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7" name="Google Shape;6237;p8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8" name="Google Shape;6238;p8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9" name="Google Shape;6239;p8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0" name="Google Shape;6240;p8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1" name="Google Shape;6241;p8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2" name="Google Shape;6242;p8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3" name="Google Shape;6243;p8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4" name="Google Shape;6244;p8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5" name="Google Shape;6245;p8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6" name="Google Shape;6246;p8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7" name="Google Shape;6247;p8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8" name="Google Shape;6248;p8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9" name="Google Shape;6249;p8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0" name="Google Shape;6250;p8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1" name="Google Shape;6251;p8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2" name="Google Shape;6252;p8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3" name="Google Shape;6253;p8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4" name="Google Shape;6254;p8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5" name="Google Shape;6255;p8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6" name="Google Shape;6256;p8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7" name="Google Shape;6257;p8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8" name="Google Shape;6258;p8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9" name="Google Shape;6259;p8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0" name="Google Shape;6260;p8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1" name="Google Shape;6261;p8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2" name="Google Shape;6262;p8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3" name="Google Shape;6263;p8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4" name="Google Shape;6264;p8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5" name="Google Shape;6265;p8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6" name="Google Shape;6266;p8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7" name="Google Shape;6267;p8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8" name="Google Shape;6268;p8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9" name="Google Shape;6269;p8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0" name="Google Shape;6270;p8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1" name="Google Shape;6271;p8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2" name="Google Shape;6272;p8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3" name="Google Shape;6273;p8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4" name="Google Shape;6274;p8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5" name="Google Shape;6275;p8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6" name="Google Shape;6276;p8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7" name="Google Shape;6277;p8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8" name="Google Shape;6278;p8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9" name="Google Shape;6279;p8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0" name="Google Shape;6280;p8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1" name="Google Shape;6281;p8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2" name="Google Shape;6282;p8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3" name="Google Shape;6283;p8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4" name="Google Shape;6284;p8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5" name="Google Shape;6285;p8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6" name="Google Shape;6286;p8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7" name="Google Shape;6287;p8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8" name="Google Shape;6288;p8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9" name="Google Shape;6289;p8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0" name="Google Shape;6290;p8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1" name="Google Shape;6291;p8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2" name="Google Shape;6292;p8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3" name="Google Shape;6293;p8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4" name="Google Shape;6294;p8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5" name="Google Shape;6295;p8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6" name="Google Shape;6296;p8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7" name="Google Shape;6297;p8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8" name="Google Shape;6298;p8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9" name="Google Shape;6299;p8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0" name="Google Shape;6300;p8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1" name="Google Shape;6301;p8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2" name="Google Shape;6302;p8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3" name="Google Shape;6303;p8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4" name="Google Shape;6304;p8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5" name="Google Shape;6305;p8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6" name="Google Shape;6306;p8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7" name="Google Shape;6307;p8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8" name="Google Shape;6308;p8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9" name="Google Shape;6309;p8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0" name="Google Shape;6310;p8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1" name="Google Shape;6311;p8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2" name="Google Shape;6312;p8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3" name="Google Shape;6313;p8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4" name="Google Shape;6314;p8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5" name="Google Shape;6315;p8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6" name="Google Shape;6316;p8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7" name="Google Shape;6317;p8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8" name="Google Shape;6318;p8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9" name="Google Shape;6319;p8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0" name="Google Shape;6320;p8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1" name="Google Shape;6321;p8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2" name="Google Shape;6322;p8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3" name="Google Shape;6323;p8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4" name="Google Shape;6324;p8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5" name="Google Shape;6325;p8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6" name="Google Shape;6326;p8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7" name="Google Shape;6327;p8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8" name="Google Shape;6328;p8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9" name="Google Shape;6329;p8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0" name="Google Shape;6330;p8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1" name="Google Shape;6331;p8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2" name="Google Shape;6332;p8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3" name="Google Shape;6333;p8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4" name="Google Shape;6334;p8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5" name="Google Shape;6335;p8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6" name="Google Shape;6336;p8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7" name="Google Shape;6337;p8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8" name="Google Shape;6338;p8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9" name="Google Shape;6339;p8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0" name="Google Shape;6340;p8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1" name="Google Shape;6341;p8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2" name="Google Shape;6342;p8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3" name="Google Shape;6343;p8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4" name="Google Shape;6344;p8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5" name="Google Shape;6345;p8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6" name="Google Shape;6346;p8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7" name="Google Shape;6347;p8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8" name="Google Shape;6348;p8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9" name="Google Shape;6349;p8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0" name="Google Shape;6350;p8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1" name="Google Shape;6351;p8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2" name="Google Shape;6352;p8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3" name="Google Shape;6353;p8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4" name="Google Shape;6354;p8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5" name="Google Shape;6355;p8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6" name="Google Shape;6356;p8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7" name="Google Shape;6357;p8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8" name="Google Shape;6358;p8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9" name="Google Shape;6359;p8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0" name="Google Shape;6360;p8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1" name="Google Shape;6361;p8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2" name="Google Shape;6362;p8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3" name="Google Shape;6363;p8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4" name="Google Shape;6364;p8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5" name="Google Shape;6365;p8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6" name="Google Shape;6366;p8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7" name="Google Shape;6367;p8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8" name="Google Shape;6368;p8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9" name="Google Shape;6369;p8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0" name="Google Shape;6370;p8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1" name="Google Shape;6371;p8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2" name="Google Shape;6372;p8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3" name="Google Shape;6373;p8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4" name="Google Shape;6374;p8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5" name="Google Shape;6375;p8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6" name="Google Shape;6376;p8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7" name="Google Shape;6377;p8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8" name="Google Shape;6378;p8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9" name="Google Shape;6379;p8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0" name="Google Shape;6380;p8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1" name="Google Shape;6381;p8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2" name="Google Shape;6382;p8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3" name="Google Shape;6383;p8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4" name="Google Shape;6384;p8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5" name="Google Shape;6385;p8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6" name="Google Shape;6386;p8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7" name="Google Shape;6387;p8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8" name="Google Shape;6388;p8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9" name="Google Shape;6389;p8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0" name="Google Shape;6390;p8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1" name="Google Shape;6391;p8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2" name="Google Shape;6392;p8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3" name="Google Shape;6393;p8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4" name="Google Shape;6394;p8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5" name="Google Shape;6395;p8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6" name="Google Shape;6396;p8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7" name="Google Shape;6397;p8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8" name="Google Shape;6398;p8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9" name="Google Shape;6399;p8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0" name="Google Shape;6400;p8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1" name="Google Shape;6401;p8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2" name="Google Shape;6402;p8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3" name="Google Shape;6403;p8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4" name="Google Shape;6404;p8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5" name="Google Shape;6405;p8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6" name="Google Shape;6406;p8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7" name="Google Shape;6407;p8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8" name="Google Shape;6408;p8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9" name="Google Shape;6409;p8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0" name="Google Shape;6410;p8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1" name="Google Shape;6411;p8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2" name="Google Shape;6412;p8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3" name="Google Shape;6413;p8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4" name="Google Shape;6414;p8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5" name="Google Shape;6415;p8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6" name="Google Shape;6416;p8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7" name="Google Shape;6417;p8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8" name="Google Shape;6418;p8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9" name="Google Shape;6419;p8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0" name="Google Shape;6420;p8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1" name="Google Shape;6421;p8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2" name="Google Shape;6422;p8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3" name="Google Shape;6423;p8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4" name="Google Shape;6424;p8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5" name="Google Shape;6425;p8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6" name="Google Shape;6426;p8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7" name="Google Shape;6427;p8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8" name="Google Shape;6428;p8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9" name="Google Shape;6429;p8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0" name="Google Shape;6430;p8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1" name="Google Shape;6431;p8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2" name="Google Shape;6432;p8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3" name="Google Shape;6433;p8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4" name="Google Shape;6434;p8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5" name="Google Shape;6435;p8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6" name="Google Shape;6436;p8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7" name="Google Shape;6437;p8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8" name="Google Shape;6438;p8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9" name="Google Shape;6439;p8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0" name="Google Shape;6440;p8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1" name="Google Shape;6441;p8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2" name="Google Shape;6442;p8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3" name="Google Shape;6443;p8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4" name="Google Shape;6444;p8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5" name="Google Shape;6445;p8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6" name="Google Shape;6446;p8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7" name="Google Shape;6447;p8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8" name="Google Shape;6448;p8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9" name="Google Shape;6449;p8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0" name="Google Shape;6450;p8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1" name="Google Shape;6451;p8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2" name="Google Shape;6452;p8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3" name="Google Shape;6453;p8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4" name="Google Shape;6454;p8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5" name="Google Shape;6455;p8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6" name="Google Shape;6456;p8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7" name="Google Shape;6457;p8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8" name="Google Shape;6458;p8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9" name="Google Shape;6459;p8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0" name="Google Shape;6460;p8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1" name="Google Shape;6461;p8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2" name="Google Shape;6462;p8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3" name="Google Shape;6463;p8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4" name="Google Shape;6464;p8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5" name="Google Shape;6465;p8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6" name="Google Shape;6466;p8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7" name="Google Shape;6467;p8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8" name="Google Shape;6468;p8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9" name="Google Shape;6469;p8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0" name="Google Shape;6470;p8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1" name="Google Shape;6471;p8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2" name="Google Shape;6472;p8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3" name="Google Shape;6473;p8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4" name="Google Shape;6474;p8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5" name="Google Shape;6475;p8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6" name="Google Shape;6476;p8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7" name="Google Shape;6477;p8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8" name="Google Shape;6478;p8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9" name="Google Shape;6479;p8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0" name="Google Shape;6480;p8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1" name="Google Shape;6481;p8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2" name="Google Shape;6482;p8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3" name="Google Shape;6483;p8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4" name="Google Shape;6484;p8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5" name="Google Shape;6485;p8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6" name="Google Shape;6486;p8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7" name="Google Shape;6487;p8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8" name="Google Shape;6488;p8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9" name="Google Shape;6489;p8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0" name="Google Shape;6490;p8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1" name="Google Shape;6491;p8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2" name="Google Shape;6492;p8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3" name="Google Shape;6493;p8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4" name="Google Shape;6494;p8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5" name="Google Shape;6495;p8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6" name="Google Shape;6496;p8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7" name="Google Shape;6497;p8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8" name="Google Shape;6498;p8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9" name="Google Shape;6499;p8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0" name="Google Shape;6500;p8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1" name="Google Shape;6501;p8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2" name="Google Shape;6502;p8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3" name="Google Shape;6503;p8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4" name="Google Shape;6504;p8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5" name="Google Shape;6505;p8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6" name="Google Shape;6506;p8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7" name="Google Shape;6507;p8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8" name="Google Shape;6508;p8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9" name="Google Shape;6509;p8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0" name="Google Shape;6510;p8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1" name="Google Shape;6511;p8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2" name="Google Shape;6512;p8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3" name="Google Shape;6513;p8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4" name="Google Shape;6514;p8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5" name="Google Shape;6515;p8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6" name="Google Shape;6516;p8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7" name="Google Shape;6517;p8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8" name="Google Shape;6518;p8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9" name="Google Shape;6519;p8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0" name="Google Shape;6520;p8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1" name="Google Shape;6521;p8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2" name="Google Shape;6522;p8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3" name="Google Shape;6523;p8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4" name="Google Shape;6524;p8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5" name="Google Shape;6525;p8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6" name="Google Shape;6526;p8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7" name="Google Shape;6527;p8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8" name="Google Shape;6528;p8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9" name="Google Shape;6529;p8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0" name="Google Shape;6530;p8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1" name="Google Shape;6531;p8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2" name="Google Shape;6532;p8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3" name="Google Shape;6533;p8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4" name="Google Shape;6534;p8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5" name="Google Shape;6535;p8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6" name="Google Shape;6536;p8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7" name="Google Shape;6537;p8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8" name="Google Shape;6538;p8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9" name="Google Shape;6539;p8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0" name="Google Shape;6540;p8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1" name="Google Shape;6541;p8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2" name="Google Shape;6542;p8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3" name="Google Shape;6543;p8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4" name="Google Shape;6544;p8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5" name="Google Shape;6545;p8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6" name="Google Shape;6546;p8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7" name="Google Shape;6547;p8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8" name="Google Shape;6548;p8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9" name="Google Shape;6549;p8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0" name="Google Shape;6550;p8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1" name="Google Shape;6551;p8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2" name="Google Shape;6552;p8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3" name="Google Shape;6553;p8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4" name="Google Shape;6554;p8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5" name="Google Shape;6555;p8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6" name="Google Shape;6556;p8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7" name="Google Shape;6557;p8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8" name="Google Shape;6558;p8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9" name="Google Shape;6559;p8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0" name="Google Shape;6560;p8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1" name="Google Shape;6561;p8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2" name="Google Shape;6562;p8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3" name="Google Shape;6563;p8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4" name="Google Shape;6564;p8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5" name="Google Shape;6565;p8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6" name="Google Shape;6566;p8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7" name="Google Shape;6567;p8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8" name="Google Shape;6568;p8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9" name="Google Shape;6569;p8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0" name="Google Shape;6570;p8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1" name="Google Shape;6571;p8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2" name="Google Shape;6572;p8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3" name="Google Shape;6573;p8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4" name="Google Shape;6574;p8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5" name="Google Shape;6575;p8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6" name="Google Shape;6576;p8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7" name="Google Shape;6577;p8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8" name="Google Shape;6578;p8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9" name="Google Shape;6579;p8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0" name="Google Shape;6580;p8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1" name="Google Shape;6581;p8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2" name="Google Shape;6582;p8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3" name="Google Shape;6583;p8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4" name="Google Shape;6584;p8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5" name="Google Shape;6585;p8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6" name="Google Shape;6586;p8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7" name="Google Shape;6587;p8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8" name="Google Shape;6588;p8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9" name="Google Shape;6589;p8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0" name="Google Shape;6590;p8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1" name="Google Shape;6591;p8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2" name="Google Shape;6592;p8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3" name="Google Shape;6593;p8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4" name="Google Shape;6594;p8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5" name="Google Shape;6595;p8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6" name="Google Shape;6596;p8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7" name="Google Shape;6597;p8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8" name="Google Shape;6598;p8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9" name="Google Shape;6599;p8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0" name="Google Shape;6600;p8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1" name="Google Shape;6601;p8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2" name="Google Shape;6602;p8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3" name="Google Shape;6603;p8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4" name="Google Shape;6604;p8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5" name="Google Shape;6605;p8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6" name="Google Shape;6606;p8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7" name="Google Shape;6607;p8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8" name="Google Shape;6608;p8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9" name="Google Shape;6609;p8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0" name="Google Shape;6610;p8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1" name="Google Shape;6611;p8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2" name="Google Shape;6612;p8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3" name="Google Shape;6613;p8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4" name="Google Shape;6614;p8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5" name="Google Shape;6615;p8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6" name="Google Shape;6616;p8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7" name="Google Shape;6617;p8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8" name="Google Shape;6618;p8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9" name="Google Shape;6619;p8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0" name="Google Shape;6620;p8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1" name="Google Shape;6621;p8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2" name="Google Shape;6622;p8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3" name="Google Shape;6623;p8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4" name="Google Shape;6624;p8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5" name="Google Shape;6625;p8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6" name="Google Shape;6626;p8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7" name="Google Shape;6627;p8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8" name="Google Shape;6628;p8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9" name="Google Shape;6629;p8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0" name="Google Shape;6630;p8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1" name="Google Shape;6631;p8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2" name="Google Shape;6632;p8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3" name="Google Shape;6633;p8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4" name="Google Shape;6634;p8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5" name="Google Shape;6635;p8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6" name="Google Shape;6636;p8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7" name="Google Shape;6637;p8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8" name="Google Shape;6638;p8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9" name="Google Shape;6639;p8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0" name="Google Shape;6640;p8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1" name="Google Shape;6641;p8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2" name="Google Shape;6642;p8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3" name="Google Shape;6643;p8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4" name="Google Shape;6644;p8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5" name="Google Shape;6645;p8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6" name="Google Shape;6646;p8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7" name="Google Shape;6647;p8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8" name="Google Shape;6648;p8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9" name="Google Shape;6649;p8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0" name="Google Shape;6650;p8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1" name="Google Shape;6651;p8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2" name="Google Shape;6652;p8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3" name="Google Shape;6653;p8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4" name="Google Shape;6654;p8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5" name="Google Shape;6655;p8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6" name="Google Shape;6656;p8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7" name="Google Shape;6657;p8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8" name="Google Shape;6658;p8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9" name="Google Shape;6659;p8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0" name="Google Shape;6660;p8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1" name="Google Shape;6661;p8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2" name="Google Shape;6662;p8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3" name="Google Shape;6663;p8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4" name="Google Shape;6664;p8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5" name="Google Shape;6665;p8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6" name="Google Shape;6666;p8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7" name="Google Shape;6667;p8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8" name="Google Shape;6668;p8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9" name="Google Shape;6669;p8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0" name="Google Shape;6670;p8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1" name="Google Shape;6671;p8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2" name="Google Shape;6672;p8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3" name="Google Shape;6673;p8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4" name="Google Shape;6674;p8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5" name="Google Shape;6675;p8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6" name="Google Shape;6676;p8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7" name="Google Shape;6677;p8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8" name="Google Shape;6678;p8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9" name="Google Shape;6679;p8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0" name="Google Shape;6680;p8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1" name="Google Shape;6681;p8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2" name="Google Shape;6682;p8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3" name="Google Shape;6683;p8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4" name="Google Shape;6684;p8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5" name="Google Shape;6685;p8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6" name="Google Shape;6686;p8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7" name="Google Shape;6687;p8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8" name="Google Shape;6688;p8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9" name="Google Shape;6689;p8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0" name="Google Shape;6690;p8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1" name="Google Shape;6691;p8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2" name="Google Shape;6692;p8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3" name="Google Shape;6693;p8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4" name="Google Shape;6694;p8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5" name="Google Shape;6695;p8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6" name="Google Shape;6696;p8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7" name="Google Shape;6697;p8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8" name="Google Shape;6698;p8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9" name="Google Shape;6699;p8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0" name="Google Shape;6700;p8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1" name="Google Shape;6701;p8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2" name="Google Shape;6702;p8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3" name="Google Shape;6703;p8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4" name="Google Shape;6704;p8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5" name="Google Shape;6705;p8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6" name="Google Shape;6706;p8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7" name="Google Shape;6707;p8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8" name="Google Shape;6708;p8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9" name="Google Shape;6709;p8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0" name="Google Shape;6710;p8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1" name="Google Shape;6711;p8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2" name="Google Shape;6712;p8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3" name="Google Shape;6713;p8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4" name="Google Shape;6714;p8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5" name="Google Shape;6715;p8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6" name="Google Shape;6716;p8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7" name="Google Shape;6717;p8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8" name="Google Shape;6718;p8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9" name="Google Shape;6719;p8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0" name="Google Shape;6720;p8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1" name="Google Shape;6721;p8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2" name="Google Shape;6722;p8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3" name="Google Shape;6723;p8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4" name="Google Shape;6724;p8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5" name="Google Shape;6725;p8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6" name="Google Shape;6726;p8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7" name="Google Shape;6727;p8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8" name="Google Shape;6728;p8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9" name="Google Shape;6729;p8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0" name="Google Shape;6730;p8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1" name="Google Shape;6731;p8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2" name="Google Shape;6732;p8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3" name="Google Shape;6733;p8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4" name="Google Shape;6734;p8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5" name="Google Shape;6735;p8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6" name="Google Shape;6736;p8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7" name="Google Shape;6737;p8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8" name="Google Shape;6738;p8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9" name="Google Shape;6739;p8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0" name="Google Shape;6740;p8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1" name="Google Shape;6741;p8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2" name="Google Shape;6742;p8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3" name="Google Shape;6743;p8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4" name="Google Shape;6744;p8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5" name="Google Shape;6745;p8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6" name="Google Shape;6746;p8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7" name="Google Shape;6747;p8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8" name="Google Shape;6748;p8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9" name="Google Shape;6749;p8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0" name="Google Shape;6750;p8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1" name="Google Shape;6751;p8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2" name="Google Shape;6752;p8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3" name="Google Shape;6753;p8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4" name="Google Shape;6754;p8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5" name="Google Shape;6755;p8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6" name="Google Shape;6756;p8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7" name="Google Shape;6757;p8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8" name="Google Shape;6758;p8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9" name="Google Shape;6759;p8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0" name="Google Shape;6760;p8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1" name="Google Shape;6761;p8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2" name="Google Shape;6762;p8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3" name="Google Shape;6763;p8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4" name="Google Shape;6764;p8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5" name="Google Shape;6765;p8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6" name="Google Shape;6766;p8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7" name="Google Shape;6767;p8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8" name="Google Shape;6768;p8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9" name="Google Shape;6769;p8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0" name="Google Shape;6770;p8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1" name="Google Shape;6771;p8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2" name="Google Shape;6772;p8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3" name="Google Shape;6773;p8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4" name="Google Shape;6774;p8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5" name="Google Shape;6775;p8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6" name="Google Shape;6776;p8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7" name="Google Shape;6777;p8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8" name="Google Shape;6778;p8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9" name="Google Shape;6779;p8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0" name="Google Shape;6780;p8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1" name="Google Shape;6781;p8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2" name="Google Shape;6782;p8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3" name="Google Shape;6783;p8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4" name="Google Shape;6784;p8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5" name="Google Shape;6785;p8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6" name="Google Shape;6786;p8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7" name="Google Shape;6787;p8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8" name="Google Shape;6788;p8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9" name="Google Shape;6789;p8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0" name="Google Shape;6790;p8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1" name="Google Shape;6791;p8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2" name="Google Shape;6792;p8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3" name="Google Shape;6793;p8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4" name="Google Shape;6794;p8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5" name="Google Shape;6795;p8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6" name="Google Shape;6796;p8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7" name="Google Shape;6797;p8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8" name="Google Shape;6798;p8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9" name="Google Shape;6799;p8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0" name="Google Shape;6800;p8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1" name="Google Shape;6801;p8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2" name="Google Shape;6802;p8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3" name="Google Shape;6803;p8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4" name="Google Shape;6804;p8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5" name="Google Shape;6805;p8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6" name="Google Shape;6806;p8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7" name="Google Shape;6807;p8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8" name="Google Shape;6808;p8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9" name="Google Shape;6809;p8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0" name="Google Shape;6810;p8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1" name="Google Shape;6811;p8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2" name="Google Shape;6812;p8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3" name="Google Shape;6813;p8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4" name="Google Shape;6814;p8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5" name="Google Shape;6815;p8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6" name="Google Shape;6816;p8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7" name="Google Shape;6817;p8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8" name="Google Shape;6818;p8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9" name="Google Shape;6819;p8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0" name="Google Shape;6820;p8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1" name="Google Shape;6821;p8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2" name="Google Shape;6822;p8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3" name="Google Shape;6823;p8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24" name="Google Shape;6824;p8"/>
          <p:cNvSpPr txBox="1">
            <a:spLocks noGrp="1"/>
          </p:cNvSpPr>
          <p:nvPr>
            <p:ph type="title"/>
          </p:nvPr>
        </p:nvSpPr>
        <p:spPr>
          <a:xfrm>
            <a:off x="2288700" y="1197000"/>
            <a:ext cx="4566600" cy="274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B33B00"/>
              </a:buClr>
              <a:buSzPts val="2400"/>
              <a:buFont typeface="Josefin Sans"/>
              <a:buNone/>
              <a:defRPr sz="8000">
                <a:solidFill>
                  <a:schemeClr val="dk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6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6" name="Google Shape;6826;p9"/>
          <p:cNvGrpSpPr/>
          <p:nvPr/>
        </p:nvGrpSpPr>
        <p:grpSpPr>
          <a:xfrm>
            <a:off x="-13450" y="-11869"/>
            <a:ext cx="9170905" cy="5167237"/>
            <a:chOff x="232500" y="742400"/>
            <a:chExt cx="6901125" cy="3999100"/>
          </a:xfrm>
        </p:grpSpPr>
        <p:sp>
          <p:nvSpPr>
            <p:cNvPr id="6827" name="Google Shape;6827;p9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8" name="Google Shape;6828;p9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9" name="Google Shape;6829;p9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0" name="Google Shape;6830;p9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1" name="Google Shape;6831;p9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2" name="Google Shape;6832;p9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3" name="Google Shape;6833;p9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4" name="Google Shape;6834;p9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5" name="Google Shape;6835;p9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6" name="Google Shape;6836;p9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7" name="Google Shape;6837;p9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8" name="Google Shape;6838;p9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9" name="Google Shape;6839;p9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0" name="Google Shape;6840;p9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1" name="Google Shape;6841;p9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2" name="Google Shape;6842;p9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3" name="Google Shape;6843;p9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4" name="Google Shape;6844;p9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5" name="Google Shape;6845;p9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6" name="Google Shape;6846;p9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7" name="Google Shape;6847;p9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8" name="Google Shape;6848;p9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9" name="Google Shape;6849;p9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0" name="Google Shape;6850;p9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1" name="Google Shape;6851;p9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2" name="Google Shape;6852;p9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3" name="Google Shape;6853;p9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4" name="Google Shape;6854;p9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5" name="Google Shape;6855;p9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6" name="Google Shape;6856;p9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7" name="Google Shape;6857;p9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8" name="Google Shape;6858;p9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9" name="Google Shape;6859;p9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0" name="Google Shape;6860;p9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1" name="Google Shape;6861;p9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2" name="Google Shape;6862;p9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3" name="Google Shape;6863;p9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4" name="Google Shape;6864;p9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5" name="Google Shape;6865;p9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6" name="Google Shape;6866;p9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7" name="Google Shape;6867;p9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8" name="Google Shape;6868;p9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9" name="Google Shape;6869;p9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0" name="Google Shape;6870;p9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1" name="Google Shape;6871;p9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2" name="Google Shape;6872;p9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3" name="Google Shape;6873;p9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4" name="Google Shape;6874;p9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5" name="Google Shape;6875;p9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6" name="Google Shape;6876;p9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7" name="Google Shape;6877;p9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8" name="Google Shape;6878;p9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9" name="Google Shape;6879;p9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0" name="Google Shape;6880;p9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1" name="Google Shape;6881;p9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2" name="Google Shape;6882;p9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3" name="Google Shape;6883;p9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4" name="Google Shape;6884;p9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5" name="Google Shape;6885;p9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6" name="Google Shape;6886;p9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7" name="Google Shape;6887;p9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8" name="Google Shape;6888;p9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9" name="Google Shape;6889;p9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0" name="Google Shape;6890;p9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1" name="Google Shape;6891;p9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2" name="Google Shape;6892;p9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3" name="Google Shape;6893;p9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4" name="Google Shape;6894;p9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5" name="Google Shape;6895;p9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6" name="Google Shape;6896;p9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7" name="Google Shape;6897;p9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8" name="Google Shape;6898;p9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9" name="Google Shape;6899;p9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0" name="Google Shape;6900;p9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1" name="Google Shape;6901;p9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2" name="Google Shape;6902;p9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3" name="Google Shape;6903;p9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4" name="Google Shape;6904;p9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5" name="Google Shape;6905;p9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6" name="Google Shape;6906;p9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7" name="Google Shape;6907;p9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8" name="Google Shape;6908;p9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9" name="Google Shape;6909;p9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0" name="Google Shape;6910;p9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1" name="Google Shape;6911;p9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2" name="Google Shape;6912;p9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3" name="Google Shape;6913;p9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4" name="Google Shape;6914;p9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5" name="Google Shape;6915;p9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6" name="Google Shape;6916;p9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7" name="Google Shape;6917;p9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8" name="Google Shape;6918;p9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9" name="Google Shape;6919;p9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0" name="Google Shape;6920;p9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1" name="Google Shape;6921;p9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2" name="Google Shape;6922;p9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3" name="Google Shape;6923;p9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4" name="Google Shape;6924;p9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5" name="Google Shape;6925;p9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6" name="Google Shape;6926;p9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7" name="Google Shape;6927;p9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8" name="Google Shape;6928;p9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9" name="Google Shape;6929;p9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0" name="Google Shape;6930;p9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1" name="Google Shape;6931;p9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2" name="Google Shape;6932;p9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3" name="Google Shape;6933;p9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4" name="Google Shape;6934;p9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5" name="Google Shape;6935;p9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6" name="Google Shape;6936;p9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7" name="Google Shape;6937;p9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8" name="Google Shape;6938;p9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9" name="Google Shape;6939;p9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0" name="Google Shape;6940;p9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1" name="Google Shape;6941;p9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2" name="Google Shape;6942;p9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3" name="Google Shape;6943;p9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4" name="Google Shape;6944;p9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5" name="Google Shape;6945;p9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6" name="Google Shape;6946;p9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7" name="Google Shape;6947;p9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8" name="Google Shape;6948;p9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9" name="Google Shape;6949;p9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0" name="Google Shape;6950;p9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1" name="Google Shape;6951;p9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2" name="Google Shape;6952;p9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3" name="Google Shape;6953;p9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4" name="Google Shape;6954;p9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5" name="Google Shape;6955;p9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6" name="Google Shape;6956;p9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7" name="Google Shape;6957;p9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8" name="Google Shape;6958;p9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9" name="Google Shape;6959;p9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0" name="Google Shape;6960;p9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1" name="Google Shape;6961;p9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2" name="Google Shape;6962;p9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3" name="Google Shape;6963;p9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4" name="Google Shape;6964;p9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5" name="Google Shape;6965;p9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6" name="Google Shape;6966;p9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7" name="Google Shape;6967;p9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8" name="Google Shape;6968;p9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9" name="Google Shape;6969;p9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0" name="Google Shape;6970;p9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1" name="Google Shape;6971;p9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2" name="Google Shape;6972;p9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3" name="Google Shape;6973;p9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4" name="Google Shape;6974;p9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5" name="Google Shape;6975;p9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6" name="Google Shape;6976;p9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7" name="Google Shape;6977;p9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8" name="Google Shape;6978;p9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9" name="Google Shape;6979;p9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0" name="Google Shape;6980;p9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1" name="Google Shape;6981;p9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2" name="Google Shape;6982;p9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3" name="Google Shape;6983;p9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4" name="Google Shape;6984;p9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5" name="Google Shape;6985;p9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6" name="Google Shape;6986;p9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7" name="Google Shape;6987;p9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8" name="Google Shape;6988;p9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9" name="Google Shape;6989;p9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0" name="Google Shape;6990;p9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1" name="Google Shape;6991;p9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2" name="Google Shape;6992;p9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3" name="Google Shape;6993;p9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4" name="Google Shape;6994;p9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5" name="Google Shape;6995;p9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6" name="Google Shape;6996;p9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7" name="Google Shape;6997;p9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8" name="Google Shape;6998;p9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9" name="Google Shape;6999;p9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0" name="Google Shape;7000;p9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1" name="Google Shape;7001;p9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2" name="Google Shape;7002;p9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3" name="Google Shape;7003;p9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4" name="Google Shape;7004;p9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5" name="Google Shape;7005;p9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6" name="Google Shape;7006;p9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7" name="Google Shape;7007;p9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8" name="Google Shape;7008;p9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9" name="Google Shape;7009;p9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0" name="Google Shape;7010;p9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1" name="Google Shape;7011;p9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2" name="Google Shape;7012;p9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3" name="Google Shape;7013;p9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4" name="Google Shape;7014;p9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5" name="Google Shape;7015;p9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6" name="Google Shape;7016;p9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7" name="Google Shape;7017;p9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8" name="Google Shape;7018;p9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9" name="Google Shape;7019;p9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0" name="Google Shape;7020;p9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1" name="Google Shape;7021;p9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2" name="Google Shape;7022;p9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3" name="Google Shape;7023;p9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4" name="Google Shape;7024;p9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5" name="Google Shape;7025;p9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6" name="Google Shape;7026;p9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7" name="Google Shape;7027;p9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8" name="Google Shape;7028;p9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9" name="Google Shape;7029;p9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0" name="Google Shape;7030;p9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1" name="Google Shape;7031;p9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2" name="Google Shape;7032;p9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3" name="Google Shape;7033;p9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4" name="Google Shape;7034;p9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5" name="Google Shape;7035;p9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6" name="Google Shape;7036;p9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7" name="Google Shape;7037;p9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8" name="Google Shape;7038;p9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9" name="Google Shape;7039;p9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0" name="Google Shape;7040;p9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1" name="Google Shape;7041;p9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2" name="Google Shape;7042;p9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3" name="Google Shape;7043;p9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4" name="Google Shape;7044;p9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5" name="Google Shape;7045;p9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6" name="Google Shape;7046;p9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7" name="Google Shape;7047;p9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8" name="Google Shape;7048;p9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9" name="Google Shape;7049;p9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0" name="Google Shape;7050;p9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1" name="Google Shape;7051;p9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2" name="Google Shape;7052;p9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3" name="Google Shape;7053;p9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4" name="Google Shape;7054;p9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5" name="Google Shape;7055;p9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6" name="Google Shape;7056;p9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7" name="Google Shape;7057;p9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8" name="Google Shape;7058;p9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9" name="Google Shape;7059;p9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0" name="Google Shape;7060;p9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1" name="Google Shape;7061;p9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2" name="Google Shape;7062;p9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3" name="Google Shape;7063;p9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4" name="Google Shape;7064;p9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5" name="Google Shape;7065;p9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6" name="Google Shape;7066;p9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7" name="Google Shape;7067;p9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8" name="Google Shape;7068;p9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9" name="Google Shape;7069;p9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0" name="Google Shape;7070;p9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1" name="Google Shape;7071;p9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2" name="Google Shape;7072;p9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3" name="Google Shape;7073;p9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4" name="Google Shape;7074;p9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5" name="Google Shape;7075;p9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6" name="Google Shape;7076;p9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7" name="Google Shape;7077;p9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8" name="Google Shape;7078;p9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9" name="Google Shape;7079;p9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0" name="Google Shape;7080;p9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1" name="Google Shape;7081;p9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2" name="Google Shape;7082;p9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3" name="Google Shape;7083;p9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4" name="Google Shape;7084;p9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5" name="Google Shape;7085;p9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6" name="Google Shape;7086;p9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7" name="Google Shape;7087;p9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8" name="Google Shape;7088;p9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9" name="Google Shape;7089;p9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0" name="Google Shape;7090;p9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1" name="Google Shape;7091;p9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2" name="Google Shape;7092;p9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3" name="Google Shape;7093;p9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4" name="Google Shape;7094;p9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5" name="Google Shape;7095;p9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6" name="Google Shape;7096;p9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7" name="Google Shape;7097;p9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8" name="Google Shape;7098;p9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9" name="Google Shape;7099;p9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0" name="Google Shape;7100;p9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1" name="Google Shape;7101;p9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2" name="Google Shape;7102;p9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3" name="Google Shape;7103;p9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4" name="Google Shape;7104;p9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5" name="Google Shape;7105;p9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6" name="Google Shape;7106;p9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7" name="Google Shape;7107;p9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8" name="Google Shape;7108;p9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9" name="Google Shape;7109;p9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0" name="Google Shape;7110;p9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1" name="Google Shape;7111;p9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2" name="Google Shape;7112;p9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3" name="Google Shape;7113;p9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4" name="Google Shape;7114;p9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5" name="Google Shape;7115;p9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6" name="Google Shape;7116;p9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7" name="Google Shape;7117;p9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8" name="Google Shape;7118;p9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9" name="Google Shape;7119;p9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0" name="Google Shape;7120;p9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1" name="Google Shape;7121;p9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2" name="Google Shape;7122;p9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3" name="Google Shape;7123;p9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4" name="Google Shape;7124;p9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5" name="Google Shape;7125;p9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6" name="Google Shape;7126;p9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7" name="Google Shape;7127;p9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8" name="Google Shape;7128;p9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9" name="Google Shape;7129;p9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0" name="Google Shape;7130;p9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1" name="Google Shape;7131;p9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2" name="Google Shape;7132;p9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3" name="Google Shape;7133;p9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4" name="Google Shape;7134;p9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5" name="Google Shape;7135;p9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6" name="Google Shape;7136;p9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7" name="Google Shape;7137;p9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8" name="Google Shape;7138;p9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9" name="Google Shape;7139;p9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0" name="Google Shape;7140;p9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1" name="Google Shape;7141;p9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2" name="Google Shape;7142;p9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3" name="Google Shape;7143;p9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4" name="Google Shape;7144;p9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5" name="Google Shape;7145;p9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6" name="Google Shape;7146;p9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7" name="Google Shape;7147;p9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8" name="Google Shape;7148;p9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9" name="Google Shape;7149;p9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0" name="Google Shape;7150;p9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1" name="Google Shape;7151;p9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2" name="Google Shape;7152;p9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3" name="Google Shape;7153;p9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4" name="Google Shape;7154;p9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5" name="Google Shape;7155;p9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6" name="Google Shape;7156;p9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7" name="Google Shape;7157;p9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8" name="Google Shape;7158;p9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9" name="Google Shape;7159;p9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0" name="Google Shape;7160;p9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1" name="Google Shape;7161;p9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2" name="Google Shape;7162;p9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3" name="Google Shape;7163;p9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4" name="Google Shape;7164;p9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5" name="Google Shape;7165;p9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6" name="Google Shape;7166;p9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7" name="Google Shape;7167;p9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8" name="Google Shape;7168;p9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9" name="Google Shape;7169;p9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0" name="Google Shape;7170;p9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1" name="Google Shape;7171;p9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2" name="Google Shape;7172;p9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3" name="Google Shape;7173;p9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4" name="Google Shape;7174;p9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5" name="Google Shape;7175;p9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6" name="Google Shape;7176;p9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7" name="Google Shape;7177;p9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8" name="Google Shape;7178;p9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9" name="Google Shape;7179;p9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0" name="Google Shape;7180;p9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1" name="Google Shape;7181;p9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2" name="Google Shape;7182;p9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3" name="Google Shape;7183;p9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4" name="Google Shape;7184;p9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5" name="Google Shape;7185;p9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6" name="Google Shape;7186;p9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7" name="Google Shape;7187;p9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8" name="Google Shape;7188;p9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9" name="Google Shape;7189;p9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0" name="Google Shape;7190;p9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1" name="Google Shape;7191;p9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2" name="Google Shape;7192;p9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3" name="Google Shape;7193;p9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4" name="Google Shape;7194;p9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5" name="Google Shape;7195;p9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6" name="Google Shape;7196;p9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7" name="Google Shape;7197;p9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8" name="Google Shape;7198;p9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9" name="Google Shape;7199;p9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0" name="Google Shape;7200;p9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1" name="Google Shape;7201;p9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2" name="Google Shape;7202;p9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3" name="Google Shape;7203;p9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4" name="Google Shape;7204;p9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5" name="Google Shape;7205;p9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6" name="Google Shape;7206;p9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7" name="Google Shape;7207;p9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8" name="Google Shape;7208;p9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9" name="Google Shape;7209;p9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0" name="Google Shape;7210;p9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1" name="Google Shape;7211;p9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2" name="Google Shape;7212;p9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3" name="Google Shape;7213;p9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4" name="Google Shape;7214;p9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5" name="Google Shape;7215;p9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6" name="Google Shape;7216;p9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7" name="Google Shape;7217;p9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8" name="Google Shape;7218;p9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9" name="Google Shape;7219;p9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0" name="Google Shape;7220;p9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1" name="Google Shape;7221;p9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2" name="Google Shape;7222;p9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3" name="Google Shape;7223;p9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4" name="Google Shape;7224;p9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5" name="Google Shape;7225;p9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6" name="Google Shape;7226;p9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7" name="Google Shape;7227;p9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8" name="Google Shape;7228;p9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9" name="Google Shape;7229;p9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0" name="Google Shape;7230;p9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1" name="Google Shape;7231;p9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2" name="Google Shape;7232;p9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3" name="Google Shape;7233;p9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4" name="Google Shape;7234;p9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5" name="Google Shape;7235;p9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6" name="Google Shape;7236;p9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7" name="Google Shape;7237;p9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8" name="Google Shape;7238;p9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9" name="Google Shape;7239;p9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0" name="Google Shape;7240;p9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1" name="Google Shape;7241;p9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2" name="Google Shape;7242;p9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3" name="Google Shape;7243;p9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4" name="Google Shape;7244;p9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5" name="Google Shape;7245;p9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6" name="Google Shape;7246;p9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7" name="Google Shape;7247;p9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8" name="Google Shape;7248;p9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9" name="Google Shape;7249;p9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0" name="Google Shape;7250;p9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1" name="Google Shape;7251;p9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2" name="Google Shape;7252;p9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3" name="Google Shape;7253;p9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4" name="Google Shape;7254;p9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5" name="Google Shape;7255;p9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6" name="Google Shape;7256;p9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7" name="Google Shape;7257;p9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8" name="Google Shape;7258;p9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9" name="Google Shape;7259;p9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0" name="Google Shape;7260;p9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1" name="Google Shape;7261;p9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2" name="Google Shape;7262;p9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3" name="Google Shape;7263;p9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4" name="Google Shape;7264;p9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5" name="Google Shape;7265;p9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6" name="Google Shape;7266;p9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7" name="Google Shape;7267;p9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8" name="Google Shape;7268;p9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9" name="Google Shape;7269;p9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0" name="Google Shape;7270;p9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1" name="Google Shape;7271;p9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2" name="Google Shape;7272;p9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3" name="Google Shape;7273;p9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4" name="Google Shape;7274;p9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5" name="Google Shape;7275;p9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6" name="Google Shape;7276;p9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7" name="Google Shape;7277;p9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8" name="Google Shape;7278;p9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9" name="Google Shape;7279;p9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0" name="Google Shape;7280;p9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1" name="Google Shape;7281;p9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2" name="Google Shape;7282;p9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3" name="Google Shape;7283;p9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4" name="Google Shape;7284;p9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5" name="Google Shape;7285;p9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6" name="Google Shape;7286;p9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7" name="Google Shape;7287;p9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8" name="Google Shape;7288;p9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9" name="Google Shape;7289;p9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0" name="Google Shape;7290;p9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1" name="Google Shape;7291;p9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2" name="Google Shape;7292;p9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3" name="Google Shape;7293;p9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4" name="Google Shape;7294;p9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5" name="Google Shape;7295;p9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6" name="Google Shape;7296;p9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7" name="Google Shape;7297;p9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8" name="Google Shape;7298;p9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9" name="Google Shape;7299;p9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0" name="Google Shape;7300;p9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1" name="Google Shape;7301;p9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2" name="Google Shape;7302;p9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3" name="Google Shape;7303;p9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4" name="Google Shape;7304;p9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5" name="Google Shape;7305;p9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6" name="Google Shape;7306;p9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7" name="Google Shape;7307;p9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8" name="Google Shape;7308;p9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9" name="Google Shape;7309;p9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0" name="Google Shape;7310;p9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1" name="Google Shape;7311;p9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2" name="Google Shape;7312;p9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3" name="Google Shape;7313;p9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4" name="Google Shape;7314;p9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5" name="Google Shape;7315;p9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6" name="Google Shape;7316;p9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7" name="Google Shape;7317;p9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8" name="Google Shape;7318;p9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9" name="Google Shape;7319;p9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0" name="Google Shape;7320;p9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1" name="Google Shape;7321;p9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2" name="Google Shape;7322;p9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3" name="Google Shape;7323;p9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4" name="Google Shape;7324;p9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5" name="Google Shape;7325;p9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6" name="Google Shape;7326;p9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7" name="Google Shape;7327;p9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8" name="Google Shape;7328;p9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9" name="Google Shape;7329;p9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0" name="Google Shape;7330;p9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1" name="Google Shape;7331;p9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2" name="Google Shape;7332;p9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3" name="Google Shape;7333;p9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4" name="Google Shape;7334;p9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5" name="Google Shape;7335;p9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6" name="Google Shape;7336;p9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7" name="Google Shape;7337;p9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8" name="Google Shape;7338;p9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9" name="Google Shape;7339;p9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0" name="Google Shape;7340;p9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1" name="Google Shape;7341;p9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2" name="Google Shape;7342;p9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3" name="Google Shape;7343;p9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4" name="Google Shape;7344;p9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5" name="Google Shape;7345;p9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6" name="Google Shape;7346;p9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7" name="Google Shape;7347;p9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8" name="Google Shape;7348;p9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9" name="Google Shape;7349;p9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0" name="Google Shape;7350;p9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1" name="Google Shape;7351;p9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2" name="Google Shape;7352;p9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3" name="Google Shape;7353;p9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4" name="Google Shape;7354;p9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5" name="Google Shape;7355;p9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6" name="Google Shape;7356;p9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7" name="Google Shape;7357;p9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8" name="Google Shape;7358;p9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9" name="Google Shape;7359;p9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0" name="Google Shape;7360;p9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1" name="Google Shape;7361;p9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2" name="Google Shape;7362;p9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3" name="Google Shape;7363;p9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4" name="Google Shape;7364;p9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5" name="Google Shape;7365;p9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6" name="Google Shape;7366;p9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7" name="Google Shape;7367;p9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8" name="Google Shape;7368;p9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9" name="Google Shape;7369;p9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0" name="Google Shape;7370;p9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1" name="Google Shape;7371;p9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2" name="Google Shape;7372;p9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3" name="Google Shape;7373;p9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4" name="Google Shape;7374;p9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5" name="Google Shape;7375;p9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6" name="Google Shape;7376;p9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7" name="Google Shape;7377;p9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8" name="Google Shape;7378;p9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9" name="Google Shape;7379;p9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0" name="Google Shape;7380;p9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1" name="Google Shape;7381;p9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2" name="Google Shape;7382;p9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3" name="Google Shape;7383;p9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4" name="Google Shape;7384;p9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5" name="Google Shape;7385;p9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6" name="Google Shape;7386;p9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7" name="Google Shape;7387;p9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8" name="Google Shape;7388;p9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9" name="Google Shape;7389;p9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0" name="Google Shape;7390;p9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1" name="Google Shape;7391;p9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2" name="Google Shape;7392;p9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3" name="Google Shape;7393;p9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4" name="Google Shape;7394;p9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5" name="Google Shape;7395;p9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6" name="Google Shape;7396;p9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7" name="Google Shape;7397;p9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8" name="Google Shape;7398;p9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9" name="Google Shape;7399;p9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0" name="Google Shape;7400;p9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1" name="Google Shape;7401;p9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2" name="Google Shape;7402;p9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3" name="Google Shape;7403;p9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4" name="Google Shape;7404;p9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5" name="Google Shape;7405;p9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6" name="Google Shape;7406;p9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7" name="Google Shape;7407;p9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8" name="Google Shape;7408;p9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9" name="Google Shape;7409;p9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0" name="Google Shape;7410;p9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1" name="Google Shape;7411;p9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2" name="Google Shape;7412;p9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3" name="Google Shape;7413;p9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4" name="Google Shape;7414;p9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5" name="Google Shape;7415;p9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6" name="Google Shape;7416;p9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7" name="Google Shape;7417;p9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8" name="Google Shape;7418;p9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9" name="Google Shape;7419;p9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0" name="Google Shape;7420;p9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1" name="Google Shape;7421;p9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2" name="Google Shape;7422;p9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3" name="Google Shape;7423;p9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4" name="Google Shape;7424;p9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5" name="Google Shape;7425;p9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6" name="Google Shape;7426;p9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7" name="Google Shape;7427;p9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8" name="Google Shape;7428;p9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9" name="Google Shape;7429;p9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0" name="Google Shape;7430;p9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1" name="Google Shape;7431;p9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2" name="Google Shape;7432;p9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3" name="Google Shape;7433;p9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4" name="Google Shape;7434;p9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5" name="Google Shape;7435;p9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6" name="Google Shape;7436;p9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7" name="Google Shape;7437;p9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8" name="Google Shape;7438;p9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9" name="Google Shape;7439;p9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0" name="Google Shape;7440;p9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1" name="Google Shape;7441;p9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2" name="Google Shape;7442;p9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3" name="Google Shape;7443;p9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4" name="Google Shape;7444;p9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5" name="Google Shape;7445;p9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6" name="Google Shape;7446;p9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7" name="Google Shape;7447;p9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8" name="Google Shape;7448;p9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9" name="Google Shape;7449;p9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0" name="Google Shape;7450;p9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1" name="Google Shape;7451;p9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2" name="Google Shape;7452;p9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3" name="Google Shape;7453;p9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4" name="Google Shape;7454;p9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5" name="Google Shape;7455;p9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6" name="Google Shape;7456;p9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7" name="Google Shape;7457;p9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8" name="Google Shape;7458;p9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9" name="Google Shape;7459;p9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0" name="Google Shape;7460;p9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1" name="Google Shape;7461;p9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2" name="Google Shape;7462;p9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3" name="Google Shape;7463;p9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4" name="Google Shape;7464;p9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5" name="Google Shape;7465;p9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6" name="Google Shape;7466;p9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7" name="Google Shape;7467;p9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8" name="Google Shape;7468;p9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9" name="Google Shape;7469;p9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0" name="Google Shape;7470;p9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1" name="Google Shape;7471;p9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2" name="Google Shape;7472;p9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3" name="Google Shape;7473;p9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4" name="Google Shape;7474;p9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5" name="Google Shape;7475;p9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6" name="Google Shape;7476;p9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7" name="Google Shape;7477;p9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8" name="Google Shape;7478;p9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9" name="Google Shape;7479;p9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0" name="Google Shape;7480;p9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1" name="Google Shape;7481;p9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2" name="Google Shape;7482;p9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3" name="Google Shape;7483;p9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4" name="Google Shape;7484;p9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5" name="Google Shape;7485;p9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6" name="Google Shape;7486;p9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7" name="Google Shape;7487;p9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8" name="Google Shape;7488;p9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9" name="Google Shape;7489;p9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0" name="Google Shape;7490;p9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1" name="Google Shape;7491;p9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2" name="Google Shape;7492;p9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3" name="Google Shape;7493;p9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4" name="Google Shape;7494;p9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5" name="Google Shape;7495;p9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6" name="Google Shape;7496;p9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7" name="Google Shape;7497;p9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8" name="Google Shape;7498;p9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9" name="Google Shape;7499;p9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0" name="Google Shape;7500;p9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1" name="Google Shape;7501;p9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2" name="Google Shape;7502;p9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3" name="Google Shape;7503;p9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4" name="Google Shape;7504;p9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5" name="Google Shape;7505;p9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6" name="Google Shape;7506;p9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7" name="Google Shape;7507;p9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8" name="Google Shape;7508;p9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9" name="Google Shape;7509;p9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0" name="Google Shape;7510;p9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1" name="Google Shape;7511;p9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2" name="Google Shape;7512;p9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3" name="Google Shape;7513;p9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4" name="Google Shape;7514;p9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5" name="Google Shape;7515;p9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6" name="Google Shape;7516;p9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7" name="Google Shape;7517;p9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8" name="Google Shape;7518;p9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9" name="Google Shape;7519;p9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0" name="Google Shape;7520;p9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1" name="Google Shape;7521;p9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2" name="Google Shape;7522;p9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3" name="Google Shape;7523;p9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4" name="Google Shape;7524;p9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5" name="Google Shape;7525;p9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6" name="Google Shape;7526;p9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7" name="Google Shape;7527;p9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8" name="Google Shape;7528;p9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9" name="Google Shape;7529;p9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0" name="Google Shape;7530;p9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1" name="Google Shape;7531;p9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2" name="Google Shape;7532;p9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3" name="Google Shape;7533;p9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4" name="Google Shape;7534;p9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5" name="Google Shape;7535;p9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6" name="Google Shape;7536;p9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7" name="Google Shape;7537;p9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8" name="Google Shape;7538;p9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9" name="Google Shape;7539;p9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0" name="Google Shape;7540;p9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1" name="Google Shape;7541;p9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2" name="Google Shape;7542;p9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3" name="Google Shape;7543;p9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4" name="Google Shape;7544;p9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5" name="Google Shape;7545;p9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6" name="Google Shape;7546;p9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7" name="Google Shape;7547;p9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8" name="Google Shape;7548;p9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9" name="Google Shape;7549;p9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0" name="Google Shape;7550;p9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1" name="Google Shape;7551;p9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2" name="Google Shape;7552;p9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3" name="Google Shape;7553;p9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4" name="Google Shape;7554;p9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5" name="Google Shape;7555;p9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6" name="Google Shape;7556;p9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7" name="Google Shape;7557;p9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8" name="Google Shape;7558;p9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9" name="Google Shape;7559;p9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0" name="Google Shape;7560;p9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1" name="Google Shape;7561;p9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2" name="Google Shape;7562;p9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3" name="Google Shape;7563;p9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4" name="Google Shape;7564;p9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5" name="Google Shape;7565;p9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6" name="Google Shape;7566;p9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7" name="Google Shape;7567;p9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8" name="Google Shape;7568;p9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9" name="Google Shape;7569;p9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0" name="Google Shape;7570;p9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1" name="Google Shape;7571;p9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2" name="Google Shape;7572;p9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3" name="Google Shape;7573;p9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4" name="Google Shape;7574;p9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5" name="Google Shape;7575;p9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6" name="Google Shape;7576;p9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7" name="Google Shape;7577;p9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8" name="Google Shape;7578;p9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79" name="Google Shape;7579;p9"/>
          <p:cNvSpPr/>
          <p:nvPr/>
        </p:nvSpPr>
        <p:spPr>
          <a:xfrm rot="-147605">
            <a:off x="581326" y="1191463"/>
            <a:ext cx="3331296" cy="974831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0" name="Google Shape;7580;p9"/>
          <p:cNvSpPr txBox="1">
            <a:spLocks noGrp="1"/>
          </p:cNvSpPr>
          <p:nvPr>
            <p:ph type="title"/>
          </p:nvPr>
        </p:nvSpPr>
        <p:spPr>
          <a:xfrm>
            <a:off x="880845" y="1339424"/>
            <a:ext cx="3211500" cy="67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Josefin Sans Thin"/>
              <a:buNone/>
              <a:defRPr sz="36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7581" name="Google Shape;7581;p9"/>
          <p:cNvSpPr txBox="1">
            <a:spLocks noGrp="1"/>
          </p:cNvSpPr>
          <p:nvPr>
            <p:ph type="subTitle" idx="1"/>
          </p:nvPr>
        </p:nvSpPr>
        <p:spPr>
          <a:xfrm>
            <a:off x="923010" y="2171005"/>
            <a:ext cx="2829300" cy="189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2"/>
        </a:solidFill>
        <a:effectLst/>
      </p:bgPr>
    </p:bg>
    <p:spTree>
      <p:nvGrpSpPr>
        <p:cNvPr id="1" name="Shape 7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5" name="Google Shape;7585;p11"/>
          <p:cNvSpPr/>
          <p:nvPr/>
        </p:nvSpPr>
        <p:spPr>
          <a:xfrm>
            <a:off x="1192808" y="822366"/>
            <a:ext cx="6758385" cy="3498768"/>
          </a:xfrm>
          <a:custGeom>
            <a:avLst/>
            <a:gdLst/>
            <a:ahLst/>
            <a:cxnLst/>
            <a:rect l="l" t="t" r="r" b="b"/>
            <a:pathLst>
              <a:path w="183552" h="192240" extrusionOk="0">
                <a:moveTo>
                  <a:pt x="174614" y="10187"/>
                </a:moveTo>
                <a:lnTo>
                  <a:pt x="174802" y="182052"/>
                </a:lnTo>
                <a:lnTo>
                  <a:pt x="8874" y="182240"/>
                </a:lnTo>
                <a:lnTo>
                  <a:pt x="8687" y="10375"/>
                </a:lnTo>
                <a:lnTo>
                  <a:pt x="174614" y="10187"/>
                </a:lnTo>
                <a:close/>
                <a:moveTo>
                  <a:pt x="183301" y="1"/>
                </a:moveTo>
                <a:lnTo>
                  <a:pt x="0" y="188"/>
                </a:lnTo>
                <a:lnTo>
                  <a:pt x="187" y="192239"/>
                </a:lnTo>
                <a:lnTo>
                  <a:pt x="183551" y="191989"/>
                </a:lnTo>
                <a:lnTo>
                  <a:pt x="18330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6" name="Google Shape;7586;p11"/>
          <p:cNvSpPr/>
          <p:nvPr/>
        </p:nvSpPr>
        <p:spPr>
          <a:xfrm>
            <a:off x="1385400" y="992400"/>
            <a:ext cx="6373200" cy="31587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87" name="Google Shape;7587;p11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7588" name="Google Shape;7588;p11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9" name="Google Shape;7589;p11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0" name="Google Shape;7590;p11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1" name="Google Shape;7591;p11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2" name="Google Shape;7592;p11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3" name="Google Shape;7593;p11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4" name="Google Shape;7594;p11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5" name="Google Shape;7595;p11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6" name="Google Shape;7596;p11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7" name="Google Shape;7597;p11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8" name="Google Shape;7598;p11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9" name="Google Shape;7599;p11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0" name="Google Shape;7600;p11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1" name="Google Shape;7601;p11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2" name="Google Shape;7602;p11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3" name="Google Shape;7603;p11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4" name="Google Shape;7604;p11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5" name="Google Shape;7605;p11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6" name="Google Shape;7606;p11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7" name="Google Shape;7607;p11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8" name="Google Shape;7608;p11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9" name="Google Shape;7609;p11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0" name="Google Shape;7610;p11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1" name="Google Shape;7611;p11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2" name="Google Shape;7612;p11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3" name="Google Shape;7613;p11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4" name="Google Shape;7614;p11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5" name="Google Shape;7615;p11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6" name="Google Shape;7616;p11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7" name="Google Shape;7617;p11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8" name="Google Shape;7618;p11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9" name="Google Shape;7619;p11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0" name="Google Shape;7620;p11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1" name="Google Shape;7621;p11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2" name="Google Shape;7622;p11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3" name="Google Shape;7623;p11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4" name="Google Shape;7624;p11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5" name="Google Shape;7625;p11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6" name="Google Shape;7626;p11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7" name="Google Shape;7627;p11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8" name="Google Shape;7628;p11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9" name="Google Shape;7629;p11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0" name="Google Shape;7630;p11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1" name="Google Shape;7631;p11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2" name="Google Shape;7632;p11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3" name="Google Shape;7633;p11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4" name="Google Shape;7634;p11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5" name="Google Shape;7635;p11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6" name="Google Shape;7636;p11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7" name="Google Shape;7637;p11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8" name="Google Shape;7638;p11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9" name="Google Shape;7639;p11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0" name="Google Shape;7640;p11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1" name="Google Shape;7641;p11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2" name="Google Shape;7642;p11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3" name="Google Shape;7643;p11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4" name="Google Shape;7644;p11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5" name="Google Shape;7645;p11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6" name="Google Shape;7646;p11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7" name="Google Shape;7647;p11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8" name="Google Shape;7648;p11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9" name="Google Shape;7649;p11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0" name="Google Shape;7650;p11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1" name="Google Shape;7651;p11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2" name="Google Shape;7652;p11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3" name="Google Shape;7653;p11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4" name="Google Shape;7654;p11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5" name="Google Shape;7655;p11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6" name="Google Shape;7656;p11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7" name="Google Shape;7657;p11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8" name="Google Shape;7658;p11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9" name="Google Shape;7659;p11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0" name="Google Shape;7660;p11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1" name="Google Shape;7661;p11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2" name="Google Shape;7662;p11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3" name="Google Shape;7663;p11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4" name="Google Shape;7664;p11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5" name="Google Shape;7665;p11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6" name="Google Shape;7666;p11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7" name="Google Shape;7667;p11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8" name="Google Shape;7668;p11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9" name="Google Shape;7669;p11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0" name="Google Shape;7670;p11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1" name="Google Shape;7671;p11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2" name="Google Shape;7672;p11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3" name="Google Shape;7673;p11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4" name="Google Shape;7674;p11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5" name="Google Shape;7675;p11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6" name="Google Shape;7676;p11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7" name="Google Shape;7677;p11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8" name="Google Shape;7678;p11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9" name="Google Shape;7679;p11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0" name="Google Shape;7680;p11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1" name="Google Shape;7681;p11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2" name="Google Shape;7682;p11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3" name="Google Shape;7683;p11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4" name="Google Shape;7684;p11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5" name="Google Shape;7685;p11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6" name="Google Shape;7686;p11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7" name="Google Shape;7687;p11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8" name="Google Shape;7688;p11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9" name="Google Shape;7689;p11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0" name="Google Shape;7690;p11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1" name="Google Shape;7691;p11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2" name="Google Shape;7692;p11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3" name="Google Shape;7693;p11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4" name="Google Shape;7694;p11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5" name="Google Shape;7695;p11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6" name="Google Shape;7696;p11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7" name="Google Shape;7697;p11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8" name="Google Shape;7698;p11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9" name="Google Shape;7699;p11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0" name="Google Shape;7700;p11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1" name="Google Shape;7701;p11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2" name="Google Shape;7702;p11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3" name="Google Shape;7703;p11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4" name="Google Shape;7704;p11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5" name="Google Shape;7705;p11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6" name="Google Shape;7706;p11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7" name="Google Shape;7707;p11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8" name="Google Shape;7708;p11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9" name="Google Shape;7709;p11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0" name="Google Shape;7710;p11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1" name="Google Shape;7711;p11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2" name="Google Shape;7712;p11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3" name="Google Shape;7713;p11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4" name="Google Shape;7714;p11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5" name="Google Shape;7715;p11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6" name="Google Shape;7716;p11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7" name="Google Shape;7717;p11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8" name="Google Shape;7718;p11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9" name="Google Shape;7719;p11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0" name="Google Shape;7720;p11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1" name="Google Shape;7721;p11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2" name="Google Shape;7722;p11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3" name="Google Shape;7723;p11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4" name="Google Shape;7724;p11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5" name="Google Shape;7725;p11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6" name="Google Shape;7726;p11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7" name="Google Shape;7727;p11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8" name="Google Shape;7728;p11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9" name="Google Shape;7729;p11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0" name="Google Shape;7730;p11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1" name="Google Shape;7731;p11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2" name="Google Shape;7732;p11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3" name="Google Shape;7733;p11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4" name="Google Shape;7734;p11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5" name="Google Shape;7735;p11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6" name="Google Shape;7736;p11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7" name="Google Shape;7737;p11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8" name="Google Shape;7738;p11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9" name="Google Shape;7739;p11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0" name="Google Shape;7740;p11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1" name="Google Shape;7741;p11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2" name="Google Shape;7742;p11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3" name="Google Shape;7743;p11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4" name="Google Shape;7744;p11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5" name="Google Shape;7745;p11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6" name="Google Shape;7746;p11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7" name="Google Shape;7747;p11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8" name="Google Shape;7748;p11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9" name="Google Shape;7749;p11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0" name="Google Shape;7750;p11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1" name="Google Shape;7751;p11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2" name="Google Shape;7752;p11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3" name="Google Shape;7753;p11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4" name="Google Shape;7754;p11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5" name="Google Shape;7755;p11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6" name="Google Shape;7756;p11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7" name="Google Shape;7757;p11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8" name="Google Shape;7758;p11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9" name="Google Shape;7759;p11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0" name="Google Shape;7760;p11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1" name="Google Shape;7761;p11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2" name="Google Shape;7762;p11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3" name="Google Shape;7763;p11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4" name="Google Shape;7764;p11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5" name="Google Shape;7765;p11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6" name="Google Shape;7766;p11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7" name="Google Shape;7767;p11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8" name="Google Shape;7768;p11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9" name="Google Shape;7769;p11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0" name="Google Shape;7770;p11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1" name="Google Shape;7771;p11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2" name="Google Shape;7772;p11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3" name="Google Shape;7773;p11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4" name="Google Shape;7774;p11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5" name="Google Shape;7775;p11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6" name="Google Shape;7776;p11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7" name="Google Shape;7777;p11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8" name="Google Shape;7778;p11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9" name="Google Shape;7779;p11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0" name="Google Shape;7780;p11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1" name="Google Shape;7781;p11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2" name="Google Shape;7782;p11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3" name="Google Shape;7783;p11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4" name="Google Shape;7784;p11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5" name="Google Shape;7785;p11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6" name="Google Shape;7786;p11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7" name="Google Shape;7787;p11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8" name="Google Shape;7788;p11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9" name="Google Shape;7789;p11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0" name="Google Shape;7790;p11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1" name="Google Shape;7791;p11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2" name="Google Shape;7792;p11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3" name="Google Shape;7793;p11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4" name="Google Shape;7794;p11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5" name="Google Shape;7795;p11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6" name="Google Shape;7796;p11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7" name="Google Shape;7797;p11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8" name="Google Shape;7798;p11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9" name="Google Shape;7799;p11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0" name="Google Shape;7800;p11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1" name="Google Shape;7801;p11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2" name="Google Shape;7802;p11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3" name="Google Shape;7803;p11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4" name="Google Shape;7804;p11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5" name="Google Shape;7805;p11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6" name="Google Shape;7806;p11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7" name="Google Shape;7807;p11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8" name="Google Shape;7808;p11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9" name="Google Shape;7809;p11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0" name="Google Shape;7810;p11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1" name="Google Shape;7811;p11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2" name="Google Shape;7812;p11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3" name="Google Shape;7813;p11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4" name="Google Shape;7814;p11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5" name="Google Shape;7815;p11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6" name="Google Shape;7816;p11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7" name="Google Shape;7817;p11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8" name="Google Shape;7818;p11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9" name="Google Shape;7819;p11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0" name="Google Shape;7820;p11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1" name="Google Shape;7821;p11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2" name="Google Shape;7822;p11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3" name="Google Shape;7823;p11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4" name="Google Shape;7824;p11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5" name="Google Shape;7825;p11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6" name="Google Shape;7826;p11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7" name="Google Shape;7827;p11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8" name="Google Shape;7828;p11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9" name="Google Shape;7829;p11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0" name="Google Shape;7830;p11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1" name="Google Shape;7831;p11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2" name="Google Shape;7832;p11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3" name="Google Shape;7833;p11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4" name="Google Shape;7834;p11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5" name="Google Shape;7835;p11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6" name="Google Shape;7836;p11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7" name="Google Shape;7837;p11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8" name="Google Shape;7838;p11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9" name="Google Shape;7839;p11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0" name="Google Shape;7840;p11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1" name="Google Shape;7841;p11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2" name="Google Shape;7842;p11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3" name="Google Shape;7843;p11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4" name="Google Shape;7844;p11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5" name="Google Shape;7845;p11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6" name="Google Shape;7846;p11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7" name="Google Shape;7847;p11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8" name="Google Shape;7848;p11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9" name="Google Shape;7849;p11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0" name="Google Shape;7850;p11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1" name="Google Shape;7851;p11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2" name="Google Shape;7852;p11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3" name="Google Shape;7853;p11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4" name="Google Shape;7854;p11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5" name="Google Shape;7855;p11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6" name="Google Shape;7856;p11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7" name="Google Shape;7857;p11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8" name="Google Shape;7858;p11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9" name="Google Shape;7859;p11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0" name="Google Shape;7860;p11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1" name="Google Shape;7861;p11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2" name="Google Shape;7862;p11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3" name="Google Shape;7863;p11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4" name="Google Shape;7864;p11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5" name="Google Shape;7865;p11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6" name="Google Shape;7866;p11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7" name="Google Shape;7867;p11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8" name="Google Shape;7868;p11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9" name="Google Shape;7869;p11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0" name="Google Shape;7870;p11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1" name="Google Shape;7871;p11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2" name="Google Shape;7872;p11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3" name="Google Shape;7873;p11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4" name="Google Shape;7874;p11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5" name="Google Shape;7875;p11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6" name="Google Shape;7876;p11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7" name="Google Shape;7877;p11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8" name="Google Shape;7878;p11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9" name="Google Shape;7879;p11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0" name="Google Shape;7880;p11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1" name="Google Shape;7881;p11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2" name="Google Shape;7882;p11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3" name="Google Shape;7883;p11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4" name="Google Shape;7884;p11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5" name="Google Shape;7885;p11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6" name="Google Shape;7886;p11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7" name="Google Shape;7887;p11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8" name="Google Shape;7888;p11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9" name="Google Shape;7889;p11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0" name="Google Shape;7890;p11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1" name="Google Shape;7891;p11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2" name="Google Shape;7892;p11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3" name="Google Shape;7893;p11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4" name="Google Shape;7894;p11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5" name="Google Shape;7895;p11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6" name="Google Shape;7896;p11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7" name="Google Shape;7897;p11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8" name="Google Shape;7898;p11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9" name="Google Shape;7899;p11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0" name="Google Shape;7900;p11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1" name="Google Shape;7901;p11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2" name="Google Shape;7902;p11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3" name="Google Shape;7903;p11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4" name="Google Shape;7904;p11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5" name="Google Shape;7905;p11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6" name="Google Shape;7906;p11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7" name="Google Shape;7907;p11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8" name="Google Shape;7908;p11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9" name="Google Shape;7909;p11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0" name="Google Shape;7910;p11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1" name="Google Shape;7911;p11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2" name="Google Shape;7912;p11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3" name="Google Shape;7913;p11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4" name="Google Shape;7914;p11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5" name="Google Shape;7915;p11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6" name="Google Shape;7916;p11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7" name="Google Shape;7917;p11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8" name="Google Shape;7918;p11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9" name="Google Shape;7919;p11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0" name="Google Shape;7920;p11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1" name="Google Shape;7921;p11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2" name="Google Shape;7922;p11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3" name="Google Shape;7923;p11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4" name="Google Shape;7924;p11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5" name="Google Shape;7925;p11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6" name="Google Shape;7926;p11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7" name="Google Shape;7927;p11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8" name="Google Shape;7928;p11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9" name="Google Shape;7929;p11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0" name="Google Shape;7930;p11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1" name="Google Shape;7931;p11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2" name="Google Shape;7932;p11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3" name="Google Shape;7933;p11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4" name="Google Shape;7934;p11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5" name="Google Shape;7935;p11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6" name="Google Shape;7936;p11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7" name="Google Shape;7937;p11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8" name="Google Shape;7938;p11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9" name="Google Shape;7939;p11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0" name="Google Shape;7940;p11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1" name="Google Shape;7941;p11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2" name="Google Shape;7942;p11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3" name="Google Shape;7943;p11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4" name="Google Shape;7944;p11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5" name="Google Shape;7945;p11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6" name="Google Shape;7946;p11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7" name="Google Shape;7947;p11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8" name="Google Shape;7948;p11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9" name="Google Shape;7949;p11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0" name="Google Shape;7950;p11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1" name="Google Shape;7951;p11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2" name="Google Shape;7952;p11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3" name="Google Shape;7953;p11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4" name="Google Shape;7954;p11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5" name="Google Shape;7955;p11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6" name="Google Shape;7956;p11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7" name="Google Shape;7957;p11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8" name="Google Shape;7958;p11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9" name="Google Shape;7959;p11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0" name="Google Shape;7960;p11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1" name="Google Shape;7961;p11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2" name="Google Shape;7962;p11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3" name="Google Shape;7963;p11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4" name="Google Shape;7964;p11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5" name="Google Shape;7965;p11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6" name="Google Shape;7966;p11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7" name="Google Shape;7967;p11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8" name="Google Shape;7968;p11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9" name="Google Shape;7969;p11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0" name="Google Shape;7970;p11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1" name="Google Shape;7971;p11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2" name="Google Shape;7972;p11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3" name="Google Shape;7973;p11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4" name="Google Shape;7974;p11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5" name="Google Shape;7975;p11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6" name="Google Shape;7976;p11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7" name="Google Shape;7977;p11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8" name="Google Shape;7978;p11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9" name="Google Shape;7979;p11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0" name="Google Shape;7980;p11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1" name="Google Shape;7981;p11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2" name="Google Shape;7982;p11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3" name="Google Shape;7983;p11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4" name="Google Shape;7984;p11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5" name="Google Shape;7985;p11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6" name="Google Shape;7986;p11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7" name="Google Shape;7987;p11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8" name="Google Shape;7988;p11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9" name="Google Shape;7989;p11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0" name="Google Shape;7990;p11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1" name="Google Shape;7991;p11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2" name="Google Shape;7992;p11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3" name="Google Shape;7993;p11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4" name="Google Shape;7994;p11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5" name="Google Shape;7995;p11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6" name="Google Shape;7996;p11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7" name="Google Shape;7997;p11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8" name="Google Shape;7998;p11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9" name="Google Shape;7999;p11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0" name="Google Shape;8000;p11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1" name="Google Shape;8001;p11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2" name="Google Shape;8002;p11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3" name="Google Shape;8003;p11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4" name="Google Shape;8004;p11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5" name="Google Shape;8005;p11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6" name="Google Shape;8006;p11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7" name="Google Shape;8007;p11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8" name="Google Shape;8008;p11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9" name="Google Shape;8009;p11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0" name="Google Shape;8010;p11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1" name="Google Shape;8011;p11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2" name="Google Shape;8012;p11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3" name="Google Shape;8013;p11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4" name="Google Shape;8014;p11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5" name="Google Shape;8015;p11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6" name="Google Shape;8016;p11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7" name="Google Shape;8017;p11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8" name="Google Shape;8018;p11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9" name="Google Shape;8019;p11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0" name="Google Shape;8020;p11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1" name="Google Shape;8021;p11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2" name="Google Shape;8022;p11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3" name="Google Shape;8023;p11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4" name="Google Shape;8024;p11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5" name="Google Shape;8025;p11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6" name="Google Shape;8026;p11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7" name="Google Shape;8027;p11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8" name="Google Shape;8028;p11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9" name="Google Shape;8029;p11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0" name="Google Shape;8030;p11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1" name="Google Shape;8031;p11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2" name="Google Shape;8032;p11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3" name="Google Shape;8033;p11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4" name="Google Shape;8034;p11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5" name="Google Shape;8035;p11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6" name="Google Shape;8036;p11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7" name="Google Shape;8037;p11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8" name="Google Shape;8038;p11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9" name="Google Shape;8039;p11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0" name="Google Shape;8040;p11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1" name="Google Shape;8041;p11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2" name="Google Shape;8042;p11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3" name="Google Shape;8043;p11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4" name="Google Shape;8044;p11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5" name="Google Shape;8045;p11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6" name="Google Shape;8046;p11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7" name="Google Shape;8047;p11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8" name="Google Shape;8048;p11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9" name="Google Shape;8049;p11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0" name="Google Shape;8050;p11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1" name="Google Shape;8051;p11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2" name="Google Shape;8052;p11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3" name="Google Shape;8053;p11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4" name="Google Shape;8054;p11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5" name="Google Shape;8055;p11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6" name="Google Shape;8056;p11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7" name="Google Shape;8057;p11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8" name="Google Shape;8058;p11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9" name="Google Shape;8059;p11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0" name="Google Shape;8060;p11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1" name="Google Shape;8061;p11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2" name="Google Shape;8062;p11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3" name="Google Shape;8063;p11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4" name="Google Shape;8064;p11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5" name="Google Shape;8065;p11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6" name="Google Shape;8066;p11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7" name="Google Shape;8067;p11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8" name="Google Shape;8068;p11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9" name="Google Shape;8069;p11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0" name="Google Shape;8070;p11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1" name="Google Shape;8071;p11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2" name="Google Shape;8072;p11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3" name="Google Shape;8073;p11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4" name="Google Shape;8074;p11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5" name="Google Shape;8075;p11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6" name="Google Shape;8076;p11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7" name="Google Shape;8077;p11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8" name="Google Shape;8078;p11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9" name="Google Shape;8079;p11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0" name="Google Shape;8080;p11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1" name="Google Shape;8081;p11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2" name="Google Shape;8082;p11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3" name="Google Shape;8083;p11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4" name="Google Shape;8084;p11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5" name="Google Shape;8085;p11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6" name="Google Shape;8086;p11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7" name="Google Shape;8087;p11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8" name="Google Shape;8088;p11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9" name="Google Shape;8089;p11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0" name="Google Shape;8090;p11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1" name="Google Shape;8091;p11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2" name="Google Shape;8092;p11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3" name="Google Shape;8093;p11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4" name="Google Shape;8094;p11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5" name="Google Shape;8095;p11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6" name="Google Shape;8096;p11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7" name="Google Shape;8097;p11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8" name="Google Shape;8098;p11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9" name="Google Shape;8099;p11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0" name="Google Shape;8100;p11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1" name="Google Shape;8101;p11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2" name="Google Shape;8102;p11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3" name="Google Shape;8103;p11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4" name="Google Shape;8104;p11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5" name="Google Shape;8105;p11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6" name="Google Shape;8106;p11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7" name="Google Shape;8107;p11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8" name="Google Shape;8108;p11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9" name="Google Shape;8109;p11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0" name="Google Shape;8110;p11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1" name="Google Shape;8111;p11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2" name="Google Shape;8112;p11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3" name="Google Shape;8113;p11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4" name="Google Shape;8114;p11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5" name="Google Shape;8115;p11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6" name="Google Shape;8116;p11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7" name="Google Shape;8117;p11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8" name="Google Shape;8118;p11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9" name="Google Shape;8119;p11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0" name="Google Shape;8120;p11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1" name="Google Shape;8121;p11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2" name="Google Shape;8122;p11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3" name="Google Shape;8123;p11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4" name="Google Shape;8124;p11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5" name="Google Shape;8125;p11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6" name="Google Shape;8126;p11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7" name="Google Shape;8127;p11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8" name="Google Shape;8128;p11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9" name="Google Shape;8129;p11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0" name="Google Shape;8130;p11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1" name="Google Shape;8131;p11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2" name="Google Shape;8132;p11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3" name="Google Shape;8133;p11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4" name="Google Shape;8134;p11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5" name="Google Shape;8135;p11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6" name="Google Shape;8136;p11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7" name="Google Shape;8137;p11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8" name="Google Shape;8138;p11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9" name="Google Shape;8139;p11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0" name="Google Shape;8140;p11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1" name="Google Shape;8141;p11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2" name="Google Shape;8142;p11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3" name="Google Shape;8143;p11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4" name="Google Shape;8144;p11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5" name="Google Shape;8145;p11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6" name="Google Shape;8146;p11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7" name="Google Shape;8147;p11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8" name="Google Shape;8148;p11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9" name="Google Shape;8149;p11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0" name="Google Shape;8150;p11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1" name="Google Shape;8151;p11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2" name="Google Shape;8152;p11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3" name="Google Shape;8153;p11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4" name="Google Shape;8154;p11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5" name="Google Shape;8155;p11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6" name="Google Shape;8156;p11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7" name="Google Shape;8157;p11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8" name="Google Shape;8158;p11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9" name="Google Shape;8159;p11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0" name="Google Shape;8160;p11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1" name="Google Shape;8161;p11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2" name="Google Shape;8162;p11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3" name="Google Shape;8163;p11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4" name="Google Shape;8164;p11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5" name="Google Shape;8165;p11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6" name="Google Shape;8166;p11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7" name="Google Shape;8167;p11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8" name="Google Shape;8168;p11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9" name="Google Shape;8169;p11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0" name="Google Shape;8170;p11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1" name="Google Shape;8171;p11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2" name="Google Shape;8172;p11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3" name="Google Shape;8173;p11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4" name="Google Shape;8174;p11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5" name="Google Shape;8175;p11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6" name="Google Shape;8176;p11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7" name="Google Shape;8177;p11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8" name="Google Shape;8178;p11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9" name="Google Shape;8179;p11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0" name="Google Shape;8180;p11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1" name="Google Shape;8181;p11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2" name="Google Shape;8182;p11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3" name="Google Shape;8183;p11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4" name="Google Shape;8184;p11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5" name="Google Shape;8185;p11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6" name="Google Shape;8186;p11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7" name="Google Shape;8187;p11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8" name="Google Shape;8188;p11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9" name="Google Shape;8189;p11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0" name="Google Shape;8190;p11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1" name="Google Shape;8191;p11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2" name="Google Shape;8192;p11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3" name="Google Shape;8193;p11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4" name="Google Shape;8194;p11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5" name="Google Shape;8195;p11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6" name="Google Shape;8196;p11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7" name="Google Shape;8197;p11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8" name="Google Shape;8198;p11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9" name="Google Shape;8199;p11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0" name="Google Shape;8200;p11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1" name="Google Shape;8201;p11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2" name="Google Shape;8202;p11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3" name="Google Shape;8203;p11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4" name="Google Shape;8204;p11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5" name="Google Shape;8205;p11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6" name="Google Shape;8206;p11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7" name="Google Shape;8207;p11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8" name="Google Shape;8208;p11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9" name="Google Shape;8209;p11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0" name="Google Shape;8210;p11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1" name="Google Shape;8211;p11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2" name="Google Shape;8212;p11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3" name="Google Shape;8213;p11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4" name="Google Shape;8214;p11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5" name="Google Shape;8215;p11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6" name="Google Shape;8216;p11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7" name="Google Shape;8217;p11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8" name="Google Shape;8218;p11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9" name="Google Shape;8219;p11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0" name="Google Shape;8220;p11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1" name="Google Shape;8221;p11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2" name="Google Shape;8222;p11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3" name="Google Shape;8223;p11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4" name="Google Shape;8224;p11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5" name="Google Shape;8225;p11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6" name="Google Shape;8226;p11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7" name="Google Shape;8227;p11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8" name="Google Shape;8228;p11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9" name="Google Shape;8229;p11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0" name="Google Shape;8230;p11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1" name="Google Shape;8231;p11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2" name="Google Shape;8232;p11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3" name="Google Shape;8233;p11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4" name="Google Shape;8234;p11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5" name="Google Shape;8235;p11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6" name="Google Shape;8236;p11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7" name="Google Shape;8237;p11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8" name="Google Shape;8238;p11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9" name="Google Shape;8239;p11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0" name="Google Shape;8240;p11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1" name="Google Shape;8241;p11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2" name="Google Shape;8242;p11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3" name="Google Shape;8243;p11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4" name="Google Shape;8244;p11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5" name="Google Shape;8245;p11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6" name="Google Shape;8246;p11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7" name="Google Shape;8247;p11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8" name="Google Shape;8248;p11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9" name="Google Shape;8249;p11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0" name="Google Shape;8250;p11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1" name="Google Shape;8251;p11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2" name="Google Shape;8252;p11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3" name="Google Shape;8253;p11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4" name="Google Shape;8254;p11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5" name="Google Shape;8255;p11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6" name="Google Shape;8256;p11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7" name="Google Shape;8257;p11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8" name="Google Shape;8258;p11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9" name="Google Shape;8259;p11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0" name="Google Shape;8260;p11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1" name="Google Shape;8261;p11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2" name="Google Shape;8262;p11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3" name="Google Shape;8263;p11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4" name="Google Shape;8264;p11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5" name="Google Shape;8265;p11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6" name="Google Shape;8266;p11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7" name="Google Shape;8267;p11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8" name="Google Shape;8268;p11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9" name="Google Shape;8269;p11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0" name="Google Shape;8270;p11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1" name="Google Shape;8271;p11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2" name="Google Shape;8272;p11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3" name="Google Shape;8273;p11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4" name="Google Shape;8274;p11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5" name="Google Shape;8275;p11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6" name="Google Shape;8276;p11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7" name="Google Shape;8277;p11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8" name="Google Shape;8278;p11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9" name="Google Shape;8279;p11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0" name="Google Shape;8280;p11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1" name="Google Shape;8281;p11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2" name="Google Shape;8282;p11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3" name="Google Shape;8283;p11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4" name="Google Shape;8284;p11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5" name="Google Shape;8285;p11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6" name="Google Shape;8286;p11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7" name="Google Shape;8287;p11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8" name="Google Shape;8288;p11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9" name="Google Shape;8289;p11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0" name="Google Shape;8290;p11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1" name="Google Shape;8291;p11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2" name="Google Shape;8292;p11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3" name="Google Shape;8293;p11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4" name="Google Shape;8294;p11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5" name="Google Shape;8295;p11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6" name="Google Shape;8296;p11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7" name="Google Shape;8297;p11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8" name="Google Shape;8298;p11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9" name="Google Shape;8299;p11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0" name="Google Shape;8300;p11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1" name="Google Shape;8301;p11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2" name="Google Shape;8302;p11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3" name="Google Shape;8303;p11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4" name="Google Shape;8304;p11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5" name="Google Shape;8305;p11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6" name="Google Shape;8306;p11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7" name="Google Shape;8307;p11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8" name="Google Shape;8308;p11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9" name="Google Shape;8309;p11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0" name="Google Shape;8310;p11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1" name="Google Shape;8311;p11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2" name="Google Shape;8312;p11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3" name="Google Shape;8313;p11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4" name="Google Shape;8314;p11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5" name="Google Shape;8315;p11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6" name="Google Shape;8316;p11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7" name="Google Shape;8317;p11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8" name="Google Shape;8318;p11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9" name="Google Shape;8319;p11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0" name="Google Shape;8320;p11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1" name="Google Shape;8321;p11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2" name="Google Shape;8322;p11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3" name="Google Shape;8323;p11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4" name="Google Shape;8324;p11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5" name="Google Shape;8325;p11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6" name="Google Shape;8326;p11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7" name="Google Shape;8327;p11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8" name="Google Shape;8328;p11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9" name="Google Shape;8329;p11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0" name="Google Shape;8330;p11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1" name="Google Shape;8331;p11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2" name="Google Shape;8332;p11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3" name="Google Shape;8333;p11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4" name="Google Shape;8334;p11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5" name="Google Shape;8335;p11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6" name="Google Shape;8336;p11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7" name="Google Shape;8337;p11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8" name="Google Shape;8338;p11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9" name="Google Shape;8339;p11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40" name="Google Shape;8340;p11"/>
          <p:cNvSpPr/>
          <p:nvPr/>
        </p:nvSpPr>
        <p:spPr>
          <a:xfrm rot="-1512572">
            <a:off x="685960" y="723172"/>
            <a:ext cx="1154646" cy="281502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rgbClr val="E6A88A">
              <a:alpha val="63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1" name="Google Shape;8341;p11"/>
          <p:cNvSpPr/>
          <p:nvPr/>
        </p:nvSpPr>
        <p:spPr>
          <a:xfrm rot="-1512572">
            <a:off x="7296560" y="4145697"/>
            <a:ext cx="1154646" cy="281502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rgbClr val="E6A88A">
              <a:alpha val="631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2" name="Google Shape;8342;p11"/>
          <p:cNvSpPr txBox="1">
            <a:spLocks noGrp="1"/>
          </p:cNvSpPr>
          <p:nvPr>
            <p:ph type="title" hasCustomPrompt="1"/>
          </p:nvPr>
        </p:nvSpPr>
        <p:spPr>
          <a:xfrm>
            <a:off x="983025" y="1850313"/>
            <a:ext cx="7177800" cy="1025700"/>
          </a:xfrm>
          <a:prstGeom prst="rect">
            <a:avLst/>
          </a:prstGeom>
        </p:spPr>
        <p:txBody>
          <a:bodyPr spcFirstLastPara="1" wrap="square" lIns="228600" tIns="228600" rIns="228600" bIns="1828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None/>
              <a:defRPr sz="7200" b="1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 b="1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343" name="Google Shape;8343;p11"/>
          <p:cNvSpPr txBox="1">
            <a:spLocks noGrp="1"/>
          </p:cNvSpPr>
          <p:nvPr>
            <p:ph type="subTitle" idx="1"/>
          </p:nvPr>
        </p:nvSpPr>
        <p:spPr>
          <a:xfrm>
            <a:off x="1467800" y="2876023"/>
            <a:ext cx="6208500" cy="443100"/>
          </a:xfrm>
          <a:prstGeom prst="rect">
            <a:avLst/>
          </a:prstGeom>
        </p:spPr>
        <p:txBody>
          <a:bodyPr spcFirstLastPara="1" wrap="square" lIns="228600" tIns="228600" rIns="228600" bIns="1828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" name="Google Shape;834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ONE_COLUMN_TEXT_1">
    <p:bg>
      <p:bgPr>
        <a:solidFill>
          <a:schemeClr val="accent2"/>
        </a:solidFill>
        <a:effectLst/>
      </p:bgPr>
    </p:bg>
    <p:spTree>
      <p:nvGrpSpPr>
        <p:cNvPr id="1" name="Shape 8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47" name="Google Shape;8347;p13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8348" name="Google Shape;8348;p13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9" name="Google Shape;8349;p13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0" name="Google Shape;8350;p13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1" name="Google Shape;8351;p13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2" name="Google Shape;8352;p13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3" name="Google Shape;8353;p13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4" name="Google Shape;8354;p13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5" name="Google Shape;8355;p13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6" name="Google Shape;8356;p13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7" name="Google Shape;8357;p13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8" name="Google Shape;8358;p13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9" name="Google Shape;8359;p13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0" name="Google Shape;8360;p13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1" name="Google Shape;8361;p13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2" name="Google Shape;8362;p13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3" name="Google Shape;8363;p13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4" name="Google Shape;8364;p13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5" name="Google Shape;8365;p13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6" name="Google Shape;8366;p13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7" name="Google Shape;8367;p13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8" name="Google Shape;8368;p13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9" name="Google Shape;8369;p13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0" name="Google Shape;8370;p13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1" name="Google Shape;8371;p13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2" name="Google Shape;8372;p13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3" name="Google Shape;8373;p13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4" name="Google Shape;8374;p13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5" name="Google Shape;8375;p13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6" name="Google Shape;8376;p13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7" name="Google Shape;8377;p13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8" name="Google Shape;8378;p13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9" name="Google Shape;8379;p13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0" name="Google Shape;8380;p13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1" name="Google Shape;8381;p13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2" name="Google Shape;8382;p13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3" name="Google Shape;8383;p13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4" name="Google Shape;8384;p13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5" name="Google Shape;8385;p13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6" name="Google Shape;8386;p13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7" name="Google Shape;8387;p13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8" name="Google Shape;8388;p13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9" name="Google Shape;8389;p13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0" name="Google Shape;8390;p13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1" name="Google Shape;8391;p13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2" name="Google Shape;8392;p13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3" name="Google Shape;8393;p13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4" name="Google Shape;8394;p13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5" name="Google Shape;8395;p13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6" name="Google Shape;8396;p13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7" name="Google Shape;8397;p13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8" name="Google Shape;8398;p13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9" name="Google Shape;8399;p13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0" name="Google Shape;8400;p13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1" name="Google Shape;8401;p13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2" name="Google Shape;8402;p13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3" name="Google Shape;8403;p13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4" name="Google Shape;8404;p13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5" name="Google Shape;8405;p13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6" name="Google Shape;8406;p13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7" name="Google Shape;8407;p13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8" name="Google Shape;8408;p13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9" name="Google Shape;8409;p13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0" name="Google Shape;8410;p13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1" name="Google Shape;8411;p13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2" name="Google Shape;8412;p13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3" name="Google Shape;8413;p13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4" name="Google Shape;8414;p13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5" name="Google Shape;8415;p13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6" name="Google Shape;8416;p13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7" name="Google Shape;8417;p13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8" name="Google Shape;8418;p13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9" name="Google Shape;8419;p13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0" name="Google Shape;8420;p13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1" name="Google Shape;8421;p13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2" name="Google Shape;8422;p13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3" name="Google Shape;8423;p13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4" name="Google Shape;8424;p13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5" name="Google Shape;8425;p13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6" name="Google Shape;8426;p13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7" name="Google Shape;8427;p13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8" name="Google Shape;8428;p13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9" name="Google Shape;8429;p13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0" name="Google Shape;8430;p13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1" name="Google Shape;8431;p13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2" name="Google Shape;8432;p13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3" name="Google Shape;8433;p13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4" name="Google Shape;8434;p13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5" name="Google Shape;8435;p13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6" name="Google Shape;8436;p13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7" name="Google Shape;8437;p13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8" name="Google Shape;8438;p13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9" name="Google Shape;8439;p13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0" name="Google Shape;8440;p13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1" name="Google Shape;8441;p13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2" name="Google Shape;8442;p13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3" name="Google Shape;8443;p13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4" name="Google Shape;8444;p13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5" name="Google Shape;8445;p13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6" name="Google Shape;8446;p13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7" name="Google Shape;8447;p13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8" name="Google Shape;8448;p13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9" name="Google Shape;8449;p13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0" name="Google Shape;8450;p13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1" name="Google Shape;8451;p13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2" name="Google Shape;8452;p13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3" name="Google Shape;8453;p13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4" name="Google Shape;8454;p13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5" name="Google Shape;8455;p13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6" name="Google Shape;8456;p13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7" name="Google Shape;8457;p13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8" name="Google Shape;8458;p13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9" name="Google Shape;8459;p13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0" name="Google Shape;8460;p13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1" name="Google Shape;8461;p13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2" name="Google Shape;8462;p13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3" name="Google Shape;8463;p13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4" name="Google Shape;8464;p13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5" name="Google Shape;8465;p13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6" name="Google Shape;8466;p13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7" name="Google Shape;8467;p13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8" name="Google Shape;8468;p13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9" name="Google Shape;8469;p13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0" name="Google Shape;8470;p13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1" name="Google Shape;8471;p13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2" name="Google Shape;8472;p13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3" name="Google Shape;8473;p13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4" name="Google Shape;8474;p13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5" name="Google Shape;8475;p13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6" name="Google Shape;8476;p13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7" name="Google Shape;8477;p13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8" name="Google Shape;8478;p13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9" name="Google Shape;8479;p13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0" name="Google Shape;8480;p13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1" name="Google Shape;8481;p13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2" name="Google Shape;8482;p13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3" name="Google Shape;8483;p13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4" name="Google Shape;8484;p13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5" name="Google Shape;8485;p13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6" name="Google Shape;8486;p13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7" name="Google Shape;8487;p13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8" name="Google Shape;8488;p13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9" name="Google Shape;8489;p13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0" name="Google Shape;8490;p13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1" name="Google Shape;8491;p13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2" name="Google Shape;8492;p13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3" name="Google Shape;8493;p13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4" name="Google Shape;8494;p13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5" name="Google Shape;8495;p13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6" name="Google Shape;8496;p13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7" name="Google Shape;8497;p13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8" name="Google Shape;8498;p13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9" name="Google Shape;8499;p13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0" name="Google Shape;8500;p13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1" name="Google Shape;8501;p13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2" name="Google Shape;8502;p13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3" name="Google Shape;8503;p13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4" name="Google Shape;8504;p13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5" name="Google Shape;8505;p13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6" name="Google Shape;8506;p13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7" name="Google Shape;8507;p13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8" name="Google Shape;8508;p13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9" name="Google Shape;8509;p13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0" name="Google Shape;8510;p13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1" name="Google Shape;8511;p13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2" name="Google Shape;8512;p13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3" name="Google Shape;8513;p13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4" name="Google Shape;8514;p13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5" name="Google Shape;8515;p13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6" name="Google Shape;8516;p13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7" name="Google Shape;8517;p13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8" name="Google Shape;8518;p13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9" name="Google Shape;8519;p13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0" name="Google Shape;8520;p13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1" name="Google Shape;8521;p13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2" name="Google Shape;8522;p13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3" name="Google Shape;8523;p13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4" name="Google Shape;8524;p13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5" name="Google Shape;8525;p13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6" name="Google Shape;8526;p13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7" name="Google Shape;8527;p13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8" name="Google Shape;8528;p13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9" name="Google Shape;8529;p13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0" name="Google Shape;8530;p13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1" name="Google Shape;8531;p13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2" name="Google Shape;8532;p13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3" name="Google Shape;8533;p13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4" name="Google Shape;8534;p13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5" name="Google Shape;8535;p13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6" name="Google Shape;8536;p13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7" name="Google Shape;8537;p13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8" name="Google Shape;8538;p13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9" name="Google Shape;8539;p13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0" name="Google Shape;8540;p13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1" name="Google Shape;8541;p13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2" name="Google Shape;8542;p13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3" name="Google Shape;8543;p13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4" name="Google Shape;8544;p13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5" name="Google Shape;8545;p13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6" name="Google Shape;8546;p13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7" name="Google Shape;8547;p13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8" name="Google Shape;8548;p13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9" name="Google Shape;8549;p13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0" name="Google Shape;8550;p13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1" name="Google Shape;8551;p13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2" name="Google Shape;8552;p13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3" name="Google Shape;8553;p13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4" name="Google Shape;8554;p13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5" name="Google Shape;8555;p13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6" name="Google Shape;8556;p13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7" name="Google Shape;8557;p13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8" name="Google Shape;8558;p13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9" name="Google Shape;8559;p13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0" name="Google Shape;8560;p13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1" name="Google Shape;8561;p13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2" name="Google Shape;8562;p13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3" name="Google Shape;8563;p13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4" name="Google Shape;8564;p13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5" name="Google Shape;8565;p13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6" name="Google Shape;8566;p13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7" name="Google Shape;8567;p13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8" name="Google Shape;8568;p13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9" name="Google Shape;8569;p13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0" name="Google Shape;8570;p13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1" name="Google Shape;8571;p13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2" name="Google Shape;8572;p13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3" name="Google Shape;8573;p13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4" name="Google Shape;8574;p13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5" name="Google Shape;8575;p13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6" name="Google Shape;8576;p13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7" name="Google Shape;8577;p13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8" name="Google Shape;8578;p13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9" name="Google Shape;8579;p13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0" name="Google Shape;8580;p13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1" name="Google Shape;8581;p13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2" name="Google Shape;8582;p13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3" name="Google Shape;8583;p13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4" name="Google Shape;8584;p13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5" name="Google Shape;8585;p13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6" name="Google Shape;8586;p13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7" name="Google Shape;8587;p13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8" name="Google Shape;8588;p13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9" name="Google Shape;8589;p13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0" name="Google Shape;8590;p13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1" name="Google Shape;8591;p13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2" name="Google Shape;8592;p13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3" name="Google Shape;8593;p13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4" name="Google Shape;8594;p13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5" name="Google Shape;8595;p13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6" name="Google Shape;8596;p13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7" name="Google Shape;8597;p13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8" name="Google Shape;8598;p13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9" name="Google Shape;8599;p13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0" name="Google Shape;8600;p13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1" name="Google Shape;8601;p13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2" name="Google Shape;8602;p13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3" name="Google Shape;8603;p13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4" name="Google Shape;8604;p13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5" name="Google Shape;8605;p13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6" name="Google Shape;8606;p13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7" name="Google Shape;8607;p13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8" name="Google Shape;8608;p13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9" name="Google Shape;8609;p13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0" name="Google Shape;8610;p13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1" name="Google Shape;8611;p13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2" name="Google Shape;8612;p13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3" name="Google Shape;8613;p13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4" name="Google Shape;8614;p13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5" name="Google Shape;8615;p13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6" name="Google Shape;8616;p13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7" name="Google Shape;8617;p13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8" name="Google Shape;8618;p13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9" name="Google Shape;8619;p13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0" name="Google Shape;8620;p13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1" name="Google Shape;8621;p13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2" name="Google Shape;8622;p13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3" name="Google Shape;8623;p13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4" name="Google Shape;8624;p13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5" name="Google Shape;8625;p13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6" name="Google Shape;8626;p13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7" name="Google Shape;8627;p13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8" name="Google Shape;8628;p13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9" name="Google Shape;8629;p13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0" name="Google Shape;8630;p13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1" name="Google Shape;8631;p13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2" name="Google Shape;8632;p13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3" name="Google Shape;8633;p13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4" name="Google Shape;8634;p13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5" name="Google Shape;8635;p13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6" name="Google Shape;8636;p13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7" name="Google Shape;8637;p13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8" name="Google Shape;8638;p13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9" name="Google Shape;8639;p13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0" name="Google Shape;8640;p13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1" name="Google Shape;8641;p13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2" name="Google Shape;8642;p13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3" name="Google Shape;8643;p13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4" name="Google Shape;8644;p13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5" name="Google Shape;8645;p13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6" name="Google Shape;8646;p13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7" name="Google Shape;8647;p13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8" name="Google Shape;8648;p13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9" name="Google Shape;8649;p13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0" name="Google Shape;8650;p13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1" name="Google Shape;8651;p13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2" name="Google Shape;8652;p13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3" name="Google Shape;8653;p13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4" name="Google Shape;8654;p13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5" name="Google Shape;8655;p13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6" name="Google Shape;8656;p13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7" name="Google Shape;8657;p13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8" name="Google Shape;8658;p13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9" name="Google Shape;8659;p13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0" name="Google Shape;8660;p13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1" name="Google Shape;8661;p13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2" name="Google Shape;8662;p13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3" name="Google Shape;8663;p13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4" name="Google Shape;8664;p13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5" name="Google Shape;8665;p13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6" name="Google Shape;8666;p13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7" name="Google Shape;8667;p13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8" name="Google Shape;8668;p13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9" name="Google Shape;8669;p13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0" name="Google Shape;8670;p13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1" name="Google Shape;8671;p13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2" name="Google Shape;8672;p13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3" name="Google Shape;8673;p13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4" name="Google Shape;8674;p13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5" name="Google Shape;8675;p13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6" name="Google Shape;8676;p13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7" name="Google Shape;8677;p13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8" name="Google Shape;8678;p13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9" name="Google Shape;8679;p13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0" name="Google Shape;8680;p13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1" name="Google Shape;8681;p13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2" name="Google Shape;8682;p13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3" name="Google Shape;8683;p13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4" name="Google Shape;8684;p13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5" name="Google Shape;8685;p13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6" name="Google Shape;8686;p13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7" name="Google Shape;8687;p13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8" name="Google Shape;8688;p13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9" name="Google Shape;8689;p13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0" name="Google Shape;8690;p13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1" name="Google Shape;8691;p13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2" name="Google Shape;8692;p13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3" name="Google Shape;8693;p13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4" name="Google Shape;8694;p13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5" name="Google Shape;8695;p13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6" name="Google Shape;8696;p13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7" name="Google Shape;8697;p13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8" name="Google Shape;8698;p13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9" name="Google Shape;8699;p13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0" name="Google Shape;8700;p13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1" name="Google Shape;8701;p13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2" name="Google Shape;8702;p13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3" name="Google Shape;8703;p13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4" name="Google Shape;8704;p13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5" name="Google Shape;8705;p13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6" name="Google Shape;8706;p13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7" name="Google Shape;8707;p13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8" name="Google Shape;8708;p13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9" name="Google Shape;8709;p13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0" name="Google Shape;8710;p13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1" name="Google Shape;8711;p13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2" name="Google Shape;8712;p13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3" name="Google Shape;8713;p13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4" name="Google Shape;8714;p13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5" name="Google Shape;8715;p13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6" name="Google Shape;8716;p13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7" name="Google Shape;8717;p13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8" name="Google Shape;8718;p13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9" name="Google Shape;8719;p13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0" name="Google Shape;8720;p13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1" name="Google Shape;8721;p13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2" name="Google Shape;8722;p13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3" name="Google Shape;8723;p13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4" name="Google Shape;8724;p13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5" name="Google Shape;8725;p13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6" name="Google Shape;8726;p13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7" name="Google Shape;8727;p13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8" name="Google Shape;8728;p13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9" name="Google Shape;8729;p13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0" name="Google Shape;8730;p13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1" name="Google Shape;8731;p13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2" name="Google Shape;8732;p13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3" name="Google Shape;8733;p13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4" name="Google Shape;8734;p13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5" name="Google Shape;8735;p13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6" name="Google Shape;8736;p13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7" name="Google Shape;8737;p13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8" name="Google Shape;8738;p13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9" name="Google Shape;8739;p13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0" name="Google Shape;8740;p13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1" name="Google Shape;8741;p13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2" name="Google Shape;8742;p13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3" name="Google Shape;8743;p13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4" name="Google Shape;8744;p13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5" name="Google Shape;8745;p13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6" name="Google Shape;8746;p13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7" name="Google Shape;8747;p13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8" name="Google Shape;8748;p13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9" name="Google Shape;8749;p13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0" name="Google Shape;8750;p13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1" name="Google Shape;8751;p13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2" name="Google Shape;8752;p13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3" name="Google Shape;8753;p13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4" name="Google Shape;8754;p13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5" name="Google Shape;8755;p13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6" name="Google Shape;8756;p13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7" name="Google Shape;8757;p13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8" name="Google Shape;8758;p13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9" name="Google Shape;8759;p13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0" name="Google Shape;8760;p13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1" name="Google Shape;8761;p13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2" name="Google Shape;8762;p13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3" name="Google Shape;8763;p13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4" name="Google Shape;8764;p13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5" name="Google Shape;8765;p13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6" name="Google Shape;8766;p13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7" name="Google Shape;8767;p13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8" name="Google Shape;8768;p13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9" name="Google Shape;8769;p13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0" name="Google Shape;8770;p13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1" name="Google Shape;8771;p13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2" name="Google Shape;8772;p13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3" name="Google Shape;8773;p13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4" name="Google Shape;8774;p13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5" name="Google Shape;8775;p13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6" name="Google Shape;8776;p13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7" name="Google Shape;8777;p13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8" name="Google Shape;8778;p13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9" name="Google Shape;8779;p13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0" name="Google Shape;8780;p13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1" name="Google Shape;8781;p13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2" name="Google Shape;8782;p13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3" name="Google Shape;8783;p13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4" name="Google Shape;8784;p13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5" name="Google Shape;8785;p13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6" name="Google Shape;8786;p13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7" name="Google Shape;8787;p13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8" name="Google Shape;8788;p13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9" name="Google Shape;8789;p13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0" name="Google Shape;8790;p13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1" name="Google Shape;8791;p13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2" name="Google Shape;8792;p13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3" name="Google Shape;8793;p13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4" name="Google Shape;8794;p13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5" name="Google Shape;8795;p13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6" name="Google Shape;8796;p13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7" name="Google Shape;8797;p13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8" name="Google Shape;8798;p13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9" name="Google Shape;8799;p13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0" name="Google Shape;8800;p13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1" name="Google Shape;8801;p13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2" name="Google Shape;8802;p13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3" name="Google Shape;8803;p13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4" name="Google Shape;8804;p13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5" name="Google Shape;8805;p13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6" name="Google Shape;8806;p13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7" name="Google Shape;8807;p13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8" name="Google Shape;8808;p13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9" name="Google Shape;8809;p13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0" name="Google Shape;8810;p13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1" name="Google Shape;8811;p13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2" name="Google Shape;8812;p13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3" name="Google Shape;8813;p13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4" name="Google Shape;8814;p13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5" name="Google Shape;8815;p13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6" name="Google Shape;8816;p13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7" name="Google Shape;8817;p13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8" name="Google Shape;8818;p13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9" name="Google Shape;8819;p13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0" name="Google Shape;8820;p13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1" name="Google Shape;8821;p13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2" name="Google Shape;8822;p13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3" name="Google Shape;8823;p13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4" name="Google Shape;8824;p13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5" name="Google Shape;8825;p13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6" name="Google Shape;8826;p13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7" name="Google Shape;8827;p13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8" name="Google Shape;8828;p13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9" name="Google Shape;8829;p13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0" name="Google Shape;8830;p13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1" name="Google Shape;8831;p13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2" name="Google Shape;8832;p13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3" name="Google Shape;8833;p13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4" name="Google Shape;8834;p13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5" name="Google Shape;8835;p13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6" name="Google Shape;8836;p13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7" name="Google Shape;8837;p13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8" name="Google Shape;8838;p13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9" name="Google Shape;8839;p13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0" name="Google Shape;8840;p13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1" name="Google Shape;8841;p13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2" name="Google Shape;8842;p13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3" name="Google Shape;8843;p13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4" name="Google Shape;8844;p13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5" name="Google Shape;8845;p13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6" name="Google Shape;8846;p13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7" name="Google Shape;8847;p13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8" name="Google Shape;8848;p13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9" name="Google Shape;8849;p13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0" name="Google Shape;8850;p13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1" name="Google Shape;8851;p13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2" name="Google Shape;8852;p13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3" name="Google Shape;8853;p13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4" name="Google Shape;8854;p13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5" name="Google Shape;8855;p13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6" name="Google Shape;8856;p13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7" name="Google Shape;8857;p13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8" name="Google Shape;8858;p13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9" name="Google Shape;8859;p13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0" name="Google Shape;8860;p13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1" name="Google Shape;8861;p13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2" name="Google Shape;8862;p13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3" name="Google Shape;8863;p13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4" name="Google Shape;8864;p13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5" name="Google Shape;8865;p13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6" name="Google Shape;8866;p13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7" name="Google Shape;8867;p13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8" name="Google Shape;8868;p13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9" name="Google Shape;8869;p13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0" name="Google Shape;8870;p13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1" name="Google Shape;8871;p13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2" name="Google Shape;8872;p13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3" name="Google Shape;8873;p13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4" name="Google Shape;8874;p13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5" name="Google Shape;8875;p13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6" name="Google Shape;8876;p13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7" name="Google Shape;8877;p13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8" name="Google Shape;8878;p13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9" name="Google Shape;8879;p13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0" name="Google Shape;8880;p13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1" name="Google Shape;8881;p13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2" name="Google Shape;8882;p13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3" name="Google Shape;8883;p13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4" name="Google Shape;8884;p13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5" name="Google Shape;8885;p13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6" name="Google Shape;8886;p13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7" name="Google Shape;8887;p13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8" name="Google Shape;8888;p13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9" name="Google Shape;8889;p13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0" name="Google Shape;8890;p13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1" name="Google Shape;8891;p13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2" name="Google Shape;8892;p13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3" name="Google Shape;8893;p13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4" name="Google Shape;8894;p13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5" name="Google Shape;8895;p13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6" name="Google Shape;8896;p13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7" name="Google Shape;8897;p13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8" name="Google Shape;8898;p13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9" name="Google Shape;8899;p13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0" name="Google Shape;8900;p13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1" name="Google Shape;8901;p13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2" name="Google Shape;8902;p13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3" name="Google Shape;8903;p13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4" name="Google Shape;8904;p13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5" name="Google Shape;8905;p13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6" name="Google Shape;8906;p13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7" name="Google Shape;8907;p13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8" name="Google Shape;8908;p13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9" name="Google Shape;8909;p13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0" name="Google Shape;8910;p13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1" name="Google Shape;8911;p13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2" name="Google Shape;8912;p13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3" name="Google Shape;8913;p13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4" name="Google Shape;8914;p13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5" name="Google Shape;8915;p13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6" name="Google Shape;8916;p13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7" name="Google Shape;8917;p13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8" name="Google Shape;8918;p13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9" name="Google Shape;8919;p13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0" name="Google Shape;8920;p13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1" name="Google Shape;8921;p13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2" name="Google Shape;8922;p13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3" name="Google Shape;8923;p13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4" name="Google Shape;8924;p13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5" name="Google Shape;8925;p13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6" name="Google Shape;8926;p13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7" name="Google Shape;8927;p13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8" name="Google Shape;8928;p13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9" name="Google Shape;8929;p13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0" name="Google Shape;8930;p13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1" name="Google Shape;8931;p13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2" name="Google Shape;8932;p13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3" name="Google Shape;8933;p13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4" name="Google Shape;8934;p13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5" name="Google Shape;8935;p13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6" name="Google Shape;8936;p13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7" name="Google Shape;8937;p13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8" name="Google Shape;8938;p13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9" name="Google Shape;8939;p13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0" name="Google Shape;8940;p13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1" name="Google Shape;8941;p13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2" name="Google Shape;8942;p13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3" name="Google Shape;8943;p13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4" name="Google Shape;8944;p13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5" name="Google Shape;8945;p13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6" name="Google Shape;8946;p13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7" name="Google Shape;8947;p13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8" name="Google Shape;8948;p13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9" name="Google Shape;8949;p13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0" name="Google Shape;8950;p13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1" name="Google Shape;8951;p13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2" name="Google Shape;8952;p13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3" name="Google Shape;8953;p13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4" name="Google Shape;8954;p13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5" name="Google Shape;8955;p13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6" name="Google Shape;8956;p13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7" name="Google Shape;8957;p13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8" name="Google Shape;8958;p13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9" name="Google Shape;8959;p13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0" name="Google Shape;8960;p13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1" name="Google Shape;8961;p13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2" name="Google Shape;8962;p13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3" name="Google Shape;8963;p13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4" name="Google Shape;8964;p13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5" name="Google Shape;8965;p13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6" name="Google Shape;8966;p13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7" name="Google Shape;8967;p13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8" name="Google Shape;8968;p13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9" name="Google Shape;8969;p13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0" name="Google Shape;8970;p13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1" name="Google Shape;8971;p13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2" name="Google Shape;8972;p13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3" name="Google Shape;8973;p13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4" name="Google Shape;8974;p13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5" name="Google Shape;8975;p13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6" name="Google Shape;8976;p13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7" name="Google Shape;8977;p13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8" name="Google Shape;8978;p13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9" name="Google Shape;8979;p13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0" name="Google Shape;8980;p13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1" name="Google Shape;8981;p13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2" name="Google Shape;8982;p13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3" name="Google Shape;8983;p13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4" name="Google Shape;8984;p13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5" name="Google Shape;8985;p13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6" name="Google Shape;8986;p13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7" name="Google Shape;8987;p13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8" name="Google Shape;8988;p13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9" name="Google Shape;8989;p13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0" name="Google Shape;8990;p13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1" name="Google Shape;8991;p13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2" name="Google Shape;8992;p13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3" name="Google Shape;8993;p13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4" name="Google Shape;8994;p13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5" name="Google Shape;8995;p13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6" name="Google Shape;8996;p13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7" name="Google Shape;8997;p13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8" name="Google Shape;8998;p13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9" name="Google Shape;8999;p13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0" name="Google Shape;9000;p13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1" name="Google Shape;9001;p13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2" name="Google Shape;9002;p13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3" name="Google Shape;9003;p13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4" name="Google Shape;9004;p13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5" name="Google Shape;9005;p13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6" name="Google Shape;9006;p13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7" name="Google Shape;9007;p13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8" name="Google Shape;9008;p13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9" name="Google Shape;9009;p13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0" name="Google Shape;9010;p13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1" name="Google Shape;9011;p13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2" name="Google Shape;9012;p13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3" name="Google Shape;9013;p13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4" name="Google Shape;9014;p13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5" name="Google Shape;9015;p13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6" name="Google Shape;9016;p13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7" name="Google Shape;9017;p13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8" name="Google Shape;9018;p13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9" name="Google Shape;9019;p13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0" name="Google Shape;9020;p13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1" name="Google Shape;9021;p13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2" name="Google Shape;9022;p13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3" name="Google Shape;9023;p13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4" name="Google Shape;9024;p13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5" name="Google Shape;9025;p13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6" name="Google Shape;9026;p13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7" name="Google Shape;9027;p13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8" name="Google Shape;9028;p13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9" name="Google Shape;9029;p13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0" name="Google Shape;9030;p13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1" name="Google Shape;9031;p13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2" name="Google Shape;9032;p13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3" name="Google Shape;9033;p13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4" name="Google Shape;9034;p13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5" name="Google Shape;9035;p13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6" name="Google Shape;9036;p13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7" name="Google Shape;9037;p13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8" name="Google Shape;9038;p13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9" name="Google Shape;9039;p13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0" name="Google Shape;9040;p13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1" name="Google Shape;9041;p13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2" name="Google Shape;9042;p13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3" name="Google Shape;9043;p13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4" name="Google Shape;9044;p13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5" name="Google Shape;9045;p13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6" name="Google Shape;9046;p13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7" name="Google Shape;9047;p13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8" name="Google Shape;9048;p13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9" name="Google Shape;9049;p13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0" name="Google Shape;9050;p13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1" name="Google Shape;9051;p13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2" name="Google Shape;9052;p13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3" name="Google Shape;9053;p13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4" name="Google Shape;9054;p13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5" name="Google Shape;9055;p13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6" name="Google Shape;9056;p13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7" name="Google Shape;9057;p13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8" name="Google Shape;9058;p13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9" name="Google Shape;9059;p13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0" name="Google Shape;9060;p13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1" name="Google Shape;9061;p13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2" name="Google Shape;9062;p13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3" name="Google Shape;9063;p13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4" name="Google Shape;9064;p13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5" name="Google Shape;9065;p13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6" name="Google Shape;9066;p13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7" name="Google Shape;9067;p13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8" name="Google Shape;9068;p13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9" name="Google Shape;9069;p13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0" name="Google Shape;9070;p13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1" name="Google Shape;9071;p13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2" name="Google Shape;9072;p13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3" name="Google Shape;9073;p13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4" name="Google Shape;9074;p13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5" name="Google Shape;9075;p13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6" name="Google Shape;9076;p13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7" name="Google Shape;9077;p13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8" name="Google Shape;9078;p13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9" name="Google Shape;9079;p13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0" name="Google Shape;9080;p13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1" name="Google Shape;9081;p13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2" name="Google Shape;9082;p13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3" name="Google Shape;9083;p13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4" name="Google Shape;9084;p13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5" name="Google Shape;9085;p13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6" name="Google Shape;9086;p13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7" name="Google Shape;9087;p13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8" name="Google Shape;9088;p13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9" name="Google Shape;9089;p13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0" name="Google Shape;9090;p13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1" name="Google Shape;9091;p13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2" name="Google Shape;9092;p13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3" name="Google Shape;9093;p13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4" name="Google Shape;9094;p13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5" name="Google Shape;9095;p13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6" name="Google Shape;9096;p13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7" name="Google Shape;9097;p13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8" name="Google Shape;9098;p13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9" name="Google Shape;9099;p13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00" name="Google Shape;9100;p13"/>
          <p:cNvSpPr txBox="1">
            <a:spLocks noGrp="1"/>
          </p:cNvSpPr>
          <p:nvPr>
            <p:ph type="title"/>
          </p:nvPr>
        </p:nvSpPr>
        <p:spPr>
          <a:xfrm>
            <a:off x="1066950" y="1555600"/>
            <a:ext cx="2834400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9101" name="Google Shape;9101;p13"/>
          <p:cNvSpPr txBox="1">
            <a:spLocks noGrp="1"/>
          </p:cNvSpPr>
          <p:nvPr>
            <p:ph type="title" idx="2" hasCustomPrompt="1"/>
          </p:nvPr>
        </p:nvSpPr>
        <p:spPr>
          <a:xfrm>
            <a:off x="1066950" y="990638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9102" name="Google Shape;9102;p13"/>
          <p:cNvSpPr txBox="1">
            <a:spLocks noGrp="1"/>
          </p:cNvSpPr>
          <p:nvPr>
            <p:ph type="title" idx="3"/>
          </p:nvPr>
        </p:nvSpPr>
        <p:spPr>
          <a:xfrm>
            <a:off x="1066950" y="3317700"/>
            <a:ext cx="2866500" cy="5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9103" name="Google Shape;9103;p13"/>
          <p:cNvSpPr txBox="1">
            <a:spLocks noGrp="1"/>
          </p:cNvSpPr>
          <p:nvPr>
            <p:ph type="title" idx="4" hasCustomPrompt="1"/>
          </p:nvPr>
        </p:nvSpPr>
        <p:spPr>
          <a:xfrm>
            <a:off x="1066950" y="272665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9104" name="Google Shape;9104;p13"/>
          <p:cNvSpPr txBox="1">
            <a:spLocks noGrp="1"/>
          </p:cNvSpPr>
          <p:nvPr>
            <p:ph type="title" idx="5"/>
          </p:nvPr>
        </p:nvSpPr>
        <p:spPr>
          <a:xfrm>
            <a:off x="5416800" y="1555600"/>
            <a:ext cx="2866500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9105" name="Google Shape;9105;p13"/>
          <p:cNvSpPr txBox="1">
            <a:spLocks noGrp="1"/>
          </p:cNvSpPr>
          <p:nvPr>
            <p:ph type="title" idx="6" hasCustomPrompt="1"/>
          </p:nvPr>
        </p:nvSpPr>
        <p:spPr>
          <a:xfrm>
            <a:off x="5416800" y="990613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9106" name="Google Shape;9106;p13"/>
          <p:cNvSpPr txBox="1">
            <a:spLocks noGrp="1"/>
          </p:cNvSpPr>
          <p:nvPr>
            <p:ph type="title" idx="7"/>
          </p:nvPr>
        </p:nvSpPr>
        <p:spPr>
          <a:xfrm>
            <a:off x="5416800" y="3317700"/>
            <a:ext cx="2834400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Josefin Sans Thin"/>
              <a:buNone/>
              <a:defRPr sz="1800">
                <a:solidFill>
                  <a:schemeClr val="lt1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9107" name="Google Shape;9107;p13"/>
          <p:cNvSpPr txBox="1">
            <a:spLocks noGrp="1"/>
          </p:cNvSpPr>
          <p:nvPr>
            <p:ph type="title" idx="8" hasCustomPrompt="1"/>
          </p:nvPr>
        </p:nvSpPr>
        <p:spPr>
          <a:xfrm>
            <a:off x="5416800" y="272665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r>
              <a:t>xx%</a:t>
            </a:r>
          </a:p>
        </p:txBody>
      </p:sp>
      <p:sp>
        <p:nvSpPr>
          <p:cNvPr id="9108" name="Google Shape;9108;p13"/>
          <p:cNvSpPr txBox="1">
            <a:spLocks noGrp="1"/>
          </p:cNvSpPr>
          <p:nvPr>
            <p:ph type="subTitle" idx="1"/>
          </p:nvPr>
        </p:nvSpPr>
        <p:spPr>
          <a:xfrm>
            <a:off x="1066950" y="2000225"/>
            <a:ext cx="2834400" cy="6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109" name="Google Shape;9109;p13"/>
          <p:cNvSpPr txBox="1">
            <a:spLocks noGrp="1"/>
          </p:cNvSpPr>
          <p:nvPr>
            <p:ph type="subTitle" idx="9"/>
          </p:nvPr>
        </p:nvSpPr>
        <p:spPr>
          <a:xfrm>
            <a:off x="1066950" y="3834325"/>
            <a:ext cx="2866500" cy="6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110" name="Google Shape;9110;p13"/>
          <p:cNvSpPr txBox="1">
            <a:spLocks noGrp="1"/>
          </p:cNvSpPr>
          <p:nvPr>
            <p:ph type="subTitle" idx="13"/>
          </p:nvPr>
        </p:nvSpPr>
        <p:spPr>
          <a:xfrm>
            <a:off x="5416800" y="2000225"/>
            <a:ext cx="2920500" cy="6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111" name="Google Shape;9111;p13"/>
          <p:cNvSpPr txBox="1">
            <a:spLocks noGrp="1"/>
          </p:cNvSpPr>
          <p:nvPr>
            <p:ph type="subTitle" idx="14"/>
          </p:nvPr>
        </p:nvSpPr>
        <p:spPr>
          <a:xfrm>
            <a:off x="5416800" y="3834325"/>
            <a:ext cx="2866500" cy="6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>
  <p:cSld name="MAIN_POINT_3">
    <p:bg>
      <p:bgPr>
        <a:solidFill>
          <a:schemeClr val="dk2"/>
        </a:solidFill>
        <a:effectLst/>
      </p:bgPr>
    </p:bg>
    <p:spTree>
      <p:nvGrpSpPr>
        <p:cNvPr id="1" name="Shape 9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" name="Google Shape;9113;p14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9114" name="Google Shape;9114;p14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5" name="Google Shape;9115;p14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6" name="Google Shape;9116;p14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7" name="Google Shape;9117;p14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8" name="Google Shape;9118;p14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9" name="Google Shape;9119;p14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0" name="Google Shape;9120;p14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1" name="Google Shape;9121;p14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2" name="Google Shape;9122;p14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3" name="Google Shape;9123;p14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4" name="Google Shape;9124;p14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5" name="Google Shape;9125;p14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6" name="Google Shape;9126;p14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7" name="Google Shape;9127;p14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8" name="Google Shape;9128;p14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9" name="Google Shape;9129;p14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0" name="Google Shape;9130;p14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1" name="Google Shape;9131;p14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2" name="Google Shape;9132;p14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3" name="Google Shape;9133;p14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4" name="Google Shape;9134;p14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5" name="Google Shape;9135;p14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6" name="Google Shape;9136;p14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7" name="Google Shape;9137;p14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8" name="Google Shape;9138;p14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9" name="Google Shape;9139;p14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0" name="Google Shape;9140;p14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1" name="Google Shape;9141;p14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2" name="Google Shape;9142;p14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3" name="Google Shape;9143;p14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4" name="Google Shape;9144;p14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5" name="Google Shape;9145;p14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6" name="Google Shape;9146;p14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7" name="Google Shape;9147;p14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8" name="Google Shape;9148;p14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9" name="Google Shape;9149;p14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0" name="Google Shape;9150;p14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1" name="Google Shape;9151;p14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2" name="Google Shape;9152;p14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3" name="Google Shape;9153;p14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4" name="Google Shape;9154;p14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5" name="Google Shape;9155;p14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6" name="Google Shape;9156;p14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7" name="Google Shape;9157;p14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8" name="Google Shape;9158;p14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9" name="Google Shape;9159;p14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0" name="Google Shape;9160;p14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1" name="Google Shape;9161;p14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2" name="Google Shape;9162;p14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3" name="Google Shape;9163;p14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4" name="Google Shape;9164;p14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5" name="Google Shape;9165;p14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6" name="Google Shape;9166;p14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7" name="Google Shape;9167;p14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8" name="Google Shape;9168;p14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9" name="Google Shape;9169;p14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0" name="Google Shape;9170;p14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1" name="Google Shape;9171;p14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2" name="Google Shape;9172;p14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3" name="Google Shape;9173;p14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4" name="Google Shape;9174;p14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5" name="Google Shape;9175;p14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6" name="Google Shape;9176;p14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7" name="Google Shape;9177;p14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8" name="Google Shape;9178;p14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9" name="Google Shape;9179;p14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0" name="Google Shape;9180;p14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1" name="Google Shape;9181;p14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2" name="Google Shape;9182;p14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3" name="Google Shape;9183;p14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4" name="Google Shape;9184;p14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5" name="Google Shape;9185;p14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6" name="Google Shape;9186;p14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7" name="Google Shape;9187;p14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8" name="Google Shape;9188;p14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9" name="Google Shape;9189;p14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0" name="Google Shape;9190;p14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1" name="Google Shape;9191;p14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2" name="Google Shape;9192;p14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3" name="Google Shape;9193;p14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4" name="Google Shape;9194;p14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5" name="Google Shape;9195;p14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6" name="Google Shape;9196;p14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7" name="Google Shape;9197;p14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8" name="Google Shape;9198;p14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9" name="Google Shape;9199;p14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0" name="Google Shape;9200;p14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1" name="Google Shape;9201;p14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2" name="Google Shape;9202;p14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3" name="Google Shape;9203;p14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4" name="Google Shape;9204;p14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5" name="Google Shape;9205;p14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6" name="Google Shape;9206;p14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7" name="Google Shape;9207;p14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8" name="Google Shape;9208;p14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9" name="Google Shape;9209;p14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0" name="Google Shape;9210;p14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1" name="Google Shape;9211;p14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2" name="Google Shape;9212;p14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3" name="Google Shape;9213;p14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4" name="Google Shape;9214;p14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5" name="Google Shape;9215;p14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6" name="Google Shape;9216;p14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7" name="Google Shape;9217;p14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8" name="Google Shape;9218;p14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9" name="Google Shape;9219;p14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0" name="Google Shape;9220;p14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1" name="Google Shape;9221;p14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2" name="Google Shape;9222;p14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3" name="Google Shape;9223;p14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4" name="Google Shape;9224;p14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5" name="Google Shape;9225;p14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6" name="Google Shape;9226;p14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7" name="Google Shape;9227;p14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8" name="Google Shape;9228;p14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9" name="Google Shape;9229;p14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0" name="Google Shape;9230;p14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1" name="Google Shape;9231;p14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2" name="Google Shape;9232;p14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3" name="Google Shape;9233;p14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4" name="Google Shape;9234;p14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5" name="Google Shape;9235;p14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6" name="Google Shape;9236;p14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7" name="Google Shape;9237;p14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8" name="Google Shape;9238;p14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9" name="Google Shape;9239;p14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0" name="Google Shape;9240;p14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1" name="Google Shape;9241;p14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2" name="Google Shape;9242;p14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3" name="Google Shape;9243;p14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4" name="Google Shape;9244;p14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5" name="Google Shape;9245;p14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6" name="Google Shape;9246;p14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7" name="Google Shape;9247;p14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8" name="Google Shape;9248;p14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9" name="Google Shape;9249;p14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0" name="Google Shape;9250;p14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1" name="Google Shape;9251;p14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2" name="Google Shape;9252;p14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3" name="Google Shape;9253;p14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4" name="Google Shape;9254;p14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5" name="Google Shape;9255;p14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6" name="Google Shape;9256;p14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7" name="Google Shape;9257;p14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8" name="Google Shape;9258;p14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9" name="Google Shape;9259;p14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0" name="Google Shape;9260;p14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1" name="Google Shape;9261;p14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2" name="Google Shape;9262;p14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3" name="Google Shape;9263;p14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4" name="Google Shape;9264;p14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5" name="Google Shape;9265;p14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6" name="Google Shape;9266;p14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7" name="Google Shape;9267;p14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8" name="Google Shape;9268;p14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9" name="Google Shape;9269;p14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0" name="Google Shape;9270;p14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1" name="Google Shape;9271;p14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2" name="Google Shape;9272;p14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3" name="Google Shape;9273;p14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4" name="Google Shape;9274;p14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5" name="Google Shape;9275;p14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6" name="Google Shape;9276;p14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7" name="Google Shape;9277;p14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8" name="Google Shape;9278;p14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9" name="Google Shape;9279;p14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0" name="Google Shape;9280;p14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1" name="Google Shape;9281;p14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2" name="Google Shape;9282;p14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3" name="Google Shape;9283;p14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4" name="Google Shape;9284;p14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5" name="Google Shape;9285;p14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6" name="Google Shape;9286;p14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7" name="Google Shape;9287;p14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8" name="Google Shape;9288;p14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9" name="Google Shape;9289;p14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0" name="Google Shape;9290;p14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1" name="Google Shape;9291;p14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2" name="Google Shape;9292;p14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3" name="Google Shape;9293;p14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4" name="Google Shape;9294;p14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5" name="Google Shape;9295;p14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6" name="Google Shape;9296;p14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7" name="Google Shape;9297;p14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8" name="Google Shape;9298;p14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9" name="Google Shape;9299;p14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0" name="Google Shape;9300;p14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1" name="Google Shape;9301;p14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2" name="Google Shape;9302;p14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3" name="Google Shape;9303;p14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4" name="Google Shape;9304;p14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5" name="Google Shape;9305;p14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6" name="Google Shape;9306;p14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7" name="Google Shape;9307;p14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8" name="Google Shape;9308;p14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9" name="Google Shape;9309;p14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0" name="Google Shape;9310;p14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1" name="Google Shape;9311;p14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2" name="Google Shape;9312;p14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3" name="Google Shape;9313;p14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4" name="Google Shape;9314;p14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5" name="Google Shape;9315;p14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6" name="Google Shape;9316;p14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7" name="Google Shape;9317;p14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8" name="Google Shape;9318;p14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9" name="Google Shape;9319;p14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0" name="Google Shape;9320;p14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1" name="Google Shape;9321;p14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2" name="Google Shape;9322;p14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3" name="Google Shape;9323;p14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4" name="Google Shape;9324;p14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5" name="Google Shape;9325;p14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6" name="Google Shape;9326;p14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7" name="Google Shape;9327;p14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8" name="Google Shape;9328;p14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9" name="Google Shape;9329;p14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0" name="Google Shape;9330;p14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1" name="Google Shape;9331;p14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2" name="Google Shape;9332;p14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3" name="Google Shape;9333;p14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4" name="Google Shape;9334;p14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5" name="Google Shape;9335;p14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6" name="Google Shape;9336;p14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7" name="Google Shape;9337;p14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8" name="Google Shape;9338;p14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9" name="Google Shape;9339;p14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0" name="Google Shape;9340;p14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1" name="Google Shape;9341;p14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2" name="Google Shape;9342;p14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3" name="Google Shape;9343;p14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4" name="Google Shape;9344;p14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5" name="Google Shape;9345;p14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6" name="Google Shape;9346;p14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7" name="Google Shape;9347;p14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8" name="Google Shape;9348;p14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9" name="Google Shape;9349;p14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0" name="Google Shape;9350;p14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1" name="Google Shape;9351;p14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2" name="Google Shape;9352;p14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3" name="Google Shape;9353;p14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4" name="Google Shape;9354;p14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5" name="Google Shape;9355;p14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6" name="Google Shape;9356;p14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7" name="Google Shape;9357;p14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8" name="Google Shape;9358;p14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9" name="Google Shape;9359;p14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0" name="Google Shape;9360;p14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1" name="Google Shape;9361;p14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2" name="Google Shape;9362;p14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3" name="Google Shape;9363;p14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4" name="Google Shape;9364;p14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5" name="Google Shape;9365;p14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6" name="Google Shape;9366;p14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7" name="Google Shape;9367;p14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8" name="Google Shape;9368;p14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9" name="Google Shape;9369;p14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0" name="Google Shape;9370;p14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1" name="Google Shape;9371;p14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2" name="Google Shape;9372;p14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3" name="Google Shape;9373;p14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4" name="Google Shape;9374;p14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5" name="Google Shape;9375;p14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6" name="Google Shape;9376;p14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7" name="Google Shape;9377;p14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8" name="Google Shape;9378;p14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9" name="Google Shape;9379;p14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0" name="Google Shape;9380;p14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1" name="Google Shape;9381;p14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2" name="Google Shape;9382;p14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3" name="Google Shape;9383;p14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4" name="Google Shape;9384;p14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5" name="Google Shape;9385;p14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6" name="Google Shape;9386;p14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7" name="Google Shape;9387;p14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8" name="Google Shape;9388;p14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9" name="Google Shape;9389;p14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0" name="Google Shape;9390;p14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1" name="Google Shape;9391;p14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2" name="Google Shape;9392;p14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3" name="Google Shape;9393;p14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4" name="Google Shape;9394;p14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5" name="Google Shape;9395;p14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6" name="Google Shape;9396;p14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7" name="Google Shape;9397;p14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8" name="Google Shape;9398;p14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9" name="Google Shape;9399;p14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0" name="Google Shape;9400;p14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1" name="Google Shape;9401;p14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2" name="Google Shape;9402;p14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3" name="Google Shape;9403;p14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4" name="Google Shape;9404;p14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5" name="Google Shape;9405;p14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6" name="Google Shape;9406;p14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7" name="Google Shape;9407;p14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8" name="Google Shape;9408;p14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9" name="Google Shape;9409;p14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0" name="Google Shape;9410;p14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1" name="Google Shape;9411;p14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2" name="Google Shape;9412;p14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3" name="Google Shape;9413;p14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4" name="Google Shape;9414;p14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5" name="Google Shape;9415;p14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6" name="Google Shape;9416;p14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7" name="Google Shape;9417;p14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8" name="Google Shape;9418;p14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9" name="Google Shape;9419;p14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0" name="Google Shape;9420;p14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1" name="Google Shape;9421;p14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2" name="Google Shape;9422;p14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3" name="Google Shape;9423;p14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4" name="Google Shape;9424;p14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5" name="Google Shape;9425;p14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6" name="Google Shape;9426;p14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7" name="Google Shape;9427;p14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8" name="Google Shape;9428;p14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9" name="Google Shape;9429;p14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0" name="Google Shape;9430;p14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1" name="Google Shape;9431;p14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2" name="Google Shape;9432;p14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3" name="Google Shape;9433;p14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4" name="Google Shape;9434;p14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5" name="Google Shape;9435;p14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6" name="Google Shape;9436;p14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7" name="Google Shape;9437;p14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8" name="Google Shape;9438;p14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9" name="Google Shape;9439;p14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0" name="Google Shape;9440;p14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1" name="Google Shape;9441;p14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2" name="Google Shape;9442;p14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3" name="Google Shape;9443;p14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4" name="Google Shape;9444;p14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5" name="Google Shape;9445;p14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6" name="Google Shape;9446;p14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7" name="Google Shape;9447;p14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8" name="Google Shape;9448;p14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9" name="Google Shape;9449;p14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0" name="Google Shape;9450;p14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1" name="Google Shape;9451;p14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2" name="Google Shape;9452;p14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3" name="Google Shape;9453;p14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4" name="Google Shape;9454;p14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5" name="Google Shape;9455;p14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6" name="Google Shape;9456;p14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7" name="Google Shape;9457;p14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8" name="Google Shape;9458;p14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9" name="Google Shape;9459;p14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0" name="Google Shape;9460;p14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1" name="Google Shape;9461;p14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2" name="Google Shape;9462;p14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3" name="Google Shape;9463;p14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4" name="Google Shape;9464;p14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5" name="Google Shape;9465;p14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6" name="Google Shape;9466;p14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7" name="Google Shape;9467;p14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8" name="Google Shape;9468;p14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9" name="Google Shape;9469;p14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0" name="Google Shape;9470;p14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1" name="Google Shape;9471;p14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2" name="Google Shape;9472;p14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3" name="Google Shape;9473;p14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4" name="Google Shape;9474;p14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5" name="Google Shape;9475;p14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6" name="Google Shape;9476;p14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7" name="Google Shape;9477;p14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8" name="Google Shape;9478;p14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9" name="Google Shape;9479;p14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0" name="Google Shape;9480;p14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1" name="Google Shape;9481;p14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2" name="Google Shape;9482;p14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3" name="Google Shape;9483;p14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4" name="Google Shape;9484;p14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5" name="Google Shape;9485;p14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6" name="Google Shape;9486;p14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7" name="Google Shape;9487;p14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8" name="Google Shape;9488;p14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9" name="Google Shape;9489;p14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0" name="Google Shape;9490;p14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1" name="Google Shape;9491;p14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2" name="Google Shape;9492;p14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3" name="Google Shape;9493;p14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4" name="Google Shape;9494;p14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5" name="Google Shape;9495;p14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6" name="Google Shape;9496;p14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7" name="Google Shape;9497;p14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8" name="Google Shape;9498;p14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9" name="Google Shape;9499;p14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0" name="Google Shape;9500;p14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1" name="Google Shape;9501;p14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2" name="Google Shape;9502;p14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3" name="Google Shape;9503;p14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4" name="Google Shape;9504;p14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5" name="Google Shape;9505;p14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6" name="Google Shape;9506;p14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7" name="Google Shape;9507;p14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8" name="Google Shape;9508;p14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9" name="Google Shape;9509;p14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0" name="Google Shape;9510;p14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1" name="Google Shape;9511;p14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2" name="Google Shape;9512;p14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3" name="Google Shape;9513;p14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4" name="Google Shape;9514;p14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5" name="Google Shape;9515;p14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6" name="Google Shape;9516;p14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7" name="Google Shape;9517;p14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8" name="Google Shape;9518;p14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9" name="Google Shape;9519;p14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0" name="Google Shape;9520;p14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1" name="Google Shape;9521;p14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2" name="Google Shape;9522;p14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3" name="Google Shape;9523;p14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4" name="Google Shape;9524;p14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5" name="Google Shape;9525;p14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6" name="Google Shape;9526;p14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7" name="Google Shape;9527;p14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8" name="Google Shape;9528;p14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9" name="Google Shape;9529;p14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0" name="Google Shape;9530;p14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1" name="Google Shape;9531;p14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2" name="Google Shape;9532;p14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3" name="Google Shape;9533;p14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4" name="Google Shape;9534;p14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5" name="Google Shape;9535;p14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6" name="Google Shape;9536;p14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7" name="Google Shape;9537;p14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8" name="Google Shape;9538;p14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9" name="Google Shape;9539;p14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0" name="Google Shape;9540;p14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1" name="Google Shape;9541;p14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2" name="Google Shape;9542;p14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3" name="Google Shape;9543;p14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4" name="Google Shape;9544;p14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5" name="Google Shape;9545;p14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6" name="Google Shape;9546;p14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7" name="Google Shape;9547;p14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8" name="Google Shape;9548;p14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9" name="Google Shape;9549;p14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0" name="Google Shape;9550;p14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1" name="Google Shape;9551;p14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2" name="Google Shape;9552;p14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3" name="Google Shape;9553;p14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4" name="Google Shape;9554;p14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5" name="Google Shape;9555;p14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6" name="Google Shape;9556;p14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7" name="Google Shape;9557;p14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8" name="Google Shape;9558;p14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9" name="Google Shape;9559;p14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0" name="Google Shape;9560;p14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1" name="Google Shape;9561;p14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2" name="Google Shape;9562;p14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3" name="Google Shape;9563;p14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4" name="Google Shape;9564;p14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5" name="Google Shape;9565;p14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6" name="Google Shape;9566;p14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7" name="Google Shape;9567;p14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8" name="Google Shape;9568;p14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9" name="Google Shape;9569;p14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0" name="Google Shape;9570;p14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1" name="Google Shape;9571;p14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2" name="Google Shape;9572;p14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3" name="Google Shape;9573;p14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4" name="Google Shape;9574;p14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5" name="Google Shape;9575;p14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6" name="Google Shape;9576;p14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7" name="Google Shape;9577;p14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8" name="Google Shape;9578;p14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9" name="Google Shape;9579;p14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0" name="Google Shape;9580;p14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1" name="Google Shape;9581;p14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2" name="Google Shape;9582;p14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3" name="Google Shape;9583;p14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4" name="Google Shape;9584;p14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5" name="Google Shape;9585;p14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6" name="Google Shape;9586;p14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7" name="Google Shape;9587;p14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8" name="Google Shape;9588;p14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9" name="Google Shape;9589;p14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0" name="Google Shape;9590;p14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1" name="Google Shape;9591;p14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2" name="Google Shape;9592;p14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3" name="Google Shape;9593;p14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4" name="Google Shape;9594;p14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5" name="Google Shape;9595;p14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6" name="Google Shape;9596;p14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7" name="Google Shape;9597;p14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8" name="Google Shape;9598;p14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9" name="Google Shape;9599;p14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0" name="Google Shape;9600;p14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1" name="Google Shape;9601;p14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2" name="Google Shape;9602;p14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3" name="Google Shape;9603;p14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4" name="Google Shape;9604;p14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5" name="Google Shape;9605;p14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6" name="Google Shape;9606;p14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7" name="Google Shape;9607;p14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8" name="Google Shape;9608;p14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9" name="Google Shape;9609;p14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0" name="Google Shape;9610;p14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1" name="Google Shape;9611;p14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2" name="Google Shape;9612;p14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3" name="Google Shape;9613;p14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4" name="Google Shape;9614;p14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5" name="Google Shape;9615;p14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6" name="Google Shape;9616;p14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7" name="Google Shape;9617;p14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8" name="Google Shape;9618;p14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9" name="Google Shape;9619;p14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0" name="Google Shape;9620;p14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1" name="Google Shape;9621;p14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2" name="Google Shape;9622;p14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3" name="Google Shape;9623;p14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4" name="Google Shape;9624;p14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5" name="Google Shape;9625;p14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6" name="Google Shape;9626;p14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7" name="Google Shape;9627;p14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8" name="Google Shape;9628;p14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9" name="Google Shape;9629;p14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0" name="Google Shape;9630;p14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1" name="Google Shape;9631;p14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2" name="Google Shape;9632;p14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3" name="Google Shape;9633;p14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4" name="Google Shape;9634;p14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5" name="Google Shape;9635;p14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6" name="Google Shape;9636;p14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7" name="Google Shape;9637;p14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8" name="Google Shape;9638;p14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9" name="Google Shape;9639;p14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0" name="Google Shape;9640;p14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1" name="Google Shape;9641;p14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2" name="Google Shape;9642;p14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3" name="Google Shape;9643;p14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4" name="Google Shape;9644;p14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5" name="Google Shape;9645;p14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6" name="Google Shape;9646;p14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7" name="Google Shape;9647;p14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8" name="Google Shape;9648;p14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9" name="Google Shape;9649;p14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0" name="Google Shape;9650;p14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1" name="Google Shape;9651;p14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2" name="Google Shape;9652;p14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3" name="Google Shape;9653;p14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4" name="Google Shape;9654;p14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5" name="Google Shape;9655;p14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6" name="Google Shape;9656;p14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7" name="Google Shape;9657;p14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8" name="Google Shape;9658;p14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9" name="Google Shape;9659;p14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0" name="Google Shape;9660;p14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1" name="Google Shape;9661;p14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2" name="Google Shape;9662;p14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3" name="Google Shape;9663;p14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4" name="Google Shape;9664;p14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5" name="Google Shape;9665;p14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6" name="Google Shape;9666;p14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7" name="Google Shape;9667;p14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8" name="Google Shape;9668;p14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9" name="Google Shape;9669;p14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0" name="Google Shape;9670;p14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1" name="Google Shape;9671;p14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2" name="Google Shape;9672;p14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3" name="Google Shape;9673;p14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4" name="Google Shape;9674;p14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5" name="Google Shape;9675;p14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6" name="Google Shape;9676;p14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7" name="Google Shape;9677;p14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8" name="Google Shape;9678;p14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9" name="Google Shape;9679;p14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0" name="Google Shape;9680;p14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1" name="Google Shape;9681;p14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2" name="Google Shape;9682;p14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3" name="Google Shape;9683;p14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4" name="Google Shape;9684;p14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5" name="Google Shape;9685;p14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6" name="Google Shape;9686;p14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7" name="Google Shape;9687;p14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8" name="Google Shape;9688;p14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9" name="Google Shape;9689;p14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0" name="Google Shape;9690;p14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1" name="Google Shape;9691;p14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2" name="Google Shape;9692;p14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3" name="Google Shape;9693;p14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4" name="Google Shape;9694;p14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5" name="Google Shape;9695;p14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6" name="Google Shape;9696;p14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7" name="Google Shape;9697;p14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8" name="Google Shape;9698;p14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9" name="Google Shape;9699;p14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0" name="Google Shape;9700;p14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1" name="Google Shape;9701;p14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2" name="Google Shape;9702;p14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3" name="Google Shape;9703;p14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4" name="Google Shape;9704;p14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5" name="Google Shape;9705;p14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6" name="Google Shape;9706;p14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7" name="Google Shape;9707;p14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8" name="Google Shape;9708;p14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9" name="Google Shape;9709;p14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0" name="Google Shape;9710;p14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1" name="Google Shape;9711;p14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2" name="Google Shape;9712;p14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3" name="Google Shape;9713;p14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4" name="Google Shape;9714;p14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5" name="Google Shape;9715;p14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6" name="Google Shape;9716;p14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7" name="Google Shape;9717;p14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8" name="Google Shape;9718;p14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9" name="Google Shape;9719;p14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0" name="Google Shape;9720;p14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1" name="Google Shape;9721;p14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2" name="Google Shape;9722;p14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3" name="Google Shape;9723;p14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4" name="Google Shape;9724;p14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5" name="Google Shape;9725;p14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6" name="Google Shape;9726;p14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7" name="Google Shape;9727;p14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8" name="Google Shape;9728;p14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9" name="Google Shape;9729;p14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0" name="Google Shape;9730;p14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1" name="Google Shape;9731;p14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2" name="Google Shape;9732;p14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3" name="Google Shape;9733;p14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4" name="Google Shape;9734;p14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5" name="Google Shape;9735;p14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6" name="Google Shape;9736;p14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7" name="Google Shape;9737;p14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8" name="Google Shape;9738;p14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9" name="Google Shape;9739;p14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0" name="Google Shape;9740;p14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1" name="Google Shape;9741;p14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2" name="Google Shape;9742;p14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3" name="Google Shape;9743;p14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4" name="Google Shape;9744;p14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5" name="Google Shape;9745;p14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6" name="Google Shape;9746;p14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7" name="Google Shape;9747;p14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8" name="Google Shape;9748;p14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9" name="Google Shape;9749;p14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0" name="Google Shape;9750;p14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1" name="Google Shape;9751;p14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2" name="Google Shape;9752;p14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3" name="Google Shape;9753;p14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4" name="Google Shape;9754;p14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5" name="Google Shape;9755;p14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6" name="Google Shape;9756;p14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7" name="Google Shape;9757;p14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8" name="Google Shape;9758;p14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9" name="Google Shape;9759;p14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0" name="Google Shape;9760;p14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1" name="Google Shape;9761;p14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2" name="Google Shape;9762;p14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3" name="Google Shape;9763;p14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4" name="Google Shape;9764;p14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5" name="Google Shape;9765;p14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6" name="Google Shape;9766;p14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7" name="Google Shape;9767;p14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8" name="Google Shape;9768;p14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9" name="Google Shape;9769;p14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0" name="Google Shape;9770;p14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1" name="Google Shape;9771;p14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2" name="Google Shape;9772;p14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3" name="Google Shape;9773;p14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4" name="Google Shape;9774;p14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5" name="Google Shape;9775;p14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6" name="Google Shape;9776;p14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7" name="Google Shape;9777;p14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8" name="Google Shape;9778;p14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9" name="Google Shape;9779;p14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0" name="Google Shape;9780;p14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1" name="Google Shape;9781;p14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2" name="Google Shape;9782;p14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3" name="Google Shape;9783;p14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4" name="Google Shape;9784;p14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5" name="Google Shape;9785;p14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6" name="Google Shape;9786;p14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7" name="Google Shape;9787;p14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8" name="Google Shape;9788;p14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9" name="Google Shape;9789;p14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0" name="Google Shape;9790;p14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1" name="Google Shape;9791;p14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2" name="Google Shape;9792;p14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3" name="Google Shape;9793;p14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4" name="Google Shape;9794;p14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5" name="Google Shape;9795;p14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6" name="Google Shape;9796;p14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7" name="Google Shape;9797;p14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8" name="Google Shape;9798;p14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9" name="Google Shape;9799;p14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0" name="Google Shape;9800;p14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1" name="Google Shape;9801;p14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2" name="Google Shape;9802;p14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3" name="Google Shape;9803;p14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4" name="Google Shape;9804;p14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5" name="Google Shape;9805;p14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6" name="Google Shape;9806;p14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7" name="Google Shape;9807;p14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8" name="Google Shape;9808;p14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9" name="Google Shape;9809;p14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0" name="Google Shape;9810;p14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1" name="Google Shape;9811;p14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2" name="Google Shape;9812;p14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3" name="Google Shape;9813;p14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4" name="Google Shape;9814;p14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5" name="Google Shape;9815;p14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6" name="Google Shape;9816;p14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7" name="Google Shape;9817;p14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8" name="Google Shape;9818;p14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9" name="Google Shape;9819;p14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0" name="Google Shape;9820;p14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1" name="Google Shape;9821;p14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2" name="Google Shape;9822;p14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3" name="Google Shape;9823;p14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4" name="Google Shape;9824;p14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5" name="Google Shape;9825;p14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6" name="Google Shape;9826;p14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7" name="Google Shape;9827;p14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8" name="Google Shape;9828;p14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9" name="Google Shape;9829;p14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0" name="Google Shape;9830;p14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1" name="Google Shape;9831;p14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2" name="Google Shape;9832;p14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3" name="Google Shape;9833;p14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4" name="Google Shape;9834;p14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5" name="Google Shape;9835;p14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6" name="Google Shape;9836;p14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7" name="Google Shape;9837;p14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8" name="Google Shape;9838;p14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9" name="Google Shape;9839;p14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0" name="Google Shape;9840;p14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1" name="Google Shape;9841;p14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2" name="Google Shape;9842;p14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3" name="Google Shape;9843;p14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4" name="Google Shape;9844;p14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5" name="Google Shape;9845;p14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6" name="Google Shape;9846;p14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7" name="Google Shape;9847;p14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8" name="Google Shape;9848;p14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9" name="Google Shape;9849;p14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0" name="Google Shape;9850;p14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1" name="Google Shape;9851;p14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2" name="Google Shape;9852;p14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3" name="Google Shape;9853;p14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4" name="Google Shape;9854;p14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5" name="Google Shape;9855;p14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6" name="Google Shape;9856;p14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7" name="Google Shape;9857;p14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8" name="Google Shape;9858;p14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9" name="Google Shape;9859;p14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0" name="Google Shape;9860;p14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1" name="Google Shape;9861;p14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2" name="Google Shape;9862;p14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3" name="Google Shape;9863;p14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4" name="Google Shape;9864;p14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5" name="Google Shape;9865;p14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66" name="Google Shape;9866;p14"/>
          <p:cNvSpPr txBox="1">
            <a:spLocks noGrp="1"/>
          </p:cNvSpPr>
          <p:nvPr>
            <p:ph type="subTitle" idx="1"/>
          </p:nvPr>
        </p:nvSpPr>
        <p:spPr>
          <a:xfrm>
            <a:off x="6391050" y="3345500"/>
            <a:ext cx="2121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None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867" name="Google Shape;9867;p14"/>
          <p:cNvSpPr txBox="1">
            <a:spLocks noGrp="1"/>
          </p:cNvSpPr>
          <p:nvPr>
            <p:ph type="title"/>
          </p:nvPr>
        </p:nvSpPr>
        <p:spPr>
          <a:xfrm>
            <a:off x="4925850" y="1187400"/>
            <a:ext cx="3586200" cy="274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Josefin Sans"/>
              <a:buNone/>
              <a:defRPr sz="2400"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MAIN_POINT_1_2">
    <p:bg>
      <p:bgPr>
        <a:solidFill>
          <a:schemeClr val="accent2"/>
        </a:solidFill>
        <a:effectLst/>
      </p:bgPr>
    </p:bg>
    <p:spTree>
      <p:nvGrpSpPr>
        <p:cNvPr id="1" name="Shape 10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32" name="Google Shape;10632;p16"/>
          <p:cNvGrpSpPr/>
          <p:nvPr/>
        </p:nvGrpSpPr>
        <p:grpSpPr>
          <a:xfrm>
            <a:off x="-20050" y="-4869"/>
            <a:ext cx="9170905" cy="5167237"/>
            <a:chOff x="232500" y="742400"/>
            <a:chExt cx="6901125" cy="3999100"/>
          </a:xfrm>
        </p:grpSpPr>
        <p:sp>
          <p:nvSpPr>
            <p:cNvPr id="10633" name="Google Shape;10633;p16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4" name="Google Shape;10634;p16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5" name="Google Shape;10635;p16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6" name="Google Shape;10636;p16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7" name="Google Shape;10637;p16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8" name="Google Shape;10638;p16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9" name="Google Shape;10639;p16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0" name="Google Shape;10640;p16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1" name="Google Shape;10641;p16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2" name="Google Shape;10642;p16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3" name="Google Shape;10643;p16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4" name="Google Shape;10644;p16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5" name="Google Shape;10645;p16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6" name="Google Shape;10646;p16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7" name="Google Shape;10647;p16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8" name="Google Shape;10648;p16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9" name="Google Shape;10649;p16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0" name="Google Shape;10650;p16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1" name="Google Shape;10651;p16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2" name="Google Shape;10652;p16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3" name="Google Shape;10653;p16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4" name="Google Shape;10654;p16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5" name="Google Shape;10655;p16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6" name="Google Shape;10656;p16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7" name="Google Shape;10657;p16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8" name="Google Shape;10658;p16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9" name="Google Shape;10659;p16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0" name="Google Shape;10660;p16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1" name="Google Shape;10661;p16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2" name="Google Shape;10662;p16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3" name="Google Shape;10663;p16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4" name="Google Shape;10664;p16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5" name="Google Shape;10665;p16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6" name="Google Shape;10666;p16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7" name="Google Shape;10667;p16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8" name="Google Shape;10668;p16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9" name="Google Shape;10669;p16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0" name="Google Shape;10670;p16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1" name="Google Shape;10671;p16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2" name="Google Shape;10672;p16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3" name="Google Shape;10673;p16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4" name="Google Shape;10674;p16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5" name="Google Shape;10675;p16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6" name="Google Shape;10676;p16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7" name="Google Shape;10677;p16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8" name="Google Shape;10678;p16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9" name="Google Shape;10679;p16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0" name="Google Shape;10680;p16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1" name="Google Shape;10681;p16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2" name="Google Shape;10682;p16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3" name="Google Shape;10683;p16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4" name="Google Shape;10684;p16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5" name="Google Shape;10685;p16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6" name="Google Shape;10686;p16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7" name="Google Shape;10687;p16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8" name="Google Shape;10688;p16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9" name="Google Shape;10689;p16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0" name="Google Shape;10690;p16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1" name="Google Shape;10691;p16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2" name="Google Shape;10692;p16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3" name="Google Shape;10693;p16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4" name="Google Shape;10694;p16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5" name="Google Shape;10695;p16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6" name="Google Shape;10696;p16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7" name="Google Shape;10697;p16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8" name="Google Shape;10698;p16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9" name="Google Shape;10699;p16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0" name="Google Shape;10700;p16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1" name="Google Shape;10701;p16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2" name="Google Shape;10702;p16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3" name="Google Shape;10703;p16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4" name="Google Shape;10704;p16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5" name="Google Shape;10705;p16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6" name="Google Shape;10706;p16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7" name="Google Shape;10707;p16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8" name="Google Shape;10708;p16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9" name="Google Shape;10709;p16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0" name="Google Shape;10710;p16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1" name="Google Shape;10711;p16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2" name="Google Shape;10712;p16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3" name="Google Shape;10713;p16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4" name="Google Shape;10714;p16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5" name="Google Shape;10715;p16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6" name="Google Shape;10716;p16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7" name="Google Shape;10717;p16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8" name="Google Shape;10718;p16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9" name="Google Shape;10719;p16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0" name="Google Shape;10720;p16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1" name="Google Shape;10721;p16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2" name="Google Shape;10722;p16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3" name="Google Shape;10723;p16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4" name="Google Shape;10724;p16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5" name="Google Shape;10725;p16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6" name="Google Shape;10726;p16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7" name="Google Shape;10727;p16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8" name="Google Shape;10728;p16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9" name="Google Shape;10729;p16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0" name="Google Shape;10730;p16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1" name="Google Shape;10731;p16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2" name="Google Shape;10732;p16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3" name="Google Shape;10733;p16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4" name="Google Shape;10734;p16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5" name="Google Shape;10735;p16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6" name="Google Shape;10736;p16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7" name="Google Shape;10737;p16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8" name="Google Shape;10738;p16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9" name="Google Shape;10739;p16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0" name="Google Shape;10740;p16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1" name="Google Shape;10741;p16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2" name="Google Shape;10742;p16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3" name="Google Shape;10743;p16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4" name="Google Shape;10744;p16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5" name="Google Shape;10745;p16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6" name="Google Shape;10746;p16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7" name="Google Shape;10747;p16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8" name="Google Shape;10748;p16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9" name="Google Shape;10749;p16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0" name="Google Shape;10750;p16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1" name="Google Shape;10751;p16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2" name="Google Shape;10752;p16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3" name="Google Shape;10753;p16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4" name="Google Shape;10754;p16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5" name="Google Shape;10755;p16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6" name="Google Shape;10756;p16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7" name="Google Shape;10757;p16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8" name="Google Shape;10758;p16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9" name="Google Shape;10759;p16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0" name="Google Shape;10760;p16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1" name="Google Shape;10761;p16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2" name="Google Shape;10762;p16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3" name="Google Shape;10763;p16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4" name="Google Shape;10764;p16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5" name="Google Shape;10765;p16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6" name="Google Shape;10766;p16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7" name="Google Shape;10767;p16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8" name="Google Shape;10768;p16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9" name="Google Shape;10769;p16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0" name="Google Shape;10770;p16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1" name="Google Shape;10771;p16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2" name="Google Shape;10772;p16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3" name="Google Shape;10773;p16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4" name="Google Shape;10774;p16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5" name="Google Shape;10775;p16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6" name="Google Shape;10776;p16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7" name="Google Shape;10777;p16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8" name="Google Shape;10778;p16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9" name="Google Shape;10779;p16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0" name="Google Shape;10780;p16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1" name="Google Shape;10781;p16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2" name="Google Shape;10782;p16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3" name="Google Shape;10783;p16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4" name="Google Shape;10784;p16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5" name="Google Shape;10785;p16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6" name="Google Shape;10786;p16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7" name="Google Shape;10787;p16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8" name="Google Shape;10788;p16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9" name="Google Shape;10789;p16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0" name="Google Shape;10790;p16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1" name="Google Shape;10791;p16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2" name="Google Shape;10792;p16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3" name="Google Shape;10793;p16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4" name="Google Shape;10794;p16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5" name="Google Shape;10795;p16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6" name="Google Shape;10796;p16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7" name="Google Shape;10797;p16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8" name="Google Shape;10798;p16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9" name="Google Shape;10799;p16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0" name="Google Shape;10800;p16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1" name="Google Shape;10801;p16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2" name="Google Shape;10802;p16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3" name="Google Shape;10803;p16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4" name="Google Shape;10804;p16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5" name="Google Shape;10805;p16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6" name="Google Shape;10806;p16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7" name="Google Shape;10807;p16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8" name="Google Shape;10808;p16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9" name="Google Shape;10809;p16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0" name="Google Shape;10810;p16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1" name="Google Shape;10811;p16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2" name="Google Shape;10812;p16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3" name="Google Shape;10813;p16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4" name="Google Shape;10814;p16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5" name="Google Shape;10815;p16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6" name="Google Shape;10816;p16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7" name="Google Shape;10817;p16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8" name="Google Shape;10818;p16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9" name="Google Shape;10819;p16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0" name="Google Shape;10820;p16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1" name="Google Shape;10821;p16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2" name="Google Shape;10822;p16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3" name="Google Shape;10823;p16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4" name="Google Shape;10824;p16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5" name="Google Shape;10825;p16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6" name="Google Shape;10826;p16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7" name="Google Shape;10827;p16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8" name="Google Shape;10828;p16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9" name="Google Shape;10829;p16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0" name="Google Shape;10830;p16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1" name="Google Shape;10831;p16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2" name="Google Shape;10832;p16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3" name="Google Shape;10833;p16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4" name="Google Shape;10834;p16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5" name="Google Shape;10835;p16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6" name="Google Shape;10836;p16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7" name="Google Shape;10837;p16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8" name="Google Shape;10838;p16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9" name="Google Shape;10839;p16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0" name="Google Shape;10840;p16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1" name="Google Shape;10841;p16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2" name="Google Shape;10842;p16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3" name="Google Shape;10843;p16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4" name="Google Shape;10844;p16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5" name="Google Shape;10845;p16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6" name="Google Shape;10846;p16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7" name="Google Shape;10847;p16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8" name="Google Shape;10848;p16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9" name="Google Shape;10849;p16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0" name="Google Shape;10850;p16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1" name="Google Shape;10851;p16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2" name="Google Shape;10852;p16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3" name="Google Shape;10853;p16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4" name="Google Shape;10854;p16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5" name="Google Shape;10855;p16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6" name="Google Shape;10856;p16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7" name="Google Shape;10857;p16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8" name="Google Shape;10858;p16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9" name="Google Shape;10859;p16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0" name="Google Shape;10860;p16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1" name="Google Shape;10861;p16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2" name="Google Shape;10862;p16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3" name="Google Shape;10863;p16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4" name="Google Shape;10864;p16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5" name="Google Shape;10865;p16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6" name="Google Shape;10866;p16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7" name="Google Shape;10867;p16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8" name="Google Shape;10868;p16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9" name="Google Shape;10869;p16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0" name="Google Shape;10870;p16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1" name="Google Shape;10871;p16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2" name="Google Shape;10872;p16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3" name="Google Shape;10873;p16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4" name="Google Shape;10874;p16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5" name="Google Shape;10875;p16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6" name="Google Shape;10876;p16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7" name="Google Shape;10877;p16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8" name="Google Shape;10878;p16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9" name="Google Shape;10879;p16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0" name="Google Shape;10880;p16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1" name="Google Shape;10881;p16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2" name="Google Shape;10882;p16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3" name="Google Shape;10883;p16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4" name="Google Shape;10884;p16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5" name="Google Shape;10885;p16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6" name="Google Shape;10886;p16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7" name="Google Shape;10887;p16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8" name="Google Shape;10888;p16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9" name="Google Shape;10889;p16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0" name="Google Shape;10890;p16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1" name="Google Shape;10891;p16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2" name="Google Shape;10892;p16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3" name="Google Shape;10893;p16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4" name="Google Shape;10894;p16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5" name="Google Shape;10895;p16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6" name="Google Shape;10896;p16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7" name="Google Shape;10897;p16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8" name="Google Shape;10898;p16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9" name="Google Shape;10899;p16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0" name="Google Shape;10900;p16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1" name="Google Shape;10901;p16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2" name="Google Shape;10902;p16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3" name="Google Shape;10903;p16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4" name="Google Shape;10904;p16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5" name="Google Shape;10905;p16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6" name="Google Shape;10906;p16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7" name="Google Shape;10907;p16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8" name="Google Shape;10908;p16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9" name="Google Shape;10909;p16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0" name="Google Shape;10910;p16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1" name="Google Shape;10911;p16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2" name="Google Shape;10912;p16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3" name="Google Shape;10913;p16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4" name="Google Shape;10914;p16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5" name="Google Shape;10915;p16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6" name="Google Shape;10916;p16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7" name="Google Shape;10917;p16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8" name="Google Shape;10918;p16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9" name="Google Shape;10919;p16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0" name="Google Shape;10920;p16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1" name="Google Shape;10921;p16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2" name="Google Shape;10922;p16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3" name="Google Shape;10923;p16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4" name="Google Shape;10924;p16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5" name="Google Shape;10925;p16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6" name="Google Shape;10926;p16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7" name="Google Shape;10927;p16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8" name="Google Shape;10928;p16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9" name="Google Shape;10929;p16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0" name="Google Shape;10930;p16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1" name="Google Shape;10931;p16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2" name="Google Shape;10932;p16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3" name="Google Shape;10933;p16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4" name="Google Shape;10934;p16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5" name="Google Shape;10935;p16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6" name="Google Shape;10936;p16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7" name="Google Shape;10937;p16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8" name="Google Shape;10938;p16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9" name="Google Shape;10939;p16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0" name="Google Shape;10940;p16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1" name="Google Shape;10941;p16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2" name="Google Shape;10942;p16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3" name="Google Shape;10943;p16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4" name="Google Shape;10944;p16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5" name="Google Shape;10945;p16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6" name="Google Shape;10946;p16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7" name="Google Shape;10947;p16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8" name="Google Shape;10948;p16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9" name="Google Shape;10949;p16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0" name="Google Shape;10950;p16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1" name="Google Shape;10951;p16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2" name="Google Shape;10952;p16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3" name="Google Shape;10953;p16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4" name="Google Shape;10954;p16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5" name="Google Shape;10955;p16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6" name="Google Shape;10956;p16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7" name="Google Shape;10957;p16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8" name="Google Shape;10958;p16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9" name="Google Shape;10959;p16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0" name="Google Shape;10960;p16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1" name="Google Shape;10961;p16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2" name="Google Shape;10962;p16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3" name="Google Shape;10963;p16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4" name="Google Shape;10964;p16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5" name="Google Shape;10965;p16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6" name="Google Shape;10966;p16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7" name="Google Shape;10967;p16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8" name="Google Shape;10968;p16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9" name="Google Shape;10969;p16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0" name="Google Shape;10970;p16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1" name="Google Shape;10971;p16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2" name="Google Shape;10972;p16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3" name="Google Shape;10973;p16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4" name="Google Shape;10974;p16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5" name="Google Shape;10975;p16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6" name="Google Shape;10976;p16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7" name="Google Shape;10977;p16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8" name="Google Shape;10978;p16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9" name="Google Shape;10979;p16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0" name="Google Shape;10980;p16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1" name="Google Shape;10981;p16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2" name="Google Shape;10982;p16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3" name="Google Shape;10983;p16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4" name="Google Shape;10984;p16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5" name="Google Shape;10985;p16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6" name="Google Shape;10986;p16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7" name="Google Shape;10987;p16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8" name="Google Shape;10988;p16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9" name="Google Shape;10989;p16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0" name="Google Shape;10990;p16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1" name="Google Shape;10991;p16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2" name="Google Shape;10992;p16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3" name="Google Shape;10993;p16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4" name="Google Shape;10994;p16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5" name="Google Shape;10995;p16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6" name="Google Shape;10996;p16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7" name="Google Shape;10997;p16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8" name="Google Shape;10998;p16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9" name="Google Shape;10999;p16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0" name="Google Shape;11000;p16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1" name="Google Shape;11001;p16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2" name="Google Shape;11002;p16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3" name="Google Shape;11003;p16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4" name="Google Shape;11004;p16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5" name="Google Shape;11005;p16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6" name="Google Shape;11006;p16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7" name="Google Shape;11007;p16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8" name="Google Shape;11008;p16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9" name="Google Shape;11009;p16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0" name="Google Shape;11010;p16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1" name="Google Shape;11011;p16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2" name="Google Shape;11012;p16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3" name="Google Shape;11013;p16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4" name="Google Shape;11014;p16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5" name="Google Shape;11015;p16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6" name="Google Shape;11016;p16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7" name="Google Shape;11017;p16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8" name="Google Shape;11018;p16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9" name="Google Shape;11019;p16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0" name="Google Shape;11020;p16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1" name="Google Shape;11021;p16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2" name="Google Shape;11022;p16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3" name="Google Shape;11023;p16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4" name="Google Shape;11024;p16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5" name="Google Shape;11025;p16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6" name="Google Shape;11026;p16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7" name="Google Shape;11027;p16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8" name="Google Shape;11028;p16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9" name="Google Shape;11029;p16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0" name="Google Shape;11030;p16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1" name="Google Shape;11031;p16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2" name="Google Shape;11032;p16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3" name="Google Shape;11033;p16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4" name="Google Shape;11034;p16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5" name="Google Shape;11035;p16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6" name="Google Shape;11036;p16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7" name="Google Shape;11037;p16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8" name="Google Shape;11038;p16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9" name="Google Shape;11039;p16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0" name="Google Shape;11040;p16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1" name="Google Shape;11041;p16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2" name="Google Shape;11042;p16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3" name="Google Shape;11043;p16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4" name="Google Shape;11044;p16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5" name="Google Shape;11045;p16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6" name="Google Shape;11046;p16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7" name="Google Shape;11047;p16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8" name="Google Shape;11048;p16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9" name="Google Shape;11049;p16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0" name="Google Shape;11050;p16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1" name="Google Shape;11051;p16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2" name="Google Shape;11052;p16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3" name="Google Shape;11053;p16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4" name="Google Shape;11054;p16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5" name="Google Shape;11055;p16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6" name="Google Shape;11056;p16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7" name="Google Shape;11057;p16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8" name="Google Shape;11058;p16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9" name="Google Shape;11059;p16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0" name="Google Shape;11060;p16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1" name="Google Shape;11061;p16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2" name="Google Shape;11062;p16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3" name="Google Shape;11063;p16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4" name="Google Shape;11064;p16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5" name="Google Shape;11065;p16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6" name="Google Shape;11066;p16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7" name="Google Shape;11067;p16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8" name="Google Shape;11068;p16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9" name="Google Shape;11069;p16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0" name="Google Shape;11070;p16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1" name="Google Shape;11071;p16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2" name="Google Shape;11072;p16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3" name="Google Shape;11073;p16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4" name="Google Shape;11074;p16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5" name="Google Shape;11075;p16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6" name="Google Shape;11076;p16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7" name="Google Shape;11077;p16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8" name="Google Shape;11078;p16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9" name="Google Shape;11079;p16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0" name="Google Shape;11080;p16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1" name="Google Shape;11081;p16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2" name="Google Shape;11082;p16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3" name="Google Shape;11083;p16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4" name="Google Shape;11084;p16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5" name="Google Shape;11085;p16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6" name="Google Shape;11086;p16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7" name="Google Shape;11087;p16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8" name="Google Shape;11088;p16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9" name="Google Shape;11089;p16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0" name="Google Shape;11090;p16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1" name="Google Shape;11091;p16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2" name="Google Shape;11092;p16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3" name="Google Shape;11093;p16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4" name="Google Shape;11094;p16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5" name="Google Shape;11095;p16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6" name="Google Shape;11096;p16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7" name="Google Shape;11097;p16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8" name="Google Shape;11098;p16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9" name="Google Shape;11099;p16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0" name="Google Shape;11100;p16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1" name="Google Shape;11101;p16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2" name="Google Shape;11102;p16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3" name="Google Shape;11103;p16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4" name="Google Shape;11104;p16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5" name="Google Shape;11105;p16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6" name="Google Shape;11106;p16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7" name="Google Shape;11107;p16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8" name="Google Shape;11108;p16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9" name="Google Shape;11109;p16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0" name="Google Shape;11110;p16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1" name="Google Shape;11111;p16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2" name="Google Shape;11112;p16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3" name="Google Shape;11113;p16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4" name="Google Shape;11114;p16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5" name="Google Shape;11115;p16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6" name="Google Shape;11116;p16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7" name="Google Shape;11117;p16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8" name="Google Shape;11118;p16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9" name="Google Shape;11119;p16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0" name="Google Shape;11120;p16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1" name="Google Shape;11121;p16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2" name="Google Shape;11122;p16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3" name="Google Shape;11123;p16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4" name="Google Shape;11124;p16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5" name="Google Shape;11125;p16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6" name="Google Shape;11126;p16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7" name="Google Shape;11127;p16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8" name="Google Shape;11128;p16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9" name="Google Shape;11129;p16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0" name="Google Shape;11130;p16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1" name="Google Shape;11131;p16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2" name="Google Shape;11132;p16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3" name="Google Shape;11133;p16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4" name="Google Shape;11134;p16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5" name="Google Shape;11135;p16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6" name="Google Shape;11136;p16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7" name="Google Shape;11137;p16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8" name="Google Shape;11138;p16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9" name="Google Shape;11139;p16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0" name="Google Shape;11140;p16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1" name="Google Shape;11141;p16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2" name="Google Shape;11142;p16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3" name="Google Shape;11143;p16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4" name="Google Shape;11144;p16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5" name="Google Shape;11145;p16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6" name="Google Shape;11146;p16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7" name="Google Shape;11147;p16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8" name="Google Shape;11148;p16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9" name="Google Shape;11149;p16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0" name="Google Shape;11150;p16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1" name="Google Shape;11151;p16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2" name="Google Shape;11152;p16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3" name="Google Shape;11153;p16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4" name="Google Shape;11154;p16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5" name="Google Shape;11155;p16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6" name="Google Shape;11156;p16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7" name="Google Shape;11157;p16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8" name="Google Shape;11158;p16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9" name="Google Shape;11159;p16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0" name="Google Shape;11160;p16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1" name="Google Shape;11161;p16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2" name="Google Shape;11162;p16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3" name="Google Shape;11163;p16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4" name="Google Shape;11164;p16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5" name="Google Shape;11165;p16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6" name="Google Shape;11166;p16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7" name="Google Shape;11167;p16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8" name="Google Shape;11168;p16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9" name="Google Shape;11169;p16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0" name="Google Shape;11170;p16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1" name="Google Shape;11171;p16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2" name="Google Shape;11172;p16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3" name="Google Shape;11173;p16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4" name="Google Shape;11174;p16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5" name="Google Shape;11175;p16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6" name="Google Shape;11176;p16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7" name="Google Shape;11177;p16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8" name="Google Shape;11178;p16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9" name="Google Shape;11179;p16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0" name="Google Shape;11180;p16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1" name="Google Shape;11181;p16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2" name="Google Shape;11182;p16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3" name="Google Shape;11183;p16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4" name="Google Shape;11184;p16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5" name="Google Shape;11185;p16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6" name="Google Shape;11186;p16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7" name="Google Shape;11187;p16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8" name="Google Shape;11188;p16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9" name="Google Shape;11189;p16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0" name="Google Shape;11190;p16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1" name="Google Shape;11191;p16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2" name="Google Shape;11192;p16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3" name="Google Shape;11193;p16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4" name="Google Shape;11194;p16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5" name="Google Shape;11195;p16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6" name="Google Shape;11196;p16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7" name="Google Shape;11197;p16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8" name="Google Shape;11198;p16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9" name="Google Shape;11199;p16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0" name="Google Shape;11200;p16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1" name="Google Shape;11201;p16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2" name="Google Shape;11202;p16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3" name="Google Shape;11203;p16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4" name="Google Shape;11204;p16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5" name="Google Shape;11205;p16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6" name="Google Shape;11206;p16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7" name="Google Shape;11207;p16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8" name="Google Shape;11208;p16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9" name="Google Shape;11209;p16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0" name="Google Shape;11210;p16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1" name="Google Shape;11211;p16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2" name="Google Shape;11212;p16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3" name="Google Shape;11213;p16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4" name="Google Shape;11214;p16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5" name="Google Shape;11215;p16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6" name="Google Shape;11216;p16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7" name="Google Shape;11217;p16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8" name="Google Shape;11218;p16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9" name="Google Shape;11219;p16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0" name="Google Shape;11220;p16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1" name="Google Shape;11221;p16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2" name="Google Shape;11222;p16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3" name="Google Shape;11223;p16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4" name="Google Shape;11224;p16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5" name="Google Shape;11225;p16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6" name="Google Shape;11226;p16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7" name="Google Shape;11227;p16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8" name="Google Shape;11228;p16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9" name="Google Shape;11229;p16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0" name="Google Shape;11230;p16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1" name="Google Shape;11231;p16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2" name="Google Shape;11232;p16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3" name="Google Shape;11233;p16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4" name="Google Shape;11234;p16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5" name="Google Shape;11235;p16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6" name="Google Shape;11236;p16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7" name="Google Shape;11237;p16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8" name="Google Shape;11238;p16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9" name="Google Shape;11239;p16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0" name="Google Shape;11240;p16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1" name="Google Shape;11241;p16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2" name="Google Shape;11242;p16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3" name="Google Shape;11243;p16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4" name="Google Shape;11244;p16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5" name="Google Shape;11245;p16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6" name="Google Shape;11246;p16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7" name="Google Shape;11247;p16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8" name="Google Shape;11248;p16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9" name="Google Shape;11249;p16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0" name="Google Shape;11250;p16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1" name="Google Shape;11251;p16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2" name="Google Shape;11252;p16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3" name="Google Shape;11253;p16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4" name="Google Shape;11254;p16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5" name="Google Shape;11255;p16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6" name="Google Shape;11256;p16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7" name="Google Shape;11257;p16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8" name="Google Shape;11258;p16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9" name="Google Shape;11259;p16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0" name="Google Shape;11260;p16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1" name="Google Shape;11261;p16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2" name="Google Shape;11262;p16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3" name="Google Shape;11263;p16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4" name="Google Shape;11264;p16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5" name="Google Shape;11265;p16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6" name="Google Shape;11266;p16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7" name="Google Shape;11267;p16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8" name="Google Shape;11268;p16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9" name="Google Shape;11269;p16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0" name="Google Shape;11270;p16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1" name="Google Shape;11271;p16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2" name="Google Shape;11272;p16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3" name="Google Shape;11273;p16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4" name="Google Shape;11274;p16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5" name="Google Shape;11275;p16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6" name="Google Shape;11276;p16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7" name="Google Shape;11277;p16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8" name="Google Shape;11278;p16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9" name="Google Shape;11279;p16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0" name="Google Shape;11280;p16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1" name="Google Shape;11281;p16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2" name="Google Shape;11282;p16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3" name="Google Shape;11283;p16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4" name="Google Shape;11284;p16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5" name="Google Shape;11285;p16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6" name="Google Shape;11286;p16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7" name="Google Shape;11287;p16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8" name="Google Shape;11288;p16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9" name="Google Shape;11289;p16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0" name="Google Shape;11290;p16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1" name="Google Shape;11291;p16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2" name="Google Shape;11292;p16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3" name="Google Shape;11293;p16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4" name="Google Shape;11294;p16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5" name="Google Shape;11295;p16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6" name="Google Shape;11296;p16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7" name="Google Shape;11297;p16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8" name="Google Shape;11298;p16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9" name="Google Shape;11299;p16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0" name="Google Shape;11300;p16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1" name="Google Shape;11301;p16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2" name="Google Shape;11302;p16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3" name="Google Shape;11303;p16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4" name="Google Shape;11304;p16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5" name="Google Shape;11305;p16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6" name="Google Shape;11306;p16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7" name="Google Shape;11307;p16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8" name="Google Shape;11308;p16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9" name="Google Shape;11309;p16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0" name="Google Shape;11310;p16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1" name="Google Shape;11311;p16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2" name="Google Shape;11312;p16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3" name="Google Shape;11313;p16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4" name="Google Shape;11314;p16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5" name="Google Shape;11315;p16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6" name="Google Shape;11316;p16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7" name="Google Shape;11317;p16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8" name="Google Shape;11318;p16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9" name="Google Shape;11319;p16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0" name="Google Shape;11320;p16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1" name="Google Shape;11321;p16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2" name="Google Shape;11322;p16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3" name="Google Shape;11323;p16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4" name="Google Shape;11324;p16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5" name="Google Shape;11325;p16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6" name="Google Shape;11326;p16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7" name="Google Shape;11327;p16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8" name="Google Shape;11328;p16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9" name="Google Shape;11329;p16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0" name="Google Shape;11330;p16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1" name="Google Shape;11331;p16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2" name="Google Shape;11332;p16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3" name="Google Shape;11333;p16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4" name="Google Shape;11334;p16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5" name="Google Shape;11335;p16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6" name="Google Shape;11336;p16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7" name="Google Shape;11337;p16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8" name="Google Shape;11338;p16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9" name="Google Shape;11339;p16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0" name="Google Shape;11340;p16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1" name="Google Shape;11341;p16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2" name="Google Shape;11342;p16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3" name="Google Shape;11343;p16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4" name="Google Shape;11344;p16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5" name="Google Shape;11345;p16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6" name="Google Shape;11346;p16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7" name="Google Shape;11347;p16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8" name="Google Shape;11348;p16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9" name="Google Shape;11349;p16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0" name="Google Shape;11350;p16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1" name="Google Shape;11351;p16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2" name="Google Shape;11352;p16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3" name="Google Shape;11353;p16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4" name="Google Shape;11354;p16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5" name="Google Shape;11355;p16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6" name="Google Shape;11356;p16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7" name="Google Shape;11357;p16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8" name="Google Shape;11358;p16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9" name="Google Shape;11359;p16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0" name="Google Shape;11360;p16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1" name="Google Shape;11361;p16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2" name="Google Shape;11362;p16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3" name="Google Shape;11363;p16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4" name="Google Shape;11364;p16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5" name="Google Shape;11365;p16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6" name="Google Shape;11366;p16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7" name="Google Shape;11367;p16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8" name="Google Shape;11368;p16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9" name="Google Shape;11369;p16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0" name="Google Shape;11370;p16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1" name="Google Shape;11371;p16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2" name="Google Shape;11372;p16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3" name="Google Shape;11373;p16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4" name="Google Shape;11374;p16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5" name="Google Shape;11375;p16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6" name="Google Shape;11376;p16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7" name="Google Shape;11377;p16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8" name="Google Shape;11378;p16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9" name="Google Shape;11379;p16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0" name="Google Shape;11380;p16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1" name="Google Shape;11381;p16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2" name="Google Shape;11382;p16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3" name="Google Shape;11383;p16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4" name="Google Shape;11384;p16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85" name="Google Shape;11385;p16"/>
          <p:cNvSpPr txBox="1">
            <a:spLocks noGrp="1"/>
          </p:cNvSpPr>
          <p:nvPr>
            <p:ph type="subTitle" idx="1"/>
          </p:nvPr>
        </p:nvSpPr>
        <p:spPr>
          <a:xfrm>
            <a:off x="721925" y="2902775"/>
            <a:ext cx="2356200" cy="125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86" name="Google Shape;11386;p16"/>
          <p:cNvSpPr txBox="1">
            <a:spLocks noGrp="1"/>
          </p:cNvSpPr>
          <p:nvPr>
            <p:ph type="subTitle" idx="2"/>
          </p:nvPr>
        </p:nvSpPr>
        <p:spPr>
          <a:xfrm>
            <a:off x="3432388" y="2879825"/>
            <a:ext cx="2287200" cy="13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87" name="Google Shape;11387;p16"/>
          <p:cNvSpPr txBox="1">
            <a:spLocks noGrp="1"/>
          </p:cNvSpPr>
          <p:nvPr>
            <p:ph type="title"/>
          </p:nvPr>
        </p:nvSpPr>
        <p:spPr>
          <a:xfrm>
            <a:off x="6357501" y="2443983"/>
            <a:ext cx="1751400" cy="63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Josefin Sans"/>
              <a:buNone/>
              <a:defRPr sz="2400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88" name="Google Shape;11388;p16"/>
          <p:cNvSpPr txBox="1">
            <a:spLocks noGrp="1"/>
          </p:cNvSpPr>
          <p:nvPr>
            <p:ph type="title" idx="3"/>
          </p:nvPr>
        </p:nvSpPr>
        <p:spPr>
          <a:xfrm>
            <a:off x="1035123" y="2443971"/>
            <a:ext cx="1751400" cy="63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Josefin Sans"/>
              <a:buNone/>
              <a:defRPr sz="2400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89" name="Google Shape;11389;p16"/>
          <p:cNvSpPr txBox="1">
            <a:spLocks noGrp="1"/>
          </p:cNvSpPr>
          <p:nvPr>
            <p:ph type="title" idx="4"/>
          </p:nvPr>
        </p:nvSpPr>
        <p:spPr>
          <a:xfrm>
            <a:off x="3696312" y="2443983"/>
            <a:ext cx="1751400" cy="637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Josefin Sans"/>
              <a:buNone/>
              <a:defRPr sz="2400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90" name="Google Shape;11390;p16"/>
          <p:cNvSpPr txBox="1">
            <a:spLocks noGrp="1"/>
          </p:cNvSpPr>
          <p:nvPr>
            <p:ph type="subTitle" idx="5"/>
          </p:nvPr>
        </p:nvSpPr>
        <p:spPr>
          <a:xfrm>
            <a:off x="6123800" y="2879825"/>
            <a:ext cx="2218800" cy="13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Mono"/>
              <a:buNone/>
              <a:defRPr sz="1400"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91" name="Google Shape;11391;p16"/>
          <p:cNvSpPr txBox="1">
            <a:spLocks noGrp="1"/>
          </p:cNvSpPr>
          <p:nvPr>
            <p:ph type="title" idx="6"/>
          </p:nvPr>
        </p:nvSpPr>
        <p:spPr>
          <a:xfrm>
            <a:off x="713225" y="402336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Josefin Sans Thin"/>
              <a:buNone/>
              <a:defRPr sz="3600">
                <a:solidFill>
                  <a:schemeClr val="lt2"/>
                </a:solidFill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4">
  <p:cSld name="MAIN_POINT_1_2_1_2">
    <p:bg>
      <p:bgPr>
        <a:solidFill>
          <a:schemeClr val="dk2"/>
        </a:solidFill>
        <a:effectLst/>
      </p:bgPr>
    </p:bg>
    <p:spTree>
      <p:nvGrpSpPr>
        <p:cNvPr id="1" name="Shape 1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93" name="Google Shape;11393;p17"/>
          <p:cNvGrpSpPr/>
          <p:nvPr/>
        </p:nvGrpSpPr>
        <p:grpSpPr>
          <a:xfrm>
            <a:off x="-13450" y="-11869"/>
            <a:ext cx="9170905" cy="5167237"/>
            <a:chOff x="232500" y="742400"/>
            <a:chExt cx="6901125" cy="3999100"/>
          </a:xfrm>
        </p:grpSpPr>
        <p:sp>
          <p:nvSpPr>
            <p:cNvPr id="11394" name="Google Shape;11394;p17"/>
            <p:cNvSpPr/>
            <p:nvPr/>
          </p:nvSpPr>
          <p:spPr>
            <a:xfrm>
              <a:off x="4983800" y="1582375"/>
              <a:ext cx="128900" cy="22875"/>
            </a:xfrm>
            <a:custGeom>
              <a:avLst/>
              <a:gdLst/>
              <a:ahLst/>
              <a:cxnLst/>
              <a:rect l="l" t="t" r="r" b="b"/>
              <a:pathLst>
                <a:path w="5156" h="915" extrusionOk="0">
                  <a:moveTo>
                    <a:pt x="3722" y="0"/>
                  </a:moveTo>
                  <a:cubicBezTo>
                    <a:pt x="2242" y="0"/>
                    <a:pt x="321" y="115"/>
                    <a:pt x="1" y="915"/>
                  </a:cubicBezTo>
                  <a:cubicBezTo>
                    <a:pt x="1345" y="467"/>
                    <a:pt x="3362" y="243"/>
                    <a:pt x="5155" y="18"/>
                  </a:cubicBezTo>
                  <a:cubicBezTo>
                    <a:pt x="4835" y="18"/>
                    <a:pt x="4314" y="0"/>
                    <a:pt x="37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5" name="Google Shape;11395;p17"/>
            <p:cNvSpPr/>
            <p:nvPr/>
          </p:nvSpPr>
          <p:spPr>
            <a:xfrm>
              <a:off x="6037150" y="1596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6" name="Google Shape;11396;p17"/>
            <p:cNvSpPr/>
            <p:nvPr/>
          </p:nvSpPr>
          <p:spPr>
            <a:xfrm>
              <a:off x="6059575" y="161085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0" y="0"/>
                  </a:moveTo>
                  <a:cubicBezTo>
                    <a:pt x="0" y="112"/>
                    <a:pt x="112" y="168"/>
                    <a:pt x="224" y="168"/>
                  </a:cubicBezTo>
                  <a:cubicBezTo>
                    <a:pt x="336" y="168"/>
                    <a:pt x="448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7" name="Google Shape;11397;p17"/>
            <p:cNvSpPr/>
            <p:nvPr/>
          </p:nvSpPr>
          <p:spPr>
            <a:xfrm>
              <a:off x="5073450" y="1615275"/>
              <a:ext cx="8625" cy="7950"/>
            </a:xfrm>
            <a:custGeom>
              <a:avLst/>
              <a:gdLst/>
              <a:ahLst/>
              <a:cxnLst/>
              <a:rect l="l" t="t" r="r" b="b"/>
              <a:pathLst>
                <a:path w="345" h="318" extrusionOk="0">
                  <a:moveTo>
                    <a:pt x="156" y="1"/>
                  </a:moveTo>
                  <a:cubicBezTo>
                    <a:pt x="117" y="1"/>
                    <a:pt x="66" y="14"/>
                    <a:pt x="1" y="47"/>
                  </a:cubicBezTo>
                  <a:cubicBezTo>
                    <a:pt x="1" y="47"/>
                    <a:pt x="1" y="271"/>
                    <a:pt x="1" y="271"/>
                  </a:cubicBezTo>
                  <a:cubicBezTo>
                    <a:pt x="33" y="304"/>
                    <a:pt x="66" y="318"/>
                    <a:pt x="97" y="318"/>
                  </a:cubicBezTo>
                  <a:cubicBezTo>
                    <a:pt x="245" y="318"/>
                    <a:pt x="344" y="1"/>
                    <a:pt x="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8" name="Google Shape;11398;p17"/>
            <p:cNvSpPr/>
            <p:nvPr/>
          </p:nvSpPr>
          <p:spPr>
            <a:xfrm>
              <a:off x="4967000" y="1619850"/>
              <a:ext cx="39250" cy="13425"/>
            </a:xfrm>
            <a:custGeom>
              <a:avLst/>
              <a:gdLst/>
              <a:ahLst/>
              <a:cxnLst/>
              <a:rect l="l" t="t" r="r" b="b"/>
              <a:pathLst>
                <a:path w="1570" h="537" extrusionOk="0">
                  <a:moveTo>
                    <a:pt x="1098" y="0"/>
                  </a:moveTo>
                  <a:cubicBezTo>
                    <a:pt x="601" y="0"/>
                    <a:pt x="0" y="208"/>
                    <a:pt x="0" y="537"/>
                  </a:cubicBezTo>
                  <a:cubicBezTo>
                    <a:pt x="673" y="312"/>
                    <a:pt x="1121" y="312"/>
                    <a:pt x="1569" y="88"/>
                  </a:cubicBezTo>
                  <a:cubicBezTo>
                    <a:pt x="1449" y="28"/>
                    <a:pt x="1281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9" name="Google Shape;11399;p17"/>
            <p:cNvSpPr/>
            <p:nvPr/>
          </p:nvSpPr>
          <p:spPr>
            <a:xfrm>
              <a:off x="5028700" y="1630075"/>
              <a:ext cx="16750" cy="9725"/>
            </a:xfrm>
            <a:custGeom>
              <a:avLst/>
              <a:gdLst/>
              <a:ahLst/>
              <a:cxnLst/>
              <a:rect l="l" t="t" r="r" b="b"/>
              <a:pathLst>
                <a:path w="670" h="389" extrusionOk="0">
                  <a:moveTo>
                    <a:pt x="406" y="0"/>
                  </a:moveTo>
                  <a:cubicBezTo>
                    <a:pt x="139" y="0"/>
                    <a:pt x="1" y="388"/>
                    <a:pt x="413" y="388"/>
                  </a:cubicBezTo>
                  <a:cubicBezTo>
                    <a:pt x="482" y="388"/>
                    <a:pt x="567" y="377"/>
                    <a:pt x="670" y="352"/>
                  </a:cubicBezTo>
                  <a:lnTo>
                    <a:pt x="670" y="128"/>
                  </a:lnTo>
                  <a:cubicBezTo>
                    <a:pt x="578" y="36"/>
                    <a:pt x="486" y="0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0" name="Google Shape;11400;p17"/>
            <p:cNvSpPr/>
            <p:nvPr/>
          </p:nvSpPr>
          <p:spPr>
            <a:xfrm>
              <a:off x="1336300" y="16444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1" name="Google Shape;11401;p17"/>
            <p:cNvSpPr/>
            <p:nvPr/>
          </p:nvSpPr>
          <p:spPr>
            <a:xfrm>
              <a:off x="4384300" y="1664550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178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0" y="317"/>
                    <a:pt x="224" y="317"/>
                    <a:pt x="224" y="93"/>
                  </a:cubicBezTo>
                  <a:cubicBezTo>
                    <a:pt x="224" y="28"/>
                    <a:pt x="205" y="0"/>
                    <a:pt x="1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2" name="Google Shape;11402;p17"/>
            <p:cNvSpPr/>
            <p:nvPr/>
          </p:nvSpPr>
          <p:spPr>
            <a:xfrm>
              <a:off x="5975525" y="1678075"/>
              <a:ext cx="14975" cy="7500"/>
            </a:xfrm>
            <a:custGeom>
              <a:avLst/>
              <a:gdLst/>
              <a:ahLst/>
              <a:cxnLst/>
              <a:rect l="l" t="t" r="r" b="b"/>
              <a:pathLst>
                <a:path w="599" h="300" extrusionOk="0">
                  <a:moveTo>
                    <a:pt x="0" y="0"/>
                  </a:moveTo>
                  <a:cubicBezTo>
                    <a:pt x="0" y="225"/>
                    <a:pt x="100" y="299"/>
                    <a:pt x="200" y="299"/>
                  </a:cubicBezTo>
                  <a:cubicBezTo>
                    <a:pt x="399" y="299"/>
                    <a:pt x="59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3" name="Google Shape;11403;p17"/>
            <p:cNvSpPr/>
            <p:nvPr/>
          </p:nvSpPr>
          <p:spPr>
            <a:xfrm>
              <a:off x="5992325" y="16780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225" y="0"/>
                  </a:moveTo>
                  <a:cubicBezTo>
                    <a:pt x="225" y="225"/>
                    <a:pt x="1" y="449"/>
                    <a:pt x="225" y="449"/>
                  </a:cubicBezTo>
                  <a:cubicBezTo>
                    <a:pt x="225" y="225"/>
                    <a:pt x="89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4" name="Google Shape;11404;p17"/>
            <p:cNvSpPr/>
            <p:nvPr/>
          </p:nvSpPr>
          <p:spPr>
            <a:xfrm>
              <a:off x="6121200" y="16804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5" name="Google Shape;11405;p17"/>
            <p:cNvSpPr/>
            <p:nvPr/>
          </p:nvSpPr>
          <p:spPr>
            <a:xfrm>
              <a:off x="6001300" y="1682525"/>
              <a:ext cx="20450" cy="15525"/>
            </a:xfrm>
            <a:custGeom>
              <a:avLst/>
              <a:gdLst/>
              <a:ahLst/>
              <a:cxnLst/>
              <a:rect l="l" t="t" r="r" b="b"/>
              <a:pathLst>
                <a:path w="818" h="621" extrusionOk="0">
                  <a:moveTo>
                    <a:pt x="668" y="1"/>
                  </a:moveTo>
                  <a:cubicBezTo>
                    <a:pt x="644" y="1"/>
                    <a:pt x="602" y="15"/>
                    <a:pt x="538" y="47"/>
                  </a:cubicBezTo>
                  <a:cubicBezTo>
                    <a:pt x="0" y="47"/>
                    <a:pt x="323" y="620"/>
                    <a:pt x="589" y="620"/>
                  </a:cubicBezTo>
                  <a:cubicBezTo>
                    <a:pt x="655" y="620"/>
                    <a:pt x="718" y="584"/>
                    <a:pt x="762" y="495"/>
                  </a:cubicBezTo>
                  <a:cubicBezTo>
                    <a:pt x="378" y="495"/>
                    <a:pt x="817" y="1"/>
                    <a:pt x="6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6" name="Google Shape;11406;p17"/>
            <p:cNvSpPr/>
            <p:nvPr/>
          </p:nvSpPr>
          <p:spPr>
            <a:xfrm>
              <a:off x="6104400" y="16836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448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7" name="Google Shape;11407;p17"/>
            <p:cNvSpPr/>
            <p:nvPr/>
          </p:nvSpPr>
          <p:spPr>
            <a:xfrm>
              <a:off x="6154825" y="1691650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8" name="Google Shape;11408;p17"/>
            <p:cNvSpPr/>
            <p:nvPr/>
          </p:nvSpPr>
          <p:spPr>
            <a:xfrm>
              <a:off x="5975525" y="16948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9" name="Google Shape;11409;p17"/>
            <p:cNvSpPr/>
            <p:nvPr/>
          </p:nvSpPr>
          <p:spPr>
            <a:xfrm>
              <a:off x="6025950" y="17004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9" y="1"/>
                  </a:moveTo>
                  <a:cubicBezTo>
                    <a:pt x="225" y="1"/>
                    <a:pt x="1" y="1"/>
                    <a:pt x="225" y="449"/>
                  </a:cubicBezTo>
                  <a:cubicBezTo>
                    <a:pt x="225" y="509"/>
                    <a:pt x="257" y="537"/>
                    <a:pt x="300" y="537"/>
                  </a:cubicBezTo>
                  <a:cubicBezTo>
                    <a:pt x="417" y="537"/>
                    <a:pt x="613" y="32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0" name="Google Shape;11410;p17"/>
            <p:cNvSpPr/>
            <p:nvPr/>
          </p:nvSpPr>
          <p:spPr>
            <a:xfrm>
              <a:off x="1291475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1" name="Google Shape;11411;p17"/>
            <p:cNvSpPr/>
            <p:nvPr/>
          </p:nvSpPr>
          <p:spPr>
            <a:xfrm>
              <a:off x="5913900" y="17117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8"/>
                  </a:moveTo>
                  <a:cubicBezTo>
                    <a:pt x="0" y="897"/>
                    <a:pt x="0" y="0"/>
                    <a:pt x="0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2" name="Google Shape;11412;p17"/>
            <p:cNvSpPr/>
            <p:nvPr/>
          </p:nvSpPr>
          <p:spPr>
            <a:xfrm>
              <a:off x="6149225" y="1727325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0"/>
                  </a:moveTo>
                  <a:cubicBezTo>
                    <a:pt x="68" y="0"/>
                    <a:pt x="34" y="14"/>
                    <a:pt x="0" y="48"/>
                  </a:cubicBezTo>
                  <a:cubicBezTo>
                    <a:pt x="117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3" name="Google Shape;11413;p17"/>
            <p:cNvSpPr/>
            <p:nvPr/>
          </p:nvSpPr>
          <p:spPr>
            <a:xfrm>
              <a:off x="6085725" y="1728500"/>
              <a:ext cx="13100" cy="7500"/>
            </a:xfrm>
            <a:custGeom>
              <a:avLst/>
              <a:gdLst/>
              <a:ahLst/>
              <a:cxnLst/>
              <a:rect l="l" t="t" r="r" b="b"/>
              <a:pathLst>
                <a:path w="524" h="300" extrusionOk="0">
                  <a:moveTo>
                    <a:pt x="75" y="1"/>
                  </a:moveTo>
                  <a:cubicBezTo>
                    <a:pt x="0" y="225"/>
                    <a:pt x="50" y="299"/>
                    <a:pt x="125" y="299"/>
                  </a:cubicBezTo>
                  <a:cubicBezTo>
                    <a:pt x="274" y="299"/>
                    <a:pt x="523" y="1"/>
                    <a:pt x="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4" name="Google Shape;11414;p17"/>
            <p:cNvSpPr/>
            <p:nvPr/>
          </p:nvSpPr>
          <p:spPr>
            <a:xfrm>
              <a:off x="2529725" y="1737225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cubicBezTo>
                    <a:pt x="0" y="212"/>
                    <a:pt x="56" y="268"/>
                    <a:pt x="112" y="268"/>
                  </a:cubicBezTo>
                  <a:cubicBezTo>
                    <a:pt x="168" y="268"/>
                    <a:pt x="224" y="212"/>
                    <a:pt x="224" y="100"/>
                  </a:cubicBez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5" name="Google Shape;11415;p17"/>
            <p:cNvSpPr/>
            <p:nvPr/>
          </p:nvSpPr>
          <p:spPr>
            <a:xfrm>
              <a:off x="5969925" y="17341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6" name="Google Shape;11416;p17"/>
            <p:cNvSpPr/>
            <p:nvPr/>
          </p:nvSpPr>
          <p:spPr>
            <a:xfrm>
              <a:off x="6059575" y="172850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7" name="Google Shape;11417;p17"/>
            <p:cNvSpPr/>
            <p:nvPr/>
          </p:nvSpPr>
          <p:spPr>
            <a:xfrm>
              <a:off x="6042750" y="1736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8" name="Google Shape;11418;p17"/>
            <p:cNvSpPr/>
            <p:nvPr/>
          </p:nvSpPr>
          <p:spPr>
            <a:xfrm>
              <a:off x="5852250" y="1745300"/>
              <a:ext cx="11250" cy="7950"/>
            </a:xfrm>
            <a:custGeom>
              <a:avLst/>
              <a:gdLst/>
              <a:ahLst/>
              <a:cxnLst/>
              <a:rect l="l" t="t" r="r" b="b"/>
              <a:pathLst>
                <a:path w="450" h="318" extrusionOk="0">
                  <a:moveTo>
                    <a:pt x="449" y="1"/>
                  </a:moveTo>
                  <a:cubicBezTo>
                    <a:pt x="1" y="1"/>
                    <a:pt x="1" y="1"/>
                    <a:pt x="1" y="225"/>
                  </a:cubicBezTo>
                  <a:cubicBezTo>
                    <a:pt x="67" y="291"/>
                    <a:pt x="132" y="318"/>
                    <a:pt x="192" y="318"/>
                  </a:cubicBezTo>
                  <a:cubicBezTo>
                    <a:pt x="337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9" name="Google Shape;11419;p17"/>
            <p:cNvSpPr/>
            <p:nvPr/>
          </p:nvSpPr>
          <p:spPr>
            <a:xfrm>
              <a:off x="6003550" y="1745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0" name="Google Shape;11420;p17"/>
            <p:cNvSpPr/>
            <p:nvPr/>
          </p:nvSpPr>
          <p:spPr>
            <a:xfrm>
              <a:off x="5975525" y="1753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1" name="Google Shape;11421;p17"/>
            <p:cNvSpPr/>
            <p:nvPr/>
          </p:nvSpPr>
          <p:spPr>
            <a:xfrm>
              <a:off x="6261275" y="1755650"/>
              <a:ext cx="23300" cy="6500"/>
            </a:xfrm>
            <a:custGeom>
              <a:avLst/>
              <a:gdLst/>
              <a:ahLst/>
              <a:cxnLst/>
              <a:rect l="l" t="t" r="r" b="b"/>
              <a:pathLst>
                <a:path w="932" h="260" extrusionOk="0">
                  <a:moveTo>
                    <a:pt x="398" y="0"/>
                  </a:moveTo>
                  <a:cubicBezTo>
                    <a:pt x="201" y="0"/>
                    <a:pt x="0" y="70"/>
                    <a:pt x="0" y="259"/>
                  </a:cubicBezTo>
                  <a:lnTo>
                    <a:pt x="673" y="259"/>
                  </a:lnTo>
                  <a:cubicBezTo>
                    <a:pt x="932" y="130"/>
                    <a:pt x="667" y="0"/>
                    <a:pt x="3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2" name="Google Shape;11422;p17"/>
            <p:cNvSpPr/>
            <p:nvPr/>
          </p:nvSpPr>
          <p:spPr>
            <a:xfrm>
              <a:off x="5745800" y="17565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66" y="290"/>
                    <a:pt x="151" y="317"/>
                    <a:pt x="238" y="317"/>
                  </a:cubicBezTo>
                  <a:cubicBezTo>
                    <a:pt x="449" y="317"/>
                    <a:pt x="673" y="15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3" name="Google Shape;11423;p17"/>
            <p:cNvSpPr/>
            <p:nvPr/>
          </p:nvSpPr>
          <p:spPr>
            <a:xfrm>
              <a:off x="5807425" y="17588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60"/>
                    <a:pt x="113" y="260"/>
                  </a:cubicBezTo>
                  <a:cubicBezTo>
                    <a:pt x="188" y="260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4" name="Google Shape;11424;p17"/>
            <p:cNvSpPr/>
            <p:nvPr/>
          </p:nvSpPr>
          <p:spPr>
            <a:xfrm>
              <a:off x="6022000" y="1754200"/>
              <a:ext cx="20775" cy="7950"/>
            </a:xfrm>
            <a:custGeom>
              <a:avLst/>
              <a:gdLst/>
              <a:ahLst/>
              <a:cxnLst/>
              <a:rect l="l" t="t" r="r" b="b"/>
              <a:pathLst>
                <a:path w="831" h="318" extrusionOk="0">
                  <a:moveTo>
                    <a:pt x="473" y="0"/>
                  </a:moveTo>
                  <a:cubicBezTo>
                    <a:pt x="290" y="0"/>
                    <a:pt x="0" y="159"/>
                    <a:pt x="159" y="317"/>
                  </a:cubicBezTo>
                  <a:cubicBezTo>
                    <a:pt x="607" y="317"/>
                    <a:pt x="831" y="317"/>
                    <a:pt x="607" y="93"/>
                  </a:cubicBezTo>
                  <a:cubicBezTo>
                    <a:pt x="607" y="27"/>
                    <a:pt x="549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5" name="Google Shape;11425;p17"/>
            <p:cNvSpPr/>
            <p:nvPr/>
          </p:nvSpPr>
          <p:spPr>
            <a:xfrm>
              <a:off x="5521675" y="1762125"/>
              <a:ext cx="28050" cy="34525"/>
            </a:xfrm>
            <a:custGeom>
              <a:avLst/>
              <a:gdLst/>
              <a:ahLst/>
              <a:cxnLst/>
              <a:rect l="l" t="t" r="r" b="b"/>
              <a:pathLst>
                <a:path w="1122" h="1381" extrusionOk="0">
                  <a:moveTo>
                    <a:pt x="1" y="0"/>
                  </a:moveTo>
                  <a:cubicBezTo>
                    <a:pt x="1" y="601"/>
                    <a:pt x="180" y="1380"/>
                    <a:pt x="857" y="1380"/>
                  </a:cubicBezTo>
                  <a:cubicBezTo>
                    <a:pt x="938" y="1380"/>
                    <a:pt x="1026" y="1369"/>
                    <a:pt x="1122" y="1345"/>
                  </a:cubicBezTo>
                  <a:cubicBezTo>
                    <a:pt x="673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6" name="Google Shape;11426;p17"/>
            <p:cNvSpPr/>
            <p:nvPr/>
          </p:nvSpPr>
          <p:spPr>
            <a:xfrm>
              <a:off x="5986725" y="1767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7" name="Google Shape;11427;p17"/>
            <p:cNvSpPr/>
            <p:nvPr/>
          </p:nvSpPr>
          <p:spPr>
            <a:xfrm>
              <a:off x="5981125" y="1767725"/>
              <a:ext cx="5625" cy="16825"/>
            </a:xfrm>
            <a:custGeom>
              <a:avLst/>
              <a:gdLst/>
              <a:ahLst/>
              <a:cxnLst/>
              <a:rect l="l" t="t" r="r" b="b"/>
              <a:pathLst>
                <a:path w="225" h="673" extrusionOk="0">
                  <a:moveTo>
                    <a:pt x="225" y="0"/>
                  </a:moveTo>
                  <a:lnTo>
                    <a:pt x="225" y="0"/>
                  </a:lnTo>
                  <a:cubicBezTo>
                    <a:pt x="1" y="673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8" name="Google Shape;11428;p17"/>
            <p:cNvSpPr/>
            <p:nvPr/>
          </p:nvSpPr>
          <p:spPr>
            <a:xfrm>
              <a:off x="5947500" y="17706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1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9" name="Google Shape;11429;p17"/>
            <p:cNvSpPr/>
            <p:nvPr/>
          </p:nvSpPr>
          <p:spPr>
            <a:xfrm>
              <a:off x="6003550" y="17706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4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0" name="Google Shape;11430;p17"/>
            <p:cNvSpPr/>
            <p:nvPr/>
          </p:nvSpPr>
          <p:spPr>
            <a:xfrm>
              <a:off x="5818650" y="17766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448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1" name="Google Shape;11431;p17"/>
            <p:cNvSpPr/>
            <p:nvPr/>
          </p:nvSpPr>
          <p:spPr>
            <a:xfrm>
              <a:off x="5869075" y="17789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lnTo>
                    <a:pt x="0" y="1"/>
                  </a:ln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2" name="Google Shape;11432;p17"/>
            <p:cNvSpPr/>
            <p:nvPr/>
          </p:nvSpPr>
          <p:spPr>
            <a:xfrm>
              <a:off x="5745800" y="17837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3" name="Google Shape;11433;p17"/>
            <p:cNvSpPr/>
            <p:nvPr/>
          </p:nvSpPr>
          <p:spPr>
            <a:xfrm>
              <a:off x="5848975" y="1786450"/>
              <a:ext cx="14525" cy="9300"/>
            </a:xfrm>
            <a:custGeom>
              <a:avLst/>
              <a:gdLst/>
              <a:ahLst/>
              <a:cxnLst/>
              <a:rect l="l" t="t" r="r" b="b"/>
              <a:pathLst>
                <a:path w="581" h="372" extrusionOk="0">
                  <a:moveTo>
                    <a:pt x="205" y="1"/>
                  </a:moveTo>
                  <a:cubicBezTo>
                    <a:pt x="100" y="1"/>
                    <a:pt x="1" y="109"/>
                    <a:pt x="132" y="372"/>
                  </a:cubicBezTo>
                  <a:cubicBezTo>
                    <a:pt x="356" y="372"/>
                    <a:pt x="580" y="372"/>
                    <a:pt x="356" y="148"/>
                  </a:cubicBezTo>
                  <a:cubicBezTo>
                    <a:pt x="356" y="55"/>
                    <a:pt x="279" y="1"/>
                    <a:pt x="2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4" name="Google Shape;11434;p17"/>
            <p:cNvSpPr/>
            <p:nvPr/>
          </p:nvSpPr>
          <p:spPr>
            <a:xfrm>
              <a:off x="5219125" y="179572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225" y="1"/>
                    <a:pt x="225" y="225"/>
                    <a:pt x="1" y="225"/>
                  </a:cubicBezTo>
                  <a:cubicBezTo>
                    <a:pt x="225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5" name="Google Shape;11435;p17"/>
            <p:cNvSpPr/>
            <p:nvPr/>
          </p:nvSpPr>
          <p:spPr>
            <a:xfrm>
              <a:off x="5729000" y="17934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9" y="317"/>
                    <a:pt x="449" y="317"/>
                    <a:pt x="449" y="93"/>
                  </a:cubicBezTo>
                  <a:cubicBezTo>
                    <a:pt x="383" y="27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6" name="Google Shape;11436;p17"/>
            <p:cNvSpPr/>
            <p:nvPr/>
          </p:nvSpPr>
          <p:spPr>
            <a:xfrm>
              <a:off x="5745800" y="179572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225" y="1"/>
                  </a:moveTo>
                  <a:cubicBezTo>
                    <a:pt x="1" y="449"/>
                    <a:pt x="225" y="449"/>
                    <a:pt x="673" y="449"/>
                  </a:cubicBezTo>
                  <a:cubicBezTo>
                    <a:pt x="673" y="225"/>
                    <a:pt x="112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7" name="Google Shape;11437;p17"/>
            <p:cNvSpPr/>
            <p:nvPr/>
          </p:nvSpPr>
          <p:spPr>
            <a:xfrm>
              <a:off x="5846650" y="18237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449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8" name="Google Shape;11438;p17"/>
            <p:cNvSpPr/>
            <p:nvPr/>
          </p:nvSpPr>
          <p:spPr>
            <a:xfrm>
              <a:off x="5913900" y="1798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166" y="0"/>
                  </a:moveTo>
                  <a:cubicBezTo>
                    <a:pt x="100" y="0"/>
                    <a:pt x="0" y="100"/>
                    <a:pt x="0" y="100"/>
                  </a:cubicBezTo>
                  <a:lnTo>
                    <a:pt x="224" y="100"/>
                  </a:lnTo>
                  <a:cubicBezTo>
                    <a:pt x="224" y="25"/>
                    <a:pt x="199" y="0"/>
                    <a:pt x="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9" name="Google Shape;11439;p17"/>
            <p:cNvSpPr/>
            <p:nvPr/>
          </p:nvSpPr>
          <p:spPr>
            <a:xfrm>
              <a:off x="5930700" y="18013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75"/>
                    <a:pt x="50" y="100"/>
                    <a:pt x="117" y="100"/>
                  </a:cubicBezTo>
                  <a:cubicBezTo>
                    <a:pt x="250" y="10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0" name="Google Shape;11440;p17"/>
            <p:cNvSpPr/>
            <p:nvPr/>
          </p:nvSpPr>
          <p:spPr>
            <a:xfrm>
              <a:off x="5824250" y="18100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1" name="Google Shape;11441;p17"/>
            <p:cNvSpPr/>
            <p:nvPr/>
          </p:nvSpPr>
          <p:spPr>
            <a:xfrm>
              <a:off x="5521675" y="1811425"/>
              <a:ext cx="37700" cy="17950"/>
            </a:xfrm>
            <a:custGeom>
              <a:avLst/>
              <a:gdLst/>
              <a:ahLst/>
              <a:cxnLst/>
              <a:rect l="l" t="t" r="r" b="b"/>
              <a:pathLst>
                <a:path w="1508" h="718" extrusionOk="0">
                  <a:moveTo>
                    <a:pt x="152" y="0"/>
                  </a:moveTo>
                  <a:cubicBezTo>
                    <a:pt x="85" y="0"/>
                    <a:pt x="32" y="14"/>
                    <a:pt x="1" y="45"/>
                  </a:cubicBezTo>
                  <a:cubicBezTo>
                    <a:pt x="449" y="45"/>
                    <a:pt x="673" y="718"/>
                    <a:pt x="1122" y="718"/>
                  </a:cubicBezTo>
                  <a:cubicBezTo>
                    <a:pt x="1507" y="525"/>
                    <a:pt x="566" y="0"/>
                    <a:pt x="1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2" name="Google Shape;11442;p17"/>
            <p:cNvSpPr/>
            <p:nvPr/>
          </p:nvSpPr>
          <p:spPr>
            <a:xfrm>
              <a:off x="5566500" y="18125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lnTo>
                    <a:pt x="449" y="448"/>
                  </a:lnTo>
                  <a:cubicBezTo>
                    <a:pt x="449" y="224"/>
                    <a:pt x="449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3" name="Google Shape;11443;p17"/>
            <p:cNvSpPr/>
            <p:nvPr/>
          </p:nvSpPr>
          <p:spPr>
            <a:xfrm>
              <a:off x="5729000" y="18181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4" name="Google Shape;11444;p17"/>
            <p:cNvSpPr/>
            <p:nvPr/>
          </p:nvSpPr>
          <p:spPr>
            <a:xfrm>
              <a:off x="6278075" y="1829350"/>
              <a:ext cx="84075" cy="50450"/>
            </a:xfrm>
            <a:custGeom>
              <a:avLst/>
              <a:gdLst/>
              <a:ahLst/>
              <a:cxnLst/>
              <a:rect l="l" t="t" r="r" b="b"/>
              <a:pathLst>
                <a:path w="3363" h="2018" extrusionOk="0">
                  <a:moveTo>
                    <a:pt x="1" y="1"/>
                  </a:moveTo>
                  <a:lnTo>
                    <a:pt x="3363" y="2018"/>
                  </a:lnTo>
                  <a:cubicBezTo>
                    <a:pt x="2242" y="1121"/>
                    <a:pt x="1121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5" name="Google Shape;11445;p17"/>
            <p:cNvSpPr/>
            <p:nvPr/>
          </p:nvSpPr>
          <p:spPr>
            <a:xfrm>
              <a:off x="5569300" y="182935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37" y="1"/>
                  </a:moveTo>
                  <a:cubicBezTo>
                    <a:pt x="1" y="113"/>
                    <a:pt x="169" y="169"/>
                    <a:pt x="337" y="169"/>
                  </a:cubicBezTo>
                  <a:cubicBezTo>
                    <a:pt x="505" y="169"/>
                    <a:pt x="673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6" name="Google Shape;11446;p17"/>
            <p:cNvSpPr/>
            <p:nvPr/>
          </p:nvSpPr>
          <p:spPr>
            <a:xfrm>
              <a:off x="5880275" y="18270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159" y="1"/>
                  </a:moveTo>
                  <a:cubicBezTo>
                    <a:pt x="0" y="1"/>
                    <a:pt x="0" y="159"/>
                    <a:pt x="0" y="318"/>
                  </a:cubicBezTo>
                  <a:lnTo>
                    <a:pt x="449" y="94"/>
                  </a:lnTo>
                  <a:cubicBezTo>
                    <a:pt x="317" y="28"/>
                    <a:pt x="225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7" name="Google Shape;11447;p17"/>
            <p:cNvSpPr/>
            <p:nvPr/>
          </p:nvSpPr>
          <p:spPr>
            <a:xfrm>
              <a:off x="4429125" y="18317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8" name="Google Shape;11448;p17"/>
            <p:cNvSpPr/>
            <p:nvPr/>
          </p:nvSpPr>
          <p:spPr>
            <a:xfrm>
              <a:off x="4434725" y="185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ubicBezTo>
                    <a:pt x="448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9" name="Google Shape;11449;p17"/>
            <p:cNvSpPr/>
            <p:nvPr/>
          </p:nvSpPr>
          <p:spPr>
            <a:xfrm>
              <a:off x="5504875" y="1861825"/>
              <a:ext cx="26450" cy="12375"/>
            </a:xfrm>
            <a:custGeom>
              <a:avLst/>
              <a:gdLst/>
              <a:ahLst/>
              <a:cxnLst/>
              <a:rect l="l" t="t" r="r" b="b"/>
              <a:pathLst>
                <a:path w="1058" h="495" extrusionOk="0">
                  <a:moveTo>
                    <a:pt x="273" y="1"/>
                  </a:moveTo>
                  <a:cubicBezTo>
                    <a:pt x="188" y="1"/>
                    <a:pt x="97" y="14"/>
                    <a:pt x="1" y="46"/>
                  </a:cubicBezTo>
                  <a:cubicBezTo>
                    <a:pt x="1" y="270"/>
                    <a:pt x="1" y="495"/>
                    <a:pt x="673" y="495"/>
                  </a:cubicBezTo>
                  <a:cubicBezTo>
                    <a:pt x="1057" y="495"/>
                    <a:pt x="783" y="1"/>
                    <a:pt x="2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0" name="Google Shape;11450;p17"/>
            <p:cNvSpPr/>
            <p:nvPr/>
          </p:nvSpPr>
          <p:spPr>
            <a:xfrm>
              <a:off x="5527300" y="1866275"/>
              <a:ext cx="22425" cy="19775"/>
            </a:xfrm>
            <a:custGeom>
              <a:avLst/>
              <a:gdLst/>
              <a:ahLst/>
              <a:cxnLst/>
              <a:rect l="l" t="t" r="r" b="b"/>
              <a:pathLst>
                <a:path w="897" h="791" extrusionOk="0">
                  <a:moveTo>
                    <a:pt x="473" y="0"/>
                  </a:moveTo>
                  <a:cubicBezTo>
                    <a:pt x="405" y="0"/>
                    <a:pt x="321" y="28"/>
                    <a:pt x="224" y="92"/>
                  </a:cubicBezTo>
                  <a:cubicBezTo>
                    <a:pt x="897" y="317"/>
                    <a:pt x="0" y="541"/>
                    <a:pt x="0" y="765"/>
                  </a:cubicBezTo>
                  <a:cubicBezTo>
                    <a:pt x="70" y="782"/>
                    <a:pt x="134" y="790"/>
                    <a:pt x="193" y="790"/>
                  </a:cubicBezTo>
                  <a:cubicBezTo>
                    <a:pt x="783" y="790"/>
                    <a:pt x="841" y="0"/>
                    <a:pt x="4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1" name="Google Shape;11451;p17"/>
            <p:cNvSpPr/>
            <p:nvPr/>
          </p:nvSpPr>
          <p:spPr>
            <a:xfrm>
              <a:off x="4451525" y="18741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673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2" name="Google Shape;11452;p17"/>
            <p:cNvSpPr/>
            <p:nvPr/>
          </p:nvSpPr>
          <p:spPr>
            <a:xfrm>
              <a:off x="5193525" y="1873025"/>
              <a:ext cx="20025" cy="12375"/>
            </a:xfrm>
            <a:custGeom>
              <a:avLst/>
              <a:gdLst/>
              <a:ahLst/>
              <a:cxnLst/>
              <a:rect l="l" t="t" r="r" b="b"/>
              <a:pathLst>
                <a:path w="801" h="495" extrusionOk="0">
                  <a:moveTo>
                    <a:pt x="682" y="1"/>
                  </a:moveTo>
                  <a:cubicBezTo>
                    <a:pt x="412" y="1"/>
                    <a:pt x="0" y="495"/>
                    <a:pt x="576" y="495"/>
                  </a:cubicBezTo>
                  <a:cubicBezTo>
                    <a:pt x="576" y="271"/>
                    <a:pt x="800" y="271"/>
                    <a:pt x="800" y="47"/>
                  </a:cubicBezTo>
                  <a:cubicBezTo>
                    <a:pt x="768" y="15"/>
                    <a:pt x="727" y="1"/>
                    <a:pt x="6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3" name="Google Shape;11453;p17"/>
            <p:cNvSpPr/>
            <p:nvPr/>
          </p:nvSpPr>
          <p:spPr>
            <a:xfrm>
              <a:off x="5163100" y="1881175"/>
              <a:ext cx="28025" cy="10700"/>
            </a:xfrm>
            <a:custGeom>
              <a:avLst/>
              <a:gdLst/>
              <a:ahLst/>
              <a:cxnLst/>
              <a:rect l="l" t="t" r="r" b="b"/>
              <a:pathLst>
                <a:path w="1121" h="428" extrusionOk="0">
                  <a:moveTo>
                    <a:pt x="477" y="1"/>
                  </a:moveTo>
                  <a:cubicBezTo>
                    <a:pt x="281" y="1"/>
                    <a:pt x="112" y="57"/>
                    <a:pt x="0" y="169"/>
                  </a:cubicBezTo>
                  <a:cubicBezTo>
                    <a:pt x="0" y="358"/>
                    <a:pt x="201" y="428"/>
                    <a:pt x="432" y="428"/>
                  </a:cubicBezTo>
                  <a:cubicBezTo>
                    <a:pt x="747" y="428"/>
                    <a:pt x="1121" y="298"/>
                    <a:pt x="1121" y="169"/>
                  </a:cubicBezTo>
                  <a:cubicBezTo>
                    <a:pt x="897" y="57"/>
                    <a:pt x="673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4" name="Google Shape;11454;p17"/>
            <p:cNvSpPr/>
            <p:nvPr/>
          </p:nvSpPr>
          <p:spPr>
            <a:xfrm>
              <a:off x="5191125" y="1890975"/>
              <a:ext cx="39225" cy="11250"/>
            </a:xfrm>
            <a:custGeom>
              <a:avLst/>
              <a:gdLst/>
              <a:ahLst/>
              <a:cxnLst/>
              <a:rect l="l" t="t" r="r" b="b"/>
              <a:pathLst>
                <a:path w="1569" h="450" extrusionOk="0">
                  <a:moveTo>
                    <a:pt x="1569" y="1"/>
                  </a:moveTo>
                  <a:cubicBezTo>
                    <a:pt x="896" y="1"/>
                    <a:pt x="224" y="1"/>
                    <a:pt x="0" y="449"/>
                  </a:cubicBezTo>
                  <a:cubicBezTo>
                    <a:pt x="448" y="225"/>
                    <a:pt x="1345" y="449"/>
                    <a:pt x="15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5" name="Google Shape;11455;p17"/>
            <p:cNvSpPr/>
            <p:nvPr/>
          </p:nvSpPr>
          <p:spPr>
            <a:xfrm>
              <a:off x="5527300" y="18882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1"/>
                  </a:moveTo>
                  <a:cubicBezTo>
                    <a:pt x="72" y="1"/>
                    <a:pt x="40" y="31"/>
                    <a:pt x="0" y="110"/>
                  </a:cubicBezTo>
                  <a:cubicBezTo>
                    <a:pt x="54" y="273"/>
                    <a:pt x="96" y="331"/>
                    <a:pt x="124" y="331"/>
                  </a:cubicBezTo>
                  <a:cubicBezTo>
                    <a:pt x="191" y="331"/>
                    <a:pt x="182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6" name="Google Shape;11456;p17"/>
            <p:cNvSpPr/>
            <p:nvPr/>
          </p:nvSpPr>
          <p:spPr>
            <a:xfrm>
              <a:off x="5129475" y="19045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136" y="1"/>
                  </a:moveTo>
                  <a:cubicBezTo>
                    <a:pt x="95" y="1"/>
                    <a:pt x="48" y="36"/>
                    <a:pt x="1" y="130"/>
                  </a:cubicBezTo>
                  <a:cubicBezTo>
                    <a:pt x="95" y="225"/>
                    <a:pt x="160" y="260"/>
                    <a:pt x="201" y="260"/>
                  </a:cubicBezTo>
                  <a:cubicBezTo>
                    <a:pt x="313" y="260"/>
                    <a:pt x="249" y="1"/>
                    <a:pt x="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7" name="Google Shape;11457;p17"/>
            <p:cNvSpPr/>
            <p:nvPr/>
          </p:nvSpPr>
          <p:spPr>
            <a:xfrm>
              <a:off x="5572125" y="1915775"/>
              <a:ext cx="4675" cy="6475"/>
            </a:xfrm>
            <a:custGeom>
              <a:avLst/>
              <a:gdLst/>
              <a:ahLst/>
              <a:cxnLst/>
              <a:rect l="l" t="t" r="r" b="b"/>
              <a:pathLst>
                <a:path w="187" h="259" extrusionOk="0">
                  <a:moveTo>
                    <a:pt x="112" y="0"/>
                  </a:moveTo>
                  <a:cubicBezTo>
                    <a:pt x="85" y="0"/>
                    <a:pt x="47" y="35"/>
                    <a:pt x="0" y="129"/>
                  </a:cubicBezTo>
                  <a:cubicBezTo>
                    <a:pt x="47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8" name="Google Shape;11458;p17"/>
            <p:cNvSpPr/>
            <p:nvPr/>
          </p:nvSpPr>
          <p:spPr>
            <a:xfrm>
              <a:off x="5510475" y="1914800"/>
              <a:ext cx="16850" cy="4225"/>
            </a:xfrm>
            <a:custGeom>
              <a:avLst/>
              <a:gdLst/>
              <a:ahLst/>
              <a:cxnLst/>
              <a:rect l="l" t="t" r="r" b="b"/>
              <a:pathLst>
                <a:path w="674" h="169" extrusionOk="0">
                  <a:moveTo>
                    <a:pt x="393" y="0"/>
                  </a:moveTo>
                  <a:cubicBezTo>
                    <a:pt x="225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9" name="Google Shape;11459;p17"/>
            <p:cNvSpPr/>
            <p:nvPr/>
          </p:nvSpPr>
          <p:spPr>
            <a:xfrm>
              <a:off x="5566500" y="19806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0" name="Google Shape;11460;p17"/>
            <p:cNvSpPr/>
            <p:nvPr/>
          </p:nvSpPr>
          <p:spPr>
            <a:xfrm>
              <a:off x="5291975" y="20086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448" y="0"/>
                    <a:pt x="0" y="0"/>
                    <a:pt x="0" y="224"/>
                  </a:cubicBezTo>
                  <a:cubicBezTo>
                    <a:pt x="0" y="290"/>
                    <a:pt x="39" y="317"/>
                    <a:pt x="93" y="317"/>
                  </a:cubicBezTo>
                  <a:cubicBezTo>
                    <a:pt x="224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1" name="Google Shape;11461;p17"/>
            <p:cNvSpPr/>
            <p:nvPr/>
          </p:nvSpPr>
          <p:spPr>
            <a:xfrm>
              <a:off x="4675650" y="2019850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0" y="1"/>
                  </a:moveTo>
                  <a:cubicBezTo>
                    <a:pt x="0" y="225"/>
                    <a:pt x="1121" y="225"/>
                    <a:pt x="1121" y="225"/>
                  </a:cubicBezTo>
                  <a:cubicBezTo>
                    <a:pt x="1009" y="113"/>
                    <a:pt x="841" y="113"/>
                    <a:pt x="645" y="113"/>
                  </a:cubicBezTo>
                  <a:cubicBezTo>
                    <a:pt x="448" y="113"/>
                    <a:pt x="224" y="113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2" name="Google Shape;11462;p17"/>
            <p:cNvSpPr/>
            <p:nvPr/>
          </p:nvSpPr>
          <p:spPr>
            <a:xfrm>
              <a:off x="5286375" y="203342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3" name="Google Shape;11463;p17"/>
            <p:cNvSpPr/>
            <p:nvPr/>
          </p:nvSpPr>
          <p:spPr>
            <a:xfrm>
              <a:off x="5583325" y="20453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4" name="Google Shape;11464;p17"/>
            <p:cNvSpPr/>
            <p:nvPr/>
          </p:nvSpPr>
          <p:spPr>
            <a:xfrm>
              <a:off x="5473950" y="2067925"/>
              <a:ext cx="2925" cy="10275"/>
            </a:xfrm>
            <a:custGeom>
              <a:avLst/>
              <a:gdLst/>
              <a:ahLst/>
              <a:cxnLst/>
              <a:rect l="l" t="t" r="r" b="b"/>
              <a:pathLst>
                <a:path w="117" h="411" extrusionOk="0">
                  <a:moveTo>
                    <a:pt x="104" y="0"/>
                  </a:moveTo>
                  <a:cubicBezTo>
                    <a:pt x="73" y="0"/>
                    <a:pt x="0" y="410"/>
                    <a:pt x="21" y="410"/>
                  </a:cubicBezTo>
                  <a:cubicBezTo>
                    <a:pt x="30" y="410"/>
                    <a:pt x="58" y="329"/>
                    <a:pt x="117" y="95"/>
                  </a:cubicBezTo>
                  <a:cubicBezTo>
                    <a:pt x="117" y="27"/>
                    <a:pt x="112" y="0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5" name="Google Shape;11465;p17"/>
            <p:cNvSpPr/>
            <p:nvPr/>
          </p:nvSpPr>
          <p:spPr>
            <a:xfrm>
              <a:off x="3381375" y="2077275"/>
              <a:ext cx="16825" cy="8425"/>
            </a:xfrm>
            <a:custGeom>
              <a:avLst/>
              <a:gdLst/>
              <a:ahLst/>
              <a:cxnLst/>
              <a:rect l="l" t="t" r="r" b="b"/>
              <a:pathLst>
                <a:path w="673" h="337" extrusionOk="0">
                  <a:moveTo>
                    <a:pt x="336" y="1"/>
                  </a:moveTo>
                  <a:cubicBezTo>
                    <a:pt x="224" y="1"/>
                    <a:pt x="112" y="57"/>
                    <a:pt x="0" y="169"/>
                  </a:cubicBezTo>
                  <a:cubicBezTo>
                    <a:pt x="0" y="281"/>
                    <a:pt x="168" y="337"/>
                    <a:pt x="336" y="337"/>
                  </a:cubicBezTo>
                  <a:cubicBezTo>
                    <a:pt x="504" y="337"/>
                    <a:pt x="672" y="281"/>
                    <a:pt x="672" y="169"/>
                  </a:cubicBezTo>
                  <a:cubicBezTo>
                    <a:pt x="560" y="57"/>
                    <a:pt x="448" y="1"/>
                    <a:pt x="3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6" name="Google Shape;11466;p17"/>
            <p:cNvSpPr/>
            <p:nvPr/>
          </p:nvSpPr>
          <p:spPr>
            <a:xfrm>
              <a:off x="5258350" y="20814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200" y="100"/>
                    <a:pt x="332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7" name="Google Shape;11467;p17"/>
            <p:cNvSpPr/>
            <p:nvPr/>
          </p:nvSpPr>
          <p:spPr>
            <a:xfrm>
              <a:off x="5034225" y="20894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8" name="Google Shape;11468;p17"/>
            <p:cNvSpPr/>
            <p:nvPr/>
          </p:nvSpPr>
          <p:spPr>
            <a:xfrm>
              <a:off x="5471250" y="21039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1"/>
                    <a:pt x="98" y="331"/>
                  </a:cubicBezTo>
                  <a:cubicBezTo>
                    <a:pt x="183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9" name="Google Shape;11469;p17"/>
            <p:cNvSpPr/>
            <p:nvPr/>
          </p:nvSpPr>
          <p:spPr>
            <a:xfrm>
              <a:off x="5919500" y="2131900"/>
              <a:ext cx="22425" cy="11250"/>
            </a:xfrm>
            <a:custGeom>
              <a:avLst/>
              <a:gdLst/>
              <a:ahLst/>
              <a:cxnLst/>
              <a:rect l="l" t="t" r="r" b="b"/>
              <a:pathLst>
                <a:path w="897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449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0" name="Google Shape;11470;p17"/>
            <p:cNvSpPr/>
            <p:nvPr/>
          </p:nvSpPr>
          <p:spPr>
            <a:xfrm>
              <a:off x="3431800" y="213987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59" y="1"/>
                    <a:pt x="95" y="35"/>
                    <a:pt x="0" y="130"/>
                  </a:cubicBezTo>
                  <a:cubicBezTo>
                    <a:pt x="47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1" name="Google Shape;11471;p17"/>
            <p:cNvSpPr/>
            <p:nvPr/>
          </p:nvSpPr>
          <p:spPr>
            <a:xfrm>
              <a:off x="5992325" y="2143750"/>
              <a:ext cx="44850" cy="7475"/>
            </a:xfrm>
            <a:custGeom>
              <a:avLst/>
              <a:gdLst/>
              <a:ahLst/>
              <a:cxnLst/>
              <a:rect l="l" t="t" r="r" b="b"/>
              <a:pathLst>
                <a:path w="1794" h="299" extrusionOk="0">
                  <a:moveTo>
                    <a:pt x="466" y="0"/>
                  </a:moveTo>
                  <a:cubicBezTo>
                    <a:pt x="300" y="0"/>
                    <a:pt x="150" y="50"/>
                    <a:pt x="1" y="199"/>
                  </a:cubicBezTo>
                  <a:cubicBezTo>
                    <a:pt x="300" y="199"/>
                    <a:pt x="798" y="299"/>
                    <a:pt x="1229" y="299"/>
                  </a:cubicBezTo>
                  <a:cubicBezTo>
                    <a:pt x="1445" y="299"/>
                    <a:pt x="1644" y="274"/>
                    <a:pt x="1794" y="199"/>
                  </a:cubicBezTo>
                  <a:cubicBezTo>
                    <a:pt x="1196" y="199"/>
                    <a:pt x="798" y="0"/>
                    <a:pt x="4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2" name="Google Shape;11472;p17"/>
            <p:cNvSpPr/>
            <p:nvPr/>
          </p:nvSpPr>
          <p:spPr>
            <a:xfrm>
              <a:off x="3527050" y="21518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8" y="1"/>
                  </a:moveTo>
                  <a:cubicBezTo>
                    <a:pt x="25" y="1"/>
                    <a:pt x="0" y="26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1"/>
                    <a:pt x="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3" name="Google Shape;11473;p17"/>
            <p:cNvSpPr/>
            <p:nvPr/>
          </p:nvSpPr>
          <p:spPr>
            <a:xfrm>
              <a:off x="6056000" y="215315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7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4" name="Google Shape;11474;p17"/>
            <p:cNvSpPr/>
            <p:nvPr/>
          </p:nvSpPr>
          <p:spPr>
            <a:xfrm>
              <a:off x="6065175" y="21510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5" name="Google Shape;11475;p17"/>
            <p:cNvSpPr/>
            <p:nvPr/>
          </p:nvSpPr>
          <p:spPr>
            <a:xfrm>
              <a:off x="3381375" y="2156700"/>
              <a:ext cx="9350" cy="6475"/>
            </a:xfrm>
            <a:custGeom>
              <a:avLst/>
              <a:gdLst/>
              <a:ahLst/>
              <a:cxnLst/>
              <a:rect l="l" t="t" r="r" b="b"/>
              <a:pathLst>
                <a:path w="374" h="259" extrusionOk="0">
                  <a:moveTo>
                    <a:pt x="224" y="0"/>
                  </a:moveTo>
                  <a:cubicBezTo>
                    <a:pt x="169" y="0"/>
                    <a:pt x="95" y="35"/>
                    <a:pt x="0" y="129"/>
                  </a:cubicBezTo>
                  <a:cubicBezTo>
                    <a:pt x="95" y="224"/>
                    <a:pt x="169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6" name="Google Shape;11476;p17"/>
            <p:cNvSpPr/>
            <p:nvPr/>
          </p:nvSpPr>
          <p:spPr>
            <a:xfrm>
              <a:off x="6104400" y="21599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224" y="0"/>
                  </a:moveTo>
                  <a:cubicBezTo>
                    <a:pt x="0" y="113"/>
                    <a:pt x="112" y="169"/>
                    <a:pt x="280" y="169"/>
                  </a:cubicBezTo>
                  <a:cubicBezTo>
                    <a:pt x="448" y="169"/>
                    <a:pt x="673" y="113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7" name="Google Shape;11477;p17"/>
            <p:cNvSpPr/>
            <p:nvPr/>
          </p:nvSpPr>
          <p:spPr>
            <a:xfrm>
              <a:off x="6136725" y="2162300"/>
              <a:ext cx="12525" cy="6475"/>
            </a:xfrm>
            <a:custGeom>
              <a:avLst/>
              <a:gdLst/>
              <a:ahLst/>
              <a:cxnLst/>
              <a:rect l="l" t="t" r="r" b="b"/>
              <a:pathLst>
                <a:path w="501" h="259" extrusionOk="0">
                  <a:moveTo>
                    <a:pt x="188" y="0"/>
                  </a:moveTo>
                  <a:cubicBezTo>
                    <a:pt x="1" y="0"/>
                    <a:pt x="66" y="259"/>
                    <a:pt x="252" y="259"/>
                  </a:cubicBezTo>
                  <a:cubicBezTo>
                    <a:pt x="321" y="259"/>
                    <a:pt x="405" y="224"/>
                    <a:pt x="500" y="130"/>
                  </a:cubicBezTo>
                  <a:cubicBezTo>
                    <a:pt x="358" y="35"/>
                    <a:pt x="256" y="0"/>
                    <a:pt x="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8" name="Google Shape;11478;p17"/>
            <p:cNvSpPr/>
            <p:nvPr/>
          </p:nvSpPr>
          <p:spPr>
            <a:xfrm>
              <a:off x="6506175" y="2193550"/>
              <a:ext cx="22425" cy="7950"/>
            </a:xfrm>
            <a:custGeom>
              <a:avLst/>
              <a:gdLst/>
              <a:ahLst/>
              <a:cxnLst/>
              <a:rect l="l" t="t" r="r" b="b"/>
              <a:pathLst>
                <a:path w="897" h="318" extrusionOk="0">
                  <a:moveTo>
                    <a:pt x="738" y="0"/>
                  </a:moveTo>
                  <a:cubicBezTo>
                    <a:pt x="290" y="0"/>
                    <a:pt x="66" y="0"/>
                    <a:pt x="66" y="224"/>
                  </a:cubicBezTo>
                  <a:cubicBezTo>
                    <a:pt x="0" y="290"/>
                    <a:pt x="50" y="317"/>
                    <a:pt x="147" y="317"/>
                  </a:cubicBezTo>
                  <a:cubicBezTo>
                    <a:pt x="383" y="317"/>
                    <a:pt x="896" y="159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9" name="Google Shape;11479;p17"/>
            <p:cNvSpPr/>
            <p:nvPr/>
          </p:nvSpPr>
          <p:spPr>
            <a:xfrm>
              <a:off x="3549450" y="2198000"/>
              <a:ext cx="21625" cy="12375"/>
            </a:xfrm>
            <a:custGeom>
              <a:avLst/>
              <a:gdLst/>
              <a:ahLst/>
              <a:cxnLst/>
              <a:rect l="l" t="t" r="r" b="b"/>
              <a:pathLst>
                <a:path w="865" h="495" extrusionOk="0">
                  <a:moveTo>
                    <a:pt x="120" y="1"/>
                  </a:moveTo>
                  <a:cubicBezTo>
                    <a:pt x="74" y="1"/>
                    <a:pt x="33" y="14"/>
                    <a:pt x="1" y="46"/>
                  </a:cubicBezTo>
                  <a:cubicBezTo>
                    <a:pt x="225" y="46"/>
                    <a:pt x="449" y="270"/>
                    <a:pt x="673" y="495"/>
                  </a:cubicBezTo>
                  <a:cubicBezTo>
                    <a:pt x="865" y="495"/>
                    <a:pt x="398" y="1"/>
                    <a:pt x="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0" name="Google Shape;11480;p17"/>
            <p:cNvSpPr/>
            <p:nvPr/>
          </p:nvSpPr>
          <p:spPr>
            <a:xfrm>
              <a:off x="3398175" y="2196950"/>
              <a:ext cx="22425" cy="13425"/>
            </a:xfrm>
            <a:custGeom>
              <a:avLst/>
              <a:gdLst/>
              <a:ahLst/>
              <a:cxnLst/>
              <a:rect l="l" t="t" r="r" b="b"/>
              <a:pathLst>
                <a:path w="897" h="537" extrusionOk="0">
                  <a:moveTo>
                    <a:pt x="738" y="0"/>
                  </a:moveTo>
                  <a:cubicBezTo>
                    <a:pt x="481" y="0"/>
                    <a:pt x="0" y="208"/>
                    <a:pt x="0" y="537"/>
                  </a:cubicBezTo>
                  <a:cubicBezTo>
                    <a:pt x="224" y="537"/>
                    <a:pt x="897" y="537"/>
                    <a:pt x="897" y="88"/>
                  </a:cubicBezTo>
                  <a:cubicBezTo>
                    <a:pt x="897" y="28"/>
                    <a:pt x="832" y="0"/>
                    <a:pt x="7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1" name="Google Shape;11481;p17"/>
            <p:cNvSpPr/>
            <p:nvPr/>
          </p:nvSpPr>
          <p:spPr>
            <a:xfrm>
              <a:off x="6496600" y="2208475"/>
              <a:ext cx="37375" cy="7500"/>
            </a:xfrm>
            <a:custGeom>
              <a:avLst/>
              <a:gdLst/>
              <a:ahLst/>
              <a:cxnLst/>
              <a:rect l="l" t="t" r="r" b="b"/>
              <a:pathLst>
                <a:path w="1495" h="300" extrusionOk="0">
                  <a:moveTo>
                    <a:pt x="698" y="1"/>
                  </a:moveTo>
                  <a:cubicBezTo>
                    <a:pt x="449" y="1"/>
                    <a:pt x="150" y="76"/>
                    <a:pt x="0" y="300"/>
                  </a:cubicBezTo>
                  <a:cubicBezTo>
                    <a:pt x="1495" y="300"/>
                    <a:pt x="1196" y="1"/>
                    <a:pt x="6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2" name="Google Shape;11482;p17"/>
            <p:cNvSpPr/>
            <p:nvPr/>
          </p:nvSpPr>
          <p:spPr>
            <a:xfrm>
              <a:off x="3431800" y="22159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3" name="Google Shape;11483;p17"/>
            <p:cNvSpPr/>
            <p:nvPr/>
          </p:nvSpPr>
          <p:spPr>
            <a:xfrm>
              <a:off x="3381375" y="2217350"/>
              <a:ext cx="5625" cy="4225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56" y="1"/>
                    <a:pt x="0" y="57"/>
                    <a:pt x="0" y="169"/>
                  </a:cubicBezTo>
                  <a:lnTo>
                    <a:pt x="224" y="169"/>
                  </a:lnTo>
                  <a:cubicBezTo>
                    <a:pt x="224" y="57"/>
                    <a:pt x="168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4" name="Google Shape;11484;p17"/>
            <p:cNvSpPr/>
            <p:nvPr/>
          </p:nvSpPr>
          <p:spPr>
            <a:xfrm>
              <a:off x="3394150" y="2220375"/>
              <a:ext cx="9650" cy="5150"/>
            </a:xfrm>
            <a:custGeom>
              <a:avLst/>
              <a:gdLst/>
              <a:ahLst/>
              <a:cxnLst/>
              <a:rect l="l" t="t" r="r" b="b"/>
              <a:pathLst>
                <a:path w="386" h="206" extrusionOk="0">
                  <a:moveTo>
                    <a:pt x="214" y="1"/>
                  </a:moveTo>
                  <a:cubicBezTo>
                    <a:pt x="29" y="1"/>
                    <a:pt x="0" y="206"/>
                    <a:pt x="126" y="206"/>
                  </a:cubicBezTo>
                  <a:cubicBezTo>
                    <a:pt x="182" y="206"/>
                    <a:pt x="268" y="165"/>
                    <a:pt x="385" y="48"/>
                  </a:cubicBezTo>
                  <a:cubicBezTo>
                    <a:pt x="318" y="14"/>
                    <a:pt x="261" y="1"/>
                    <a:pt x="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5" name="Google Shape;11485;p17"/>
            <p:cNvSpPr/>
            <p:nvPr/>
          </p:nvSpPr>
          <p:spPr>
            <a:xfrm>
              <a:off x="3392575" y="2229075"/>
              <a:ext cx="11225" cy="20525"/>
            </a:xfrm>
            <a:custGeom>
              <a:avLst/>
              <a:gdLst/>
              <a:ahLst/>
              <a:cxnLst/>
              <a:rect l="l" t="t" r="r" b="b"/>
              <a:pathLst>
                <a:path w="449" h="821" extrusionOk="0">
                  <a:moveTo>
                    <a:pt x="246" y="0"/>
                  </a:moveTo>
                  <a:cubicBezTo>
                    <a:pt x="184" y="0"/>
                    <a:pt x="104" y="44"/>
                    <a:pt x="0" y="148"/>
                  </a:cubicBezTo>
                  <a:cubicBezTo>
                    <a:pt x="448" y="148"/>
                    <a:pt x="0" y="820"/>
                    <a:pt x="448" y="820"/>
                  </a:cubicBezTo>
                  <a:cubicBezTo>
                    <a:pt x="448" y="476"/>
                    <a:pt x="448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6" name="Google Shape;11486;p17"/>
            <p:cNvSpPr/>
            <p:nvPr/>
          </p:nvSpPr>
          <p:spPr>
            <a:xfrm>
              <a:off x="2423250" y="2231225"/>
              <a:ext cx="22450" cy="12775"/>
            </a:xfrm>
            <a:custGeom>
              <a:avLst/>
              <a:gdLst/>
              <a:ahLst/>
              <a:cxnLst/>
              <a:rect l="l" t="t" r="r" b="b"/>
              <a:pathLst>
                <a:path w="898" h="511" extrusionOk="0">
                  <a:moveTo>
                    <a:pt x="171" y="1"/>
                  </a:moveTo>
                  <a:cubicBezTo>
                    <a:pt x="103" y="1"/>
                    <a:pt x="44" y="19"/>
                    <a:pt x="1" y="62"/>
                  </a:cubicBezTo>
                  <a:cubicBezTo>
                    <a:pt x="225" y="286"/>
                    <a:pt x="673" y="286"/>
                    <a:pt x="897" y="510"/>
                  </a:cubicBezTo>
                  <a:cubicBezTo>
                    <a:pt x="897" y="329"/>
                    <a:pt x="457" y="1"/>
                    <a:pt x="1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7" name="Google Shape;11487;p17"/>
            <p:cNvSpPr/>
            <p:nvPr/>
          </p:nvSpPr>
          <p:spPr>
            <a:xfrm>
              <a:off x="3398175" y="2215950"/>
              <a:ext cx="124450" cy="280175"/>
            </a:xfrm>
            <a:custGeom>
              <a:avLst/>
              <a:gdLst/>
              <a:ahLst/>
              <a:cxnLst/>
              <a:rect l="l" t="t" r="r" b="b"/>
              <a:pathLst>
                <a:path w="4978" h="11207" extrusionOk="0">
                  <a:moveTo>
                    <a:pt x="2242" y="1"/>
                  </a:moveTo>
                  <a:lnTo>
                    <a:pt x="2242" y="1"/>
                  </a:lnTo>
                  <a:cubicBezTo>
                    <a:pt x="2084" y="402"/>
                    <a:pt x="1971" y="805"/>
                    <a:pt x="1892" y="1207"/>
                  </a:cubicBezTo>
                  <a:lnTo>
                    <a:pt x="1892" y="1207"/>
                  </a:lnTo>
                  <a:cubicBezTo>
                    <a:pt x="2098" y="1163"/>
                    <a:pt x="2242" y="761"/>
                    <a:pt x="2242" y="1"/>
                  </a:cubicBezTo>
                  <a:close/>
                  <a:moveTo>
                    <a:pt x="0" y="9862"/>
                  </a:moveTo>
                  <a:cubicBezTo>
                    <a:pt x="0" y="10124"/>
                    <a:pt x="77" y="10233"/>
                    <a:pt x="141" y="10233"/>
                  </a:cubicBezTo>
                  <a:cubicBezTo>
                    <a:pt x="186" y="10233"/>
                    <a:pt x="224" y="10179"/>
                    <a:pt x="224" y="10086"/>
                  </a:cubicBezTo>
                  <a:cubicBezTo>
                    <a:pt x="449" y="10086"/>
                    <a:pt x="224" y="9862"/>
                    <a:pt x="0" y="9862"/>
                  </a:cubicBezTo>
                  <a:close/>
                  <a:moveTo>
                    <a:pt x="1345" y="673"/>
                  </a:moveTo>
                  <a:cubicBezTo>
                    <a:pt x="1121" y="673"/>
                    <a:pt x="449" y="10310"/>
                    <a:pt x="224" y="11206"/>
                  </a:cubicBezTo>
                  <a:cubicBezTo>
                    <a:pt x="4978" y="10587"/>
                    <a:pt x="965" y="5965"/>
                    <a:pt x="1892" y="1207"/>
                  </a:cubicBezTo>
                  <a:lnTo>
                    <a:pt x="1892" y="1207"/>
                  </a:lnTo>
                  <a:cubicBezTo>
                    <a:pt x="1880" y="1210"/>
                    <a:pt x="1867" y="1211"/>
                    <a:pt x="1854" y="1211"/>
                  </a:cubicBezTo>
                  <a:cubicBezTo>
                    <a:pt x="1704" y="1211"/>
                    <a:pt x="1524" y="1032"/>
                    <a:pt x="1345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8" name="Google Shape;11488;p17"/>
            <p:cNvSpPr/>
            <p:nvPr/>
          </p:nvSpPr>
          <p:spPr>
            <a:xfrm>
              <a:off x="1857375" y="2319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0"/>
                  </a:moveTo>
                  <a:cubicBezTo>
                    <a:pt x="85" y="0"/>
                    <a:pt x="47" y="35"/>
                    <a:pt x="0" y="130"/>
                  </a:cubicBezTo>
                  <a:cubicBezTo>
                    <a:pt x="47" y="225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9" name="Google Shape;11489;p17"/>
            <p:cNvSpPr/>
            <p:nvPr/>
          </p:nvSpPr>
          <p:spPr>
            <a:xfrm>
              <a:off x="1857375" y="2282450"/>
              <a:ext cx="20500" cy="28775"/>
            </a:xfrm>
            <a:custGeom>
              <a:avLst/>
              <a:gdLst/>
              <a:ahLst/>
              <a:cxnLst/>
              <a:rect l="l" t="t" r="r" b="b"/>
              <a:pathLst>
                <a:path w="820" h="1151" extrusionOk="0">
                  <a:moveTo>
                    <a:pt x="549" y="1"/>
                  </a:moveTo>
                  <a:cubicBezTo>
                    <a:pt x="522" y="1"/>
                    <a:pt x="489" y="10"/>
                    <a:pt x="448" y="30"/>
                  </a:cubicBezTo>
                  <a:cubicBezTo>
                    <a:pt x="672" y="478"/>
                    <a:pt x="0" y="927"/>
                    <a:pt x="448" y="1151"/>
                  </a:cubicBezTo>
                  <a:cubicBezTo>
                    <a:pt x="448" y="947"/>
                    <a:pt x="819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0" name="Google Shape;11490;p17"/>
            <p:cNvSpPr/>
            <p:nvPr/>
          </p:nvSpPr>
          <p:spPr>
            <a:xfrm>
              <a:off x="3409375" y="22327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1" name="Google Shape;11491;p17"/>
            <p:cNvSpPr/>
            <p:nvPr/>
          </p:nvSpPr>
          <p:spPr>
            <a:xfrm>
              <a:off x="3588675" y="224965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1"/>
                  </a:moveTo>
                  <a:cubicBezTo>
                    <a:pt x="96" y="1"/>
                    <a:pt x="55" y="58"/>
                    <a:pt x="0" y="221"/>
                  </a:cubicBezTo>
                  <a:cubicBezTo>
                    <a:pt x="40" y="300"/>
                    <a:pt x="72" y="331"/>
                    <a:pt x="98" y="331"/>
                  </a:cubicBezTo>
                  <a:cubicBezTo>
                    <a:pt x="182" y="331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2" name="Google Shape;11492;p17"/>
            <p:cNvSpPr/>
            <p:nvPr/>
          </p:nvSpPr>
          <p:spPr>
            <a:xfrm>
              <a:off x="3381375" y="22832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0"/>
                  </a:moveTo>
                  <a:lnTo>
                    <a:pt x="4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3" name="Google Shape;11493;p17"/>
            <p:cNvSpPr/>
            <p:nvPr/>
          </p:nvSpPr>
          <p:spPr>
            <a:xfrm>
              <a:off x="5392825" y="2294400"/>
              <a:ext cx="28025" cy="11725"/>
            </a:xfrm>
            <a:custGeom>
              <a:avLst/>
              <a:gdLst/>
              <a:ahLst/>
              <a:cxnLst/>
              <a:rect l="l" t="t" r="r" b="b"/>
              <a:pathLst>
                <a:path w="1121" h="469" extrusionOk="0">
                  <a:moveTo>
                    <a:pt x="0" y="0"/>
                  </a:moveTo>
                  <a:cubicBezTo>
                    <a:pt x="139" y="277"/>
                    <a:pt x="363" y="469"/>
                    <a:pt x="620" y="469"/>
                  </a:cubicBezTo>
                  <a:cubicBezTo>
                    <a:pt x="778" y="469"/>
                    <a:pt x="950" y="396"/>
                    <a:pt x="1121" y="224"/>
                  </a:cubicBezTo>
                  <a:cubicBezTo>
                    <a:pt x="673" y="0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4" name="Google Shape;11494;p17"/>
            <p:cNvSpPr/>
            <p:nvPr/>
          </p:nvSpPr>
          <p:spPr>
            <a:xfrm>
              <a:off x="5174300" y="22972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5" name="Google Shape;11495;p17"/>
            <p:cNvSpPr/>
            <p:nvPr/>
          </p:nvSpPr>
          <p:spPr>
            <a:xfrm>
              <a:off x="5325575" y="22976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534" y="1"/>
                  </a:moveTo>
                  <a:cubicBezTo>
                    <a:pt x="337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3"/>
                  </a:cubicBezTo>
                  <a:cubicBezTo>
                    <a:pt x="673" y="28"/>
                    <a:pt x="616" y="1"/>
                    <a:pt x="5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6" name="Google Shape;11496;p17"/>
            <p:cNvSpPr/>
            <p:nvPr/>
          </p:nvSpPr>
          <p:spPr>
            <a:xfrm>
              <a:off x="5345675" y="2303275"/>
              <a:ext cx="19150" cy="7950"/>
            </a:xfrm>
            <a:custGeom>
              <a:avLst/>
              <a:gdLst/>
              <a:ahLst/>
              <a:cxnLst/>
              <a:rect l="l" t="t" r="r" b="b"/>
              <a:pathLst>
                <a:path w="766" h="318" extrusionOk="0">
                  <a:moveTo>
                    <a:pt x="493" y="1"/>
                  </a:moveTo>
                  <a:cubicBezTo>
                    <a:pt x="244" y="1"/>
                    <a:pt x="0" y="159"/>
                    <a:pt x="317" y="318"/>
                  </a:cubicBezTo>
                  <a:cubicBezTo>
                    <a:pt x="766" y="318"/>
                    <a:pt x="766" y="318"/>
                    <a:pt x="766" y="94"/>
                  </a:cubicBezTo>
                  <a:cubicBezTo>
                    <a:pt x="700" y="28"/>
                    <a:pt x="596" y="1"/>
                    <a:pt x="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7" name="Google Shape;11497;p17"/>
            <p:cNvSpPr/>
            <p:nvPr/>
          </p:nvSpPr>
          <p:spPr>
            <a:xfrm>
              <a:off x="5325575" y="232240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449" y="1"/>
                  </a:moveTo>
                  <a:cubicBezTo>
                    <a:pt x="1" y="225"/>
                    <a:pt x="225" y="449"/>
                    <a:pt x="673" y="449"/>
                  </a:cubicBezTo>
                  <a:cubicBezTo>
                    <a:pt x="673" y="225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8" name="Google Shape;11498;p17"/>
            <p:cNvSpPr/>
            <p:nvPr/>
          </p:nvSpPr>
          <p:spPr>
            <a:xfrm>
              <a:off x="3515825" y="2324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9" name="Google Shape;11499;p17"/>
            <p:cNvSpPr/>
            <p:nvPr/>
          </p:nvSpPr>
          <p:spPr>
            <a:xfrm>
              <a:off x="5263950" y="2332700"/>
              <a:ext cx="10100" cy="13050"/>
            </a:xfrm>
            <a:custGeom>
              <a:avLst/>
              <a:gdLst/>
              <a:ahLst/>
              <a:cxnLst/>
              <a:rect l="l" t="t" r="r" b="b"/>
              <a:pathLst>
                <a:path w="404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1"/>
                    <a:pt x="96" y="522"/>
                    <a:pt x="135" y="522"/>
                  </a:cubicBezTo>
                  <a:cubicBezTo>
                    <a:pt x="404" y="522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0" name="Google Shape;11500;p17"/>
            <p:cNvSpPr/>
            <p:nvPr/>
          </p:nvSpPr>
          <p:spPr>
            <a:xfrm>
              <a:off x="5286375" y="23560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lnTo>
                    <a:pt x="0" y="449"/>
                  </a:lnTo>
                  <a:cubicBezTo>
                    <a:pt x="672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1" name="Google Shape;11501;p17"/>
            <p:cNvSpPr/>
            <p:nvPr/>
          </p:nvSpPr>
          <p:spPr>
            <a:xfrm>
              <a:off x="5168700" y="23584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2" name="Google Shape;11502;p17"/>
            <p:cNvSpPr/>
            <p:nvPr/>
          </p:nvSpPr>
          <p:spPr>
            <a:xfrm>
              <a:off x="2714625" y="2363025"/>
              <a:ext cx="14025" cy="4225"/>
            </a:xfrm>
            <a:custGeom>
              <a:avLst/>
              <a:gdLst/>
              <a:ahLst/>
              <a:cxnLst/>
              <a:rect l="l" t="t" r="r" b="b"/>
              <a:pathLst>
                <a:path w="561" h="169" extrusionOk="0">
                  <a:moveTo>
                    <a:pt x="308" y="1"/>
                  </a:moveTo>
                  <a:cubicBezTo>
                    <a:pt x="168" y="1"/>
                    <a:pt x="0" y="57"/>
                    <a:pt x="0" y="169"/>
                  </a:cubicBezTo>
                  <a:lnTo>
                    <a:pt x="448" y="169"/>
                  </a:lnTo>
                  <a:cubicBezTo>
                    <a:pt x="560" y="57"/>
                    <a:pt x="448" y="1"/>
                    <a:pt x="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3" name="Google Shape;11503;p17"/>
            <p:cNvSpPr/>
            <p:nvPr/>
          </p:nvSpPr>
          <p:spPr>
            <a:xfrm>
              <a:off x="4950175" y="23869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7" y="330"/>
                    <a:pt x="125" y="330"/>
                  </a:cubicBezTo>
                  <a:cubicBezTo>
                    <a:pt x="192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4" name="Google Shape;11504;p17"/>
            <p:cNvSpPr/>
            <p:nvPr/>
          </p:nvSpPr>
          <p:spPr>
            <a:xfrm>
              <a:off x="5404025" y="2400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1"/>
                  </a:moveTo>
                  <a:cubicBezTo>
                    <a:pt x="0" y="1"/>
                    <a:pt x="449" y="225"/>
                    <a:pt x="673" y="225"/>
                  </a:cubicBezTo>
                  <a:cubicBezTo>
                    <a:pt x="673" y="1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5" name="Google Shape;11505;p17"/>
            <p:cNvSpPr/>
            <p:nvPr/>
          </p:nvSpPr>
          <p:spPr>
            <a:xfrm>
              <a:off x="6244475" y="2399700"/>
              <a:ext cx="16475" cy="12375"/>
            </a:xfrm>
            <a:custGeom>
              <a:avLst/>
              <a:gdLst/>
              <a:ahLst/>
              <a:cxnLst/>
              <a:rect l="l" t="t" r="r" b="b"/>
              <a:pathLst>
                <a:path w="659" h="495" extrusionOk="0">
                  <a:moveTo>
                    <a:pt x="247" y="1"/>
                  </a:moveTo>
                  <a:cubicBezTo>
                    <a:pt x="179" y="1"/>
                    <a:pt x="96" y="14"/>
                    <a:pt x="0" y="47"/>
                  </a:cubicBezTo>
                  <a:lnTo>
                    <a:pt x="0" y="495"/>
                  </a:lnTo>
                  <a:cubicBezTo>
                    <a:pt x="576" y="495"/>
                    <a:pt x="659" y="1"/>
                    <a:pt x="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6" name="Google Shape;11506;p17"/>
            <p:cNvSpPr/>
            <p:nvPr/>
          </p:nvSpPr>
          <p:spPr>
            <a:xfrm>
              <a:off x="6218200" y="2401650"/>
              <a:ext cx="15075" cy="10425"/>
            </a:xfrm>
            <a:custGeom>
              <a:avLst/>
              <a:gdLst/>
              <a:ahLst/>
              <a:cxnLst/>
              <a:rect l="l" t="t" r="r" b="b"/>
              <a:pathLst>
                <a:path w="603" h="417" extrusionOk="0">
                  <a:moveTo>
                    <a:pt x="184" y="1"/>
                  </a:moveTo>
                  <a:cubicBezTo>
                    <a:pt x="59" y="1"/>
                    <a:pt x="0" y="262"/>
                    <a:pt x="155" y="417"/>
                  </a:cubicBezTo>
                  <a:cubicBezTo>
                    <a:pt x="379" y="417"/>
                    <a:pt x="603" y="417"/>
                    <a:pt x="379" y="193"/>
                  </a:cubicBezTo>
                  <a:cubicBezTo>
                    <a:pt x="309" y="54"/>
                    <a:pt x="240" y="1"/>
                    <a:pt x="1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7" name="Google Shape;11507;p17"/>
            <p:cNvSpPr/>
            <p:nvPr/>
          </p:nvSpPr>
          <p:spPr>
            <a:xfrm>
              <a:off x="4675650" y="2414425"/>
              <a:ext cx="9350" cy="6500"/>
            </a:xfrm>
            <a:custGeom>
              <a:avLst/>
              <a:gdLst/>
              <a:ahLst/>
              <a:cxnLst/>
              <a:rect l="l" t="t" r="r" b="b"/>
              <a:pathLst>
                <a:path w="374" h="260" extrusionOk="0">
                  <a:moveTo>
                    <a:pt x="224" y="0"/>
                  </a:moveTo>
                  <a:cubicBezTo>
                    <a:pt x="170" y="0"/>
                    <a:pt x="95" y="35"/>
                    <a:pt x="0" y="130"/>
                  </a:cubicBezTo>
                  <a:cubicBezTo>
                    <a:pt x="95" y="225"/>
                    <a:pt x="170" y="259"/>
                    <a:pt x="224" y="259"/>
                  </a:cubicBezTo>
                  <a:cubicBezTo>
                    <a:pt x="374" y="259"/>
                    <a:pt x="37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8" name="Google Shape;11508;p17"/>
            <p:cNvSpPr/>
            <p:nvPr/>
          </p:nvSpPr>
          <p:spPr>
            <a:xfrm>
              <a:off x="3528100" y="2422125"/>
              <a:ext cx="18525" cy="13900"/>
            </a:xfrm>
            <a:custGeom>
              <a:avLst/>
              <a:gdLst/>
              <a:ahLst/>
              <a:cxnLst/>
              <a:rect l="l" t="t" r="r" b="b"/>
              <a:pathLst>
                <a:path w="741" h="556" extrusionOk="0">
                  <a:moveTo>
                    <a:pt x="407" y="0"/>
                  </a:moveTo>
                  <a:cubicBezTo>
                    <a:pt x="351" y="0"/>
                    <a:pt x="278" y="14"/>
                    <a:pt x="182" y="46"/>
                  </a:cubicBezTo>
                  <a:cubicBezTo>
                    <a:pt x="1" y="227"/>
                    <a:pt x="406" y="555"/>
                    <a:pt x="568" y="555"/>
                  </a:cubicBezTo>
                  <a:cubicBezTo>
                    <a:pt x="606" y="555"/>
                    <a:pt x="630" y="537"/>
                    <a:pt x="630" y="494"/>
                  </a:cubicBezTo>
                  <a:cubicBezTo>
                    <a:pt x="438" y="494"/>
                    <a:pt x="740" y="0"/>
                    <a:pt x="4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9" name="Google Shape;11509;p17"/>
            <p:cNvSpPr/>
            <p:nvPr/>
          </p:nvSpPr>
          <p:spPr>
            <a:xfrm>
              <a:off x="6395750" y="24344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445" y="0"/>
                    <a:pt x="441" y="0"/>
                    <a:pt x="437" y="0"/>
                  </a:cubicBezTo>
                  <a:lnTo>
                    <a:pt x="437" y="0"/>
                  </a:lnTo>
                  <a:cubicBezTo>
                    <a:pt x="444" y="0"/>
                    <a:pt x="449" y="0"/>
                    <a:pt x="449" y="0"/>
                  </a:cubicBezTo>
                  <a:close/>
                  <a:moveTo>
                    <a:pt x="437" y="0"/>
                  </a:moveTo>
                  <a:cubicBezTo>
                    <a:pt x="366" y="2"/>
                    <a:pt x="0" y="22"/>
                    <a:pt x="0" y="224"/>
                  </a:cubicBezTo>
                  <a:cubicBezTo>
                    <a:pt x="0" y="224"/>
                    <a:pt x="217" y="8"/>
                    <a:pt x="4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0" name="Google Shape;11510;p17"/>
            <p:cNvSpPr/>
            <p:nvPr/>
          </p:nvSpPr>
          <p:spPr>
            <a:xfrm>
              <a:off x="5135075" y="2437750"/>
              <a:ext cx="20800" cy="10275"/>
            </a:xfrm>
            <a:custGeom>
              <a:avLst/>
              <a:gdLst/>
              <a:ahLst/>
              <a:cxnLst/>
              <a:rect l="l" t="t" r="r" b="b"/>
              <a:pathLst>
                <a:path w="832" h="411" extrusionOk="0">
                  <a:moveTo>
                    <a:pt x="337" y="0"/>
                  </a:moveTo>
                  <a:cubicBezTo>
                    <a:pt x="113" y="0"/>
                    <a:pt x="1" y="159"/>
                    <a:pt x="1" y="317"/>
                  </a:cubicBezTo>
                  <a:cubicBezTo>
                    <a:pt x="198" y="383"/>
                    <a:pt x="356" y="410"/>
                    <a:pt x="476" y="410"/>
                  </a:cubicBezTo>
                  <a:cubicBezTo>
                    <a:pt x="766" y="410"/>
                    <a:pt x="832" y="252"/>
                    <a:pt x="673" y="93"/>
                  </a:cubicBezTo>
                  <a:cubicBezTo>
                    <a:pt x="542" y="28"/>
                    <a:pt x="430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1" name="Google Shape;11511;p17"/>
            <p:cNvSpPr/>
            <p:nvPr/>
          </p:nvSpPr>
          <p:spPr>
            <a:xfrm>
              <a:off x="3439925" y="244567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123" y="0"/>
                  </a:moveTo>
                  <a:cubicBezTo>
                    <a:pt x="0" y="246"/>
                    <a:pt x="282" y="425"/>
                    <a:pt x="525" y="425"/>
                  </a:cubicBezTo>
                  <a:cubicBezTo>
                    <a:pt x="724" y="425"/>
                    <a:pt x="897" y="304"/>
                    <a:pt x="7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2" name="Google Shape;11512;p17"/>
            <p:cNvSpPr/>
            <p:nvPr/>
          </p:nvSpPr>
          <p:spPr>
            <a:xfrm>
              <a:off x="3588675" y="244567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3" name="Google Shape;11513;p17"/>
            <p:cNvSpPr/>
            <p:nvPr/>
          </p:nvSpPr>
          <p:spPr>
            <a:xfrm>
              <a:off x="3605475" y="2448050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4" name="Google Shape;11514;p17"/>
            <p:cNvSpPr/>
            <p:nvPr/>
          </p:nvSpPr>
          <p:spPr>
            <a:xfrm>
              <a:off x="4854925" y="244567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0"/>
                  </a:moveTo>
                  <a:cubicBezTo>
                    <a:pt x="225" y="0"/>
                    <a:pt x="1" y="0"/>
                    <a:pt x="225" y="225"/>
                  </a:cubicBezTo>
                  <a:cubicBezTo>
                    <a:pt x="225" y="290"/>
                    <a:pt x="264" y="317"/>
                    <a:pt x="312" y="317"/>
                  </a:cubicBezTo>
                  <a:cubicBezTo>
                    <a:pt x="430" y="317"/>
                    <a:pt x="608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5" name="Google Shape;11515;p17"/>
            <p:cNvSpPr/>
            <p:nvPr/>
          </p:nvSpPr>
          <p:spPr>
            <a:xfrm>
              <a:off x="3542375" y="2466900"/>
              <a:ext cx="10500" cy="5150"/>
            </a:xfrm>
            <a:custGeom>
              <a:avLst/>
              <a:gdLst/>
              <a:ahLst/>
              <a:cxnLst/>
              <a:rect l="l" t="t" r="r" b="b"/>
              <a:pathLst>
                <a:path w="420" h="206" extrusionOk="0">
                  <a:moveTo>
                    <a:pt x="266" y="1"/>
                  </a:moveTo>
                  <a:cubicBezTo>
                    <a:pt x="226" y="1"/>
                    <a:pt x="161" y="14"/>
                    <a:pt x="59" y="48"/>
                  </a:cubicBezTo>
                  <a:cubicBezTo>
                    <a:pt x="1" y="165"/>
                    <a:pt x="19" y="206"/>
                    <a:pt x="65" y="206"/>
                  </a:cubicBezTo>
                  <a:cubicBezTo>
                    <a:pt x="170" y="206"/>
                    <a:pt x="419" y="1"/>
                    <a:pt x="2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6" name="Google Shape;11516;p17"/>
            <p:cNvSpPr/>
            <p:nvPr/>
          </p:nvSpPr>
          <p:spPr>
            <a:xfrm>
              <a:off x="3571875" y="247930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7" name="Google Shape;11517;p17"/>
            <p:cNvSpPr/>
            <p:nvPr/>
          </p:nvSpPr>
          <p:spPr>
            <a:xfrm>
              <a:off x="3431800" y="2500825"/>
              <a:ext cx="28025" cy="8125"/>
            </a:xfrm>
            <a:custGeom>
              <a:avLst/>
              <a:gdLst/>
              <a:ahLst/>
              <a:cxnLst/>
              <a:rect l="l" t="t" r="r" b="b"/>
              <a:pathLst>
                <a:path w="1121" h="325" extrusionOk="0">
                  <a:moveTo>
                    <a:pt x="689" y="1"/>
                  </a:moveTo>
                  <a:cubicBezTo>
                    <a:pt x="374" y="1"/>
                    <a:pt x="0" y="130"/>
                    <a:pt x="0" y="260"/>
                  </a:cubicBezTo>
                  <a:cubicBezTo>
                    <a:pt x="142" y="212"/>
                    <a:pt x="254" y="195"/>
                    <a:pt x="347" y="195"/>
                  </a:cubicBezTo>
                  <a:cubicBezTo>
                    <a:pt x="600" y="195"/>
                    <a:pt x="708" y="324"/>
                    <a:pt x="886" y="324"/>
                  </a:cubicBezTo>
                  <a:cubicBezTo>
                    <a:pt x="951" y="324"/>
                    <a:pt x="1026" y="307"/>
                    <a:pt x="1121" y="260"/>
                  </a:cubicBezTo>
                  <a:cubicBezTo>
                    <a:pt x="1121" y="70"/>
                    <a:pt x="920" y="1"/>
                    <a:pt x="6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8" name="Google Shape;11518;p17"/>
            <p:cNvSpPr/>
            <p:nvPr/>
          </p:nvSpPr>
          <p:spPr>
            <a:xfrm>
              <a:off x="6346400" y="2507300"/>
              <a:ext cx="21350" cy="12775"/>
            </a:xfrm>
            <a:custGeom>
              <a:avLst/>
              <a:gdLst/>
              <a:ahLst/>
              <a:cxnLst/>
              <a:rect l="l" t="t" r="r" b="b"/>
              <a:pathLst>
                <a:path w="854" h="511" extrusionOk="0">
                  <a:moveTo>
                    <a:pt x="181" y="1"/>
                  </a:moveTo>
                  <a:cubicBezTo>
                    <a:pt x="0" y="182"/>
                    <a:pt x="405" y="510"/>
                    <a:pt x="686" y="510"/>
                  </a:cubicBezTo>
                  <a:cubicBezTo>
                    <a:pt x="752" y="510"/>
                    <a:pt x="811" y="492"/>
                    <a:pt x="854" y="449"/>
                  </a:cubicBezTo>
                  <a:cubicBezTo>
                    <a:pt x="405" y="449"/>
                    <a:pt x="630" y="1"/>
                    <a:pt x="1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9" name="Google Shape;11519;p17"/>
            <p:cNvSpPr/>
            <p:nvPr/>
          </p:nvSpPr>
          <p:spPr>
            <a:xfrm>
              <a:off x="3437400" y="2514650"/>
              <a:ext cx="15425" cy="9500"/>
            </a:xfrm>
            <a:custGeom>
              <a:avLst/>
              <a:gdLst/>
              <a:ahLst/>
              <a:cxnLst/>
              <a:rect l="l" t="t" r="r" b="b"/>
              <a:pathLst>
                <a:path w="617" h="380" extrusionOk="0">
                  <a:moveTo>
                    <a:pt x="102" y="1"/>
                  </a:moveTo>
                  <a:cubicBezTo>
                    <a:pt x="42" y="1"/>
                    <a:pt x="0" y="43"/>
                    <a:pt x="0" y="155"/>
                  </a:cubicBezTo>
                  <a:cubicBezTo>
                    <a:pt x="224" y="155"/>
                    <a:pt x="224" y="155"/>
                    <a:pt x="448" y="379"/>
                  </a:cubicBezTo>
                  <a:cubicBezTo>
                    <a:pt x="617" y="379"/>
                    <a:pt x="280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0" name="Google Shape;11520;p17"/>
            <p:cNvSpPr/>
            <p:nvPr/>
          </p:nvSpPr>
          <p:spPr>
            <a:xfrm>
              <a:off x="3504625" y="25255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33" y="0"/>
                  </a:moveTo>
                  <a:cubicBezTo>
                    <a:pt x="281" y="0"/>
                    <a:pt x="1" y="56"/>
                    <a:pt x="1" y="168"/>
                  </a:cubicBezTo>
                  <a:lnTo>
                    <a:pt x="897" y="168"/>
                  </a:lnTo>
                  <a:cubicBezTo>
                    <a:pt x="1009" y="56"/>
                    <a:pt x="785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1" name="Google Shape;11521;p17"/>
            <p:cNvSpPr/>
            <p:nvPr/>
          </p:nvSpPr>
          <p:spPr>
            <a:xfrm>
              <a:off x="6423750" y="25241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224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2" name="Google Shape;11522;p17"/>
            <p:cNvSpPr/>
            <p:nvPr/>
          </p:nvSpPr>
          <p:spPr>
            <a:xfrm>
              <a:off x="6429375" y="2539350"/>
              <a:ext cx="20175" cy="9525"/>
            </a:xfrm>
            <a:custGeom>
              <a:avLst/>
              <a:gdLst/>
              <a:ahLst/>
              <a:cxnLst/>
              <a:rect l="l" t="t" r="r" b="b"/>
              <a:pathLst>
                <a:path w="807" h="381" extrusionOk="0">
                  <a:moveTo>
                    <a:pt x="348" y="1"/>
                  </a:moveTo>
                  <a:cubicBezTo>
                    <a:pt x="251" y="1"/>
                    <a:pt x="134" y="19"/>
                    <a:pt x="0" y="63"/>
                  </a:cubicBezTo>
                  <a:cubicBezTo>
                    <a:pt x="0" y="222"/>
                    <a:pt x="0" y="380"/>
                    <a:pt x="158" y="380"/>
                  </a:cubicBezTo>
                  <a:cubicBezTo>
                    <a:pt x="224" y="380"/>
                    <a:pt x="317" y="353"/>
                    <a:pt x="448" y="288"/>
                  </a:cubicBezTo>
                  <a:cubicBezTo>
                    <a:pt x="807" y="288"/>
                    <a:pt x="735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3" name="Google Shape;11523;p17"/>
            <p:cNvSpPr/>
            <p:nvPr/>
          </p:nvSpPr>
          <p:spPr>
            <a:xfrm>
              <a:off x="3471000" y="2540925"/>
              <a:ext cx="22450" cy="28025"/>
            </a:xfrm>
            <a:custGeom>
              <a:avLst/>
              <a:gdLst/>
              <a:ahLst/>
              <a:cxnLst/>
              <a:rect l="l" t="t" r="r" b="b"/>
              <a:pathLst>
                <a:path w="898" h="1121" extrusionOk="0">
                  <a:moveTo>
                    <a:pt x="225" y="0"/>
                  </a:moveTo>
                  <a:cubicBezTo>
                    <a:pt x="449" y="449"/>
                    <a:pt x="1" y="1121"/>
                    <a:pt x="897" y="1121"/>
                  </a:cubicBezTo>
                  <a:cubicBezTo>
                    <a:pt x="673" y="897"/>
                    <a:pt x="897" y="22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4" name="Google Shape;11524;p17"/>
            <p:cNvSpPr/>
            <p:nvPr/>
          </p:nvSpPr>
          <p:spPr>
            <a:xfrm>
              <a:off x="6345325" y="25577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1"/>
                  </a:moveTo>
                  <a:cubicBezTo>
                    <a:pt x="224" y="1"/>
                    <a:pt x="224" y="1"/>
                    <a:pt x="0" y="225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5" name="Google Shape;11525;p17"/>
            <p:cNvSpPr/>
            <p:nvPr/>
          </p:nvSpPr>
          <p:spPr>
            <a:xfrm>
              <a:off x="4852125" y="2559125"/>
              <a:ext cx="8450" cy="8425"/>
            </a:xfrm>
            <a:custGeom>
              <a:avLst/>
              <a:gdLst/>
              <a:ahLst/>
              <a:cxnLst/>
              <a:rect l="l" t="t" r="r" b="b"/>
              <a:pathLst>
                <a:path w="338" h="337" extrusionOk="0">
                  <a:moveTo>
                    <a:pt x="225" y="1"/>
                  </a:moveTo>
                  <a:cubicBezTo>
                    <a:pt x="169" y="1"/>
                    <a:pt x="113" y="57"/>
                    <a:pt x="113" y="169"/>
                  </a:cubicBezTo>
                  <a:cubicBezTo>
                    <a:pt x="1" y="281"/>
                    <a:pt x="1" y="337"/>
                    <a:pt x="57" y="337"/>
                  </a:cubicBezTo>
                  <a:cubicBezTo>
                    <a:pt x="113" y="337"/>
                    <a:pt x="225" y="281"/>
                    <a:pt x="337" y="169"/>
                  </a:cubicBezTo>
                  <a:cubicBezTo>
                    <a:pt x="337" y="57"/>
                    <a:pt x="281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6" name="Google Shape;11526;p17"/>
            <p:cNvSpPr/>
            <p:nvPr/>
          </p:nvSpPr>
          <p:spPr>
            <a:xfrm>
              <a:off x="4950175" y="2574550"/>
              <a:ext cx="20300" cy="11725"/>
            </a:xfrm>
            <a:custGeom>
              <a:avLst/>
              <a:gdLst/>
              <a:ahLst/>
              <a:cxnLst/>
              <a:rect l="l" t="t" r="r" b="b"/>
              <a:pathLst>
                <a:path w="812" h="469" extrusionOk="0">
                  <a:moveTo>
                    <a:pt x="673" y="0"/>
                  </a:moveTo>
                  <a:cubicBezTo>
                    <a:pt x="225" y="0"/>
                    <a:pt x="1" y="0"/>
                    <a:pt x="225" y="224"/>
                  </a:cubicBezTo>
                  <a:cubicBezTo>
                    <a:pt x="311" y="395"/>
                    <a:pt x="429" y="469"/>
                    <a:pt x="530" y="469"/>
                  </a:cubicBezTo>
                  <a:cubicBezTo>
                    <a:pt x="694" y="469"/>
                    <a:pt x="812" y="277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7" name="Google Shape;11527;p17"/>
            <p:cNvSpPr/>
            <p:nvPr/>
          </p:nvSpPr>
          <p:spPr>
            <a:xfrm>
              <a:off x="5084650" y="2577425"/>
              <a:ext cx="4800" cy="8250"/>
            </a:xfrm>
            <a:custGeom>
              <a:avLst/>
              <a:gdLst/>
              <a:ahLst/>
              <a:cxnLst/>
              <a:rect l="l" t="t" r="r" b="b"/>
              <a:pathLst>
                <a:path w="192" h="330" extrusionOk="0">
                  <a:moveTo>
                    <a:pt x="98" y="0"/>
                  </a:moveTo>
                  <a:cubicBezTo>
                    <a:pt x="73" y="0"/>
                    <a:pt x="40" y="30"/>
                    <a:pt x="1" y="109"/>
                  </a:cubicBezTo>
                  <a:cubicBezTo>
                    <a:pt x="55" y="272"/>
                    <a:pt x="96" y="330"/>
                    <a:pt x="124" y="330"/>
                  </a:cubicBezTo>
                  <a:cubicBezTo>
                    <a:pt x="191" y="330"/>
                    <a:pt x="183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8" name="Google Shape;11528;p17"/>
            <p:cNvSpPr/>
            <p:nvPr/>
          </p:nvSpPr>
          <p:spPr>
            <a:xfrm>
              <a:off x="5151900" y="2577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0"/>
                  </a:moveTo>
                  <a:cubicBezTo>
                    <a:pt x="112" y="0"/>
                    <a:pt x="0" y="159"/>
                    <a:pt x="0" y="317"/>
                  </a:cubicBezTo>
                  <a:cubicBezTo>
                    <a:pt x="448" y="317"/>
                    <a:pt x="673" y="317"/>
                    <a:pt x="448" y="93"/>
                  </a:cubicBezTo>
                  <a:cubicBezTo>
                    <a:pt x="383" y="28"/>
                    <a:pt x="317" y="0"/>
                    <a:pt x="2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9" name="Google Shape;11529;p17"/>
            <p:cNvSpPr/>
            <p:nvPr/>
          </p:nvSpPr>
          <p:spPr>
            <a:xfrm>
              <a:off x="6378925" y="25969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897" y="1"/>
                  </a:moveTo>
                  <a:cubicBezTo>
                    <a:pt x="1" y="1"/>
                    <a:pt x="449" y="449"/>
                    <a:pt x="225" y="897"/>
                  </a:cubicBezTo>
                  <a:cubicBezTo>
                    <a:pt x="897" y="897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0" name="Google Shape;11530;p17"/>
            <p:cNvSpPr/>
            <p:nvPr/>
          </p:nvSpPr>
          <p:spPr>
            <a:xfrm>
              <a:off x="5482475" y="26081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1" name="Google Shape;11531;p17"/>
            <p:cNvSpPr/>
            <p:nvPr/>
          </p:nvSpPr>
          <p:spPr>
            <a:xfrm>
              <a:off x="6429375" y="2602550"/>
              <a:ext cx="0" cy="22450"/>
            </a:xfrm>
            <a:custGeom>
              <a:avLst/>
              <a:gdLst/>
              <a:ahLst/>
              <a:cxnLst/>
              <a:rect l="l" t="t" r="r" b="b"/>
              <a:pathLst>
                <a:path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2" name="Google Shape;11532;p17"/>
            <p:cNvSpPr/>
            <p:nvPr/>
          </p:nvSpPr>
          <p:spPr>
            <a:xfrm>
              <a:off x="6373325" y="26249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225" y="224"/>
                    <a:pt x="1" y="224"/>
                    <a:pt x="1" y="448"/>
                  </a:cubicBezTo>
                  <a:cubicBezTo>
                    <a:pt x="673" y="448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3" name="Google Shape;11533;p17"/>
            <p:cNvSpPr/>
            <p:nvPr/>
          </p:nvSpPr>
          <p:spPr>
            <a:xfrm>
              <a:off x="6363200" y="26378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306" y="1"/>
                  </a:moveTo>
                  <a:cubicBezTo>
                    <a:pt x="264" y="1"/>
                    <a:pt x="0" y="206"/>
                    <a:pt x="62" y="206"/>
                  </a:cubicBezTo>
                  <a:cubicBezTo>
                    <a:pt x="77" y="206"/>
                    <a:pt x="114" y="192"/>
                    <a:pt x="182" y="159"/>
                  </a:cubicBezTo>
                  <a:cubicBezTo>
                    <a:pt x="299" y="41"/>
                    <a:pt x="324" y="1"/>
                    <a:pt x="3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4" name="Google Shape;11534;p17"/>
            <p:cNvSpPr/>
            <p:nvPr/>
          </p:nvSpPr>
          <p:spPr>
            <a:xfrm>
              <a:off x="6395750" y="26417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5" name="Google Shape;11535;p17"/>
            <p:cNvSpPr/>
            <p:nvPr/>
          </p:nvSpPr>
          <p:spPr>
            <a:xfrm>
              <a:off x="3190875" y="26641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0" y="1"/>
                  </a:moveTo>
                  <a:cubicBezTo>
                    <a:pt x="0" y="225"/>
                    <a:pt x="0" y="225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6" name="Google Shape;11536;p17"/>
            <p:cNvSpPr/>
            <p:nvPr/>
          </p:nvSpPr>
          <p:spPr>
            <a:xfrm>
              <a:off x="3263700" y="2686600"/>
              <a:ext cx="95275" cy="50450"/>
            </a:xfrm>
            <a:custGeom>
              <a:avLst/>
              <a:gdLst/>
              <a:ahLst/>
              <a:cxnLst/>
              <a:rect l="l" t="t" r="r" b="b"/>
              <a:pathLst>
                <a:path w="3811" h="2018" extrusionOk="0">
                  <a:moveTo>
                    <a:pt x="1" y="0"/>
                  </a:moveTo>
                  <a:cubicBezTo>
                    <a:pt x="673" y="1121"/>
                    <a:pt x="2466" y="1345"/>
                    <a:pt x="3811" y="2017"/>
                  </a:cubicBezTo>
                  <a:cubicBezTo>
                    <a:pt x="2466" y="1121"/>
                    <a:pt x="1345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7" name="Google Shape;11537;p17"/>
            <p:cNvSpPr/>
            <p:nvPr/>
          </p:nvSpPr>
          <p:spPr>
            <a:xfrm>
              <a:off x="3910850" y="2717425"/>
              <a:ext cx="22425" cy="8425"/>
            </a:xfrm>
            <a:custGeom>
              <a:avLst/>
              <a:gdLst/>
              <a:ahLst/>
              <a:cxnLst/>
              <a:rect l="l" t="t" r="r" b="b"/>
              <a:pathLst>
                <a:path w="897" h="337" extrusionOk="0">
                  <a:moveTo>
                    <a:pt x="448" y="0"/>
                  </a:moveTo>
                  <a:cubicBezTo>
                    <a:pt x="224" y="0"/>
                    <a:pt x="0" y="112"/>
                    <a:pt x="112" y="336"/>
                  </a:cubicBezTo>
                  <a:lnTo>
                    <a:pt x="785" y="336"/>
                  </a:lnTo>
                  <a:cubicBezTo>
                    <a:pt x="897" y="112"/>
                    <a:pt x="672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8" name="Google Shape;11538;p17"/>
            <p:cNvSpPr/>
            <p:nvPr/>
          </p:nvSpPr>
          <p:spPr>
            <a:xfrm>
              <a:off x="3824000" y="2737025"/>
              <a:ext cx="15175" cy="7950"/>
            </a:xfrm>
            <a:custGeom>
              <a:avLst/>
              <a:gdLst/>
              <a:ahLst/>
              <a:cxnLst/>
              <a:rect l="l" t="t" r="r" b="b"/>
              <a:pathLst>
                <a:path w="607" h="318" extrusionOk="0">
                  <a:moveTo>
                    <a:pt x="449" y="0"/>
                  </a:moveTo>
                  <a:cubicBezTo>
                    <a:pt x="224" y="0"/>
                    <a:pt x="0" y="0"/>
                    <a:pt x="224" y="225"/>
                  </a:cubicBezTo>
                  <a:cubicBezTo>
                    <a:pt x="224" y="290"/>
                    <a:pt x="263" y="317"/>
                    <a:pt x="312" y="317"/>
                  </a:cubicBezTo>
                  <a:cubicBezTo>
                    <a:pt x="429" y="317"/>
                    <a:pt x="607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9" name="Google Shape;11539;p17"/>
            <p:cNvSpPr/>
            <p:nvPr/>
          </p:nvSpPr>
          <p:spPr>
            <a:xfrm>
              <a:off x="3734350" y="2763850"/>
              <a:ext cx="7750" cy="5150"/>
            </a:xfrm>
            <a:custGeom>
              <a:avLst/>
              <a:gdLst/>
              <a:ahLst/>
              <a:cxnLst/>
              <a:rect l="l" t="t" r="r" b="b"/>
              <a:pathLst>
                <a:path w="310" h="206" extrusionOk="0">
                  <a:moveTo>
                    <a:pt x="99" y="1"/>
                  </a:moveTo>
                  <a:cubicBezTo>
                    <a:pt x="68" y="1"/>
                    <a:pt x="34" y="14"/>
                    <a:pt x="0" y="48"/>
                  </a:cubicBezTo>
                  <a:cubicBezTo>
                    <a:pt x="118" y="165"/>
                    <a:pt x="189" y="206"/>
                    <a:pt x="226" y="206"/>
                  </a:cubicBezTo>
                  <a:cubicBezTo>
                    <a:pt x="310" y="206"/>
                    <a:pt x="222" y="1"/>
                    <a:pt x="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0" name="Google Shape;11540;p17"/>
            <p:cNvSpPr/>
            <p:nvPr/>
          </p:nvSpPr>
          <p:spPr>
            <a:xfrm>
              <a:off x="3443000" y="2776250"/>
              <a:ext cx="61650" cy="33650"/>
            </a:xfrm>
            <a:custGeom>
              <a:avLst/>
              <a:gdLst/>
              <a:ahLst/>
              <a:cxnLst/>
              <a:rect l="l" t="t" r="r" b="b"/>
              <a:pathLst>
                <a:path w="2466" h="1346" extrusionOk="0">
                  <a:moveTo>
                    <a:pt x="0" y="0"/>
                  </a:moveTo>
                  <a:lnTo>
                    <a:pt x="0" y="0"/>
                  </a:lnTo>
                  <a:cubicBezTo>
                    <a:pt x="673" y="897"/>
                    <a:pt x="1569" y="1345"/>
                    <a:pt x="2466" y="1345"/>
                  </a:cubicBezTo>
                  <a:cubicBezTo>
                    <a:pt x="1793" y="897"/>
                    <a:pt x="897" y="449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1" name="Google Shape;11541;p17"/>
            <p:cNvSpPr/>
            <p:nvPr/>
          </p:nvSpPr>
          <p:spPr>
            <a:xfrm>
              <a:off x="4938975" y="2781850"/>
              <a:ext cx="16850" cy="16825"/>
            </a:xfrm>
            <a:custGeom>
              <a:avLst/>
              <a:gdLst/>
              <a:ahLst/>
              <a:cxnLst/>
              <a:rect l="l" t="t" r="r" b="b"/>
              <a:pathLst>
                <a:path w="674" h="673" extrusionOk="0">
                  <a:moveTo>
                    <a:pt x="673" y="0"/>
                  </a:moveTo>
                  <a:cubicBezTo>
                    <a:pt x="1" y="225"/>
                    <a:pt x="1" y="673"/>
                    <a:pt x="673" y="673"/>
                  </a:cubicBezTo>
                  <a:lnTo>
                    <a:pt x="6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2" name="Google Shape;11542;p17"/>
            <p:cNvSpPr/>
            <p:nvPr/>
          </p:nvSpPr>
          <p:spPr>
            <a:xfrm>
              <a:off x="2972350" y="2793050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0" y="1"/>
                  </a:moveTo>
                  <a:lnTo>
                    <a:pt x="0" y="1"/>
                  </a:lnTo>
                  <a:cubicBezTo>
                    <a:pt x="225" y="449"/>
                    <a:pt x="673" y="897"/>
                    <a:pt x="1345" y="1345"/>
                  </a:cubicBezTo>
                  <a:cubicBezTo>
                    <a:pt x="897" y="897"/>
                    <a:pt x="673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3" name="Google Shape;11543;p17"/>
            <p:cNvSpPr/>
            <p:nvPr/>
          </p:nvSpPr>
          <p:spPr>
            <a:xfrm>
              <a:off x="5174300" y="27986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4" name="Google Shape;11544;p17"/>
            <p:cNvSpPr/>
            <p:nvPr/>
          </p:nvSpPr>
          <p:spPr>
            <a:xfrm>
              <a:off x="3011575" y="2822900"/>
              <a:ext cx="28025" cy="15000"/>
            </a:xfrm>
            <a:custGeom>
              <a:avLst/>
              <a:gdLst/>
              <a:ahLst/>
              <a:cxnLst/>
              <a:rect l="l" t="t" r="r" b="b"/>
              <a:pathLst>
                <a:path w="1121" h="600" extrusionOk="0">
                  <a:moveTo>
                    <a:pt x="350" y="1"/>
                  </a:moveTo>
                  <a:cubicBezTo>
                    <a:pt x="229" y="1"/>
                    <a:pt x="108" y="44"/>
                    <a:pt x="0" y="151"/>
                  </a:cubicBezTo>
                  <a:cubicBezTo>
                    <a:pt x="0" y="600"/>
                    <a:pt x="224" y="600"/>
                    <a:pt x="1121" y="600"/>
                  </a:cubicBezTo>
                  <a:cubicBezTo>
                    <a:pt x="1121" y="429"/>
                    <a:pt x="733" y="1"/>
                    <a:pt x="3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5" name="Google Shape;11545;p17"/>
            <p:cNvSpPr/>
            <p:nvPr/>
          </p:nvSpPr>
          <p:spPr>
            <a:xfrm>
              <a:off x="3555050" y="2837875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1" y="1"/>
                  </a:moveTo>
                  <a:cubicBezTo>
                    <a:pt x="1" y="225"/>
                    <a:pt x="225" y="449"/>
                    <a:pt x="897" y="449"/>
                  </a:cubicBezTo>
                  <a:cubicBezTo>
                    <a:pt x="897" y="1"/>
                    <a:pt x="225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6" name="Google Shape;11546;p17"/>
            <p:cNvSpPr/>
            <p:nvPr/>
          </p:nvSpPr>
          <p:spPr>
            <a:xfrm>
              <a:off x="3011575" y="283787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0" y="1"/>
                  </a:moveTo>
                  <a:cubicBezTo>
                    <a:pt x="0" y="449"/>
                    <a:pt x="448" y="449"/>
                    <a:pt x="224" y="673"/>
                  </a:cubicBezTo>
                  <a:cubicBezTo>
                    <a:pt x="1121" y="673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7" name="Google Shape;11547;p17"/>
            <p:cNvSpPr/>
            <p:nvPr/>
          </p:nvSpPr>
          <p:spPr>
            <a:xfrm>
              <a:off x="6462975" y="28490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8" name="Google Shape;11548;p17"/>
            <p:cNvSpPr/>
            <p:nvPr/>
          </p:nvSpPr>
          <p:spPr>
            <a:xfrm>
              <a:off x="6552625" y="285467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449" y="1"/>
                  </a:moveTo>
                  <a:cubicBezTo>
                    <a:pt x="225" y="1"/>
                    <a:pt x="1" y="225"/>
                    <a:pt x="1" y="449"/>
                  </a:cubicBezTo>
                  <a:cubicBezTo>
                    <a:pt x="225" y="449"/>
                    <a:pt x="449" y="44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9" name="Google Shape;11549;p17"/>
            <p:cNvSpPr/>
            <p:nvPr/>
          </p:nvSpPr>
          <p:spPr>
            <a:xfrm>
              <a:off x="3022775" y="28603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0" name="Google Shape;11550;p17"/>
            <p:cNvSpPr/>
            <p:nvPr/>
          </p:nvSpPr>
          <p:spPr>
            <a:xfrm>
              <a:off x="6502200" y="28715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1" y="0"/>
                  </a:moveTo>
                  <a:lnTo>
                    <a:pt x="225" y="0"/>
                  </a:lnTo>
                  <a:cubicBezTo>
                    <a:pt x="225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1" name="Google Shape;11551;p17"/>
            <p:cNvSpPr/>
            <p:nvPr/>
          </p:nvSpPr>
          <p:spPr>
            <a:xfrm>
              <a:off x="3896825" y="2873875"/>
              <a:ext cx="9375" cy="6475"/>
            </a:xfrm>
            <a:custGeom>
              <a:avLst/>
              <a:gdLst/>
              <a:ahLst/>
              <a:cxnLst/>
              <a:rect l="l" t="t" r="r" b="b"/>
              <a:pathLst>
                <a:path w="375" h="259" extrusionOk="0">
                  <a:moveTo>
                    <a:pt x="225" y="0"/>
                  </a:moveTo>
                  <a:cubicBezTo>
                    <a:pt x="170" y="0"/>
                    <a:pt x="96" y="35"/>
                    <a:pt x="1" y="129"/>
                  </a:cubicBezTo>
                  <a:cubicBezTo>
                    <a:pt x="96" y="224"/>
                    <a:pt x="170" y="259"/>
                    <a:pt x="225" y="259"/>
                  </a:cubicBezTo>
                  <a:cubicBezTo>
                    <a:pt x="374" y="259"/>
                    <a:pt x="3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2" name="Google Shape;11552;p17"/>
            <p:cNvSpPr/>
            <p:nvPr/>
          </p:nvSpPr>
          <p:spPr>
            <a:xfrm>
              <a:off x="3644700" y="2881525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99" y="0"/>
                  </a:moveTo>
                  <a:cubicBezTo>
                    <a:pt x="68" y="0"/>
                    <a:pt x="34" y="14"/>
                    <a:pt x="1" y="48"/>
                  </a:cubicBezTo>
                  <a:cubicBezTo>
                    <a:pt x="118" y="165"/>
                    <a:pt x="189" y="205"/>
                    <a:pt x="226" y="205"/>
                  </a:cubicBezTo>
                  <a:cubicBezTo>
                    <a:pt x="310" y="205"/>
                    <a:pt x="222" y="0"/>
                    <a:pt x="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3" name="Google Shape;11553;p17"/>
            <p:cNvSpPr/>
            <p:nvPr/>
          </p:nvSpPr>
          <p:spPr>
            <a:xfrm>
              <a:off x="3700725" y="29443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6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4" name="Google Shape;11554;p17"/>
            <p:cNvSpPr/>
            <p:nvPr/>
          </p:nvSpPr>
          <p:spPr>
            <a:xfrm>
              <a:off x="3790375" y="2952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5" name="Google Shape;11555;p17"/>
            <p:cNvSpPr/>
            <p:nvPr/>
          </p:nvSpPr>
          <p:spPr>
            <a:xfrm>
              <a:off x="3168450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182" y="0"/>
                  </a:moveTo>
                  <a:cubicBezTo>
                    <a:pt x="127" y="0"/>
                    <a:pt x="66" y="14"/>
                    <a:pt x="1" y="47"/>
                  </a:cubicBezTo>
                  <a:cubicBezTo>
                    <a:pt x="1" y="159"/>
                    <a:pt x="113" y="159"/>
                    <a:pt x="225" y="159"/>
                  </a:cubicBezTo>
                  <a:cubicBezTo>
                    <a:pt x="337" y="159"/>
                    <a:pt x="449" y="159"/>
                    <a:pt x="449" y="271"/>
                  </a:cubicBezTo>
                  <a:cubicBezTo>
                    <a:pt x="482" y="303"/>
                    <a:pt x="505" y="317"/>
                    <a:pt x="519" y="317"/>
                  </a:cubicBezTo>
                  <a:cubicBezTo>
                    <a:pt x="588" y="317"/>
                    <a:pt x="449" y="0"/>
                    <a:pt x="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6" name="Google Shape;11556;p17"/>
            <p:cNvSpPr/>
            <p:nvPr/>
          </p:nvSpPr>
          <p:spPr>
            <a:xfrm>
              <a:off x="6715125" y="297680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3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7" name="Google Shape;11557;p17"/>
            <p:cNvSpPr/>
            <p:nvPr/>
          </p:nvSpPr>
          <p:spPr>
            <a:xfrm>
              <a:off x="876850" y="2983550"/>
              <a:ext cx="61650" cy="22450"/>
            </a:xfrm>
            <a:custGeom>
              <a:avLst/>
              <a:gdLst/>
              <a:ahLst/>
              <a:cxnLst/>
              <a:rect l="l" t="t" r="r" b="b"/>
              <a:pathLst>
                <a:path w="2466" h="898" extrusionOk="0">
                  <a:moveTo>
                    <a:pt x="0" y="1"/>
                  </a:moveTo>
                  <a:cubicBezTo>
                    <a:pt x="673" y="673"/>
                    <a:pt x="1569" y="897"/>
                    <a:pt x="2466" y="897"/>
                  </a:cubicBezTo>
                  <a:cubicBezTo>
                    <a:pt x="1793" y="449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8" name="Google Shape;11558;p17"/>
            <p:cNvSpPr/>
            <p:nvPr/>
          </p:nvSpPr>
          <p:spPr>
            <a:xfrm>
              <a:off x="4328250" y="2983550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" y="1"/>
                  </a:moveTo>
                  <a:cubicBezTo>
                    <a:pt x="1" y="1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9" name="Google Shape;11559;p17"/>
            <p:cNvSpPr/>
            <p:nvPr/>
          </p:nvSpPr>
          <p:spPr>
            <a:xfrm>
              <a:off x="3157250" y="29891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lnTo>
                    <a:pt x="449" y="449"/>
                  </a:lnTo>
                  <a:cubicBezTo>
                    <a:pt x="449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0" name="Google Shape;11560;p17"/>
            <p:cNvSpPr/>
            <p:nvPr/>
          </p:nvSpPr>
          <p:spPr>
            <a:xfrm>
              <a:off x="4597200" y="29978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7" y="0"/>
                  </a:moveTo>
                  <a:cubicBezTo>
                    <a:pt x="50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0"/>
                    <a:pt x="1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1" name="Google Shape;11561;p17"/>
            <p:cNvSpPr/>
            <p:nvPr/>
          </p:nvSpPr>
          <p:spPr>
            <a:xfrm>
              <a:off x="6709500" y="30148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673" y="317"/>
                    <a:pt x="449" y="93"/>
                  </a:cubicBezTo>
                  <a:cubicBezTo>
                    <a:pt x="449" y="28"/>
                    <a:pt x="411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2" name="Google Shape;11562;p17"/>
            <p:cNvSpPr/>
            <p:nvPr/>
          </p:nvSpPr>
          <p:spPr>
            <a:xfrm>
              <a:off x="5291975" y="30227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3" name="Google Shape;11563;p17"/>
            <p:cNvSpPr/>
            <p:nvPr/>
          </p:nvSpPr>
          <p:spPr>
            <a:xfrm>
              <a:off x="4916575" y="302837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673" y="1"/>
                  </a:moveTo>
                  <a:cubicBezTo>
                    <a:pt x="224" y="1"/>
                    <a:pt x="0" y="1"/>
                    <a:pt x="224" y="225"/>
                  </a:cubicBezTo>
                  <a:cubicBezTo>
                    <a:pt x="290" y="290"/>
                    <a:pt x="375" y="318"/>
                    <a:pt x="456" y="318"/>
                  </a:cubicBezTo>
                  <a:cubicBezTo>
                    <a:pt x="653" y="318"/>
                    <a:pt x="831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4" name="Google Shape;11564;p17"/>
            <p:cNvSpPr/>
            <p:nvPr/>
          </p:nvSpPr>
          <p:spPr>
            <a:xfrm>
              <a:off x="4916575" y="30395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00" y="100"/>
                    <a:pt x="233" y="100"/>
                  </a:cubicBezTo>
                  <a:cubicBezTo>
                    <a:pt x="299" y="100"/>
                    <a:pt x="374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5" name="Google Shape;11565;p17"/>
            <p:cNvSpPr/>
            <p:nvPr/>
          </p:nvSpPr>
          <p:spPr>
            <a:xfrm>
              <a:off x="5247150" y="3045175"/>
              <a:ext cx="15325" cy="13450"/>
            </a:xfrm>
            <a:custGeom>
              <a:avLst/>
              <a:gdLst/>
              <a:ahLst/>
              <a:cxnLst/>
              <a:rect l="l" t="t" r="r" b="b"/>
              <a:pathLst>
                <a:path w="613" h="538" extrusionOk="0">
                  <a:moveTo>
                    <a:pt x="448" y="1"/>
                  </a:moveTo>
                  <a:cubicBezTo>
                    <a:pt x="224" y="1"/>
                    <a:pt x="0" y="1"/>
                    <a:pt x="224" y="449"/>
                  </a:cubicBezTo>
                  <a:cubicBezTo>
                    <a:pt x="224" y="509"/>
                    <a:pt x="256" y="537"/>
                    <a:pt x="299" y="537"/>
                  </a:cubicBezTo>
                  <a:cubicBezTo>
                    <a:pt x="416" y="537"/>
                    <a:pt x="612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6" name="Google Shape;11566;p17"/>
            <p:cNvSpPr/>
            <p:nvPr/>
          </p:nvSpPr>
          <p:spPr>
            <a:xfrm>
              <a:off x="5286375" y="3050875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124" y="0"/>
                  </a:moveTo>
                  <a:cubicBezTo>
                    <a:pt x="96" y="0"/>
                    <a:pt x="54" y="58"/>
                    <a:pt x="0" y="221"/>
                  </a:cubicBezTo>
                  <a:cubicBezTo>
                    <a:pt x="39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7" name="Google Shape;11567;p17"/>
            <p:cNvSpPr/>
            <p:nvPr/>
          </p:nvSpPr>
          <p:spPr>
            <a:xfrm>
              <a:off x="3129225" y="3062625"/>
              <a:ext cx="28050" cy="9975"/>
            </a:xfrm>
            <a:custGeom>
              <a:avLst/>
              <a:gdLst/>
              <a:ahLst/>
              <a:cxnLst/>
              <a:rect l="l" t="t" r="r" b="b"/>
              <a:pathLst>
                <a:path w="1122" h="399" extrusionOk="0">
                  <a:moveTo>
                    <a:pt x="192" y="0"/>
                  </a:moveTo>
                  <a:cubicBezTo>
                    <a:pt x="75" y="0"/>
                    <a:pt x="1" y="50"/>
                    <a:pt x="1" y="199"/>
                  </a:cubicBezTo>
                  <a:cubicBezTo>
                    <a:pt x="150" y="199"/>
                    <a:pt x="399" y="399"/>
                    <a:pt x="681" y="399"/>
                  </a:cubicBezTo>
                  <a:cubicBezTo>
                    <a:pt x="822" y="399"/>
                    <a:pt x="972" y="349"/>
                    <a:pt x="1121" y="199"/>
                  </a:cubicBezTo>
                  <a:cubicBezTo>
                    <a:pt x="822" y="199"/>
                    <a:pt x="424" y="0"/>
                    <a:pt x="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8" name="Google Shape;11568;p17"/>
            <p:cNvSpPr/>
            <p:nvPr/>
          </p:nvSpPr>
          <p:spPr>
            <a:xfrm>
              <a:off x="3213275" y="3067600"/>
              <a:ext cx="33650" cy="16825"/>
            </a:xfrm>
            <a:custGeom>
              <a:avLst/>
              <a:gdLst/>
              <a:ahLst/>
              <a:cxnLst/>
              <a:rect l="l" t="t" r="r" b="b"/>
              <a:pathLst>
                <a:path w="1346" h="673" extrusionOk="0">
                  <a:moveTo>
                    <a:pt x="449" y="0"/>
                  </a:moveTo>
                  <a:cubicBezTo>
                    <a:pt x="0" y="224"/>
                    <a:pt x="897" y="673"/>
                    <a:pt x="1345" y="673"/>
                  </a:cubicBezTo>
                  <a:cubicBezTo>
                    <a:pt x="1121" y="224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9" name="Google Shape;11569;p17"/>
            <p:cNvSpPr/>
            <p:nvPr/>
          </p:nvSpPr>
          <p:spPr>
            <a:xfrm>
              <a:off x="3975275" y="3079425"/>
              <a:ext cx="22425" cy="6625"/>
            </a:xfrm>
            <a:custGeom>
              <a:avLst/>
              <a:gdLst/>
              <a:ahLst/>
              <a:cxnLst/>
              <a:rect l="l" t="t" r="r" b="b"/>
              <a:pathLst>
                <a:path w="897" h="265" extrusionOk="0">
                  <a:moveTo>
                    <a:pt x="133" y="1"/>
                  </a:moveTo>
                  <a:cubicBezTo>
                    <a:pt x="50" y="1"/>
                    <a:pt x="0" y="50"/>
                    <a:pt x="0" y="200"/>
                  </a:cubicBezTo>
                  <a:cubicBezTo>
                    <a:pt x="48" y="152"/>
                    <a:pt x="105" y="135"/>
                    <a:pt x="168" y="135"/>
                  </a:cubicBezTo>
                  <a:cubicBezTo>
                    <a:pt x="341" y="135"/>
                    <a:pt x="557" y="264"/>
                    <a:pt x="729" y="264"/>
                  </a:cubicBezTo>
                  <a:cubicBezTo>
                    <a:pt x="792" y="264"/>
                    <a:pt x="850" y="247"/>
                    <a:pt x="897" y="200"/>
                  </a:cubicBezTo>
                  <a:cubicBezTo>
                    <a:pt x="598" y="200"/>
                    <a:pt x="299" y="1"/>
                    <a:pt x="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0" name="Google Shape;11570;p17"/>
            <p:cNvSpPr/>
            <p:nvPr/>
          </p:nvSpPr>
          <p:spPr>
            <a:xfrm>
              <a:off x="4905375" y="312675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16" y="0"/>
                  </a:moveTo>
                  <a:cubicBezTo>
                    <a:pt x="50" y="0"/>
                    <a:pt x="0" y="25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0"/>
                    <a:pt x="1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1" name="Google Shape;11571;p17"/>
            <p:cNvSpPr/>
            <p:nvPr/>
          </p:nvSpPr>
          <p:spPr>
            <a:xfrm>
              <a:off x="4866150" y="3134825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673" y="1"/>
                  </a:moveTo>
                  <a:cubicBezTo>
                    <a:pt x="224" y="1"/>
                    <a:pt x="0" y="1"/>
                    <a:pt x="0" y="225"/>
                  </a:cubicBezTo>
                  <a:cubicBezTo>
                    <a:pt x="66" y="291"/>
                    <a:pt x="151" y="318"/>
                    <a:pt x="238" y="318"/>
                  </a:cubicBezTo>
                  <a:cubicBezTo>
                    <a:pt x="448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2" name="Google Shape;11572;p17"/>
            <p:cNvSpPr/>
            <p:nvPr/>
          </p:nvSpPr>
          <p:spPr>
            <a:xfrm>
              <a:off x="2884350" y="3154925"/>
              <a:ext cx="19150" cy="10275"/>
            </a:xfrm>
            <a:custGeom>
              <a:avLst/>
              <a:gdLst/>
              <a:ahLst/>
              <a:cxnLst/>
              <a:rect l="l" t="t" r="r" b="b"/>
              <a:pathLst>
                <a:path w="766" h="411" extrusionOk="0">
                  <a:moveTo>
                    <a:pt x="489" y="0"/>
                  </a:moveTo>
                  <a:cubicBezTo>
                    <a:pt x="402" y="0"/>
                    <a:pt x="290" y="28"/>
                    <a:pt x="159" y="93"/>
                  </a:cubicBezTo>
                  <a:cubicBezTo>
                    <a:pt x="0" y="252"/>
                    <a:pt x="66" y="410"/>
                    <a:pt x="276" y="410"/>
                  </a:cubicBezTo>
                  <a:cubicBezTo>
                    <a:pt x="364" y="410"/>
                    <a:pt x="476" y="383"/>
                    <a:pt x="607" y="317"/>
                  </a:cubicBezTo>
                  <a:cubicBezTo>
                    <a:pt x="765" y="159"/>
                    <a:pt x="700" y="0"/>
                    <a:pt x="4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3" name="Google Shape;11573;p17"/>
            <p:cNvSpPr/>
            <p:nvPr/>
          </p:nvSpPr>
          <p:spPr>
            <a:xfrm>
              <a:off x="2933125" y="31740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1" y="1"/>
                  </a:moveTo>
                  <a:cubicBezTo>
                    <a:pt x="225" y="449"/>
                    <a:pt x="1" y="673"/>
                    <a:pt x="673" y="897"/>
                  </a:cubicBezTo>
                  <a:cubicBezTo>
                    <a:pt x="897" y="897"/>
                    <a:pt x="449" y="225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4" name="Google Shape;11574;p17"/>
            <p:cNvSpPr/>
            <p:nvPr/>
          </p:nvSpPr>
          <p:spPr>
            <a:xfrm>
              <a:off x="453557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8" y="0"/>
                  </a:moveTo>
                  <a:cubicBezTo>
                    <a:pt x="25" y="0"/>
                    <a:pt x="0" y="25"/>
                    <a:pt x="0" y="100"/>
                  </a:cubicBezTo>
                  <a:lnTo>
                    <a:pt x="224" y="100"/>
                  </a:lnTo>
                  <a:cubicBezTo>
                    <a:pt x="224" y="100"/>
                    <a:pt x="125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5" name="Google Shape;11575;p17"/>
            <p:cNvSpPr/>
            <p:nvPr/>
          </p:nvSpPr>
          <p:spPr>
            <a:xfrm>
              <a:off x="4843725" y="31827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6" name="Google Shape;11576;p17"/>
            <p:cNvSpPr/>
            <p:nvPr/>
          </p:nvSpPr>
          <p:spPr>
            <a:xfrm>
              <a:off x="5280750" y="3228900"/>
              <a:ext cx="7775" cy="5150"/>
            </a:xfrm>
            <a:custGeom>
              <a:avLst/>
              <a:gdLst/>
              <a:ahLst/>
              <a:cxnLst/>
              <a:rect l="l" t="t" r="r" b="b"/>
              <a:pathLst>
                <a:path w="311" h="206" extrusionOk="0">
                  <a:moveTo>
                    <a:pt x="100" y="1"/>
                  </a:moveTo>
                  <a:cubicBezTo>
                    <a:pt x="68" y="1"/>
                    <a:pt x="35" y="14"/>
                    <a:pt x="1" y="48"/>
                  </a:cubicBezTo>
                  <a:cubicBezTo>
                    <a:pt x="118" y="165"/>
                    <a:pt x="189" y="206"/>
                    <a:pt x="227" y="206"/>
                  </a:cubicBezTo>
                  <a:cubicBezTo>
                    <a:pt x="310" y="206"/>
                    <a:pt x="223" y="1"/>
                    <a:pt x="1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7" name="Google Shape;11577;p17"/>
            <p:cNvSpPr/>
            <p:nvPr/>
          </p:nvSpPr>
          <p:spPr>
            <a:xfrm>
              <a:off x="3566250" y="3241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8" name="Google Shape;11578;p17"/>
            <p:cNvSpPr/>
            <p:nvPr/>
          </p:nvSpPr>
          <p:spPr>
            <a:xfrm>
              <a:off x="4373075" y="3243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9" name="Google Shape;11579;p17"/>
            <p:cNvSpPr/>
            <p:nvPr/>
          </p:nvSpPr>
          <p:spPr>
            <a:xfrm>
              <a:off x="3504625" y="3258100"/>
              <a:ext cx="34975" cy="12750"/>
            </a:xfrm>
            <a:custGeom>
              <a:avLst/>
              <a:gdLst/>
              <a:ahLst/>
              <a:cxnLst/>
              <a:rect l="l" t="t" r="r" b="b"/>
              <a:pathLst>
                <a:path w="1399" h="510" extrusionOk="0">
                  <a:moveTo>
                    <a:pt x="673" y="0"/>
                  </a:moveTo>
                  <a:cubicBezTo>
                    <a:pt x="673" y="102"/>
                    <a:pt x="638" y="134"/>
                    <a:pt x="585" y="134"/>
                  </a:cubicBezTo>
                  <a:cubicBezTo>
                    <a:pt x="490" y="134"/>
                    <a:pt x="335" y="31"/>
                    <a:pt x="208" y="31"/>
                  </a:cubicBezTo>
                  <a:cubicBezTo>
                    <a:pt x="92" y="31"/>
                    <a:pt x="1" y="117"/>
                    <a:pt x="1" y="449"/>
                  </a:cubicBezTo>
                  <a:cubicBezTo>
                    <a:pt x="43" y="491"/>
                    <a:pt x="127" y="510"/>
                    <a:pt x="228" y="510"/>
                  </a:cubicBezTo>
                  <a:cubicBezTo>
                    <a:pt x="657" y="510"/>
                    <a:pt x="1398" y="182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0" name="Google Shape;11580;p17"/>
            <p:cNvSpPr/>
            <p:nvPr/>
          </p:nvSpPr>
          <p:spPr>
            <a:xfrm>
              <a:off x="4339475" y="325950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1" name="Google Shape;11581;p17"/>
            <p:cNvSpPr/>
            <p:nvPr/>
          </p:nvSpPr>
          <p:spPr>
            <a:xfrm>
              <a:off x="4672075" y="326812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0"/>
                  </a:moveTo>
                  <a:cubicBezTo>
                    <a:pt x="248" y="0"/>
                    <a:pt x="211" y="14"/>
                    <a:pt x="143" y="48"/>
                  </a:cubicBezTo>
                  <a:cubicBezTo>
                    <a:pt x="26" y="165"/>
                    <a:pt x="1" y="205"/>
                    <a:pt x="19" y="205"/>
                  </a:cubicBezTo>
                  <a:cubicBezTo>
                    <a:pt x="61" y="205"/>
                    <a:pt x="325" y="0"/>
                    <a:pt x="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2" name="Google Shape;11582;p17"/>
            <p:cNvSpPr/>
            <p:nvPr/>
          </p:nvSpPr>
          <p:spPr>
            <a:xfrm>
              <a:off x="4720475" y="3266800"/>
              <a:ext cx="11225" cy="5025"/>
            </a:xfrm>
            <a:custGeom>
              <a:avLst/>
              <a:gdLst/>
              <a:ahLst/>
              <a:cxnLst/>
              <a:rect l="l" t="t" r="r" b="b"/>
              <a:pathLst>
                <a:path w="449" h="2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cubicBezTo>
                    <a:pt x="0" y="175"/>
                    <a:pt x="50" y="200"/>
                    <a:pt x="116" y="200"/>
                  </a:cubicBezTo>
                  <a:cubicBezTo>
                    <a:pt x="249" y="200"/>
                    <a:pt x="448" y="101"/>
                    <a:pt x="448" y="101"/>
                  </a:cubicBez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3" name="Google Shape;11583;p17"/>
            <p:cNvSpPr/>
            <p:nvPr/>
          </p:nvSpPr>
          <p:spPr>
            <a:xfrm>
              <a:off x="4059325" y="3274900"/>
              <a:ext cx="15325" cy="13425"/>
            </a:xfrm>
            <a:custGeom>
              <a:avLst/>
              <a:gdLst/>
              <a:ahLst/>
              <a:cxnLst/>
              <a:rect l="l" t="t" r="r" b="b"/>
              <a:pathLst>
                <a:path w="613" h="537" extrusionOk="0">
                  <a:moveTo>
                    <a:pt x="448" y="1"/>
                  </a:moveTo>
                  <a:cubicBezTo>
                    <a:pt x="0" y="1"/>
                    <a:pt x="0" y="1"/>
                    <a:pt x="0" y="449"/>
                  </a:cubicBezTo>
                  <a:cubicBezTo>
                    <a:pt x="60" y="509"/>
                    <a:pt x="136" y="537"/>
                    <a:pt x="211" y="537"/>
                  </a:cubicBezTo>
                  <a:cubicBezTo>
                    <a:pt x="416" y="537"/>
                    <a:pt x="613" y="329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4" name="Google Shape;11584;p17"/>
            <p:cNvSpPr/>
            <p:nvPr/>
          </p:nvSpPr>
          <p:spPr>
            <a:xfrm>
              <a:off x="4742875" y="32772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5" name="Google Shape;11585;p17"/>
            <p:cNvSpPr/>
            <p:nvPr/>
          </p:nvSpPr>
          <p:spPr>
            <a:xfrm>
              <a:off x="6485400" y="3302925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224" y="0"/>
                  </a:moveTo>
                  <a:cubicBezTo>
                    <a:pt x="0" y="0"/>
                    <a:pt x="673" y="224"/>
                    <a:pt x="897" y="224"/>
                  </a:cubicBezTo>
                  <a:cubicBezTo>
                    <a:pt x="897" y="0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6" name="Google Shape;11586;p17"/>
            <p:cNvSpPr/>
            <p:nvPr/>
          </p:nvSpPr>
          <p:spPr>
            <a:xfrm>
              <a:off x="2697800" y="330527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5" y="36"/>
                    <a:pt x="1" y="130"/>
                  </a:cubicBezTo>
                  <a:cubicBezTo>
                    <a:pt x="95" y="225"/>
                    <a:pt x="170" y="260"/>
                    <a:pt x="225" y="260"/>
                  </a:cubicBezTo>
                  <a:cubicBezTo>
                    <a:pt x="374" y="260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7" name="Google Shape;11587;p17"/>
            <p:cNvSpPr/>
            <p:nvPr/>
          </p:nvSpPr>
          <p:spPr>
            <a:xfrm>
              <a:off x="3409375" y="3302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673" y="0"/>
                  </a:moveTo>
                  <a:lnTo>
                    <a:pt x="673" y="0"/>
                  </a:lnTo>
                  <a:cubicBezTo>
                    <a:pt x="449" y="224"/>
                    <a:pt x="1" y="0"/>
                    <a:pt x="1" y="449"/>
                  </a:cubicBezTo>
                  <a:cubicBezTo>
                    <a:pt x="449" y="449"/>
                    <a:pt x="673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8" name="Google Shape;11588;p17"/>
            <p:cNvSpPr/>
            <p:nvPr/>
          </p:nvSpPr>
          <p:spPr>
            <a:xfrm>
              <a:off x="4655175" y="3302925"/>
              <a:ext cx="9275" cy="12750"/>
            </a:xfrm>
            <a:custGeom>
              <a:avLst/>
              <a:gdLst/>
              <a:ahLst/>
              <a:cxnLst/>
              <a:rect l="l" t="t" r="r" b="b"/>
              <a:pathLst>
                <a:path w="371" h="510" extrusionOk="0">
                  <a:moveTo>
                    <a:pt x="147" y="0"/>
                  </a:moveTo>
                  <a:cubicBezTo>
                    <a:pt x="147" y="182"/>
                    <a:pt x="0" y="510"/>
                    <a:pt x="181" y="510"/>
                  </a:cubicBezTo>
                  <a:cubicBezTo>
                    <a:pt x="224" y="510"/>
                    <a:pt x="285" y="491"/>
                    <a:pt x="371" y="449"/>
                  </a:cubicBezTo>
                  <a:cubicBezTo>
                    <a:pt x="371" y="224"/>
                    <a:pt x="371" y="0"/>
                    <a:pt x="1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9" name="Google Shape;11589;p17"/>
            <p:cNvSpPr/>
            <p:nvPr/>
          </p:nvSpPr>
          <p:spPr>
            <a:xfrm>
              <a:off x="6519000" y="33085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449" y="0"/>
                  </a:moveTo>
                  <a:cubicBezTo>
                    <a:pt x="449" y="0"/>
                    <a:pt x="1" y="0"/>
                    <a:pt x="1" y="225"/>
                  </a:cubicBezTo>
                  <a:cubicBezTo>
                    <a:pt x="1" y="225"/>
                    <a:pt x="449" y="22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0" name="Google Shape;11590;p17"/>
            <p:cNvSpPr/>
            <p:nvPr/>
          </p:nvSpPr>
          <p:spPr>
            <a:xfrm>
              <a:off x="6552625" y="3314125"/>
              <a:ext cx="25" cy="28050"/>
            </a:xfrm>
            <a:custGeom>
              <a:avLst/>
              <a:gdLst/>
              <a:ahLst/>
              <a:cxnLst/>
              <a:rect l="l" t="t" r="r" b="b"/>
              <a:pathLst>
                <a:path w="1" h="1122" extrusionOk="0">
                  <a:moveTo>
                    <a:pt x="1" y="673"/>
                  </a:moveTo>
                  <a:cubicBezTo>
                    <a:pt x="1" y="1121"/>
                    <a:pt x="1" y="1"/>
                    <a:pt x="1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1" name="Google Shape;11591;p17"/>
            <p:cNvSpPr/>
            <p:nvPr/>
          </p:nvSpPr>
          <p:spPr>
            <a:xfrm>
              <a:off x="6576375" y="3327000"/>
              <a:ext cx="15500" cy="5125"/>
            </a:xfrm>
            <a:custGeom>
              <a:avLst/>
              <a:gdLst/>
              <a:ahLst/>
              <a:cxnLst/>
              <a:rect l="l" t="t" r="r" b="b"/>
              <a:pathLst>
                <a:path w="620" h="205" extrusionOk="0">
                  <a:moveTo>
                    <a:pt x="168" y="0"/>
                  </a:moveTo>
                  <a:cubicBezTo>
                    <a:pt x="0" y="0"/>
                    <a:pt x="176" y="205"/>
                    <a:pt x="422" y="205"/>
                  </a:cubicBezTo>
                  <a:cubicBezTo>
                    <a:pt x="485" y="205"/>
                    <a:pt x="552" y="192"/>
                    <a:pt x="619" y="158"/>
                  </a:cubicBezTo>
                  <a:cubicBezTo>
                    <a:pt x="385" y="41"/>
                    <a:pt x="242" y="0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2" name="Google Shape;11592;p17"/>
            <p:cNvSpPr/>
            <p:nvPr/>
          </p:nvSpPr>
          <p:spPr>
            <a:xfrm>
              <a:off x="2905125" y="3330925"/>
              <a:ext cx="22425" cy="2525"/>
            </a:xfrm>
            <a:custGeom>
              <a:avLst/>
              <a:gdLst/>
              <a:ahLst/>
              <a:cxnLst/>
              <a:rect l="l" t="t" r="r" b="b"/>
              <a:pathLst>
                <a:path w="897" h="101" extrusionOk="0">
                  <a:moveTo>
                    <a:pt x="0" y="1"/>
                  </a:moveTo>
                  <a:cubicBezTo>
                    <a:pt x="0" y="1"/>
                    <a:pt x="299" y="100"/>
                    <a:pt x="564" y="100"/>
                  </a:cubicBezTo>
                  <a:cubicBezTo>
                    <a:pt x="697" y="100"/>
                    <a:pt x="822" y="76"/>
                    <a:pt x="8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3" name="Google Shape;11593;p17"/>
            <p:cNvSpPr/>
            <p:nvPr/>
          </p:nvSpPr>
          <p:spPr>
            <a:xfrm>
              <a:off x="4305850" y="33310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0" y="221"/>
                  </a:cubicBezTo>
                  <a:cubicBezTo>
                    <a:pt x="40" y="300"/>
                    <a:pt x="72" y="330"/>
                    <a:pt x="98" y="330"/>
                  </a:cubicBezTo>
                  <a:cubicBezTo>
                    <a:pt x="182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4" name="Google Shape;11594;p17"/>
            <p:cNvSpPr/>
            <p:nvPr/>
          </p:nvSpPr>
          <p:spPr>
            <a:xfrm>
              <a:off x="6470750" y="333260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5" name="Google Shape;11595;p17"/>
            <p:cNvSpPr/>
            <p:nvPr/>
          </p:nvSpPr>
          <p:spPr>
            <a:xfrm>
              <a:off x="6614250" y="3337150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499" y="1"/>
                  </a:moveTo>
                  <a:cubicBezTo>
                    <a:pt x="325" y="1"/>
                    <a:pt x="150" y="51"/>
                    <a:pt x="1" y="200"/>
                  </a:cubicBezTo>
                  <a:cubicBezTo>
                    <a:pt x="102" y="166"/>
                    <a:pt x="193" y="153"/>
                    <a:pt x="276" y="153"/>
                  </a:cubicBezTo>
                  <a:cubicBezTo>
                    <a:pt x="601" y="153"/>
                    <a:pt x="806" y="358"/>
                    <a:pt x="1028" y="358"/>
                  </a:cubicBezTo>
                  <a:cubicBezTo>
                    <a:pt x="1126" y="358"/>
                    <a:pt x="1228" y="317"/>
                    <a:pt x="1346" y="200"/>
                  </a:cubicBezTo>
                  <a:cubicBezTo>
                    <a:pt x="1196" y="200"/>
                    <a:pt x="848" y="1"/>
                    <a:pt x="4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6" name="Google Shape;11596;p17"/>
            <p:cNvSpPr/>
            <p:nvPr/>
          </p:nvSpPr>
          <p:spPr>
            <a:xfrm>
              <a:off x="6660275" y="3344500"/>
              <a:ext cx="15650" cy="6500"/>
            </a:xfrm>
            <a:custGeom>
              <a:avLst/>
              <a:gdLst/>
              <a:ahLst/>
              <a:cxnLst/>
              <a:rect l="l" t="t" r="r" b="b"/>
              <a:pathLst>
                <a:path w="626" h="260" extrusionOk="0">
                  <a:moveTo>
                    <a:pt x="224" y="1"/>
                  </a:moveTo>
                  <a:cubicBezTo>
                    <a:pt x="0" y="1"/>
                    <a:pt x="130" y="260"/>
                    <a:pt x="354" y="260"/>
                  </a:cubicBezTo>
                  <a:cubicBezTo>
                    <a:pt x="436" y="260"/>
                    <a:pt x="530" y="225"/>
                    <a:pt x="625" y="130"/>
                  </a:cubicBezTo>
                  <a:cubicBezTo>
                    <a:pt x="436" y="35"/>
                    <a:pt x="306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7" name="Google Shape;11597;p17"/>
            <p:cNvSpPr/>
            <p:nvPr/>
          </p:nvSpPr>
          <p:spPr>
            <a:xfrm>
              <a:off x="3432850" y="3363025"/>
              <a:ext cx="15775" cy="12750"/>
            </a:xfrm>
            <a:custGeom>
              <a:avLst/>
              <a:gdLst/>
              <a:ahLst/>
              <a:cxnLst/>
              <a:rect l="l" t="t" r="r" b="b"/>
              <a:pathLst>
                <a:path w="631" h="510" extrusionOk="0">
                  <a:moveTo>
                    <a:pt x="365" y="0"/>
                  </a:moveTo>
                  <a:cubicBezTo>
                    <a:pt x="260" y="0"/>
                    <a:pt x="1" y="328"/>
                    <a:pt x="182" y="510"/>
                  </a:cubicBezTo>
                  <a:cubicBezTo>
                    <a:pt x="406" y="510"/>
                    <a:pt x="630" y="510"/>
                    <a:pt x="406" y="62"/>
                  </a:cubicBezTo>
                  <a:cubicBezTo>
                    <a:pt x="406" y="19"/>
                    <a:pt x="390" y="0"/>
                    <a:pt x="3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8" name="Google Shape;11598;p17"/>
            <p:cNvSpPr/>
            <p:nvPr/>
          </p:nvSpPr>
          <p:spPr>
            <a:xfrm>
              <a:off x="4328250" y="3375750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9" name="Google Shape;11599;p17"/>
            <p:cNvSpPr/>
            <p:nvPr/>
          </p:nvSpPr>
          <p:spPr>
            <a:xfrm>
              <a:off x="4361875" y="338422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98" y="1"/>
                  </a:moveTo>
                  <a:cubicBezTo>
                    <a:pt x="73" y="1"/>
                    <a:pt x="40" y="31"/>
                    <a:pt x="1" y="110"/>
                  </a:cubicBezTo>
                  <a:cubicBezTo>
                    <a:pt x="55" y="273"/>
                    <a:pt x="96" y="331"/>
                    <a:pt x="124" y="331"/>
                  </a:cubicBezTo>
                  <a:cubicBezTo>
                    <a:pt x="191" y="331"/>
                    <a:pt x="183" y="1"/>
                    <a:pt x="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0" name="Google Shape;11600;p17"/>
            <p:cNvSpPr/>
            <p:nvPr/>
          </p:nvSpPr>
          <p:spPr>
            <a:xfrm>
              <a:off x="1498775" y="33869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1" name="Google Shape;11601;p17"/>
            <p:cNvSpPr/>
            <p:nvPr/>
          </p:nvSpPr>
          <p:spPr>
            <a:xfrm>
              <a:off x="1504375" y="3392575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225" y="0"/>
                  </a:moveTo>
                  <a:cubicBezTo>
                    <a:pt x="1" y="448"/>
                    <a:pt x="225" y="448"/>
                    <a:pt x="897" y="672"/>
                  </a:cubicBezTo>
                  <a:cubicBezTo>
                    <a:pt x="1121" y="0"/>
                    <a:pt x="1121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2" name="Google Shape;11602;p17"/>
            <p:cNvSpPr/>
            <p:nvPr/>
          </p:nvSpPr>
          <p:spPr>
            <a:xfrm>
              <a:off x="1532400" y="339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lnTo>
                    <a:pt x="448" y="448"/>
                  </a:lnTo>
                  <a:cubicBezTo>
                    <a:pt x="448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3" name="Google Shape;11603;p17"/>
            <p:cNvSpPr/>
            <p:nvPr/>
          </p:nvSpPr>
          <p:spPr>
            <a:xfrm>
              <a:off x="3824000" y="33949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6"/>
                    <a:pt x="0" y="130"/>
                  </a:cubicBezTo>
                  <a:cubicBezTo>
                    <a:pt x="48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4" name="Google Shape;11604;p17"/>
            <p:cNvSpPr/>
            <p:nvPr/>
          </p:nvSpPr>
          <p:spPr>
            <a:xfrm>
              <a:off x="1549200" y="3402200"/>
              <a:ext cx="15725" cy="7200"/>
            </a:xfrm>
            <a:custGeom>
              <a:avLst/>
              <a:gdLst/>
              <a:ahLst/>
              <a:cxnLst/>
              <a:rect l="l" t="t" r="r" b="b"/>
              <a:pathLst>
                <a:path w="629" h="288" extrusionOk="0">
                  <a:moveTo>
                    <a:pt x="69" y="1"/>
                  </a:moveTo>
                  <a:cubicBezTo>
                    <a:pt x="27" y="1"/>
                    <a:pt x="1" y="19"/>
                    <a:pt x="1" y="63"/>
                  </a:cubicBezTo>
                  <a:cubicBezTo>
                    <a:pt x="225" y="63"/>
                    <a:pt x="225" y="287"/>
                    <a:pt x="449" y="287"/>
                  </a:cubicBezTo>
                  <a:cubicBezTo>
                    <a:pt x="628" y="287"/>
                    <a:pt x="234" y="1"/>
                    <a:pt x="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5" name="Google Shape;11605;p17"/>
            <p:cNvSpPr/>
            <p:nvPr/>
          </p:nvSpPr>
          <p:spPr>
            <a:xfrm>
              <a:off x="3465400" y="3411750"/>
              <a:ext cx="7850" cy="6475"/>
            </a:xfrm>
            <a:custGeom>
              <a:avLst/>
              <a:gdLst/>
              <a:ahLst/>
              <a:cxnLst/>
              <a:rect l="l" t="t" r="r" b="b"/>
              <a:pathLst>
                <a:path w="314" h="259" extrusionOk="0">
                  <a:moveTo>
                    <a:pt x="137" y="0"/>
                  </a:moveTo>
                  <a:cubicBezTo>
                    <a:pt x="95" y="0"/>
                    <a:pt x="48" y="35"/>
                    <a:pt x="1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9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6" name="Google Shape;11606;p17"/>
            <p:cNvSpPr/>
            <p:nvPr/>
          </p:nvSpPr>
          <p:spPr>
            <a:xfrm>
              <a:off x="3386975" y="341497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7" name="Google Shape;11607;p17"/>
            <p:cNvSpPr/>
            <p:nvPr/>
          </p:nvSpPr>
          <p:spPr>
            <a:xfrm>
              <a:off x="3482225" y="3416375"/>
              <a:ext cx="8425" cy="6725"/>
            </a:xfrm>
            <a:custGeom>
              <a:avLst/>
              <a:gdLst/>
              <a:ahLst/>
              <a:cxnLst/>
              <a:rect l="l" t="t" r="r" b="b"/>
              <a:pathLst>
                <a:path w="337" h="269" extrusionOk="0">
                  <a:moveTo>
                    <a:pt x="196" y="1"/>
                  </a:moveTo>
                  <a:cubicBezTo>
                    <a:pt x="112" y="1"/>
                    <a:pt x="0" y="57"/>
                    <a:pt x="0" y="169"/>
                  </a:cubicBezTo>
                  <a:cubicBezTo>
                    <a:pt x="150" y="169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9"/>
                  </a:cubicBezTo>
                  <a:cubicBezTo>
                    <a:pt x="336" y="57"/>
                    <a:pt x="280" y="1"/>
                    <a:pt x="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8" name="Google Shape;11608;p17"/>
            <p:cNvSpPr/>
            <p:nvPr/>
          </p:nvSpPr>
          <p:spPr>
            <a:xfrm>
              <a:off x="1554800" y="3418100"/>
              <a:ext cx="20575" cy="6700"/>
            </a:xfrm>
            <a:custGeom>
              <a:avLst/>
              <a:gdLst/>
              <a:ahLst/>
              <a:cxnLst/>
              <a:rect l="l" t="t" r="r" b="b"/>
              <a:pathLst>
                <a:path w="823" h="268" extrusionOk="0">
                  <a:moveTo>
                    <a:pt x="225" y="0"/>
                  </a:moveTo>
                  <a:cubicBezTo>
                    <a:pt x="100" y="0"/>
                    <a:pt x="1" y="25"/>
                    <a:pt x="1" y="100"/>
                  </a:cubicBezTo>
                  <a:cubicBezTo>
                    <a:pt x="113" y="212"/>
                    <a:pt x="225" y="268"/>
                    <a:pt x="337" y="268"/>
                  </a:cubicBezTo>
                  <a:cubicBezTo>
                    <a:pt x="449" y="268"/>
                    <a:pt x="561" y="212"/>
                    <a:pt x="673" y="100"/>
                  </a:cubicBezTo>
                  <a:cubicBezTo>
                    <a:pt x="822" y="100"/>
                    <a:pt x="474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9" name="Google Shape;11609;p17"/>
            <p:cNvSpPr/>
            <p:nvPr/>
          </p:nvSpPr>
          <p:spPr>
            <a:xfrm>
              <a:off x="4922175" y="3448600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1345" y="0"/>
                  </a:moveTo>
                  <a:cubicBezTo>
                    <a:pt x="897" y="0"/>
                    <a:pt x="449" y="224"/>
                    <a:pt x="0" y="449"/>
                  </a:cubicBezTo>
                  <a:lnTo>
                    <a:pt x="13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0" name="Google Shape;11610;p17"/>
            <p:cNvSpPr/>
            <p:nvPr/>
          </p:nvSpPr>
          <p:spPr>
            <a:xfrm>
              <a:off x="1577225" y="3437400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1" name="Google Shape;11611;p17"/>
            <p:cNvSpPr/>
            <p:nvPr/>
          </p:nvSpPr>
          <p:spPr>
            <a:xfrm>
              <a:off x="3370150" y="3448600"/>
              <a:ext cx="12800" cy="7200"/>
            </a:xfrm>
            <a:custGeom>
              <a:avLst/>
              <a:gdLst/>
              <a:ahLst/>
              <a:cxnLst/>
              <a:rect l="l" t="t" r="r" b="b"/>
              <a:pathLst>
                <a:path w="512" h="288" extrusionOk="0">
                  <a:moveTo>
                    <a:pt x="1" y="0"/>
                  </a:moveTo>
                  <a:cubicBezTo>
                    <a:pt x="1" y="218"/>
                    <a:pt x="212" y="224"/>
                    <a:pt x="430" y="224"/>
                  </a:cubicBezTo>
                  <a:lnTo>
                    <a:pt x="430" y="224"/>
                  </a:lnTo>
                  <a:cubicBezTo>
                    <a:pt x="321" y="140"/>
                    <a:pt x="126" y="0"/>
                    <a:pt x="1" y="0"/>
                  </a:cubicBezTo>
                  <a:close/>
                  <a:moveTo>
                    <a:pt x="430" y="224"/>
                  </a:moveTo>
                  <a:cubicBezTo>
                    <a:pt x="477" y="261"/>
                    <a:pt x="508" y="287"/>
                    <a:pt x="510" y="287"/>
                  </a:cubicBezTo>
                  <a:cubicBezTo>
                    <a:pt x="512" y="287"/>
                    <a:pt x="494" y="269"/>
                    <a:pt x="449" y="224"/>
                  </a:cubicBezTo>
                  <a:cubicBezTo>
                    <a:pt x="443" y="224"/>
                    <a:pt x="436" y="224"/>
                    <a:pt x="430" y="22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2" name="Google Shape;11612;p17"/>
            <p:cNvSpPr/>
            <p:nvPr/>
          </p:nvSpPr>
          <p:spPr>
            <a:xfrm>
              <a:off x="3241300" y="344782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3" name="Google Shape;11613;p17"/>
            <p:cNvSpPr/>
            <p:nvPr/>
          </p:nvSpPr>
          <p:spPr>
            <a:xfrm>
              <a:off x="3254225" y="3449400"/>
              <a:ext cx="15100" cy="10425"/>
            </a:xfrm>
            <a:custGeom>
              <a:avLst/>
              <a:gdLst/>
              <a:ahLst/>
              <a:cxnLst/>
              <a:rect l="l" t="t" r="r" b="b"/>
              <a:pathLst>
                <a:path w="604" h="417" extrusionOk="0">
                  <a:moveTo>
                    <a:pt x="284" y="1"/>
                  </a:moveTo>
                  <a:cubicBezTo>
                    <a:pt x="166" y="1"/>
                    <a:pt x="1" y="262"/>
                    <a:pt x="155" y="417"/>
                  </a:cubicBezTo>
                  <a:cubicBezTo>
                    <a:pt x="380" y="417"/>
                    <a:pt x="604" y="417"/>
                    <a:pt x="380" y="192"/>
                  </a:cubicBezTo>
                  <a:cubicBezTo>
                    <a:pt x="380" y="53"/>
                    <a:pt x="336" y="1"/>
                    <a:pt x="2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4" name="Google Shape;11614;p17"/>
            <p:cNvSpPr/>
            <p:nvPr/>
          </p:nvSpPr>
          <p:spPr>
            <a:xfrm>
              <a:off x="4882950" y="3470350"/>
              <a:ext cx="12250" cy="11875"/>
            </a:xfrm>
            <a:custGeom>
              <a:avLst/>
              <a:gdLst/>
              <a:ahLst/>
              <a:cxnLst/>
              <a:rect l="l" t="t" r="r" b="b"/>
              <a:pathLst>
                <a:path w="490" h="475" extrusionOk="0">
                  <a:moveTo>
                    <a:pt x="207" y="1"/>
                  </a:moveTo>
                  <a:cubicBezTo>
                    <a:pt x="139" y="1"/>
                    <a:pt x="62" y="68"/>
                    <a:pt x="1" y="251"/>
                  </a:cubicBezTo>
                  <a:cubicBezTo>
                    <a:pt x="225" y="251"/>
                    <a:pt x="1" y="251"/>
                    <a:pt x="1" y="475"/>
                  </a:cubicBezTo>
                  <a:cubicBezTo>
                    <a:pt x="490" y="475"/>
                    <a:pt x="386" y="1"/>
                    <a:pt x="2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5" name="Google Shape;11615;p17"/>
            <p:cNvSpPr/>
            <p:nvPr/>
          </p:nvSpPr>
          <p:spPr>
            <a:xfrm>
              <a:off x="5191125" y="3475450"/>
              <a:ext cx="14725" cy="7950"/>
            </a:xfrm>
            <a:custGeom>
              <a:avLst/>
              <a:gdLst/>
              <a:ahLst/>
              <a:cxnLst/>
              <a:rect l="l" t="t" r="r" b="b"/>
              <a:pathLst>
                <a:path w="589" h="318" extrusionOk="0">
                  <a:moveTo>
                    <a:pt x="252" y="0"/>
                  </a:moveTo>
                  <a:cubicBezTo>
                    <a:pt x="183" y="0"/>
                    <a:pt x="98" y="14"/>
                    <a:pt x="0" y="47"/>
                  </a:cubicBezTo>
                  <a:lnTo>
                    <a:pt x="0" y="271"/>
                  </a:lnTo>
                  <a:cubicBezTo>
                    <a:pt x="98" y="304"/>
                    <a:pt x="183" y="317"/>
                    <a:pt x="252" y="317"/>
                  </a:cubicBezTo>
                  <a:cubicBezTo>
                    <a:pt x="588" y="317"/>
                    <a:pt x="588" y="0"/>
                    <a:pt x="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6" name="Google Shape;11616;p17"/>
            <p:cNvSpPr/>
            <p:nvPr/>
          </p:nvSpPr>
          <p:spPr>
            <a:xfrm>
              <a:off x="4176975" y="34822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449" y="0"/>
                  </a:moveTo>
                  <a:cubicBezTo>
                    <a:pt x="225" y="0"/>
                    <a:pt x="1" y="0"/>
                    <a:pt x="1" y="224"/>
                  </a:cubicBezTo>
                  <a:cubicBezTo>
                    <a:pt x="225" y="224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7" name="Google Shape;11617;p17"/>
            <p:cNvSpPr/>
            <p:nvPr/>
          </p:nvSpPr>
          <p:spPr>
            <a:xfrm>
              <a:off x="5202325" y="3489225"/>
              <a:ext cx="11225" cy="6700"/>
            </a:xfrm>
            <a:custGeom>
              <a:avLst/>
              <a:gdLst/>
              <a:ahLst/>
              <a:cxnLst/>
              <a:rect l="l" t="t" r="r" b="b"/>
              <a:pathLst>
                <a:path w="449" h="268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82" y="268"/>
                  </a:cubicBezTo>
                  <a:cubicBezTo>
                    <a:pt x="324" y="268"/>
                    <a:pt x="374" y="243"/>
                    <a:pt x="448" y="168"/>
                  </a:cubicBez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8" name="Google Shape;11618;p17"/>
            <p:cNvSpPr/>
            <p:nvPr/>
          </p:nvSpPr>
          <p:spPr>
            <a:xfrm>
              <a:off x="3332450" y="3493425"/>
              <a:ext cx="20925" cy="13425"/>
            </a:xfrm>
            <a:custGeom>
              <a:avLst/>
              <a:gdLst/>
              <a:ahLst/>
              <a:cxnLst/>
              <a:rect l="l" t="t" r="r" b="b"/>
              <a:pathLst>
                <a:path w="837" h="537" extrusionOk="0">
                  <a:moveTo>
                    <a:pt x="164" y="0"/>
                  </a:moveTo>
                  <a:cubicBezTo>
                    <a:pt x="0" y="328"/>
                    <a:pt x="76" y="536"/>
                    <a:pt x="392" y="536"/>
                  </a:cubicBezTo>
                  <a:cubicBezTo>
                    <a:pt x="508" y="536"/>
                    <a:pt x="656" y="509"/>
                    <a:pt x="836" y="448"/>
                  </a:cubicBezTo>
                  <a:cubicBezTo>
                    <a:pt x="836" y="224"/>
                    <a:pt x="612" y="0"/>
                    <a:pt x="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9" name="Google Shape;11619;p17"/>
            <p:cNvSpPr/>
            <p:nvPr/>
          </p:nvSpPr>
          <p:spPr>
            <a:xfrm>
              <a:off x="4815725" y="3494825"/>
              <a:ext cx="8425" cy="6700"/>
            </a:xfrm>
            <a:custGeom>
              <a:avLst/>
              <a:gdLst/>
              <a:ahLst/>
              <a:cxnLst/>
              <a:rect l="l" t="t" r="r" b="b"/>
              <a:pathLst>
                <a:path w="337" h="268" extrusionOk="0">
                  <a:moveTo>
                    <a:pt x="196" y="0"/>
                  </a:moveTo>
                  <a:cubicBezTo>
                    <a:pt x="112" y="0"/>
                    <a:pt x="0" y="56"/>
                    <a:pt x="0" y="168"/>
                  </a:cubicBezTo>
                  <a:cubicBezTo>
                    <a:pt x="150" y="168"/>
                    <a:pt x="199" y="268"/>
                    <a:pt x="216" y="268"/>
                  </a:cubicBezTo>
                  <a:cubicBezTo>
                    <a:pt x="224" y="268"/>
                    <a:pt x="224" y="243"/>
                    <a:pt x="224" y="168"/>
                  </a:cubicBezTo>
                  <a:cubicBezTo>
                    <a:pt x="336" y="56"/>
                    <a:pt x="280" y="0"/>
                    <a:pt x="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0" name="Google Shape;11620;p17"/>
            <p:cNvSpPr/>
            <p:nvPr/>
          </p:nvSpPr>
          <p:spPr>
            <a:xfrm>
              <a:off x="31740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1" name="Google Shape;11621;p17"/>
            <p:cNvSpPr/>
            <p:nvPr/>
          </p:nvSpPr>
          <p:spPr>
            <a:xfrm>
              <a:off x="4580400" y="3502125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0"/>
                  </a:cubicBezTo>
                  <a:lnTo>
                    <a:pt x="448" y="100"/>
                  </a:lnTo>
                  <a:cubicBezTo>
                    <a:pt x="448" y="100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2" name="Google Shape;11622;p17"/>
            <p:cNvSpPr/>
            <p:nvPr/>
          </p:nvSpPr>
          <p:spPr>
            <a:xfrm>
              <a:off x="4899750" y="34990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3" name="Google Shape;11623;p17"/>
            <p:cNvSpPr/>
            <p:nvPr/>
          </p:nvSpPr>
          <p:spPr>
            <a:xfrm>
              <a:off x="4766925" y="3515825"/>
              <a:ext cx="20800" cy="7950"/>
            </a:xfrm>
            <a:custGeom>
              <a:avLst/>
              <a:gdLst/>
              <a:ahLst/>
              <a:cxnLst/>
              <a:rect l="l" t="t" r="r" b="b"/>
              <a:pathLst>
                <a:path w="832" h="318" extrusionOk="0">
                  <a:moveTo>
                    <a:pt x="159" y="1"/>
                  </a:moveTo>
                  <a:cubicBezTo>
                    <a:pt x="1" y="159"/>
                    <a:pt x="290" y="318"/>
                    <a:pt x="474" y="318"/>
                  </a:cubicBezTo>
                  <a:cubicBezTo>
                    <a:pt x="550" y="318"/>
                    <a:pt x="607" y="290"/>
                    <a:pt x="607" y="225"/>
                  </a:cubicBezTo>
                  <a:cubicBezTo>
                    <a:pt x="832" y="1"/>
                    <a:pt x="607" y="1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4" name="Google Shape;11624;p17"/>
            <p:cNvSpPr/>
            <p:nvPr/>
          </p:nvSpPr>
          <p:spPr>
            <a:xfrm>
              <a:off x="4843725" y="35270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5" name="Google Shape;11625;p17"/>
            <p:cNvSpPr/>
            <p:nvPr/>
          </p:nvSpPr>
          <p:spPr>
            <a:xfrm>
              <a:off x="4727700" y="35247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376" y="0"/>
                  </a:moveTo>
                  <a:cubicBezTo>
                    <a:pt x="179" y="0"/>
                    <a:pt x="1" y="159"/>
                    <a:pt x="159" y="317"/>
                  </a:cubicBezTo>
                  <a:cubicBezTo>
                    <a:pt x="608" y="317"/>
                    <a:pt x="608" y="317"/>
                    <a:pt x="608" y="93"/>
                  </a:cubicBezTo>
                  <a:cubicBezTo>
                    <a:pt x="542" y="27"/>
                    <a:pt x="457" y="0"/>
                    <a:pt x="3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6" name="Google Shape;11626;p17"/>
            <p:cNvSpPr/>
            <p:nvPr/>
          </p:nvSpPr>
          <p:spPr>
            <a:xfrm>
              <a:off x="4720475" y="3538250"/>
              <a:ext cx="20275" cy="12750"/>
            </a:xfrm>
            <a:custGeom>
              <a:avLst/>
              <a:gdLst/>
              <a:ahLst/>
              <a:cxnLst/>
              <a:rect l="l" t="t" r="r" b="b"/>
              <a:pathLst>
                <a:path w="811" h="510" extrusionOk="0">
                  <a:moveTo>
                    <a:pt x="448" y="0"/>
                  </a:moveTo>
                  <a:cubicBezTo>
                    <a:pt x="448" y="224"/>
                    <a:pt x="0" y="224"/>
                    <a:pt x="0" y="448"/>
                  </a:cubicBezTo>
                  <a:cubicBezTo>
                    <a:pt x="43" y="491"/>
                    <a:pt x="102" y="509"/>
                    <a:pt x="167" y="509"/>
                  </a:cubicBezTo>
                  <a:cubicBezTo>
                    <a:pt x="440" y="509"/>
                    <a:pt x="811" y="181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7" name="Google Shape;11627;p17"/>
            <p:cNvSpPr/>
            <p:nvPr/>
          </p:nvSpPr>
          <p:spPr>
            <a:xfrm>
              <a:off x="4630825" y="354945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0" y="225"/>
                    <a:pt x="168" y="337"/>
                    <a:pt x="308" y="337"/>
                  </a:cubicBezTo>
                  <a:cubicBezTo>
                    <a:pt x="448" y="337"/>
                    <a:pt x="561" y="22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8" name="Google Shape;11628;p17"/>
            <p:cNvSpPr/>
            <p:nvPr/>
          </p:nvSpPr>
          <p:spPr>
            <a:xfrm>
              <a:off x="4800775" y="3560650"/>
              <a:ext cx="14975" cy="2525"/>
            </a:xfrm>
            <a:custGeom>
              <a:avLst/>
              <a:gdLst/>
              <a:ahLst/>
              <a:cxnLst/>
              <a:rect l="l" t="t" r="r" b="b"/>
              <a:pathLst>
                <a:path w="599" h="101" extrusionOk="0">
                  <a:moveTo>
                    <a:pt x="598" y="1"/>
                  </a:moveTo>
                  <a:cubicBezTo>
                    <a:pt x="0" y="1"/>
                    <a:pt x="100" y="100"/>
                    <a:pt x="299" y="100"/>
                  </a:cubicBezTo>
                  <a:cubicBezTo>
                    <a:pt x="399" y="100"/>
                    <a:pt x="523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9" name="Google Shape;11629;p17"/>
            <p:cNvSpPr/>
            <p:nvPr/>
          </p:nvSpPr>
          <p:spPr>
            <a:xfrm>
              <a:off x="4776500" y="3559875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5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0" name="Google Shape;11630;p17"/>
            <p:cNvSpPr/>
            <p:nvPr/>
          </p:nvSpPr>
          <p:spPr>
            <a:xfrm>
              <a:off x="4552375" y="35686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1" name="Google Shape;11631;p17"/>
            <p:cNvSpPr/>
            <p:nvPr/>
          </p:nvSpPr>
          <p:spPr>
            <a:xfrm>
              <a:off x="4754075" y="35749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59" y="0"/>
                  </a:moveTo>
                  <a:cubicBezTo>
                    <a:pt x="26" y="0"/>
                    <a:pt x="1" y="25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0"/>
                    <a:pt x="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2" name="Google Shape;11632;p17"/>
            <p:cNvSpPr/>
            <p:nvPr/>
          </p:nvSpPr>
          <p:spPr>
            <a:xfrm>
              <a:off x="4563575" y="3591775"/>
              <a:ext cx="11250" cy="2525"/>
            </a:xfrm>
            <a:custGeom>
              <a:avLst/>
              <a:gdLst/>
              <a:ahLst/>
              <a:cxnLst/>
              <a:rect l="l" t="t" r="r" b="b"/>
              <a:pathLst>
                <a:path w="450" h="101" extrusionOk="0">
                  <a:moveTo>
                    <a:pt x="117" y="1"/>
                  </a:moveTo>
                  <a:cubicBezTo>
                    <a:pt x="51" y="1"/>
                    <a:pt x="1" y="26"/>
                    <a:pt x="1" y="100"/>
                  </a:cubicBezTo>
                  <a:lnTo>
                    <a:pt x="449" y="100"/>
                  </a:lnTo>
                  <a:cubicBezTo>
                    <a:pt x="449" y="100"/>
                    <a:pt x="250" y="1"/>
                    <a:pt x="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3" name="Google Shape;11633;p17"/>
            <p:cNvSpPr/>
            <p:nvPr/>
          </p:nvSpPr>
          <p:spPr>
            <a:xfrm>
              <a:off x="4742875" y="35886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4" name="Google Shape;11634;p17"/>
            <p:cNvSpPr/>
            <p:nvPr/>
          </p:nvSpPr>
          <p:spPr>
            <a:xfrm>
              <a:off x="4681250" y="3605475"/>
              <a:ext cx="24300" cy="9975"/>
            </a:xfrm>
            <a:custGeom>
              <a:avLst/>
              <a:gdLst/>
              <a:ahLst/>
              <a:cxnLst/>
              <a:rect l="l" t="t" r="r" b="b"/>
              <a:pathLst>
                <a:path w="972" h="399" extrusionOk="0">
                  <a:moveTo>
                    <a:pt x="0" y="1"/>
                  </a:moveTo>
                  <a:cubicBezTo>
                    <a:pt x="0" y="1"/>
                    <a:pt x="498" y="399"/>
                    <a:pt x="764" y="399"/>
                  </a:cubicBezTo>
                  <a:cubicBezTo>
                    <a:pt x="897" y="399"/>
                    <a:pt x="971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5" name="Google Shape;11635;p17"/>
            <p:cNvSpPr/>
            <p:nvPr/>
          </p:nvSpPr>
          <p:spPr>
            <a:xfrm>
              <a:off x="4658825" y="36166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6" name="Google Shape;11636;p17"/>
            <p:cNvSpPr/>
            <p:nvPr/>
          </p:nvSpPr>
          <p:spPr>
            <a:xfrm>
              <a:off x="4675650" y="3614350"/>
              <a:ext cx="16825" cy="7950"/>
            </a:xfrm>
            <a:custGeom>
              <a:avLst/>
              <a:gdLst/>
              <a:ahLst/>
              <a:cxnLst/>
              <a:rect l="l" t="t" r="r" b="b"/>
              <a:pathLst>
                <a:path w="673" h="318" extrusionOk="0">
                  <a:moveTo>
                    <a:pt x="257" y="1"/>
                  </a:moveTo>
                  <a:cubicBezTo>
                    <a:pt x="112" y="1"/>
                    <a:pt x="0" y="159"/>
                    <a:pt x="0" y="318"/>
                  </a:cubicBezTo>
                  <a:cubicBezTo>
                    <a:pt x="448" y="318"/>
                    <a:pt x="673" y="318"/>
                    <a:pt x="448" y="94"/>
                  </a:cubicBezTo>
                  <a:cubicBezTo>
                    <a:pt x="383" y="28"/>
                    <a:pt x="317" y="1"/>
                    <a:pt x="2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7" name="Google Shape;11637;p17"/>
            <p:cNvSpPr/>
            <p:nvPr/>
          </p:nvSpPr>
          <p:spPr>
            <a:xfrm>
              <a:off x="4653225" y="3621350"/>
              <a:ext cx="4900" cy="7325"/>
            </a:xfrm>
            <a:custGeom>
              <a:avLst/>
              <a:gdLst/>
              <a:ahLst/>
              <a:cxnLst/>
              <a:rect l="l" t="t" r="r" b="b"/>
              <a:pathLst>
                <a:path w="196" h="293" extrusionOk="0">
                  <a:moveTo>
                    <a:pt x="70" y="1"/>
                  </a:moveTo>
                  <a:cubicBezTo>
                    <a:pt x="50" y="1"/>
                    <a:pt x="27" y="12"/>
                    <a:pt x="1" y="38"/>
                  </a:cubicBezTo>
                  <a:cubicBezTo>
                    <a:pt x="64" y="228"/>
                    <a:pt x="110" y="293"/>
                    <a:pt x="137" y="293"/>
                  </a:cubicBezTo>
                  <a:cubicBezTo>
                    <a:pt x="196" y="293"/>
                    <a:pt x="173" y="1"/>
                    <a:pt x="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8" name="Google Shape;11638;p17"/>
            <p:cNvSpPr/>
            <p:nvPr/>
          </p:nvSpPr>
          <p:spPr>
            <a:xfrm>
              <a:off x="4630825" y="3622275"/>
              <a:ext cx="5625" cy="7950"/>
            </a:xfrm>
            <a:custGeom>
              <a:avLst/>
              <a:gdLst/>
              <a:ahLst/>
              <a:cxnLst/>
              <a:rect l="l" t="t" r="r" b="b"/>
              <a:pathLst>
                <a:path w="225" h="318" extrusionOk="0">
                  <a:moveTo>
                    <a:pt x="224" y="1"/>
                  </a:moveTo>
                  <a:lnTo>
                    <a:pt x="224" y="1"/>
                  </a:lnTo>
                  <a:cubicBezTo>
                    <a:pt x="224" y="1"/>
                    <a:pt x="0" y="1"/>
                    <a:pt x="0" y="225"/>
                  </a:cubicBezTo>
                  <a:cubicBezTo>
                    <a:pt x="0" y="291"/>
                    <a:pt x="19" y="318"/>
                    <a:pt x="47" y="318"/>
                  </a:cubicBezTo>
                  <a:cubicBezTo>
                    <a:pt x="112" y="318"/>
                    <a:pt x="224" y="159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9" name="Google Shape;11639;p17"/>
            <p:cNvSpPr/>
            <p:nvPr/>
          </p:nvSpPr>
          <p:spPr>
            <a:xfrm>
              <a:off x="4765300" y="3678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8" y="0"/>
                  </a:moveTo>
                  <a:cubicBezTo>
                    <a:pt x="0" y="0"/>
                    <a:pt x="0" y="0"/>
                    <a:pt x="0" y="224"/>
                  </a:cubicBezTo>
                  <a:cubicBezTo>
                    <a:pt x="66" y="290"/>
                    <a:pt x="131" y="317"/>
                    <a:pt x="191" y="317"/>
                  </a:cubicBezTo>
                  <a:cubicBezTo>
                    <a:pt x="336" y="317"/>
                    <a:pt x="448" y="159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0" name="Google Shape;11640;p17"/>
            <p:cNvSpPr/>
            <p:nvPr/>
          </p:nvSpPr>
          <p:spPr>
            <a:xfrm>
              <a:off x="4798900" y="36783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1" name="Google Shape;11641;p17"/>
            <p:cNvSpPr/>
            <p:nvPr/>
          </p:nvSpPr>
          <p:spPr>
            <a:xfrm>
              <a:off x="4059325" y="36895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0"/>
                  </a:moveTo>
                  <a:lnTo>
                    <a:pt x="0" y="0"/>
                  </a:lnTo>
                  <a:cubicBezTo>
                    <a:pt x="0" y="0"/>
                    <a:pt x="448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2" name="Google Shape;11642;p17"/>
            <p:cNvSpPr/>
            <p:nvPr/>
          </p:nvSpPr>
          <p:spPr>
            <a:xfrm>
              <a:off x="4770900" y="3692400"/>
              <a:ext cx="4775" cy="8275"/>
            </a:xfrm>
            <a:custGeom>
              <a:avLst/>
              <a:gdLst/>
              <a:ahLst/>
              <a:cxnLst/>
              <a:rect l="l" t="t" r="r" b="b"/>
              <a:pathLst>
                <a:path w="191" h="331" extrusionOk="0">
                  <a:moveTo>
                    <a:pt x="98" y="0"/>
                  </a:moveTo>
                  <a:cubicBezTo>
                    <a:pt x="72" y="0"/>
                    <a:pt x="40" y="31"/>
                    <a:pt x="0" y="109"/>
                  </a:cubicBezTo>
                  <a:cubicBezTo>
                    <a:pt x="55" y="273"/>
                    <a:pt x="96" y="330"/>
                    <a:pt x="124" y="330"/>
                  </a:cubicBezTo>
                  <a:cubicBezTo>
                    <a:pt x="191" y="330"/>
                    <a:pt x="182" y="0"/>
                    <a:pt x="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3" name="Google Shape;11643;p17"/>
            <p:cNvSpPr/>
            <p:nvPr/>
          </p:nvSpPr>
          <p:spPr>
            <a:xfrm>
              <a:off x="4748475" y="37007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1" y="1"/>
                  </a:lnTo>
                  <a:cubicBezTo>
                    <a:pt x="1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4" name="Google Shape;11644;p17"/>
            <p:cNvSpPr/>
            <p:nvPr/>
          </p:nvSpPr>
          <p:spPr>
            <a:xfrm>
              <a:off x="4714875" y="3705550"/>
              <a:ext cx="7700" cy="7325"/>
            </a:xfrm>
            <a:custGeom>
              <a:avLst/>
              <a:gdLst/>
              <a:ahLst/>
              <a:cxnLst/>
              <a:rect l="l" t="t" r="r" b="b"/>
              <a:pathLst>
                <a:path w="308" h="293" extrusionOk="0">
                  <a:moveTo>
                    <a:pt x="234" y="1"/>
                  </a:moveTo>
                  <a:cubicBezTo>
                    <a:pt x="200" y="1"/>
                    <a:pt x="127" y="66"/>
                    <a:pt x="0" y="256"/>
                  </a:cubicBezTo>
                  <a:cubicBezTo>
                    <a:pt x="26" y="282"/>
                    <a:pt x="52" y="293"/>
                    <a:pt x="77" y="293"/>
                  </a:cubicBezTo>
                  <a:cubicBezTo>
                    <a:pt x="206" y="293"/>
                    <a:pt x="307" y="1"/>
                    <a:pt x="2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5" name="Google Shape;11645;p17"/>
            <p:cNvSpPr/>
            <p:nvPr/>
          </p:nvSpPr>
          <p:spPr>
            <a:xfrm>
              <a:off x="2232750" y="37143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6" y="1"/>
                    <a:pt x="48" y="35"/>
                    <a:pt x="1" y="130"/>
                  </a:cubicBezTo>
                  <a:cubicBezTo>
                    <a:pt x="48" y="225"/>
                    <a:pt x="86" y="259"/>
                    <a:pt x="113" y="259"/>
                  </a:cubicBezTo>
                  <a:cubicBezTo>
                    <a:pt x="188" y="259"/>
                    <a:pt x="188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6" name="Google Shape;11646;p17"/>
            <p:cNvSpPr/>
            <p:nvPr/>
          </p:nvSpPr>
          <p:spPr>
            <a:xfrm>
              <a:off x="3992075" y="3723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7" name="Google Shape;11647;p17"/>
            <p:cNvSpPr/>
            <p:nvPr/>
          </p:nvSpPr>
          <p:spPr>
            <a:xfrm>
              <a:off x="4653225" y="37318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59" y="1"/>
                  </a:moveTo>
                  <a:cubicBezTo>
                    <a:pt x="26" y="1"/>
                    <a:pt x="1" y="26"/>
                    <a:pt x="1" y="100"/>
                  </a:cubicBezTo>
                  <a:lnTo>
                    <a:pt x="225" y="100"/>
                  </a:lnTo>
                  <a:cubicBezTo>
                    <a:pt x="225" y="100"/>
                    <a:pt x="125" y="1"/>
                    <a:pt x="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8" name="Google Shape;11648;p17"/>
            <p:cNvSpPr/>
            <p:nvPr/>
          </p:nvSpPr>
          <p:spPr>
            <a:xfrm>
              <a:off x="5224725" y="3737450"/>
              <a:ext cx="22450" cy="6725"/>
            </a:xfrm>
            <a:custGeom>
              <a:avLst/>
              <a:gdLst/>
              <a:ahLst/>
              <a:cxnLst/>
              <a:rect l="l" t="t" r="r" b="b"/>
              <a:pathLst>
                <a:path w="898" h="269" extrusionOk="0">
                  <a:moveTo>
                    <a:pt x="449" y="1"/>
                  </a:moveTo>
                  <a:cubicBezTo>
                    <a:pt x="374" y="1"/>
                    <a:pt x="300" y="26"/>
                    <a:pt x="225" y="100"/>
                  </a:cubicBezTo>
                  <a:cubicBezTo>
                    <a:pt x="1" y="212"/>
                    <a:pt x="169" y="268"/>
                    <a:pt x="393" y="268"/>
                  </a:cubicBezTo>
                  <a:cubicBezTo>
                    <a:pt x="617" y="268"/>
                    <a:pt x="897" y="212"/>
                    <a:pt x="897" y="100"/>
                  </a:cubicBezTo>
                  <a:cubicBezTo>
                    <a:pt x="748" y="100"/>
                    <a:pt x="598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9" name="Google Shape;11649;p17"/>
            <p:cNvSpPr/>
            <p:nvPr/>
          </p:nvSpPr>
          <p:spPr>
            <a:xfrm>
              <a:off x="2210350" y="373995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673" y="0"/>
                  </a:moveTo>
                  <a:cubicBezTo>
                    <a:pt x="225" y="0"/>
                    <a:pt x="0" y="224"/>
                    <a:pt x="0" y="673"/>
                  </a:cubicBezTo>
                  <a:cubicBezTo>
                    <a:pt x="673" y="673"/>
                    <a:pt x="44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0" name="Google Shape;11650;p17"/>
            <p:cNvSpPr/>
            <p:nvPr/>
          </p:nvSpPr>
          <p:spPr>
            <a:xfrm>
              <a:off x="4283425" y="3739950"/>
              <a:ext cx="5650" cy="25"/>
            </a:xfrm>
            <a:custGeom>
              <a:avLst/>
              <a:gdLst/>
              <a:ahLst/>
              <a:cxnLst/>
              <a:rect l="l" t="t" r="r" b="b"/>
              <a:pathLst>
                <a:path w="226" h="1" extrusionOk="0">
                  <a:moveTo>
                    <a:pt x="225" y="0"/>
                  </a:moveTo>
                  <a:lnTo>
                    <a:pt x="1" y="0"/>
                  </a:lnTo>
                  <a:cubicBezTo>
                    <a:pt x="1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1" name="Google Shape;11651;p17"/>
            <p:cNvSpPr/>
            <p:nvPr/>
          </p:nvSpPr>
          <p:spPr>
            <a:xfrm>
              <a:off x="4793300" y="373995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5" y="0"/>
                  </a:moveTo>
                  <a:lnTo>
                    <a:pt x="225" y="0"/>
                  </a:lnTo>
                  <a:cubicBezTo>
                    <a:pt x="225" y="0"/>
                    <a:pt x="1" y="224"/>
                    <a:pt x="1" y="224"/>
                  </a:cubicBezTo>
                  <a:cubicBezTo>
                    <a:pt x="1" y="224"/>
                    <a:pt x="225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2" name="Google Shape;11652;p17"/>
            <p:cNvSpPr/>
            <p:nvPr/>
          </p:nvSpPr>
          <p:spPr>
            <a:xfrm>
              <a:off x="5028625" y="37455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3" name="Google Shape;11653;p17"/>
            <p:cNvSpPr/>
            <p:nvPr/>
          </p:nvSpPr>
          <p:spPr>
            <a:xfrm>
              <a:off x="5047300" y="3748650"/>
              <a:ext cx="22450" cy="5025"/>
            </a:xfrm>
            <a:custGeom>
              <a:avLst/>
              <a:gdLst/>
              <a:ahLst/>
              <a:cxnLst/>
              <a:rect l="l" t="t" r="r" b="b"/>
              <a:pathLst>
                <a:path w="898" h="201" extrusionOk="0">
                  <a:moveTo>
                    <a:pt x="474" y="1"/>
                  </a:moveTo>
                  <a:cubicBezTo>
                    <a:pt x="399" y="1"/>
                    <a:pt x="299" y="26"/>
                    <a:pt x="150" y="101"/>
                  </a:cubicBezTo>
                  <a:cubicBezTo>
                    <a:pt x="1" y="101"/>
                    <a:pt x="449" y="200"/>
                    <a:pt x="698" y="200"/>
                  </a:cubicBezTo>
                  <a:cubicBezTo>
                    <a:pt x="822" y="200"/>
                    <a:pt x="897" y="175"/>
                    <a:pt x="822" y="101"/>
                  </a:cubicBezTo>
                  <a:cubicBezTo>
                    <a:pt x="673" y="101"/>
                    <a:pt x="623" y="1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4" name="Google Shape;11654;p17"/>
            <p:cNvSpPr/>
            <p:nvPr/>
          </p:nvSpPr>
          <p:spPr>
            <a:xfrm>
              <a:off x="6378925" y="3744775"/>
              <a:ext cx="7725" cy="7325"/>
            </a:xfrm>
            <a:custGeom>
              <a:avLst/>
              <a:gdLst/>
              <a:ahLst/>
              <a:cxnLst/>
              <a:rect l="l" t="t" r="r" b="b"/>
              <a:pathLst>
                <a:path w="309" h="293" extrusionOk="0">
                  <a:moveTo>
                    <a:pt x="235" y="1"/>
                  </a:moveTo>
                  <a:cubicBezTo>
                    <a:pt x="201" y="1"/>
                    <a:pt x="128" y="65"/>
                    <a:pt x="1" y="256"/>
                  </a:cubicBezTo>
                  <a:cubicBezTo>
                    <a:pt x="27" y="282"/>
                    <a:pt x="53" y="293"/>
                    <a:pt x="78" y="293"/>
                  </a:cubicBezTo>
                  <a:cubicBezTo>
                    <a:pt x="207" y="293"/>
                    <a:pt x="308" y="1"/>
                    <a:pt x="2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5" name="Google Shape;11655;p17"/>
            <p:cNvSpPr/>
            <p:nvPr/>
          </p:nvSpPr>
          <p:spPr>
            <a:xfrm>
              <a:off x="5079050" y="3749575"/>
              <a:ext cx="14375" cy="7200"/>
            </a:xfrm>
            <a:custGeom>
              <a:avLst/>
              <a:gdLst/>
              <a:ahLst/>
              <a:cxnLst/>
              <a:rect l="l" t="t" r="r" b="b"/>
              <a:pathLst>
                <a:path w="575" h="288" extrusionOk="0">
                  <a:moveTo>
                    <a:pt x="460" y="1"/>
                  </a:moveTo>
                  <a:cubicBezTo>
                    <a:pt x="431" y="1"/>
                    <a:pt x="359" y="19"/>
                    <a:pt x="225" y="64"/>
                  </a:cubicBezTo>
                  <a:cubicBezTo>
                    <a:pt x="225" y="64"/>
                    <a:pt x="1" y="288"/>
                    <a:pt x="1" y="288"/>
                  </a:cubicBezTo>
                  <a:cubicBezTo>
                    <a:pt x="1" y="288"/>
                    <a:pt x="574" y="1"/>
                    <a:pt x="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6" name="Google Shape;11656;p17"/>
            <p:cNvSpPr/>
            <p:nvPr/>
          </p:nvSpPr>
          <p:spPr>
            <a:xfrm>
              <a:off x="5023025" y="3756750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897" y="1"/>
                  </a:moveTo>
                  <a:cubicBezTo>
                    <a:pt x="449" y="1"/>
                    <a:pt x="0" y="1"/>
                    <a:pt x="225" y="449"/>
                  </a:cubicBezTo>
                  <a:cubicBezTo>
                    <a:pt x="673" y="449"/>
                    <a:pt x="673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7" name="Google Shape;11657;p17"/>
            <p:cNvSpPr/>
            <p:nvPr/>
          </p:nvSpPr>
          <p:spPr>
            <a:xfrm>
              <a:off x="4821325" y="3762450"/>
              <a:ext cx="15625" cy="8275"/>
            </a:xfrm>
            <a:custGeom>
              <a:avLst/>
              <a:gdLst/>
              <a:ahLst/>
              <a:cxnLst/>
              <a:rect l="l" t="t" r="r" b="b"/>
              <a:pathLst>
                <a:path w="625" h="331" extrusionOk="0">
                  <a:moveTo>
                    <a:pt x="566" y="0"/>
                  </a:moveTo>
                  <a:cubicBezTo>
                    <a:pt x="541" y="0"/>
                    <a:pt x="442" y="58"/>
                    <a:pt x="224" y="221"/>
                  </a:cubicBezTo>
                  <a:cubicBezTo>
                    <a:pt x="224" y="221"/>
                    <a:pt x="125" y="121"/>
                    <a:pt x="58" y="121"/>
                  </a:cubicBezTo>
                  <a:cubicBezTo>
                    <a:pt x="25" y="121"/>
                    <a:pt x="0" y="146"/>
                    <a:pt x="0" y="221"/>
                  </a:cubicBezTo>
                  <a:cubicBezTo>
                    <a:pt x="0" y="300"/>
                    <a:pt x="35" y="330"/>
                    <a:pt x="87" y="330"/>
                  </a:cubicBezTo>
                  <a:cubicBezTo>
                    <a:pt x="260" y="330"/>
                    <a:pt x="625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8" name="Google Shape;11658;p17"/>
            <p:cNvSpPr/>
            <p:nvPr/>
          </p:nvSpPr>
          <p:spPr>
            <a:xfrm>
              <a:off x="4981000" y="3762350"/>
              <a:ext cx="8425" cy="4225"/>
            </a:xfrm>
            <a:custGeom>
              <a:avLst/>
              <a:gdLst/>
              <a:ahLst/>
              <a:cxnLst/>
              <a:rect l="l" t="t" r="r" b="b"/>
              <a:pathLst>
                <a:path w="337" h="169" extrusionOk="0">
                  <a:moveTo>
                    <a:pt x="113" y="1"/>
                  </a:moveTo>
                  <a:cubicBezTo>
                    <a:pt x="1" y="113"/>
                    <a:pt x="57" y="169"/>
                    <a:pt x="141" y="169"/>
                  </a:cubicBezTo>
                  <a:cubicBezTo>
                    <a:pt x="225" y="169"/>
                    <a:pt x="337" y="113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9" name="Google Shape;11659;p17"/>
            <p:cNvSpPr/>
            <p:nvPr/>
          </p:nvSpPr>
          <p:spPr>
            <a:xfrm>
              <a:off x="4967000" y="3762350"/>
              <a:ext cx="25" cy="5625"/>
            </a:xfrm>
            <a:custGeom>
              <a:avLst/>
              <a:gdLst/>
              <a:ahLst/>
              <a:cxnLst/>
              <a:rect l="l" t="t" r="r" b="b"/>
              <a:pathLst>
                <a:path w="1" h="225" extrusionOk="0">
                  <a:moveTo>
                    <a:pt x="0" y="225"/>
                  </a:moveTo>
                  <a:lnTo>
                    <a:pt x="0" y="225"/>
                  </a:lnTo>
                  <a:cubicBezTo>
                    <a:pt x="0" y="1"/>
                    <a:pt x="0" y="225"/>
                    <a:pt x="0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0" name="Google Shape;11660;p17"/>
            <p:cNvSpPr/>
            <p:nvPr/>
          </p:nvSpPr>
          <p:spPr>
            <a:xfrm>
              <a:off x="5230325" y="3761450"/>
              <a:ext cx="10125" cy="13050"/>
            </a:xfrm>
            <a:custGeom>
              <a:avLst/>
              <a:gdLst/>
              <a:ahLst/>
              <a:cxnLst/>
              <a:rect l="l" t="t" r="r" b="b"/>
              <a:pathLst>
                <a:path w="405" h="522" extrusionOk="0">
                  <a:moveTo>
                    <a:pt x="135" y="1"/>
                  </a:moveTo>
                  <a:cubicBezTo>
                    <a:pt x="96" y="1"/>
                    <a:pt x="51" y="12"/>
                    <a:pt x="1" y="37"/>
                  </a:cubicBezTo>
                  <a:lnTo>
                    <a:pt x="1" y="485"/>
                  </a:lnTo>
                  <a:cubicBezTo>
                    <a:pt x="51" y="510"/>
                    <a:pt x="96" y="521"/>
                    <a:pt x="135" y="521"/>
                  </a:cubicBezTo>
                  <a:cubicBezTo>
                    <a:pt x="404" y="521"/>
                    <a:pt x="404" y="1"/>
                    <a:pt x="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1" name="Google Shape;11661;p17"/>
            <p:cNvSpPr/>
            <p:nvPr/>
          </p:nvSpPr>
          <p:spPr>
            <a:xfrm>
              <a:off x="4451525" y="3769350"/>
              <a:ext cx="11225" cy="6725"/>
            </a:xfrm>
            <a:custGeom>
              <a:avLst/>
              <a:gdLst/>
              <a:ahLst/>
              <a:cxnLst/>
              <a:rect l="l" t="t" r="r" b="b"/>
              <a:pathLst>
                <a:path w="449" h="269" extrusionOk="0">
                  <a:moveTo>
                    <a:pt x="309" y="1"/>
                  </a:moveTo>
                  <a:cubicBezTo>
                    <a:pt x="225" y="1"/>
                    <a:pt x="113" y="57"/>
                    <a:pt x="0" y="169"/>
                  </a:cubicBezTo>
                  <a:cubicBezTo>
                    <a:pt x="150" y="169"/>
                    <a:pt x="299" y="269"/>
                    <a:pt x="382" y="269"/>
                  </a:cubicBezTo>
                  <a:cubicBezTo>
                    <a:pt x="424" y="269"/>
                    <a:pt x="449" y="244"/>
                    <a:pt x="449" y="169"/>
                  </a:cubicBezTo>
                  <a:cubicBezTo>
                    <a:pt x="449" y="57"/>
                    <a:pt x="393" y="1"/>
                    <a:pt x="3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2" name="Google Shape;11662;p17"/>
            <p:cNvSpPr/>
            <p:nvPr/>
          </p:nvSpPr>
          <p:spPr>
            <a:xfrm>
              <a:off x="5006225" y="3762350"/>
              <a:ext cx="25" cy="22450"/>
            </a:xfrm>
            <a:custGeom>
              <a:avLst/>
              <a:gdLst/>
              <a:ahLst/>
              <a:cxnLst/>
              <a:rect l="l" t="t" r="r" b="b"/>
              <a:pathLst>
                <a:path w="1" h="898" extrusionOk="0">
                  <a:moveTo>
                    <a:pt x="0" y="449"/>
                  </a:moveTo>
                  <a:cubicBezTo>
                    <a:pt x="0" y="897"/>
                    <a:pt x="0" y="1"/>
                    <a:pt x="0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3" name="Google Shape;11663;p17"/>
            <p:cNvSpPr/>
            <p:nvPr/>
          </p:nvSpPr>
          <p:spPr>
            <a:xfrm>
              <a:off x="5028625" y="3767950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449" y="1"/>
                  </a:moveTo>
                  <a:cubicBezTo>
                    <a:pt x="449" y="1"/>
                    <a:pt x="1" y="1"/>
                    <a:pt x="1" y="225"/>
                  </a:cubicBezTo>
                  <a:cubicBezTo>
                    <a:pt x="1" y="225"/>
                    <a:pt x="449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4" name="Google Shape;11664;p17"/>
            <p:cNvSpPr/>
            <p:nvPr/>
          </p:nvSpPr>
          <p:spPr>
            <a:xfrm>
              <a:off x="6294900" y="3770325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5" name="Google Shape;11665;p17"/>
            <p:cNvSpPr/>
            <p:nvPr/>
          </p:nvSpPr>
          <p:spPr>
            <a:xfrm>
              <a:off x="1308275" y="3771700"/>
              <a:ext cx="33650" cy="9975"/>
            </a:xfrm>
            <a:custGeom>
              <a:avLst/>
              <a:gdLst/>
              <a:ahLst/>
              <a:cxnLst/>
              <a:rect l="l" t="t" r="r" b="b"/>
              <a:pathLst>
                <a:path w="1346" h="399" extrusionOk="0">
                  <a:moveTo>
                    <a:pt x="399" y="0"/>
                  </a:moveTo>
                  <a:cubicBezTo>
                    <a:pt x="274" y="0"/>
                    <a:pt x="150" y="75"/>
                    <a:pt x="0" y="299"/>
                  </a:cubicBezTo>
                  <a:cubicBezTo>
                    <a:pt x="150" y="299"/>
                    <a:pt x="598" y="399"/>
                    <a:pt x="947" y="399"/>
                  </a:cubicBezTo>
                  <a:cubicBezTo>
                    <a:pt x="1121" y="399"/>
                    <a:pt x="1270" y="374"/>
                    <a:pt x="1345" y="299"/>
                  </a:cubicBezTo>
                  <a:cubicBezTo>
                    <a:pt x="897" y="299"/>
                    <a:pt x="648" y="0"/>
                    <a:pt x="3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6" name="Google Shape;11666;p17"/>
            <p:cNvSpPr/>
            <p:nvPr/>
          </p:nvSpPr>
          <p:spPr>
            <a:xfrm>
              <a:off x="4944575" y="3770325"/>
              <a:ext cx="9375" cy="6500"/>
            </a:xfrm>
            <a:custGeom>
              <a:avLst/>
              <a:gdLst/>
              <a:ahLst/>
              <a:cxnLst/>
              <a:rect l="l" t="t" r="r" b="b"/>
              <a:pathLst>
                <a:path w="375" h="260" extrusionOk="0">
                  <a:moveTo>
                    <a:pt x="225" y="1"/>
                  </a:moveTo>
                  <a:cubicBezTo>
                    <a:pt x="170" y="1"/>
                    <a:pt x="96" y="35"/>
                    <a:pt x="1" y="130"/>
                  </a:cubicBezTo>
                  <a:cubicBezTo>
                    <a:pt x="96" y="225"/>
                    <a:pt x="170" y="259"/>
                    <a:pt x="225" y="259"/>
                  </a:cubicBezTo>
                  <a:cubicBezTo>
                    <a:pt x="374" y="259"/>
                    <a:pt x="374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7" name="Google Shape;11667;p17"/>
            <p:cNvSpPr/>
            <p:nvPr/>
          </p:nvSpPr>
          <p:spPr>
            <a:xfrm>
              <a:off x="4961400" y="37735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8" name="Google Shape;11668;p17"/>
            <p:cNvSpPr/>
            <p:nvPr/>
          </p:nvSpPr>
          <p:spPr>
            <a:xfrm>
              <a:off x="1409125" y="3784775"/>
              <a:ext cx="173725" cy="39250"/>
            </a:xfrm>
            <a:custGeom>
              <a:avLst/>
              <a:gdLst/>
              <a:ahLst/>
              <a:cxnLst/>
              <a:rect l="l" t="t" r="r" b="b"/>
              <a:pathLst>
                <a:path w="6949" h="1570" extrusionOk="0">
                  <a:moveTo>
                    <a:pt x="1" y="0"/>
                  </a:moveTo>
                  <a:cubicBezTo>
                    <a:pt x="2242" y="897"/>
                    <a:pt x="4483" y="1569"/>
                    <a:pt x="6948" y="1569"/>
                  </a:cubicBezTo>
                  <a:cubicBezTo>
                    <a:pt x="4483" y="1121"/>
                    <a:pt x="2466" y="449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9" name="Google Shape;11669;p17"/>
            <p:cNvSpPr/>
            <p:nvPr/>
          </p:nvSpPr>
          <p:spPr>
            <a:xfrm>
              <a:off x="2210350" y="37903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0"/>
                  </a:moveTo>
                  <a:cubicBezTo>
                    <a:pt x="0" y="0"/>
                    <a:pt x="0" y="0"/>
                    <a:pt x="0" y="225"/>
                  </a:cubicBezTo>
                  <a:cubicBezTo>
                    <a:pt x="66" y="290"/>
                    <a:pt x="132" y="317"/>
                    <a:pt x="192" y="317"/>
                  </a:cubicBezTo>
                  <a:cubicBezTo>
                    <a:pt x="337" y="317"/>
                    <a:pt x="449" y="159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0" name="Google Shape;11670;p17"/>
            <p:cNvSpPr/>
            <p:nvPr/>
          </p:nvSpPr>
          <p:spPr>
            <a:xfrm>
              <a:off x="4524375" y="37959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448" y="1"/>
                  </a:moveTo>
                  <a:cubicBezTo>
                    <a:pt x="448" y="449"/>
                    <a:pt x="0" y="449"/>
                    <a:pt x="672" y="449"/>
                  </a:cubicBezTo>
                  <a:cubicBezTo>
                    <a:pt x="672" y="225"/>
                    <a:pt x="672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1" name="Google Shape;11671;p17"/>
            <p:cNvSpPr/>
            <p:nvPr/>
          </p:nvSpPr>
          <p:spPr>
            <a:xfrm>
              <a:off x="4804500" y="380157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673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91" y="290"/>
                    <a:pt x="356" y="318"/>
                    <a:pt x="416" y="318"/>
                  </a:cubicBezTo>
                  <a:cubicBezTo>
                    <a:pt x="561" y="318"/>
                    <a:pt x="673" y="15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2" name="Google Shape;11672;p17"/>
            <p:cNvSpPr/>
            <p:nvPr/>
          </p:nvSpPr>
          <p:spPr>
            <a:xfrm>
              <a:off x="52191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4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3" name="Google Shape;11673;p17"/>
            <p:cNvSpPr/>
            <p:nvPr/>
          </p:nvSpPr>
          <p:spPr>
            <a:xfrm>
              <a:off x="5235925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4" name="Google Shape;11674;p17"/>
            <p:cNvSpPr/>
            <p:nvPr/>
          </p:nvSpPr>
          <p:spPr>
            <a:xfrm>
              <a:off x="4877350" y="38039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0"/>
                  </a:moveTo>
                  <a:cubicBezTo>
                    <a:pt x="85" y="0"/>
                    <a:pt x="48" y="35"/>
                    <a:pt x="0" y="130"/>
                  </a:cubicBezTo>
                  <a:cubicBezTo>
                    <a:pt x="48" y="224"/>
                    <a:pt x="85" y="259"/>
                    <a:pt x="112" y="259"/>
                  </a:cubicBezTo>
                  <a:cubicBezTo>
                    <a:pt x="187" y="259"/>
                    <a:pt x="187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5" name="Google Shape;11675;p17"/>
            <p:cNvSpPr/>
            <p:nvPr/>
          </p:nvSpPr>
          <p:spPr>
            <a:xfrm>
              <a:off x="4602800" y="38095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6" name="Google Shape;11676;p17"/>
            <p:cNvSpPr/>
            <p:nvPr/>
          </p:nvSpPr>
          <p:spPr>
            <a:xfrm>
              <a:off x="4978200" y="38151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7" name="Google Shape;11677;p17"/>
            <p:cNvSpPr/>
            <p:nvPr/>
          </p:nvSpPr>
          <p:spPr>
            <a:xfrm>
              <a:off x="5011825" y="381515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201" y="1"/>
                  </a:moveTo>
                  <a:cubicBezTo>
                    <a:pt x="160" y="1"/>
                    <a:pt x="95" y="35"/>
                    <a:pt x="0" y="130"/>
                  </a:cubicBezTo>
                  <a:cubicBezTo>
                    <a:pt x="48" y="225"/>
                    <a:pt x="95" y="259"/>
                    <a:pt x="136" y="259"/>
                  </a:cubicBezTo>
                  <a:cubicBezTo>
                    <a:pt x="248" y="259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8" name="Google Shape;11678;p17"/>
            <p:cNvSpPr/>
            <p:nvPr/>
          </p:nvSpPr>
          <p:spPr>
            <a:xfrm>
              <a:off x="5217250" y="3818375"/>
              <a:ext cx="22450" cy="7500"/>
            </a:xfrm>
            <a:custGeom>
              <a:avLst/>
              <a:gdLst/>
              <a:ahLst/>
              <a:cxnLst/>
              <a:rect l="l" t="t" r="r" b="b"/>
              <a:pathLst>
                <a:path w="898" h="300" extrusionOk="0">
                  <a:moveTo>
                    <a:pt x="300" y="1"/>
                  </a:moveTo>
                  <a:cubicBezTo>
                    <a:pt x="1" y="225"/>
                    <a:pt x="1" y="300"/>
                    <a:pt x="100" y="300"/>
                  </a:cubicBezTo>
                  <a:cubicBezTo>
                    <a:pt x="300" y="300"/>
                    <a:pt x="897" y="1"/>
                    <a:pt x="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9" name="Google Shape;11679;p17"/>
            <p:cNvSpPr/>
            <p:nvPr/>
          </p:nvSpPr>
          <p:spPr>
            <a:xfrm>
              <a:off x="1504375" y="38240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0" name="Google Shape;11680;p17"/>
            <p:cNvSpPr/>
            <p:nvPr/>
          </p:nvSpPr>
          <p:spPr>
            <a:xfrm>
              <a:off x="1515575" y="3823125"/>
              <a:ext cx="25675" cy="11475"/>
            </a:xfrm>
            <a:custGeom>
              <a:avLst/>
              <a:gdLst/>
              <a:ahLst/>
              <a:cxnLst/>
              <a:rect l="l" t="t" r="r" b="b"/>
              <a:pathLst>
                <a:path w="1027" h="459" extrusionOk="0">
                  <a:moveTo>
                    <a:pt x="510" y="0"/>
                  </a:moveTo>
                  <a:cubicBezTo>
                    <a:pt x="310" y="0"/>
                    <a:pt x="96" y="70"/>
                    <a:pt x="1" y="259"/>
                  </a:cubicBezTo>
                  <a:cubicBezTo>
                    <a:pt x="300" y="259"/>
                    <a:pt x="499" y="458"/>
                    <a:pt x="665" y="458"/>
                  </a:cubicBezTo>
                  <a:cubicBezTo>
                    <a:pt x="748" y="458"/>
                    <a:pt x="823" y="409"/>
                    <a:pt x="897" y="259"/>
                  </a:cubicBezTo>
                  <a:cubicBezTo>
                    <a:pt x="1027" y="130"/>
                    <a:pt x="783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1" name="Google Shape;11681;p17"/>
            <p:cNvSpPr/>
            <p:nvPr/>
          </p:nvSpPr>
          <p:spPr>
            <a:xfrm>
              <a:off x="4913575" y="3837575"/>
              <a:ext cx="9400" cy="6475"/>
            </a:xfrm>
            <a:custGeom>
              <a:avLst/>
              <a:gdLst/>
              <a:ahLst/>
              <a:cxnLst/>
              <a:rect l="l" t="t" r="r" b="b"/>
              <a:pathLst>
                <a:path w="376" h="259" extrusionOk="0">
                  <a:moveTo>
                    <a:pt x="338" y="0"/>
                  </a:moveTo>
                  <a:cubicBezTo>
                    <a:pt x="324" y="0"/>
                    <a:pt x="262" y="35"/>
                    <a:pt x="120" y="129"/>
                  </a:cubicBezTo>
                  <a:cubicBezTo>
                    <a:pt x="26" y="224"/>
                    <a:pt x="1" y="259"/>
                    <a:pt x="15" y="259"/>
                  </a:cubicBezTo>
                  <a:cubicBezTo>
                    <a:pt x="52" y="259"/>
                    <a:pt x="375" y="0"/>
                    <a:pt x="3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2" name="Google Shape;11682;p17"/>
            <p:cNvSpPr/>
            <p:nvPr/>
          </p:nvSpPr>
          <p:spPr>
            <a:xfrm>
              <a:off x="4821325" y="3843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116" y="1"/>
                  </a:moveTo>
                  <a:cubicBezTo>
                    <a:pt x="50" y="1"/>
                    <a:pt x="0" y="26"/>
                    <a:pt x="0" y="101"/>
                  </a:cubicBezTo>
                  <a:lnTo>
                    <a:pt x="448" y="101"/>
                  </a:lnTo>
                  <a:cubicBezTo>
                    <a:pt x="448" y="101"/>
                    <a:pt x="249" y="1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3" name="Google Shape;11683;p17"/>
            <p:cNvSpPr/>
            <p:nvPr/>
          </p:nvSpPr>
          <p:spPr>
            <a:xfrm>
              <a:off x="4965725" y="3843175"/>
              <a:ext cx="12500" cy="6475"/>
            </a:xfrm>
            <a:custGeom>
              <a:avLst/>
              <a:gdLst/>
              <a:ahLst/>
              <a:cxnLst/>
              <a:rect l="l" t="t" r="r" b="b"/>
              <a:pathLst>
                <a:path w="500" h="259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4"/>
                    <a:pt x="500" y="130"/>
                  </a:cubicBezTo>
                  <a:cubicBezTo>
                    <a:pt x="357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4" name="Google Shape;11684;p17"/>
            <p:cNvSpPr/>
            <p:nvPr/>
          </p:nvSpPr>
          <p:spPr>
            <a:xfrm>
              <a:off x="4944575" y="3843600"/>
              <a:ext cx="22450" cy="13400"/>
            </a:xfrm>
            <a:custGeom>
              <a:avLst/>
              <a:gdLst/>
              <a:ahLst/>
              <a:cxnLst/>
              <a:rect l="l" t="t" r="r" b="b"/>
              <a:pathLst>
                <a:path w="898" h="536" extrusionOk="0">
                  <a:moveTo>
                    <a:pt x="449" y="1"/>
                  </a:moveTo>
                  <a:cubicBezTo>
                    <a:pt x="225" y="1"/>
                    <a:pt x="1" y="113"/>
                    <a:pt x="1" y="337"/>
                  </a:cubicBezTo>
                  <a:cubicBezTo>
                    <a:pt x="1" y="337"/>
                    <a:pt x="300" y="536"/>
                    <a:pt x="565" y="536"/>
                  </a:cubicBezTo>
                  <a:cubicBezTo>
                    <a:pt x="698" y="536"/>
                    <a:pt x="823" y="486"/>
                    <a:pt x="897" y="337"/>
                  </a:cubicBezTo>
                  <a:cubicBezTo>
                    <a:pt x="897" y="113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5" name="Google Shape;11685;p17"/>
            <p:cNvSpPr/>
            <p:nvPr/>
          </p:nvSpPr>
          <p:spPr>
            <a:xfrm>
              <a:off x="4938975" y="3863200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1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30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6" name="Google Shape;11686;p17"/>
            <p:cNvSpPr/>
            <p:nvPr/>
          </p:nvSpPr>
          <p:spPr>
            <a:xfrm>
              <a:off x="4798900" y="3863300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0"/>
                  </a:moveTo>
                  <a:cubicBezTo>
                    <a:pt x="96" y="0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0"/>
                    <a:pt x="1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7" name="Google Shape;11687;p17"/>
            <p:cNvSpPr/>
            <p:nvPr/>
          </p:nvSpPr>
          <p:spPr>
            <a:xfrm>
              <a:off x="4670050" y="3871175"/>
              <a:ext cx="4675" cy="6500"/>
            </a:xfrm>
            <a:custGeom>
              <a:avLst/>
              <a:gdLst/>
              <a:ahLst/>
              <a:cxnLst/>
              <a:rect l="l" t="t" r="r" b="b"/>
              <a:pathLst>
                <a:path w="187" h="260" extrusionOk="0">
                  <a:moveTo>
                    <a:pt x="112" y="1"/>
                  </a:moveTo>
                  <a:cubicBezTo>
                    <a:pt x="85" y="1"/>
                    <a:pt x="47" y="35"/>
                    <a:pt x="0" y="130"/>
                  </a:cubicBezTo>
                  <a:cubicBezTo>
                    <a:pt x="47" y="225"/>
                    <a:pt x="85" y="260"/>
                    <a:pt x="112" y="260"/>
                  </a:cubicBezTo>
                  <a:cubicBezTo>
                    <a:pt x="187" y="260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8" name="Google Shape;11688;p17"/>
            <p:cNvSpPr/>
            <p:nvPr/>
          </p:nvSpPr>
          <p:spPr>
            <a:xfrm>
              <a:off x="4742875" y="3870475"/>
              <a:ext cx="4850" cy="5150"/>
            </a:xfrm>
            <a:custGeom>
              <a:avLst/>
              <a:gdLst/>
              <a:ahLst/>
              <a:cxnLst/>
              <a:rect l="l" t="t" r="r" b="b"/>
              <a:pathLst>
                <a:path w="194" h="206" extrusionOk="0">
                  <a:moveTo>
                    <a:pt x="130" y="0"/>
                  </a:moveTo>
                  <a:cubicBezTo>
                    <a:pt x="103" y="0"/>
                    <a:pt x="59" y="41"/>
                    <a:pt x="1" y="158"/>
                  </a:cubicBezTo>
                  <a:cubicBezTo>
                    <a:pt x="34" y="192"/>
                    <a:pt x="63" y="205"/>
                    <a:pt x="87" y="205"/>
                  </a:cubicBezTo>
                  <a:cubicBezTo>
                    <a:pt x="179" y="205"/>
                    <a:pt x="193" y="0"/>
                    <a:pt x="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9" name="Google Shape;11689;p17"/>
            <p:cNvSpPr/>
            <p:nvPr/>
          </p:nvSpPr>
          <p:spPr>
            <a:xfrm>
              <a:off x="2266375" y="387677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0" name="Google Shape;11690;p17"/>
            <p:cNvSpPr/>
            <p:nvPr/>
          </p:nvSpPr>
          <p:spPr>
            <a:xfrm>
              <a:off x="6692700" y="387442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225" y="0"/>
                  </a:moveTo>
                  <a:cubicBezTo>
                    <a:pt x="225" y="224"/>
                    <a:pt x="225" y="224"/>
                    <a:pt x="1" y="448"/>
                  </a:cubicBezTo>
                  <a:cubicBezTo>
                    <a:pt x="97" y="480"/>
                    <a:pt x="179" y="494"/>
                    <a:pt x="248" y="494"/>
                  </a:cubicBezTo>
                  <a:cubicBezTo>
                    <a:pt x="664" y="494"/>
                    <a:pt x="60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1" name="Google Shape;11691;p17"/>
            <p:cNvSpPr/>
            <p:nvPr/>
          </p:nvSpPr>
          <p:spPr>
            <a:xfrm>
              <a:off x="3106825" y="388562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0"/>
                  </a:moveTo>
                  <a:lnTo>
                    <a:pt x="0" y="0"/>
                  </a:lnTo>
                  <a:cubicBezTo>
                    <a:pt x="0" y="0"/>
                    <a:pt x="224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2" name="Google Shape;11692;p17"/>
            <p:cNvSpPr/>
            <p:nvPr/>
          </p:nvSpPr>
          <p:spPr>
            <a:xfrm>
              <a:off x="5230575" y="3906875"/>
              <a:ext cx="16600" cy="7950"/>
            </a:xfrm>
            <a:custGeom>
              <a:avLst/>
              <a:gdLst/>
              <a:ahLst/>
              <a:cxnLst/>
              <a:rect l="l" t="t" r="r" b="b"/>
              <a:pathLst>
                <a:path w="664" h="318" extrusionOk="0">
                  <a:moveTo>
                    <a:pt x="542" y="0"/>
                  </a:moveTo>
                  <a:cubicBezTo>
                    <a:pt x="317" y="0"/>
                    <a:pt x="0" y="317"/>
                    <a:pt x="225" y="317"/>
                  </a:cubicBezTo>
                  <a:cubicBezTo>
                    <a:pt x="271" y="317"/>
                    <a:pt x="341" y="304"/>
                    <a:pt x="439" y="271"/>
                  </a:cubicBezTo>
                  <a:cubicBezTo>
                    <a:pt x="439" y="271"/>
                    <a:pt x="663" y="47"/>
                    <a:pt x="663" y="47"/>
                  </a:cubicBezTo>
                  <a:cubicBezTo>
                    <a:pt x="630" y="14"/>
                    <a:pt x="588" y="0"/>
                    <a:pt x="5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3" name="Google Shape;11693;p17"/>
            <p:cNvSpPr/>
            <p:nvPr/>
          </p:nvSpPr>
          <p:spPr>
            <a:xfrm>
              <a:off x="4989400" y="393932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80" y="1"/>
                  </a:moveTo>
                  <a:cubicBezTo>
                    <a:pt x="1" y="1"/>
                    <a:pt x="1" y="159"/>
                    <a:pt x="1" y="318"/>
                  </a:cubicBezTo>
                  <a:cubicBezTo>
                    <a:pt x="225" y="318"/>
                    <a:pt x="449" y="318"/>
                    <a:pt x="225" y="94"/>
                  </a:cubicBezTo>
                  <a:cubicBezTo>
                    <a:pt x="159" y="28"/>
                    <a:pt x="113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4" name="Google Shape;11694;p17"/>
            <p:cNvSpPr/>
            <p:nvPr/>
          </p:nvSpPr>
          <p:spPr>
            <a:xfrm>
              <a:off x="5006225" y="394165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5" name="Google Shape;11695;p17"/>
            <p:cNvSpPr/>
            <p:nvPr/>
          </p:nvSpPr>
          <p:spPr>
            <a:xfrm>
              <a:off x="4658825" y="39472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ubicBezTo>
                    <a:pt x="1" y="1"/>
                    <a:pt x="225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6" name="Google Shape;11696;p17"/>
            <p:cNvSpPr/>
            <p:nvPr/>
          </p:nvSpPr>
          <p:spPr>
            <a:xfrm>
              <a:off x="2092675" y="3941650"/>
              <a:ext cx="22450" cy="22450"/>
            </a:xfrm>
            <a:custGeom>
              <a:avLst/>
              <a:gdLst/>
              <a:ahLst/>
              <a:cxnLst/>
              <a:rect l="l" t="t" r="r" b="b"/>
              <a:pathLst>
                <a:path w="898" h="898" extrusionOk="0">
                  <a:moveTo>
                    <a:pt x="449" y="449"/>
                  </a:moveTo>
                  <a:cubicBezTo>
                    <a:pt x="1" y="1"/>
                    <a:pt x="897" y="897"/>
                    <a:pt x="449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7" name="Google Shape;11697;p17"/>
            <p:cNvSpPr/>
            <p:nvPr/>
          </p:nvSpPr>
          <p:spPr>
            <a:xfrm>
              <a:off x="4686850" y="3949000"/>
              <a:ext cx="15425" cy="9475"/>
            </a:xfrm>
            <a:custGeom>
              <a:avLst/>
              <a:gdLst/>
              <a:ahLst/>
              <a:cxnLst/>
              <a:rect l="l" t="t" r="r" b="b"/>
              <a:pathLst>
                <a:path w="617" h="379" extrusionOk="0">
                  <a:moveTo>
                    <a:pt x="197" y="1"/>
                  </a:moveTo>
                  <a:cubicBezTo>
                    <a:pt x="126" y="1"/>
                    <a:pt x="56" y="43"/>
                    <a:pt x="0" y="155"/>
                  </a:cubicBezTo>
                  <a:cubicBezTo>
                    <a:pt x="449" y="155"/>
                    <a:pt x="449" y="155"/>
                    <a:pt x="449" y="379"/>
                  </a:cubicBezTo>
                  <a:cubicBezTo>
                    <a:pt x="617" y="379"/>
                    <a:pt x="407" y="1"/>
                    <a:pt x="1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8" name="Google Shape;11698;p17"/>
            <p:cNvSpPr/>
            <p:nvPr/>
          </p:nvSpPr>
          <p:spPr>
            <a:xfrm>
              <a:off x="4832525" y="3958450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0" y="1"/>
                  </a:moveTo>
                  <a:lnTo>
                    <a:pt x="449" y="1"/>
                  </a:lnTo>
                  <a:cubicBezTo>
                    <a:pt x="449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9" name="Google Shape;11699;p17"/>
            <p:cNvSpPr/>
            <p:nvPr/>
          </p:nvSpPr>
          <p:spPr>
            <a:xfrm>
              <a:off x="4698050" y="39696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1" y="0"/>
                  </a:moveTo>
                  <a:cubicBezTo>
                    <a:pt x="1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0" name="Google Shape;11700;p17"/>
            <p:cNvSpPr/>
            <p:nvPr/>
          </p:nvSpPr>
          <p:spPr>
            <a:xfrm>
              <a:off x="5644950" y="3995200"/>
              <a:ext cx="16825" cy="6700"/>
            </a:xfrm>
            <a:custGeom>
              <a:avLst/>
              <a:gdLst/>
              <a:ahLst/>
              <a:cxnLst/>
              <a:rect l="l" t="t" r="r" b="b"/>
              <a:pathLst>
                <a:path w="673" h="268" extrusionOk="0">
                  <a:moveTo>
                    <a:pt x="274" y="0"/>
                  </a:moveTo>
                  <a:cubicBezTo>
                    <a:pt x="175" y="0"/>
                    <a:pt x="75" y="25"/>
                    <a:pt x="1" y="100"/>
                  </a:cubicBezTo>
                  <a:cubicBezTo>
                    <a:pt x="225" y="212"/>
                    <a:pt x="393" y="268"/>
                    <a:pt x="505" y="268"/>
                  </a:cubicBezTo>
                  <a:cubicBezTo>
                    <a:pt x="617" y="268"/>
                    <a:pt x="673" y="212"/>
                    <a:pt x="673" y="100"/>
                  </a:cubicBezTo>
                  <a:cubicBezTo>
                    <a:pt x="673" y="100"/>
                    <a:pt x="474" y="0"/>
                    <a:pt x="2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1" name="Google Shape;11701;p17"/>
            <p:cNvSpPr/>
            <p:nvPr/>
          </p:nvSpPr>
          <p:spPr>
            <a:xfrm>
              <a:off x="5527300" y="4015900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224" y="0"/>
                  </a:moveTo>
                  <a:cubicBezTo>
                    <a:pt x="112" y="0"/>
                    <a:pt x="0" y="56"/>
                    <a:pt x="0" y="168"/>
                  </a:cubicBezTo>
                  <a:lnTo>
                    <a:pt x="448" y="168"/>
                  </a:lnTo>
                  <a:cubicBezTo>
                    <a:pt x="448" y="56"/>
                    <a:pt x="336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2" name="Google Shape;11702;p17"/>
            <p:cNvSpPr/>
            <p:nvPr/>
          </p:nvSpPr>
          <p:spPr>
            <a:xfrm>
              <a:off x="4513150" y="4040025"/>
              <a:ext cx="14975" cy="2500"/>
            </a:xfrm>
            <a:custGeom>
              <a:avLst/>
              <a:gdLst/>
              <a:ahLst/>
              <a:cxnLst/>
              <a:rect l="l" t="t" r="r" b="b"/>
              <a:pathLst>
                <a:path w="599" h="100" extrusionOk="0">
                  <a:moveTo>
                    <a:pt x="167" y="0"/>
                  </a:moveTo>
                  <a:cubicBezTo>
                    <a:pt x="75" y="0"/>
                    <a:pt x="1" y="25"/>
                    <a:pt x="1" y="100"/>
                  </a:cubicBezTo>
                  <a:lnTo>
                    <a:pt x="449" y="100"/>
                  </a:lnTo>
                  <a:cubicBezTo>
                    <a:pt x="598" y="100"/>
                    <a:pt x="349" y="0"/>
                    <a:pt x="1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3" name="Google Shape;11703;p17"/>
            <p:cNvSpPr/>
            <p:nvPr/>
          </p:nvSpPr>
          <p:spPr>
            <a:xfrm>
              <a:off x="3825875" y="4048100"/>
              <a:ext cx="14950" cy="2525"/>
            </a:xfrm>
            <a:custGeom>
              <a:avLst/>
              <a:gdLst/>
              <a:ahLst/>
              <a:cxnLst/>
              <a:rect l="l" t="t" r="r" b="b"/>
              <a:pathLst>
                <a:path w="598" h="101" extrusionOk="0">
                  <a:moveTo>
                    <a:pt x="149" y="1"/>
                  </a:moveTo>
                  <a:cubicBezTo>
                    <a:pt x="0" y="1"/>
                    <a:pt x="249" y="100"/>
                    <a:pt x="432" y="100"/>
                  </a:cubicBezTo>
                  <a:cubicBezTo>
                    <a:pt x="523" y="100"/>
                    <a:pt x="598" y="75"/>
                    <a:pt x="59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4" name="Google Shape;11704;p17"/>
            <p:cNvSpPr/>
            <p:nvPr/>
          </p:nvSpPr>
          <p:spPr>
            <a:xfrm>
              <a:off x="5773825" y="4040175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5" name="Google Shape;11705;p17"/>
            <p:cNvSpPr/>
            <p:nvPr/>
          </p:nvSpPr>
          <p:spPr>
            <a:xfrm>
              <a:off x="3779175" y="40481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449" y="1"/>
                  </a:moveTo>
                  <a:cubicBezTo>
                    <a:pt x="449" y="1"/>
                    <a:pt x="0" y="1"/>
                    <a:pt x="0" y="225"/>
                  </a:cubicBezTo>
                  <a:cubicBezTo>
                    <a:pt x="0" y="291"/>
                    <a:pt x="39" y="318"/>
                    <a:pt x="93" y="318"/>
                  </a:cubicBezTo>
                  <a:cubicBezTo>
                    <a:pt x="224" y="318"/>
                    <a:pt x="449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6" name="Google Shape;11706;p17"/>
            <p:cNvSpPr/>
            <p:nvPr/>
          </p:nvSpPr>
          <p:spPr>
            <a:xfrm>
              <a:off x="5591350" y="405812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1"/>
                  </a:moveTo>
                  <a:cubicBezTo>
                    <a:pt x="289" y="1"/>
                    <a:pt x="229" y="14"/>
                    <a:pt x="127" y="48"/>
                  </a:cubicBezTo>
                  <a:cubicBezTo>
                    <a:pt x="10" y="165"/>
                    <a:pt x="0" y="206"/>
                    <a:pt x="38" y="206"/>
                  </a:cubicBezTo>
                  <a:cubicBezTo>
                    <a:pt x="121" y="206"/>
                    <a:pt x="443" y="1"/>
                    <a:pt x="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7" name="Google Shape;11707;p17"/>
            <p:cNvSpPr/>
            <p:nvPr/>
          </p:nvSpPr>
          <p:spPr>
            <a:xfrm>
              <a:off x="5622775" y="4069375"/>
              <a:ext cx="16600" cy="12375"/>
            </a:xfrm>
            <a:custGeom>
              <a:avLst/>
              <a:gdLst/>
              <a:ahLst/>
              <a:cxnLst/>
              <a:rect l="l" t="t" r="r" b="b"/>
              <a:pathLst>
                <a:path w="664" h="495" extrusionOk="0">
                  <a:moveTo>
                    <a:pt x="416" y="1"/>
                  </a:moveTo>
                  <a:cubicBezTo>
                    <a:pt x="0" y="1"/>
                    <a:pt x="55" y="494"/>
                    <a:pt x="439" y="494"/>
                  </a:cubicBezTo>
                  <a:cubicBezTo>
                    <a:pt x="439" y="270"/>
                    <a:pt x="663" y="270"/>
                    <a:pt x="663" y="46"/>
                  </a:cubicBezTo>
                  <a:cubicBezTo>
                    <a:pt x="567" y="14"/>
                    <a:pt x="485" y="1"/>
                    <a:pt x="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8" name="Google Shape;11708;p17"/>
            <p:cNvSpPr/>
            <p:nvPr/>
          </p:nvSpPr>
          <p:spPr>
            <a:xfrm>
              <a:off x="5773825" y="4088725"/>
              <a:ext cx="22425" cy="4225"/>
            </a:xfrm>
            <a:custGeom>
              <a:avLst/>
              <a:gdLst/>
              <a:ahLst/>
              <a:cxnLst/>
              <a:rect l="l" t="t" r="r" b="b"/>
              <a:pathLst>
                <a:path w="897" h="169" extrusionOk="0">
                  <a:moveTo>
                    <a:pt x="505" y="1"/>
                  </a:moveTo>
                  <a:cubicBezTo>
                    <a:pt x="280" y="1"/>
                    <a:pt x="0" y="57"/>
                    <a:pt x="0" y="169"/>
                  </a:cubicBezTo>
                  <a:lnTo>
                    <a:pt x="673" y="169"/>
                  </a:lnTo>
                  <a:cubicBezTo>
                    <a:pt x="897" y="57"/>
                    <a:pt x="729" y="1"/>
                    <a:pt x="5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9" name="Google Shape;11709;p17"/>
            <p:cNvSpPr/>
            <p:nvPr/>
          </p:nvSpPr>
          <p:spPr>
            <a:xfrm>
              <a:off x="5829850" y="4092925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5" y="75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0" name="Google Shape;11710;p17"/>
            <p:cNvSpPr/>
            <p:nvPr/>
          </p:nvSpPr>
          <p:spPr>
            <a:xfrm>
              <a:off x="4552375" y="4120950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1" name="Google Shape;11711;p17"/>
            <p:cNvSpPr/>
            <p:nvPr/>
          </p:nvSpPr>
          <p:spPr>
            <a:xfrm>
              <a:off x="4092925" y="41713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0"/>
                  </a:moveTo>
                  <a:cubicBezTo>
                    <a:pt x="1" y="224"/>
                    <a:pt x="225" y="449"/>
                    <a:pt x="673" y="449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2" name="Google Shape;11712;p17"/>
            <p:cNvSpPr/>
            <p:nvPr/>
          </p:nvSpPr>
          <p:spPr>
            <a:xfrm>
              <a:off x="4294650" y="417137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199" y="100"/>
                    <a:pt x="332" y="100"/>
                  </a:cubicBezTo>
                  <a:cubicBezTo>
                    <a:pt x="399" y="100"/>
                    <a:pt x="448" y="75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3" name="Google Shape;11713;p17"/>
            <p:cNvSpPr/>
            <p:nvPr/>
          </p:nvSpPr>
          <p:spPr>
            <a:xfrm>
              <a:off x="2917500" y="4175800"/>
              <a:ext cx="15650" cy="5150"/>
            </a:xfrm>
            <a:custGeom>
              <a:avLst/>
              <a:gdLst/>
              <a:ahLst/>
              <a:cxnLst/>
              <a:rect l="l" t="t" r="r" b="b"/>
              <a:pathLst>
                <a:path w="626" h="206" extrusionOk="0">
                  <a:moveTo>
                    <a:pt x="308" y="0"/>
                  </a:moveTo>
                  <a:cubicBezTo>
                    <a:pt x="1" y="0"/>
                    <a:pt x="88" y="205"/>
                    <a:pt x="298" y="205"/>
                  </a:cubicBezTo>
                  <a:cubicBezTo>
                    <a:pt x="391" y="205"/>
                    <a:pt x="508" y="165"/>
                    <a:pt x="626" y="47"/>
                  </a:cubicBezTo>
                  <a:cubicBezTo>
                    <a:pt x="491" y="14"/>
                    <a:pt x="386" y="0"/>
                    <a:pt x="3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4" name="Google Shape;11714;p17"/>
            <p:cNvSpPr/>
            <p:nvPr/>
          </p:nvSpPr>
          <p:spPr>
            <a:xfrm>
              <a:off x="4104150" y="41825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448" y="4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5" name="Google Shape;11715;p17"/>
            <p:cNvSpPr/>
            <p:nvPr/>
          </p:nvSpPr>
          <p:spPr>
            <a:xfrm>
              <a:off x="4322650" y="4210675"/>
              <a:ext cx="4800" cy="8275"/>
            </a:xfrm>
            <a:custGeom>
              <a:avLst/>
              <a:gdLst/>
              <a:ahLst/>
              <a:cxnLst/>
              <a:rect l="l" t="t" r="r" b="b"/>
              <a:pathLst>
                <a:path w="192" h="331" extrusionOk="0">
                  <a:moveTo>
                    <a:pt x="124" y="1"/>
                  </a:moveTo>
                  <a:cubicBezTo>
                    <a:pt x="96" y="1"/>
                    <a:pt x="55" y="58"/>
                    <a:pt x="1" y="221"/>
                  </a:cubicBezTo>
                  <a:cubicBezTo>
                    <a:pt x="40" y="300"/>
                    <a:pt x="73" y="330"/>
                    <a:pt x="98" y="330"/>
                  </a:cubicBezTo>
                  <a:cubicBezTo>
                    <a:pt x="183" y="330"/>
                    <a:pt x="191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6" name="Google Shape;11716;p17"/>
            <p:cNvSpPr/>
            <p:nvPr/>
          </p:nvSpPr>
          <p:spPr>
            <a:xfrm>
              <a:off x="3471000" y="4217600"/>
              <a:ext cx="11250" cy="4225"/>
            </a:xfrm>
            <a:custGeom>
              <a:avLst/>
              <a:gdLst/>
              <a:ahLst/>
              <a:cxnLst/>
              <a:rect l="l" t="t" r="r" b="b"/>
              <a:pathLst>
                <a:path w="450" h="169" extrusionOk="0">
                  <a:moveTo>
                    <a:pt x="225" y="0"/>
                  </a:moveTo>
                  <a:cubicBezTo>
                    <a:pt x="113" y="0"/>
                    <a:pt x="1" y="56"/>
                    <a:pt x="1" y="168"/>
                  </a:cubicBezTo>
                  <a:lnTo>
                    <a:pt x="449" y="168"/>
                  </a:lnTo>
                  <a:cubicBezTo>
                    <a:pt x="449" y="56"/>
                    <a:pt x="337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7" name="Google Shape;11717;p17"/>
            <p:cNvSpPr/>
            <p:nvPr/>
          </p:nvSpPr>
          <p:spPr>
            <a:xfrm>
              <a:off x="4653225" y="424420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8" name="Google Shape;11718;p17"/>
            <p:cNvSpPr/>
            <p:nvPr/>
          </p:nvSpPr>
          <p:spPr>
            <a:xfrm>
              <a:off x="4602800" y="4277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1"/>
                  </a:moveTo>
                  <a:lnTo>
                    <a:pt x="1" y="449"/>
                  </a:lnTo>
                  <a:cubicBezTo>
                    <a:pt x="449" y="449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9" name="Google Shape;11719;p17"/>
            <p:cNvSpPr/>
            <p:nvPr/>
          </p:nvSpPr>
          <p:spPr>
            <a:xfrm>
              <a:off x="4501950" y="4277825"/>
              <a:ext cx="22425" cy="22450"/>
            </a:xfrm>
            <a:custGeom>
              <a:avLst/>
              <a:gdLst/>
              <a:ahLst/>
              <a:cxnLst/>
              <a:rect l="l" t="t" r="r" b="b"/>
              <a:pathLst>
                <a:path w="897" h="898" extrusionOk="0">
                  <a:moveTo>
                    <a:pt x="449" y="1"/>
                  </a:moveTo>
                  <a:cubicBezTo>
                    <a:pt x="449" y="449"/>
                    <a:pt x="1" y="897"/>
                    <a:pt x="673" y="897"/>
                  </a:cubicBezTo>
                  <a:cubicBezTo>
                    <a:pt x="673" y="673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0" name="Google Shape;11720;p17"/>
            <p:cNvSpPr/>
            <p:nvPr/>
          </p:nvSpPr>
          <p:spPr>
            <a:xfrm>
              <a:off x="4507550" y="43002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449" y="0"/>
                  </a:moveTo>
                  <a:cubicBezTo>
                    <a:pt x="225" y="224"/>
                    <a:pt x="1" y="672"/>
                    <a:pt x="1" y="896"/>
                  </a:cubicBezTo>
                  <a:cubicBezTo>
                    <a:pt x="673" y="896"/>
                    <a:pt x="134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1" name="Google Shape;11721;p17"/>
            <p:cNvSpPr/>
            <p:nvPr/>
          </p:nvSpPr>
          <p:spPr>
            <a:xfrm>
              <a:off x="4272225" y="4336225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2" name="Google Shape;11722;p17"/>
            <p:cNvSpPr/>
            <p:nvPr/>
          </p:nvSpPr>
          <p:spPr>
            <a:xfrm>
              <a:off x="4838125" y="436187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1" y="0"/>
                  </a:moveTo>
                  <a:cubicBezTo>
                    <a:pt x="1" y="0"/>
                    <a:pt x="100" y="100"/>
                    <a:pt x="167" y="100"/>
                  </a:cubicBezTo>
                  <a:cubicBezTo>
                    <a:pt x="200" y="100"/>
                    <a:pt x="225" y="75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3" name="Google Shape;11723;p17"/>
            <p:cNvSpPr/>
            <p:nvPr/>
          </p:nvSpPr>
          <p:spPr>
            <a:xfrm>
              <a:off x="4378675" y="4384275"/>
              <a:ext cx="16850" cy="2525"/>
            </a:xfrm>
            <a:custGeom>
              <a:avLst/>
              <a:gdLst/>
              <a:ahLst/>
              <a:cxnLst/>
              <a:rect l="l" t="t" r="r" b="b"/>
              <a:pathLst>
                <a:path w="674" h="101" extrusionOk="0">
                  <a:moveTo>
                    <a:pt x="1" y="1"/>
                  </a:moveTo>
                  <a:cubicBezTo>
                    <a:pt x="1" y="1"/>
                    <a:pt x="300" y="100"/>
                    <a:pt x="499" y="100"/>
                  </a:cubicBezTo>
                  <a:cubicBezTo>
                    <a:pt x="599" y="100"/>
                    <a:pt x="673" y="7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4" name="Google Shape;11724;p17"/>
            <p:cNvSpPr/>
            <p:nvPr/>
          </p:nvSpPr>
          <p:spPr>
            <a:xfrm>
              <a:off x="5768225" y="43842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8" y="1"/>
                  </a:moveTo>
                  <a:lnTo>
                    <a:pt x="0" y="1"/>
                  </a:lnTo>
                  <a:cubicBezTo>
                    <a:pt x="0" y="1"/>
                    <a:pt x="224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5" name="Google Shape;11725;p17"/>
            <p:cNvSpPr/>
            <p:nvPr/>
          </p:nvSpPr>
          <p:spPr>
            <a:xfrm>
              <a:off x="5757000" y="4384275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1"/>
                  </a:moveTo>
                  <a:cubicBezTo>
                    <a:pt x="225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6" name="Google Shape;11726;p17"/>
            <p:cNvSpPr/>
            <p:nvPr/>
          </p:nvSpPr>
          <p:spPr>
            <a:xfrm>
              <a:off x="4473925" y="4381950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436" y="1"/>
                  </a:moveTo>
                  <a:cubicBezTo>
                    <a:pt x="225" y="1"/>
                    <a:pt x="1" y="159"/>
                    <a:pt x="1" y="318"/>
                  </a:cubicBezTo>
                  <a:cubicBezTo>
                    <a:pt x="225" y="318"/>
                    <a:pt x="673" y="318"/>
                    <a:pt x="673" y="94"/>
                  </a:cubicBezTo>
                  <a:cubicBezTo>
                    <a:pt x="608" y="28"/>
                    <a:pt x="523" y="1"/>
                    <a:pt x="4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7" name="Google Shape;11727;p17"/>
            <p:cNvSpPr/>
            <p:nvPr/>
          </p:nvSpPr>
          <p:spPr>
            <a:xfrm>
              <a:off x="4507550" y="438665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0"/>
                  </a:moveTo>
                  <a:cubicBezTo>
                    <a:pt x="85" y="0"/>
                    <a:pt x="48" y="35"/>
                    <a:pt x="1" y="130"/>
                  </a:cubicBezTo>
                  <a:cubicBezTo>
                    <a:pt x="48" y="225"/>
                    <a:pt x="85" y="259"/>
                    <a:pt x="113" y="259"/>
                  </a:cubicBezTo>
                  <a:cubicBezTo>
                    <a:pt x="187" y="259"/>
                    <a:pt x="187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8" name="Google Shape;11728;p17"/>
            <p:cNvSpPr/>
            <p:nvPr/>
          </p:nvSpPr>
          <p:spPr>
            <a:xfrm>
              <a:off x="6681500" y="438987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1"/>
                  </a:moveTo>
                  <a:lnTo>
                    <a:pt x="0" y="1"/>
                  </a:lnTo>
                  <a:cubicBezTo>
                    <a:pt x="0" y="1"/>
                    <a:pt x="449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9" name="Google Shape;11729;p17"/>
            <p:cNvSpPr/>
            <p:nvPr/>
          </p:nvSpPr>
          <p:spPr>
            <a:xfrm>
              <a:off x="4373075" y="4389875"/>
              <a:ext cx="11100" cy="17750"/>
            </a:xfrm>
            <a:custGeom>
              <a:avLst/>
              <a:gdLst/>
              <a:ahLst/>
              <a:cxnLst/>
              <a:rect l="l" t="t" r="r" b="b"/>
              <a:pathLst>
                <a:path w="444" h="710" extrusionOk="0">
                  <a:moveTo>
                    <a:pt x="1" y="1"/>
                  </a:moveTo>
                  <a:lnTo>
                    <a:pt x="1" y="673"/>
                  </a:lnTo>
                  <a:cubicBezTo>
                    <a:pt x="51" y="698"/>
                    <a:pt x="95" y="709"/>
                    <a:pt x="134" y="709"/>
                  </a:cubicBezTo>
                  <a:cubicBezTo>
                    <a:pt x="444" y="709"/>
                    <a:pt x="39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0" name="Google Shape;11730;p17"/>
            <p:cNvSpPr/>
            <p:nvPr/>
          </p:nvSpPr>
          <p:spPr>
            <a:xfrm>
              <a:off x="4436875" y="4397150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58" y="0"/>
                  </a:moveTo>
                  <a:cubicBezTo>
                    <a:pt x="337" y="0"/>
                    <a:pt x="0" y="205"/>
                    <a:pt x="31" y="205"/>
                  </a:cubicBezTo>
                  <a:cubicBezTo>
                    <a:pt x="39" y="205"/>
                    <a:pt x="71" y="192"/>
                    <a:pt x="138" y="158"/>
                  </a:cubicBezTo>
                  <a:cubicBezTo>
                    <a:pt x="314" y="41"/>
                    <a:pt x="367" y="0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1" name="Google Shape;11731;p17"/>
            <p:cNvSpPr/>
            <p:nvPr/>
          </p:nvSpPr>
          <p:spPr>
            <a:xfrm>
              <a:off x="4619625" y="4395500"/>
              <a:ext cx="5625" cy="5625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224" y="0"/>
                  </a:moveTo>
                  <a:lnTo>
                    <a:pt x="224" y="0"/>
                  </a:lnTo>
                  <a:cubicBezTo>
                    <a:pt x="224" y="0"/>
                    <a:pt x="0" y="0"/>
                    <a:pt x="0" y="224"/>
                  </a:cubicBezTo>
                  <a:cubicBezTo>
                    <a:pt x="0" y="224"/>
                    <a:pt x="224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2" name="Google Shape;11732;p17"/>
            <p:cNvSpPr/>
            <p:nvPr/>
          </p:nvSpPr>
          <p:spPr>
            <a:xfrm>
              <a:off x="6631075" y="44011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lnTo>
                    <a:pt x="0" y="224"/>
                  </a:lnTo>
                  <a:cubicBezTo>
                    <a:pt x="448" y="224"/>
                    <a:pt x="897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3" name="Google Shape;11733;p17"/>
            <p:cNvSpPr/>
            <p:nvPr/>
          </p:nvSpPr>
          <p:spPr>
            <a:xfrm>
              <a:off x="4350675" y="441790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0"/>
                  </a:moveTo>
                  <a:cubicBezTo>
                    <a:pt x="0" y="0"/>
                    <a:pt x="200" y="100"/>
                    <a:pt x="332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4" name="Google Shape;11734;p17"/>
            <p:cNvSpPr/>
            <p:nvPr/>
          </p:nvSpPr>
          <p:spPr>
            <a:xfrm>
              <a:off x="4373075" y="4420275"/>
              <a:ext cx="4700" cy="6475"/>
            </a:xfrm>
            <a:custGeom>
              <a:avLst/>
              <a:gdLst/>
              <a:ahLst/>
              <a:cxnLst/>
              <a:rect l="l" t="t" r="r" b="b"/>
              <a:pathLst>
                <a:path w="188" h="259" extrusionOk="0">
                  <a:moveTo>
                    <a:pt x="113" y="0"/>
                  </a:moveTo>
                  <a:cubicBezTo>
                    <a:pt x="86" y="0"/>
                    <a:pt x="48" y="35"/>
                    <a:pt x="1" y="130"/>
                  </a:cubicBezTo>
                  <a:cubicBezTo>
                    <a:pt x="48" y="224"/>
                    <a:pt x="86" y="259"/>
                    <a:pt x="113" y="259"/>
                  </a:cubicBezTo>
                  <a:cubicBezTo>
                    <a:pt x="188" y="259"/>
                    <a:pt x="188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5" name="Google Shape;11735;p17"/>
            <p:cNvSpPr/>
            <p:nvPr/>
          </p:nvSpPr>
          <p:spPr>
            <a:xfrm>
              <a:off x="4832525" y="44571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6" name="Google Shape;11736;p17"/>
            <p:cNvSpPr/>
            <p:nvPr/>
          </p:nvSpPr>
          <p:spPr>
            <a:xfrm>
              <a:off x="4821325" y="446600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79" y="1"/>
                  </a:moveTo>
                  <a:cubicBezTo>
                    <a:pt x="0" y="1"/>
                    <a:pt x="0" y="159"/>
                    <a:pt x="0" y="318"/>
                  </a:cubicBezTo>
                  <a:cubicBezTo>
                    <a:pt x="224" y="318"/>
                    <a:pt x="448" y="318"/>
                    <a:pt x="224" y="94"/>
                  </a:cubicBezTo>
                  <a:cubicBezTo>
                    <a:pt x="159" y="28"/>
                    <a:pt x="112" y="1"/>
                    <a:pt x="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7" name="Google Shape;11737;p17"/>
            <p:cNvSpPr/>
            <p:nvPr/>
          </p:nvSpPr>
          <p:spPr>
            <a:xfrm>
              <a:off x="4922175" y="4476300"/>
              <a:ext cx="7825" cy="6500"/>
            </a:xfrm>
            <a:custGeom>
              <a:avLst/>
              <a:gdLst/>
              <a:ahLst/>
              <a:cxnLst/>
              <a:rect l="l" t="t" r="r" b="b"/>
              <a:pathLst>
                <a:path w="313" h="260" extrusionOk="0">
                  <a:moveTo>
                    <a:pt x="136" y="0"/>
                  </a:moveTo>
                  <a:cubicBezTo>
                    <a:pt x="95" y="0"/>
                    <a:pt x="48" y="35"/>
                    <a:pt x="0" y="130"/>
                  </a:cubicBezTo>
                  <a:cubicBezTo>
                    <a:pt x="95" y="224"/>
                    <a:pt x="160" y="259"/>
                    <a:pt x="201" y="259"/>
                  </a:cubicBezTo>
                  <a:cubicBezTo>
                    <a:pt x="313" y="259"/>
                    <a:pt x="248" y="0"/>
                    <a:pt x="1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8" name="Google Shape;11738;p17"/>
            <p:cNvSpPr/>
            <p:nvPr/>
          </p:nvSpPr>
          <p:spPr>
            <a:xfrm>
              <a:off x="1564150" y="4698050"/>
              <a:ext cx="18700" cy="2500"/>
            </a:xfrm>
            <a:custGeom>
              <a:avLst/>
              <a:gdLst/>
              <a:ahLst/>
              <a:cxnLst/>
              <a:rect l="l" t="t" r="r" b="b"/>
              <a:pathLst>
                <a:path w="748" h="100" extrusionOk="0">
                  <a:moveTo>
                    <a:pt x="299" y="0"/>
                  </a:moveTo>
                  <a:cubicBezTo>
                    <a:pt x="0" y="0"/>
                    <a:pt x="299" y="100"/>
                    <a:pt x="531" y="100"/>
                  </a:cubicBezTo>
                  <a:cubicBezTo>
                    <a:pt x="648" y="100"/>
                    <a:pt x="747" y="75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9" name="Google Shape;11739;p17"/>
            <p:cNvSpPr/>
            <p:nvPr/>
          </p:nvSpPr>
          <p:spPr>
            <a:xfrm>
              <a:off x="6053975" y="1663475"/>
              <a:ext cx="115750" cy="76100"/>
            </a:xfrm>
            <a:custGeom>
              <a:avLst/>
              <a:gdLst/>
              <a:ahLst/>
              <a:cxnLst/>
              <a:rect l="l" t="t" r="r" b="b"/>
              <a:pathLst>
                <a:path w="4630" h="3044" extrusionOk="0">
                  <a:moveTo>
                    <a:pt x="4200" y="1"/>
                  </a:moveTo>
                  <a:cubicBezTo>
                    <a:pt x="4082" y="1"/>
                    <a:pt x="3759" y="229"/>
                    <a:pt x="3138" y="809"/>
                  </a:cubicBezTo>
                  <a:cubicBezTo>
                    <a:pt x="2914" y="809"/>
                    <a:pt x="0" y="1929"/>
                    <a:pt x="1793" y="2602"/>
                  </a:cubicBezTo>
                  <a:cubicBezTo>
                    <a:pt x="1699" y="2914"/>
                    <a:pt x="1723" y="3043"/>
                    <a:pt x="1825" y="3043"/>
                  </a:cubicBezTo>
                  <a:cubicBezTo>
                    <a:pt x="2316" y="3043"/>
                    <a:pt x="4629" y="1"/>
                    <a:pt x="4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0" name="Google Shape;11740;p17"/>
            <p:cNvSpPr/>
            <p:nvPr/>
          </p:nvSpPr>
          <p:spPr>
            <a:xfrm>
              <a:off x="6003550" y="1717300"/>
              <a:ext cx="50450" cy="22225"/>
            </a:xfrm>
            <a:custGeom>
              <a:avLst/>
              <a:gdLst/>
              <a:ahLst/>
              <a:cxnLst/>
              <a:rect l="l" t="t" r="r" b="b"/>
              <a:pathLst>
                <a:path w="2018" h="889" extrusionOk="0">
                  <a:moveTo>
                    <a:pt x="2017" y="0"/>
                  </a:moveTo>
                  <a:cubicBezTo>
                    <a:pt x="1057" y="0"/>
                    <a:pt x="1084" y="494"/>
                    <a:pt x="406" y="494"/>
                  </a:cubicBezTo>
                  <a:cubicBezTo>
                    <a:pt x="293" y="494"/>
                    <a:pt x="160" y="481"/>
                    <a:pt x="0" y="449"/>
                  </a:cubicBezTo>
                  <a:lnTo>
                    <a:pt x="0" y="449"/>
                  </a:lnTo>
                  <a:cubicBezTo>
                    <a:pt x="129" y="770"/>
                    <a:pt x="313" y="889"/>
                    <a:pt x="521" y="889"/>
                  </a:cubicBezTo>
                  <a:cubicBezTo>
                    <a:pt x="1037" y="889"/>
                    <a:pt x="1698" y="160"/>
                    <a:pt x="20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1" name="Google Shape;11741;p17"/>
            <p:cNvSpPr/>
            <p:nvPr/>
          </p:nvSpPr>
          <p:spPr>
            <a:xfrm>
              <a:off x="5622550" y="1941400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0" y="1"/>
                  </a:moveTo>
                  <a:cubicBezTo>
                    <a:pt x="224" y="225"/>
                    <a:pt x="224" y="449"/>
                    <a:pt x="672" y="673"/>
                  </a:cubicBezTo>
                  <a:cubicBezTo>
                    <a:pt x="448" y="449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2" name="Google Shape;11742;p17"/>
            <p:cNvSpPr/>
            <p:nvPr/>
          </p:nvSpPr>
          <p:spPr>
            <a:xfrm>
              <a:off x="5633750" y="1972375"/>
              <a:ext cx="28025" cy="19475"/>
            </a:xfrm>
            <a:custGeom>
              <a:avLst/>
              <a:gdLst/>
              <a:ahLst/>
              <a:cxnLst/>
              <a:rect l="l" t="t" r="r" b="b"/>
              <a:pathLst>
                <a:path w="1121" h="779" extrusionOk="0">
                  <a:moveTo>
                    <a:pt x="172" y="1"/>
                  </a:moveTo>
                  <a:cubicBezTo>
                    <a:pt x="100" y="1"/>
                    <a:pt x="38" y="32"/>
                    <a:pt x="0" y="107"/>
                  </a:cubicBezTo>
                  <a:cubicBezTo>
                    <a:pt x="224" y="107"/>
                    <a:pt x="0" y="555"/>
                    <a:pt x="0" y="779"/>
                  </a:cubicBezTo>
                  <a:cubicBezTo>
                    <a:pt x="1121" y="779"/>
                    <a:pt x="529" y="1"/>
                    <a:pt x="1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3" name="Google Shape;11743;p17"/>
            <p:cNvSpPr/>
            <p:nvPr/>
          </p:nvSpPr>
          <p:spPr>
            <a:xfrm>
              <a:off x="5605725" y="2014250"/>
              <a:ext cx="25" cy="50450"/>
            </a:xfrm>
            <a:custGeom>
              <a:avLst/>
              <a:gdLst/>
              <a:ahLst/>
              <a:cxnLst/>
              <a:rect l="l" t="t" r="r" b="b"/>
              <a:pathLst>
                <a:path w="1" h="2018" extrusionOk="0">
                  <a:moveTo>
                    <a:pt x="1" y="449"/>
                  </a:moveTo>
                  <a:cubicBezTo>
                    <a:pt x="1" y="2018"/>
                    <a:pt x="1" y="0"/>
                    <a:pt x="1" y="44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4" name="Google Shape;11744;p17"/>
            <p:cNvSpPr/>
            <p:nvPr/>
          </p:nvSpPr>
          <p:spPr>
            <a:xfrm>
              <a:off x="5772975" y="2181150"/>
              <a:ext cx="16500" cy="5150"/>
            </a:xfrm>
            <a:custGeom>
              <a:avLst/>
              <a:gdLst/>
              <a:ahLst/>
              <a:cxnLst/>
              <a:rect l="l" t="t" r="r" b="b"/>
              <a:pathLst>
                <a:path w="660" h="206" extrusionOk="0">
                  <a:moveTo>
                    <a:pt x="39" y="1"/>
                  </a:moveTo>
                  <a:cubicBezTo>
                    <a:pt x="7" y="1"/>
                    <a:pt x="1" y="14"/>
                    <a:pt x="34" y="48"/>
                  </a:cubicBezTo>
                  <a:cubicBezTo>
                    <a:pt x="386" y="165"/>
                    <a:pt x="538" y="206"/>
                    <a:pt x="576" y="206"/>
                  </a:cubicBezTo>
                  <a:cubicBezTo>
                    <a:pt x="659" y="206"/>
                    <a:pt x="162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5" name="Google Shape;11745;p17"/>
            <p:cNvSpPr/>
            <p:nvPr/>
          </p:nvSpPr>
          <p:spPr>
            <a:xfrm>
              <a:off x="5171900" y="1894975"/>
              <a:ext cx="12625" cy="3250"/>
            </a:xfrm>
            <a:custGeom>
              <a:avLst/>
              <a:gdLst/>
              <a:ahLst/>
              <a:cxnLst/>
              <a:rect l="l" t="t" r="r" b="b"/>
              <a:pathLst>
                <a:path w="505" h="130" extrusionOk="0">
                  <a:moveTo>
                    <a:pt x="491" y="0"/>
                  </a:moveTo>
                  <a:cubicBezTo>
                    <a:pt x="454" y="0"/>
                    <a:pt x="1" y="130"/>
                    <a:pt x="38" y="130"/>
                  </a:cubicBezTo>
                  <a:cubicBezTo>
                    <a:pt x="52" y="130"/>
                    <a:pt x="131" y="112"/>
                    <a:pt x="321" y="65"/>
                  </a:cubicBezTo>
                  <a:cubicBezTo>
                    <a:pt x="463" y="18"/>
                    <a:pt x="505" y="0"/>
                    <a:pt x="4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6" name="Google Shape;11746;p17"/>
            <p:cNvSpPr/>
            <p:nvPr/>
          </p:nvSpPr>
          <p:spPr>
            <a:xfrm>
              <a:off x="5095875" y="18966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6" y="0"/>
                  </a:moveTo>
                  <a:cubicBezTo>
                    <a:pt x="672" y="0"/>
                    <a:pt x="0" y="224"/>
                    <a:pt x="448" y="224"/>
                  </a:cubicBezTo>
                  <a:cubicBezTo>
                    <a:pt x="448" y="224"/>
                    <a:pt x="672" y="0"/>
                    <a:pt x="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7" name="Google Shape;11747;p17"/>
            <p:cNvSpPr/>
            <p:nvPr/>
          </p:nvSpPr>
          <p:spPr>
            <a:xfrm>
              <a:off x="3364550" y="2176725"/>
              <a:ext cx="22450" cy="11250"/>
            </a:xfrm>
            <a:custGeom>
              <a:avLst/>
              <a:gdLst/>
              <a:ahLst/>
              <a:cxnLst/>
              <a:rect l="l" t="t" r="r" b="b"/>
              <a:pathLst>
                <a:path w="898" h="450" extrusionOk="0">
                  <a:moveTo>
                    <a:pt x="225" y="1"/>
                  </a:moveTo>
                  <a:cubicBezTo>
                    <a:pt x="225" y="1"/>
                    <a:pt x="1" y="449"/>
                    <a:pt x="225" y="449"/>
                  </a:cubicBezTo>
                  <a:cubicBezTo>
                    <a:pt x="449" y="449"/>
                    <a:pt x="897" y="449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8" name="Google Shape;11748;p17"/>
            <p:cNvSpPr/>
            <p:nvPr/>
          </p:nvSpPr>
          <p:spPr>
            <a:xfrm>
              <a:off x="6474175" y="2204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9" name="Google Shape;11749;p17"/>
            <p:cNvSpPr/>
            <p:nvPr/>
          </p:nvSpPr>
          <p:spPr>
            <a:xfrm>
              <a:off x="5975525" y="2462475"/>
              <a:ext cx="11225" cy="12775"/>
            </a:xfrm>
            <a:custGeom>
              <a:avLst/>
              <a:gdLst/>
              <a:ahLst/>
              <a:cxnLst/>
              <a:rect l="l" t="t" r="r" b="b"/>
              <a:pathLst>
                <a:path w="449" h="511" extrusionOk="0">
                  <a:moveTo>
                    <a:pt x="0" y="1"/>
                  </a:moveTo>
                  <a:cubicBezTo>
                    <a:pt x="0" y="182"/>
                    <a:pt x="147" y="510"/>
                    <a:pt x="322" y="510"/>
                  </a:cubicBezTo>
                  <a:cubicBezTo>
                    <a:pt x="363" y="510"/>
                    <a:pt x="406" y="492"/>
                    <a:pt x="449" y="449"/>
                  </a:cubicBezTo>
                  <a:cubicBezTo>
                    <a:pt x="225" y="225"/>
                    <a:pt x="22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0" name="Google Shape;11750;p17"/>
            <p:cNvSpPr/>
            <p:nvPr/>
          </p:nvSpPr>
          <p:spPr>
            <a:xfrm>
              <a:off x="5922300" y="2392750"/>
              <a:ext cx="16825" cy="6725"/>
            </a:xfrm>
            <a:custGeom>
              <a:avLst/>
              <a:gdLst/>
              <a:ahLst/>
              <a:cxnLst/>
              <a:rect l="l" t="t" r="r" b="b"/>
              <a:pathLst>
                <a:path w="673" h="269" extrusionOk="0">
                  <a:moveTo>
                    <a:pt x="278" y="1"/>
                  </a:moveTo>
                  <a:cubicBezTo>
                    <a:pt x="237" y="1"/>
                    <a:pt x="187" y="26"/>
                    <a:pt x="112" y="100"/>
                  </a:cubicBezTo>
                  <a:cubicBezTo>
                    <a:pt x="0" y="212"/>
                    <a:pt x="168" y="268"/>
                    <a:pt x="337" y="268"/>
                  </a:cubicBezTo>
                  <a:cubicBezTo>
                    <a:pt x="505" y="268"/>
                    <a:pt x="673" y="212"/>
                    <a:pt x="561" y="100"/>
                  </a:cubicBezTo>
                  <a:cubicBezTo>
                    <a:pt x="411" y="100"/>
                    <a:pt x="361" y="1"/>
                    <a:pt x="2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1" name="Google Shape;11751;p17"/>
            <p:cNvSpPr/>
            <p:nvPr/>
          </p:nvSpPr>
          <p:spPr>
            <a:xfrm>
              <a:off x="5971800" y="2344825"/>
              <a:ext cx="14950" cy="5000"/>
            </a:xfrm>
            <a:custGeom>
              <a:avLst/>
              <a:gdLst/>
              <a:ahLst/>
              <a:cxnLst/>
              <a:rect l="l" t="t" r="r" b="b"/>
              <a:pathLst>
                <a:path w="598" h="200" extrusionOk="0">
                  <a:moveTo>
                    <a:pt x="149" y="0"/>
                  </a:moveTo>
                  <a:cubicBezTo>
                    <a:pt x="0" y="0"/>
                    <a:pt x="249" y="200"/>
                    <a:pt x="432" y="200"/>
                  </a:cubicBezTo>
                  <a:cubicBezTo>
                    <a:pt x="523" y="200"/>
                    <a:pt x="598" y="150"/>
                    <a:pt x="5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2" name="Google Shape;11752;p17"/>
            <p:cNvSpPr/>
            <p:nvPr/>
          </p:nvSpPr>
          <p:spPr>
            <a:xfrm>
              <a:off x="6014750" y="2501700"/>
              <a:ext cx="5625" cy="2525"/>
            </a:xfrm>
            <a:custGeom>
              <a:avLst/>
              <a:gdLst/>
              <a:ahLst/>
              <a:cxnLst/>
              <a:rect l="l" t="t" r="r" b="b"/>
              <a:pathLst>
                <a:path w="225" h="101" extrusionOk="0">
                  <a:moveTo>
                    <a:pt x="0" y="1"/>
                  </a:moveTo>
                  <a:cubicBezTo>
                    <a:pt x="0" y="1"/>
                    <a:pt x="100" y="100"/>
                    <a:pt x="166" y="100"/>
                  </a:cubicBezTo>
                  <a:cubicBezTo>
                    <a:pt x="200" y="100"/>
                    <a:pt x="224" y="75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3" name="Google Shape;11753;p17"/>
            <p:cNvSpPr/>
            <p:nvPr/>
          </p:nvSpPr>
          <p:spPr>
            <a:xfrm>
              <a:off x="5958725" y="24400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0" y="0"/>
                  </a:moveTo>
                  <a:cubicBezTo>
                    <a:pt x="0" y="0"/>
                    <a:pt x="0" y="224"/>
                    <a:pt x="448" y="224"/>
                  </a:cubicBezTo>
                  <a:cubicBezTo>
                    <a:pt x="672" y="224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4" name="Google Shape;11754;p17"/>
            <p:cNvSpPr/>
            <p:nvPr/>
          </p:nvSpPr>
          <p:spPr>
            <a:xfrm>
              <a:off x="5062250" y="2434475"/>
              <a:ext cx="28025" cy="5625"/>
            </a:xfrm>
            <a:custGeom>
              <a:avLst/>
              <a:gdLst/>
              <a:ahLst/>
              <a:cxnLst/>
              <a:rect l="l" t="t" r="r" b="b"/>
              <a:pathLst>
                <a:path w="1121" h="225" extrusionOk="0">
                  <a:moveTo>
                    <a:pt x="1121" y="0"/>
                  </a:moveTo>
                  <a:lnTo>
                    <a:pt x="1121" y="0"/>
                  </a:lnTo>
                  <a:cubicBezTo>
                    <a:pt x="897" y="0"/>
                    <a:pt x="0" y="224"/>
                    <a:pt x="449" y="224"/>
                  </a:cubicBezTo>
                  <a:cubicBezTo>
                    <a:pt x="673" y="224"/>
                    <a:pt x="897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5" name="Google Shape;11755;p17"/>
            <p:cNvSpPr/>
            <p:nvPr/>
          </p:nvSpPr>
          <p:spPr>
            <a:xfrm>
              <a:off x="6406950" y="258015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0"/>
                    <a:pt x="1" y="1121"/>
                    <a:pt x="673" y="1121"/>
                  </a:cubicBezTo>
                  <a:cubicBezTo>
                    <a:pt x="673" y="673"/>
                    <a:pt x="1121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6" name="Google Shape;11756;p17"/>
            <p:cNvSpPr/>
            <p:nvPr/>
          </p:nvSpPr>
          <p:spPr>
            <a:xfrm>
              <a:off x="5495825" y="2612575"/>
              <a:ext cx="9200" cy="5150"/>
            </a:xfrm>
            <a:custGeom>
              <a:avLst/>
              <a:gdLst/>
              <a:ahLst/>
              <a:cxnLst/>
              <a:rect l="l" t="t" r="r" b="b"/>
              <a:pathLst>
                <a:path w="368" h="206" extrusionOk="0">
                  <a:moveTo>
                    <a:pt x="31" y="1"/>
                  </a:moveTo>
                  <a:cubicBezTo>
                    <a:pt x="1" y="1"/>
                    <a:pt x="337" y="206"/>
                    <a:pt x="358" y="206"/>
                  </a:cubicBezTo>
                  <a:cubicBezTo>
                    <a:pt x="368" y="206"/>
                    <a:pt x="314" y="165"/>
                    <a:pt x="138" y="48"/>
                  </a:cubicBezTo>
                  <a:cubicBezTo>
                    <a:pt x="71" y="14"/>
                    <a:pt x="39" y="1"/>
                    <a:pt x="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7" name="Google Shape;11757;p17"/>
            <p:cNvSpPr/>
            <p:nvPr/>
          </p:nvSpPr>
          <p:spPr>
            <a:xfrm>
              <a:off x="5656150" y="2636175"/>
              <a:ext cx="11225" cy="4225"/>
            </a:xfrm>
            <a:custGeom>
              <a:avLst/>
              <a:gdLst/>
              <a:ahLst/>
              <a:cxnLst/>
              <a:rect l="l" t="t" r="r" b="b"/>
              <a:pathLst>
                <a:path w="449" h="169" extrusionOk="0">
                  <a:moveTo>
                    <a:pt x="1" y="0"/>
                  </a:moveTo>
                  <a:cubicBezTo>
                    <a:pt x="1" y="112"/>
                    <a:pt x="113" y="168"/>
                    <a:pt x="225" y="168"/>
                  </a:cubicBezTo>
                  <a:cubicBezTo>
                    <a:pt x="337" y="168"/>
                    <a:pt x="44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8" name="Google Shape;11758;p17"/>
            <p:cNvSpPr/>
            <p:nvPr/>
          </p:nvSpPr>
          <p:spPr>
            <a:xfrm>
              <a:off x="5600125" y="2628250"/>
              <a:ext cx="11225" cy="7950"/>
            </a:xfrm>
            <a:custGeom>
              <a:avLst/>
              <a:gdLst/>
              <a:ahLst/>
              <a:cxnLst/>
              <a:rect l="l" t="t" r="r" b="b"/>
              <a:pathLst>
                <a:path w="449" h="318" extrusionOk="0">
                  <a:moveTo>
                    <a:pt x="356" y="0"/>
                  </a:moveTo>
                  <a:cubicBezTo>
                    <a:pt x="225" y="0"/>
                    <a:pt x="1" y="159"/>
                    <a:pt x="1" y="317"/>
                  </a:cubicBezTo>
                  <a:cubicBezTo>
                    <a:pt x="225" y="317"/>
                    <a:pt x="449" y="317"/>
                    <a:pt x="449" y="93"/>
                  </a:cubicBezTo>
                  <a:cubicBezTo>
                    <a:pt x="449" y="28"/>
                    <a:pt x="410" y="0"/>
                    <a:pt x="35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9" name="Google Shape;11759;p17"/>
            <p:cNvSpPr/>
            <p:nvPr/>
          </p:nvSpPr>
          <p:spPr>
            <a:xfrm>
              <a:off x="5622550" y="2636175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0" y="0"/>
                  </a:moveTo>
                  <a:lnTo>
                    <a:pt x="2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0" name="Google Shape;11760;p17"/>
            <p:cNvSpPr/>
            <p:nvPr/>
          </p:nvSpPr>
          <p:spPr>
            <a:xfrm>
              <a:off x="3207675" y="2669800"/>
              <a:ext cx="16825" cy="12750"/>
            </a:xfrm>
            <a:custGeom>
              <a:avLst/>
              <a:gdLst/>
              <a:ahLst/>
              <a:cxnLst/>
              <a:rect l="l" t="t" r="r" b="b"/>
              <a:pathLst>
                <a:path w="673" h="510" extrusionOk="0">
                  <a:moveTo>
                    <a:pt x="0" y="0"/>
                  </a:moveTo>
                  <a:cubicBezTo>
                    <a:pt x="0" y="181"/>
                    <a:pt x="294" y="509"/>
                    <a:pt x="524" y="509"/>
                  </a:cubicBezTo>
                  <a:cubicBezTo>
                    <a:pt x="579" y="509"/>
                    <a:pt x="630" y="491"/>
                    <a:pt x="673" y="448"/>
                  </a:cubicBezTo>
                  <a:cubicBezTo>
                    <a:pt x="449" y="224"/>
                    <a:pt x="224" y="224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1" name="Google Shape;11761;p17"/>
            <p:cNvSpPr/>
            <p:nvPr/>
          </p:nvSpPr>
          <p:spPr>
            <a:xfrm>
              <a:off x="3394425" y="2756950"/>
              <a:ext cx="23100" cy="13125"/>
            </a:xfrm>
            <a:custGeom>
              <a:avLst/>
              <a:gdLst/>
              <a:ahLst/>
              <a:cxnLst/>
              <a:rect l="l" t="t" r="r" b="b"/>
              <a:pathLst>
                <a:path w="924" h="525" extrusionOk="0">
                  <a:moveTo>
                    <a:pt x="125" y="0"/>
                  </a:moveTo>
                  <a:cubicBezTo>
                    <a:pt x="26" y="0"/>
                    <a:pt x="1" y="25"/>
                    <a:pt x="150" y="100"/>
                  </a:cubicBezTo>
                  <a:cubicBezTo>
                    <a:pt x="396" y="346"/>
                    <a:pt x="642" y="524"/>
                    <a:pt x="777" y="524"/>
                  </a:cubicBezTo>
                  <a:cubicBezTo>
                    <a:pt x="888" y="524"/>
                    <a:pt x="924" y="403"/>
                    <a:pt x="823" y="100"/>
                  </a:cubicBezTo>
                  <a:cubicBezTo>
                    <a:pt x="823" y="100"/>
                    <a:pt x="325" y="0"/>
                    <a:pt x="1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2" name="Google Shape;11762;p17"/>
            <p:cNvSpPr/>
            <p:nvPr/>
          </p:nvSpPr>
          <p:spPr>
            <a:xfrm>
              <a:off x="7034475" y="2887150"/>
              <a:ext cx="11225" cy="11575"/>
            </a:xfrm>
            <a:custGeom>
              <a:avLst/>
              <a:gdLst/>
              <a:ahLst/>
              <a:cxnLst/>
              <a:rect l="l" t="t" r="r" b="b"/>
              <a:pathLst>
                <a:path w="449" h="463" extrusionOk="0">
                  <a:moveTo>
                    <a:pt x="146" y="0"/>
                  </a:moveTo>
                  <a:cubicBezTo>
                    <a:pt x="113" y="0"/>
                    <a:pt x="66" y="14"/>
                    <a:pt x="1" y="47"/>
                  </a:cubicBezTo>
                  <a:cubicBezTo>
                    <a:pt x="1" y="201"/>
                    <a:pt x="214" y="463"/>
                    <a:pt x="346" y="463"/>
                  </a:cubicBezTo>
                  <a:cubicBezTo>
                    <a:pt x="406" y="463"/>
                    <a:pt x="449" y="410"/>
                    <a:pt x="449" y="271"/>
                  </a:cubicBezTo>
                  <a:lnTo>
                    <a:pt x="449" y="271"/>
                  </a:lnTo>
                  <a:cubicBezTo>
                    <a:pt x="383" y="304"/>
                    <a:pt x="337" y="317"/>
                    <a:pt x="304" y="317"/>
                  </a:cubicBezTo>
                  <a:cubicBezTo>
                    <a:pt x="146" y="317"/>
                    <a:pt x="304" y="0"/>
                    <a:pt x="1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3" name="Google Shape;11763;p17"/>
            <p:cNvSpPr/>
            <p:nvPr/>
          </p:nvSpPr>
          <p:spPr>
            <a:xfrm>
              <a:off x="6687100" y="33421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5" y="0"/>
                  </a:moveTo>
                  <a:lnTo>
                    <a:pt x="0" y="0"/>
                  </a:lnTo>
                  <a:cubicBezTo>
                    <a:pt x="0" y="0"/>
                    <a:pt x="225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4" name="Google Shape;11764;p17"/>
            <p:cNvSpPr/>
            <p:nvPr/>
          </p:nvSpPr>
          <p:spPr>
            <a:xfrm>
              <a:off x="6608650" y="3316500"/>
              <a:ext cx="23375" cy="6500"/>
            </a:xfrm>
            <a:custGeom>
              <a:avLst/>
              <a:gdLst/>
              <a:ahLst/>
              <a:cxnLst/>
              <a:rect l="l" t="t" r="r" b="b"/>
              <a:pathLst>
                <a:path w="935" h="260" extrusionOk="0">
                  <a:moveTo>
                    <a:pt x="561" y="0"/>
                  </a:moveTo>
                  <a:cubicBezTo>
                    <a:pt x="424" y="0"/>
                    <a:pt x="238" y="35"/>
                    <a:pt x="1" y="130"/>
                  </a:cubicBezTo>
                  <a:cubicBezTo>
                    <a:pt x="238" y="224"/>
                    <a:pt x="424" y="259"/>
                    <a:pt x="561" y="259"/>
                  </a:cubicBezTo>
                  <a:cubicBezTo>
                    <a:pt x="935" y="259"/>
                    <a:pt x="935" y="0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5" name="Google Shape;11765;p17"/>
            <p:cNvSpPr/>
            <p:nvPr/>
          </p:nvSpPr>
          <p:spPr>
            <a:xfrm>
              <a:off x="6530225" y="3291725"/>
              <a:ext cx="5625" cy="2500"/>
            </a:xfrm>
            <a:custGeom>
              <a:avLst/>
              <a:gdLst/>
              <a:ahLst/>
              <a:cxnLst/>
              <a:rect l="l" t="t" r="r" b="b"/>
              <a:pathLst>
                <a:path w="225" h="100" extrusionOk="0">
                  <a:moveTo>
                    <a:pt x="0" y="0"/>
                  </a:moveTo>
                  <a:cubicBezTo>
                    <a:pt x="0" y="0"/>
                    <a:pt x="100" y="100"/>
                    <a:pt x="166" y="100"/>
                  </a:cubicBezTo>
                  <a:cubicBezTo>
                    <a:pt x="199" y="100"/>
                    <a:pt x="224" y="75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6" name="Google Shape;11766;p17"/>
            <p:cNvSpPr/>
            <p:nvPr/>
          </p:nvSpPr>
          <p:spPr>
            <a:xfrm>
              <a:off x="6558225" y="3302925"/>
              <a:ext cx="11225" cy="25"/>
            </a:xfrm>
            <a:custGeom>
              <a:avLst/>
              <a:gdLst/>
              <a:ahLst/>
              <a:cxnLst/>
              <a:rect l="l" t="t" r="r" b="b"/>
              <a:pathLst>
                <a:path w="449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7" name="Google Shape;11767;p17"/>
            <p:cNvSpPr/>
            <p:nvPr/>
          </p:nvSpPr>
          <p:spPr>
            <a:xfrm>
              <a:off x="3790375" y="2979600"/>
              <a:ext cx="22450" cy="8950"/>
            </a:xfrm>
            <a:custGeom>
              <a:avLst/>
              <a:gdLst/>
              <a:ahLst/>
              <a:cxnLst/>
              <a:rect l="l" t="t" r="r" b="b"/>
              <a:pathLst>
                <a:path w="898" h="358" extrusionOk="0">
                  <a:moveTo>
                    <a:pt x="180" y="1"/>
                  </a:moveTo>
                  <a:cubicBezTo>
                    <a:pt x="118" y="1"/>
                    <a:pt x="59" y="41"/>
                    <a:pt x="1" y="159"/>
                  </a:cubicBezTo>
                  <a:cubicBezTo>
                    <a:pt x="150" y="159"/>
                    <a:pt x="399" y="358"/>
                    <a:pt x="615" y="358"/>
                  </a:cubicBezTo>
                  <a:cubicBezTo>
                    <a:pt x="723" y="358"/>
                    <a:pt x="822" y="308"/>
                    <a:pt x="897" y="159"/>
                  </a:cubicBezTo>
                  <a:lnTo>
                    <a:pt x="897" y="159"/>
                  </a:lnTo>
                  <a:cubicBezTo>
                    <a:pt x="830" y="192"/>
                    <a:pt x="767" y="206"/>
                    <a:pt x="709" y="206"/>
                  </a:cubicBezTo>
                  <a:cubicBezTo>
                    <a:pt x="482" y="206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8" name="Google Shape;11768;p17"/>
            <p:cNvSpPr/>
            <p:nvPr/>
          </p:nvSpPr>
          <p:spPr>
            <a:xfrm>
              <a:off x="4527175" y="3345250"/>
              <a:ext cx="19625" cy="10925"/>
            </a:xfrm>
            <a:custGeom>
              <a:avLst/>
              <a:gdLst/>
              <a:ahLst/>
              <a:cxnLst/>
              <a:rect l="l" t="t" r="r" b="b"/>
              <a:pathLst>
                <a:path w="785" h="437" extrusionOk="0">
                  <a:moveTo>
                    <a:pt x="187" y="1"/>
                  </a:moveTo>
                  <a:cubicBezTo>
                    <a:pt x="137" y="1"/>
                    <a:pt x="112" y="26"/>
                    <a:pt x="112" y="100"/>
                  </a:cubicBezTo>
                  <a:cubicBezTo>
                    <a:pt x="0" y="324"/>
                    <a:pt x="168" y="436"/>
                    <a:pt x="364" y="436"/>
                  </a:cubicBezTo>
                  <a:cubicBezTo>
                    <a:pt x="560" y="436"/>
                    <a:pt x="784" y="324"/>
                    <a:pt x="784" y="100"/>
                  </a:cubicBezTo>
                  <a:cubicBezTo>
                    <a:pt x="486" y="100"/>
                    <a:pt x="286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9" name="Google Shape;11769;p17"/>
            <p:cNvSpPr/>
            <p:nvPr/>
          </p:nvSpPr>
          <p:spPr>
            <a:xfrm>
              <a:off x="4020100" y="3101225"/>
              <a:ext cx="95275" cy="44825"/>
            </a:xfrm>
            <a:custGeom>
              <a:avLst/>
              <a:gdLst/>
              <a:ahLst/>
              <a:cxnLst/>
              <a:rect l="l" t="t" r="r" b="b"/>
              <a:pathLst>
                <a:path w="3811" h="1793" extrusionOk="0">
                  <a:moveTo>
                    <a:pt x="0" y="0"/>
                  </a:moveTo>
                  <a:lnTo>
                    <a:pt x="0" y="0"/>
                  </a:lnTo>
                  <a:cubicBezTo>
                    <a:pt x="1121" y="897"/>
                    <a:pt x="2466" y="1345"/>
                    <a:pt x="3810" y="1793"/>
                  </a:cubicBezTo>
                  <a:cubicBezTo>
                    <a:pt x="2690" y="1345"/>
                    <a:pt x="1569" y="448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0" name="Google Shape;11770;p17"/>
            <p:cNvSpPr/>
            <p:nvPr/>
          </p:nvSpPr>
          <p:spPr>
            <a:xfrm>
              <a:off x="4193800" y="3185250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0" y="1"/>
                  </a:moveTo>
                  <a:cubicBezTo>
                    <a:pt x="0" y="449"/>
                    <a:pt x="672" y="673"/>
                    <a:pt x="1121" y="673"/>
                  </a:cubicBezTo>
                  <a:cubicBezTo>
                    <a:pt x="1121" y="449"/>
                    <a:pt x="448" y="449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1" name="Google Shape;11771;p17"/>
            <p:cNvSpPr/>
            <p:nvPr/>
          </p:nvSpPr>
          <p:spPr>
            <a:xfrm>
              <a:off x="4123375" y="3125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8" y="1"/>
                  </a:moveTo>
                  <a:cubicBezTo>
                    <a:pt x="1" y="1"/>
                    <a:pt x="10" y="41"/>
                    <a:pt x="128" y="159"/>
                  </a:cubicBezTo>
                  <a:cubicBezTo>
                    <a:pt x="229" y="192"/>
                    <a:pt x="289" y="206"/>
                    <a:pt x="321" y="206"/>
                  </a:cubicBezTo>
                  <a:cubicBezTo>
                    <a:pt x="444" y="206"/>
                    <a:pt x="12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2" name="Google Shape;11772;p17"/>
            <p:cNvSpPr/>
            <p:nvPr/>
          </p:nvSpPr>
          <p:spPr>
            <a:xfrm>
              <a:off x="4871750" y="317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3" name="Google Shape;11773;p17"/>
            <p:cNvSpPr/>
            <p:nvPr/>
          </p:nvSpPr>
          <p:spPr>
            <a:xfrm>
              <a:off x="6631900" y="3330925"/>
              <a:ext cx="31675" cy="5625"/>
            </a:xfrm>
            <a:custGeom>
              <a:avLst/>
              <a:gdLst/>
              <a:ahLst/>
              <a:cxnLst/>
              <a:rect l="l" t="t" r="r" b="b"/>
              <a:pathLst>
                <a:path w="1267" h="225" extrusionOk="0">
                  <a:moveTo>
                    <a:pt x="864" y="1"/>
                  </a:moveTo>
                  <a:cubicBezTo>
                    <a:pt x="864" y="1"/>
                    <a:pt x="1" y="217"/>
                    <a:pt x="603" y="225"/>
                  </a:cubicBezTo>
                  <a:lnTo>
                    <a:pt x="603" y="225"/>
                  </a:lnTo>
                  <a:cubicBezTo>
                    <a:pt x="583" y="223"/>
                    <a:pt x="1267" y="202"/>
                    <a:pt x="864" y="1"/>
                  </a:cubicBezTo>
                  <a:close/>
                  <a:moveTo>
                    <a:pt x="603" y="225"/>
                  </a:moveTo>
                  <a:cubicBezTo>
                    <a:pt x="606" y="225"/>
                    <a:pt x="617" y="225"/>
                    <a:pt x="640" y="225"/>
                  </a:cubicBezTo>
                  <a:cubicBezTo>
                    <a:pt x="627" y="225"/>
                    <a:pt x="615" y="225"/>
                    <a:pt x="603" y="2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4" name="Google Shape;11774;p17"/>
            <p:cNvSpPr/>
            <p:nvPr/>
          </p:nvSpPr>
          <p:spPr>
            <a:xfrm>
              <a:off x="4373075" y="3364550"/>
              <a:ext cx="11250" cy="12125"/>
            </a:xfrm>
            <a:custGeom>
              <a:avLst/>
              <a:gdLst/>
              <a:ahLst/>
              <a:cxnLst/>
              <a:rect l="l" t="t" r="r" b="b"/>
              <a:pathLst>
                <a:path w="450" h="485" extrusionOk="0">
                  <a:moveTo>
                    <a:pt x="1" y="1"/>
                  </a:moveTo>
                  <a:cubicBezTo>
                    <a:pt x="1" y="404"/>
                    <a:pt x="1" y="485"/>
                    <a:pt x="98" y="485"/>
                  </a:cubicBezTo>
                  <a:cubicBezTo>
                    <a:pt x="162" y="485"/>
                    <a:pt x="270" y="449"/>
                    <a:pt x="449" y="449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5" name="Google Shape;11775;p17"/>
            <p:cNvSpPr/>
            <p:nvPr/>
          </p:nvSpPr>
          <p:spPr>
            <a:xfrm>
              <a:off x="4384300" y="3375750"/>
              <a:ext cx="5625" cy="25"/>
            </a:xfrm>
            <a:custGeom>
              <a:avLst/>
              <a:gdLst/>
              <a:ahLst/>
              <a:cxnLst/>
              <a:rect l="l" t="t" r="r" b="b"/>
              <a:pathLst>
                <a:path w="225" h="1" extrusionOk="0">
                  <a:moveTo>
                    <a:pt x="224" y="1"/>
                  </a:moveTo>
                  <a:cubicBezTo>
                    <a:pt x="224" y="1"/>
                    <a:pt x="0" y="1"/>
                    <a:pt x="0" y="1"/>
                  </a:cubicBezTo>
                  <a:cubicBezTo>
                    <a:pt x="0" y="1"/>
                    <a:pt x="224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6" name="Google Shape;11776;p17"/>
            <p:cNvSpPr/>
            <p:nvPr/>
          </p:nvSpPr>
          <p:spPr>
            <a:xfrm>
              <a:off x="1504375" y="3370150"/>
              <a:ext cx="28050" cy="17975"/>
            </a:xfrm>
            <a:custGeom>
              <a:avLst/>
              <a:gdLst/>
              <a:ahLst/>
              <a:cxnLst/>
              <a:rect l="l" t="t" r="r" b="b"/>
              <a:pathLst>
                <a:path w="1122" h="719" extrusionOk="0">
                  <a:moveTo>
                    <a:pt x="1" y="1"/>
                  </a:moveTo>
                  <a:cubicBezTo>
                    <a:pt x="193" y="193"/>
                    <a:pt x="552" y="718"/>
                    <a:pt x="934" y="718"/>
                  </a:cubicBezTo>
                  <a:cubicBezTo>
                    <a:pt x="996" y="718"/>
                    <a:pt x="1059" y="704"/>
                    <a:pt x="1121" y="673"/>
                  </a:cubicBezTo>
                  <a:cubicBezTo>
                    <a:pt x="449" y="673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7" name="Google Shape;11777;p17"/>
            <p:cNvSpPr/>
            <p:nvPr/>
          </p:nvSpPr>
          <p:spPr>
            <a:xfrm>
              <a:off x="4692450" y="35406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3" y="1"/>
                  </a:moveTo>
                  <a:cubicBezTo>
                    <a:pt x="85" y="1"/>
                    <a:pt x="48" y="36"/>
                    <a:pt x="1" y="130"/>
                  </a:cubicBezTo>
                  <a:cubicBezTo>
                    <a:pt x="48" y="225"/>
                    <a:pt x="85" y="260"/>
                    <a:pt x="113" y="260"/>
                  </a:cubicBezTo>
                  <a:cubicBezTo>
                    <a:pt x="187" y="260"/>
                    <a:pt x="187" y="1"/>
                    <a:pt x="1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8" name="Google Shape;11778;p17"/>
            <p:cNvSpPr/>
            <p:nvPr/>
          </p:nvSpPr>
          <p:spPr>
            <a:xfrm>
              <a:off x="4627250" y="3570675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8" y="1"/>
                    <a:pt x="211" y="14"/>
                    <a:pt x="143" y="48"/>
                  </a:cubicBezTo>
                  <a:cubicBezTo>
                    <a:pt x="26" y="165"/>
                    <a:pt x="1" y="206"/>
                    <a:pt x="19" y="206"/>
                  </a:cubicBezTo>
                  <a:cubicBezTo>
                    <a:pt x="61" y="206"/>
                    <a:pt x="325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9" name="Google Shape;11779;p17"/>
            <p:cNvSpPr/>
            <p:nvPr/>
          </p:nvSpPr>
          <p:spPr>
            <a:xfrm>
              <a:off x="2905125" y="3594275"/>
              <a:ext cx="28025" cy="7950"/>
            </a:xfrm>
            <a:custGeom>
              <a:avLst/>
              <a:gdLst/>
              <a:ahLst/>
              <a:cxnLst/>
              <a:rect l="l" t="t" r="r" b="b"/>
              <a:pathLst>
                <a:path w="1121" h="318" extrusionOk="0">
                  <a:moveTo>
                    <a:pt x="0" y="0"/>
                  </a:moveTo>
                  <a:cubicBezTo>
                    <a:pt x="0" y="159"/>
                    <a:pt x="560" y="317"/>
                    <a:pt x="889" y="317"/>
                  </a:cubicBezTo>
                  <a:cubicBezTo>
                    <a:pt x="1024" y="317"/>
                    <a:pt x="1121" y="290"/>
                    <a:pt x="1121" y="224"/>
                  </a:cubicBezTo>
                  <a:lnTo>
                    <a:pt x="1121" y="224"/>
                  </a:lnTo>
                  <a:cubicBezTo>
                    <a:pt x="986" y="269"/>
                    <a:pt x="888" y="287"/>
                    <a:pt x="810" y="287"/>
                  </a:cubicBezTo>
                  <a:cubicBezTo>
                    <a:pt x="502" y="287"/>
                    <a:pt x="53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0" name="Google Shape;11780;p17"/>
            <p:cNvSpPr/>
            <p:nvPr/>
          </p:nvSpPr>
          <p:spPr>
            <a:xfrm>
              <a:off x="5028625" y="37847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449" y="0"/>
                  </a:moveTo>
                  <a:cubicBezTo>
                    <a:pt x="1" y="0"/>
                    <a:pt x="1" y="224"/>
                    <a:pt x="225" y="449"/>
                  </a:cubicBezTo>
                  <a:cubicBezTo>
                    <a:pt x="225" y="224"/>
                    <a:pt x="225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1" name="Google Shape;11781;p17"/>
            <p:cNvSpPr/>
            <p:nvPr/>
          </p:nvSpPr>
          <p:spPr>
            <a:xfrm>
              <a:off x="2199150" y="3812775"/>
              <a:ext cx="16825" cy="16850"/>
            </a:xfrm>
            <a:custGeom>
              <a:avLst/>
              <a:gdLst/>
              <a:ahLst/>
              <a:cxnLst/>
              <a:rect l="l" t="t" r="r" b="b"/>
              <a:pathLst>
                <a:path w="673" h="674" extrusionOk="0">
                  <a:moveTo>
                    <a:pt x="448" y="1"/>
                  </a:moveTo>
                  <a:cubicBezTo>
                    <a:pt x="448" y="1"/>
                    <a:pt x="0" y="673"/>
                    <a:pt x="673" y="673"/>
                  </a:cubicBezTo>
                  <a:cubicBezTo>
                    <a:pt x="448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2" name="Google Shape;11782;p17"/>
            <p:cNvSpPr/>
            <p:nvPr/>
          </p:nvSpPr>
          <p:spPr>
            <a:xfrm>
              <a:off x="5067850" y="3926500"/>
              <a:ext cx="22425" cy="8950"/>
            </a:xfrm>
            <a:custGeom>
              <a:avLst/>
              <a:gdLst/>
              <a:ahLst/>
              <a:cxnLst/>
              <a:rect l="l" t="t" r="r" b="b"/>
              <a:pathLst>
                <a:path w="897" h="358" extrusionOk="0">
                  <a:moveTo>
                    <a:pt x="180" y="1"/>
                  </a:moveTo>
                  <a:cubicBezTo>
                    <a:pt x="118" y="1"/>
                    <a:pt x="59" y="41"/>
                    <a:pt x="0" y="158"/>
                  </a:cubicBezTo>
                  <a:cubicBezTo>
                    <a:pt x="150" y="158"/>
                    <a:pt x="498" y="358"/>
                    <a:pt x="714" y="358"/>
                  </a:cubicBezTo>
                  <a:cubicBezTo>
                    <a:pt x="822" y="358"/>
                    <a:pt x="897" y="308"/>
                    <a:pt x="897" y="158"/>
                  </a:cubicBezTo>
                  <a:lnTo>
                    <a:pt x="897" y="158"/>
                  </a:lnTo>
                  <a:cubicBezTo>
                    <a:pt x="829" y="192"/>
                    <a:pt x="767" y="205"/>
                    <a:pt x="709" y="205"/>
                  </a:cubicBezTo>
                  <a:cubicBezTo>
                    <a:pt x="482" y="205"/>
                    <a:pt x="321" y="1"/>
                    <a:pt x="1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3" name="Google Shape;11783;p17"/>
            <p:cNvSpPr/>
            <p:nvPr/>
          </p:nvSpPr>
          <p:spPr>
            <a:xfrm>
              <a:off x="4995000" y="3908650"/>
              <a:ext cx="50450" cy="12475"/>
            </a:xfrm>
            <a:custGeom>
              <a:avLst/>
              <a:gdLst/>
              <a:ahLst/>
              <a:cxnLst/>
              <a:rect l="l" t="t" r="r" b="b"/>
              <a:pathLst>
                <a:path w="2018" h="499" extrusionOk="0">
                  <a:moveTo>
                    <a:pt x="524" y="1"/>
                  </a:moveTo>
                  <a:cubicBezTo>
                    <a:pt x="275" y="1"/>
                    <a:pt x="76" y="51"/>
                    <a:pt x="1" y="200"/>
                  </a:cubicBezTo>
                  <a:cubicBezTo>
                    <a:pt x="300" y="200"/>
                    <a:pt x="897" y="499"/>
                    <a:pt x="1395" y="499"/>
                  </a:cubicBezTo>
                  <a:cubicBezTo>
                    <a:pt x="1644" y="499"/>
                    <a:pt x="1869" y="424"/>
                    <a:pt x="2018" y="200"/>
                  </a:cubicBezTo>
                  <a:cubicBezTo>
                    <a:pt x="1719" y="200"/>
                    <a:pt x="1022" y="1"/>
                    <a:pt x="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4" name="Google Shape;11784;p17"/>
            <p:cNvSpPr/>
            <p:nvPr/>
          </p:nvSpPr>
          <p:spPr>
            <a:xfrm>
              <a:off x="4950175" y="3930450"/>
              <a:ext cx="11250" cy="25"/>
            </a:xfrm>
            <a:custGeom>
              <a:avLst/>
              <a:gdLst/>
              <a:ahLst/>
              <a:cxnLst/>
              <a:rect l="l" t="t" r="r" b="b"/>
              <a:pathLst>
                <a:path w="450" h="1" extrusionOk="0">
                  <a:moveTo>
                    <a:pt x="449" y="0"/>
                  </a:moveTo>
                  <a:lnTo>
                    <a:pt x="1" y="0"/>
                  </a:lnTo>
                  <a:cubicBezTo>
                    <a:pt x="1" y="0"/>
                    <a:pt x="449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5" name="Google Shape;11785;p17"/>
            <p:cNvSpPr/>
            <p:nvPr/>
          </p:nvSpPr>
          <p:spPr>
            <a:xfrm>
              <a:off x="5115100" y="3929275"/>
              <a:ext cx="11100" cy="5150"/>
            </a:xfrm>
            <a:custGeom>
              <a:avLst/>
              <a:gdLst/>
              <a:ahLst/>
              <a:cxnLst/>
              <a:rect l="l" t="t" r="r" b="b"/>
              <a:pathLst>
                <a:path w="444" h="206" extrusionOk="0">
                  <a:moveTo>
                    <a:pt x="321" y="0"/>
                  </a:moveTo>
                  <a:cubicBezTo>
                    <a:pt x="289" y="0"/>
                    <a:pt x="229" y="14"/>
                    <a:pt x="127" y="47"/>
                  </a:cubicBezTo>
                  <a:cubicBezTo>
                    <a:pt x="10" y="165"/>
                    <a:pt x="0" y="205"/>
                    <a:pt x="38" y="205"/>
                  </a:cubicBezTo>
                  <a:cubicBezTo>
                    <a:pt x="121" y="205"/>
                    <a:pt x="443" y="0"/>
                    <a:pt x="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6" name="Google Shape;11786;p17"/>
            <p:cNvSpPr/>
            <p:nvPr/>
          </p:nvSpPr>
          <p:spPr>
            <a:xfrm>
              <a:off x="5544100" y="4020100"/>
              <a:ext cx="50450" cy="22425"/>
            </a:xfrm>
            <a:custGeom>
              <a:avLst/>
              <a:gdLst/>
              <a:ahLst/>
              <a:cxnLst/>
              <a:rect l="l" t="t" r="r" b="b"/>
              <a:pathLst>
                <a:path w="2018" h="897" extrusionOk="0">
                  <a:moveTo>
                    <a:pt x="0" y="0"/>
                  </a:moveTo>
                  <a:lnTo>
                    <a:pt x="1009" y="448"/>
                  </a:lnTo>
                  <a:lnTo>
                    <a:pt x="1009" y="448"/>
                  </a:lnTo>
                  <a:cubicBezTo>
                    <a:pt x="673" y="280"/>
                    <a:pt x="337" y="112"/>
                    <a:pt x="0" y="0"/>
                  </a:cubicBezTo>
                  <a:close/>
                  <a:moveTo>
                    <a:pt x="1009" y="448"/>
                  </a:moveTo>
                  <a:cubicBezTo>
                    <a:pt x="1345" y="617"/>
                    <a:pt x="1681" y="785"/>
                    <a:pt x="2017" y="897"/>
                  </a:cubicBezTo>
                  <a:lnTo>
                    <a:pt x="1009" y="4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7" name="Google Shape;11787;p17"/>
            <p:cNvSpPr/>
            <p:nvPr/>
          </p:nvSpPr>
          <p:spPr>
            <a:xfrm>
              <a:off x="5594525" y="4042500"/>
              <a:ext cx="39250" cy="16825"/>
            </a:xfrm>
            <a:custGeom>
              <a:avLst/>
              <a:gdLst/>
              <a:ahLst/>
              <a:cxnLst/>
              <a:rect l="l" t="t" r="r" b="b"/>
              <a:pathLst>
                <a:path w="1570" h="673" extrusionOk="0">
                  <a:moveTo>
                    <a:pt x="0" y="1"/>
                  </a:moveTo>
                  <a:lnTo>
                    <a:pt x="1569" y="673"/>
                  </a:lnTo>
                  <a:cubicBezTo>
                    <a:pt x="1121" y="225"/>
                    <a:pt x="449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8" name="Google Shape;11788;p17"/>
            <p:cNvSpPr/>
            <p:nvPr/>
          </p:nvSpPr>
          <p:spPr>
            <a:xfrm>
              <a:off x="1784525" y="3880025"/>
              <a:ext cx="11225" cy="2500"/>
            </a:xfrm>
            <a:custGeom>
              <a:avLst/>
              <a:gdLst/>
              <a:ahLst/>
              <a:cxnLst/>
              <a:rect l="l" t="t" r="r" b="b"/>
              <a:pathLst>
                <a:path w="449" h="100" extrusionOk="0">
                  <a:moveTo>
                    <a:pt x="0" y="0"/>
                  </a:moveTo>
                  <a:cubicBezTo>
                    <a:pt x="0" y="0"/>
                    <a:pt x="200" y="100"/>
                    <a:pt x="333" y="100"/>
                  </a:cubicBezTo>
                  <a:cubicBezTo>
                    <a:pt x="399" y="100"/>
                    <a:pt x="449" y="75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9" name="Google Shape;11789;p17"/>
            <p:cNvSpPr/>
            <p:nvPr/>
          </p:nvSpPr>
          <p:spPr>
            <a:xfrm>
              <a:off x="5605725" y="4064925"/>
              <a:ext cx="33650" cy="11225"/>
            </a:xfrm>
            <a:custGeom>
              <a:avLst/>
              <a:gdLst/>
              <a:ahLst/>
              <a:cxnLst/>
              <a:rect l="l" t="t" r="r" b="b"/>
              <a:pathLst>
                <a:path w="1346" h="449" extrusionOk="0">
                  <a:moveTo>
                    <a:pt x="673" y="0"/>
                  </a:moveTo>
                  <a:cubicBezTo>
                    <a:pt x="673" y="0"/>
                    <a:pt x="1" y="224"/>
                    <a:pt x="673" y="448"/>
                  </a:cubicBezTo>
                  <a:cubicBezTo>
                    <a:pt x="449" y="224"/>
                    <a:pt x="1345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0" name="Google Shape;11790;p17"/>
            <p:cNvSpPr/>
            <p:nvPr/>
          </p:nvSpPr>
          <p:spPr>
            <a:xfrm>
              <a:off x="2703400" y="4137750"/>
              <a:ext cx="39250" cy="5625"/>
            </a:xfrm>
            <a:custGeom>
              <a:avLst/>
              <a:gdLst/>
              <a:ahLst/>
              <a:cxnLst/>
              <a:rect l="l" t="t" r="r" b="b"/>
              <a:pathLst>
                <a:path w="1570" h="225" extrusionOk="0">
                  <a:moveTo>
                    <a:pt x="1" y="1"/>
                  </a:moveTo>
                  <a:lnTo>
                    <a:pt x="1570" y="225"/>
                  </a:lnTo>
                  <a:cubicBezTo>
                    <a:pt x="1121" y="1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1" name="Google Shape;11791;p17"/>
            <p:cNvSpPr/>
            <p:nvPr/>
          </p:nvSpPr>
          <p:spPr>
            <a:xfrm>
              <a:off x="2664175" y="4126550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" y="0"/>
                  </a:moveTo>
                  <a:cubicBezTo>
                    <a:pt x="169" y="56"/>
                    <a:pt x="323" y="98"/>
                    <a:pt x="467" y="133"/>
                  </a:cubicBezTo>
                  <a:lnTo>
                    <a:pt x="467" y="133"/>
                  </a:lnTo>
                  <a:lnTo>
                    <a:pt x="1" y="0"/>
                  </a:lnTo>
                  <a:close/>
                  <a:moveTo>
                    <a:pt x="467" y="133"/>
                  </a:moveTo>
                  <a:lnTo>
                    <a:pt x="1570" y="449"/>
                  </a:lnTo>
                  <a:cubicBezTo>
                    <a:pt x="1234" y="281"/>
                    <a:pt x="897" y="239"/>
                    <a:pt x="467" y="1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2" name="Google Shape;11792;p17"/>
            <p:cNvSpPr/>
            <p:nvPr/>
          </p:nvSpPr>
          <p:spPr>
            <a:xfrm>
              <a:off x="4529975" y="4328250"/>
              <a:ext cx="22425" cy="16825"/>
            </a:xfrm>
            <a:custGeom>
              <a:avLst/>
              <a:gdLst/>
              <a:ahLst/>
              <a:cxnLst/>
              <a:rect l="l" t="t" r="r" b="b"/>
              <a:pathLst>
                <a:path w="897" h="673" extrusionOk="0">
                  <a:moveTo>
                    <a:pt x="897" y="1"/>
                  </a:moveTo>
                  <a:cubicBezTo>
                    <a:pt x="672" y="1"/>
                    <a:pt x="0" y="449"/>
                    <a:pt x="448" y="673"/>
                  </a:cubicBezTo>
                  <a:cubicBezTo>
                    <a:pt x="448" y="225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3" name="Google Shape;11793;p17"/>
            <p:cNvSpPr/>
            <p:nvPr/>
          </p:nvSpPr>
          <p:spPr>
            <a:xfrm>
              <a:off x="5964325" y="1650050"/>
              <a:ext cx="11225" cy="2525"/>
            </a:xfrm>
            <a:custGeom>
              <a:avLst/>
              <a:gdLst/>
              <a:ahLst/>
              <a:cxnLst/>
              <a:rect l="l" t="t" r="r" b="b"/>
              <a:pathLst>
                <a:path w="449" h="101" extrusionOk="0">
                  <a:moveTo>
                    <a:pt x="0" y="1"/>
                  </a:moveTo>
                  <a:cubicBezTo>
                    <a:pt x="0" y="1"/>
                    <a:pt x="199" y="100"/>
                    <a:pt x="332" y="100"/>
                  </a:cubicBezTo>
                  <a:cubicBezTo>
                    <a:pt x="399" y="100"/>
                    <a:pt x="448" y="76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4" name="Google Shape;11794;p17"/>
            <p:cNvSpPr/>
            <p:nvPr/>
          </p:nvSpPr>
          <p:spPr>
            <a:xfrm>
              <a:off x="5992325" y="1636525"/>
              <a:ext cx="16850" cy="7950"/>
            </a:xfrm>
            <a:custGeom>
              <a:avLst/>
              <a:gdLst/>
              <a:ahLst/>
              <a:cxnLst/>
              <a:rect l="l" t="t" r="r" b="b"/>
              <a:pathLst>
                <a:path w="674" h="318" extrusionOk="0">
                  <a:moveTo>
                    <a:pt x="337" y="1"/>
                  </a:moveTo>
                  <a:cubicBezTo>
                    <a:pt x="113" y="1"/>
                    <a:pt x="1" y="159"/>
                    <a:pt x="1" y="318"/>
                  </a:cubicBezTo>
                  <a:cubicBezTo>
                    <a:pt x="449" y="318"/>
                    <a:pt x="673" y="318"/>
                    <a:pt x="673" y="94"/>
                  </a:cubicBezTo>
                  <a:cubicBezTo>
                    <a:pt x="542" y="28"/>
                    <a:pt x="430" y="1"/>
                    <a:pt x="3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5" name="Google Shape;11795;p17"/>
            <p:cNvSpPr/>
            <p:nvPr/>
          </p:nvSpPr>
          <p:spPr>
            <a:xfrm>
              <a:off x="5974500" y="1625700"/>
              <a:ext cx="283075" cy="36875"/>
            </a:xfrm>
            <a:custGeom>
              <a:avLst/>
              <a:gdLst/>
              <a:ahLst/>
              <a:cxnLst/>
              <a:rect l="l" t="t" r="r" b="b"/>
              <a:pathLst>
                <a:path w="11323" h="1475" extrusionOk="0">
                  <a:moveTo>
                    <a:pt x="4300" y="751"/>
                  </a:moveTo>
                  <a:cubicBezTo>
                    <a:pt x="4524" y="751"/>
                    <a:pt x="4076" y="975"/>
                    <a:pt x="4076" y="975"/>
                  </a:cubicBezTo>
                  <a:lnTo>
                    <a:pt x="4076" y="751"/>
                  </a:lnTo>
                  <a:close/>
                  <a:moveTo>
                    <a:pt x="6230" y="1"/>
                  </a:moveTo>
                  <a:cubicBezTo>
                    <a:pt x="3972" y="1"/>
                    <a:pt x="1" y="1423"/>
                    <a:pt x="5869" y="1423"/>
                  </a:cubicBezTo>
                  <a:cubicBezTo>
                    <a:pt x="5833" y="1458"/>
                    <a:pt x="5863" y="1474"/>
                    <a:pt x="5945" y="1474"/>
                  </a:cubicBezTo>
                  <a:cubicBezTo>
                    <a:pt x="6658" y="1474"/>
                    <a:pt x="11323" y="254"/>
                    <a:pt x="10473" y="254"/>
                  </a:cubicBezTo>
                  <a:cubicBezTo>
                    <a:pt x="10190" y="254"/>
                    <a:pt x="9295" y="390"/>
                    <a:pt x="7437" y="751"/>
                  </a:cubicBezTo>
                  <a:cubicBezTo>
                    <a:pt x="7682" y="201"/>
                    <a:pt x="7076" y="1"/>
                    <a:pt x="6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6" name="Google Shape;11796;p17"/>
            <p:cNvSpPr/>
            <p:nvPr/>
          </p:nvSpPr>
          <p:spPr>
            <a:xfrm>
              <a:off x="5633750" y="1638225"/>
              <a:ext cx="231100" cy="94125"/>
            </a:xfrm>
            <a:custGeom>
              <a:avLst/>
              <a:gdLst/>
              <a:ahLst/>
              <a:cxnLst/>
              <a:rect l="l" t="t" r="r" b="b"/>
              <a:pathLst>
                <a:path w="9244" h="3765" extrusionOk="0">
                  <a:moveTo>
                    <a:pt x="4034" y="1819"/>
                  </a:moveTo>
                  <a:cubicBezTo>
                    <a:pt x="4034" y="1922"/>
                    <a:pt x="4034" y="2134"/>
                    <a:pt x="4034" y="2267"/>
                  </a:cubicBezTo>
                  <a:cubicBezTo>
                    <a:pt x="3810" y="2267"/>
                    <a:pt x="4034" y="2043"/>
                    <a:pt x="4034" y="1819"/>
                  </a:cubicBezTo>
                  <a:close/>
                  <a:moveTo>
                    <a:pt x="7180" y="0"/>
                  </a:moveTo>
                  <a:cubicBezTo>
                    <a:pt x="6528" y="0"/>
                    <a:pt x="5273" y="378"/>
                    <a:pt x="3138" y="1370"/>
                  </a:cubicBezTo>
                  <a:cubicBezTo>
                    <a:pt x="2914" y="1370"/>
                    <a:pt x="0" y="2267"/>
                    <a:pt x="3810" y="3612"/>
                  </a:cubicBezTo>
                  <a:cubicBezTo>
                    <a:pt x="3863" y="3717"/>
                    <a:pt x="3963" y="3765"/>
                    <a:pt x="4098" y="3765"/>
                  </a:cubicBezTo>
                  <a:cubicBezTo>
                    <a:pt x="5297" y="3765"/>
                    <a:pt x="9244" y="0"/>
                    <a:pt x="71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7" name="Google Shape;11797;p17"/>
            <p:cNvSpPr/>
            <p:nvPr/>
          </p:nvSpPr>
          <p:spPr>
            <a:xfrm>
              <a:off x="6642275" y="2906525"/>
              <a:ext cx="16825" cy="4225"/>
            </a:xfrm>
            <a:custGeom>
              <a:avLst/>
              <a:gdLst/>
              <a:ahLst/>
              <a:cxnLst/>
              <a:rect l="l" t="t" r="r" b="b"/>
              <a:pathLst>
                <a:path w="673" h="169" extrusionOk="0">
                  <a:moveTo>
                    <a:pt x="393" y="0"/>
                  </a:moveTo>
                  <a:cubicBezTo>
                    <a:pt x="225" y="0"/>
                    <a:pt x="0" y="56"/>
                    <a:pt x="0" y="168"/>
                  </a:cubicBezTo>
                  <a:lnTo>
                    <a:pt x="449" y="168"/>
                  </a:lnTo>
                  <a:cubicBezTo>
                    <a:pt x="673" y="56"/>
                    <a:pt x="561" y="0"/>
                    <a:pt x="3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8" name="Google Shape;11798;p17"/>
            <p:cNvSpPr/>
            <p:nvPr/>
          </p:nvSpPr>
          <p:spPr>
            <a:xfrm>
              <a:off x="3301650" y="3422950"/>
              <a:ext cx="12500" cy="6500"/>
            </a:xfrm>
            <a:custGeom>
              <a:avLst/>
              <a:gdLst/>
              <a:ahLst/>
              <a:cxnLst/>
              <a:rect l="l" t="t" r="r" b="b"/>
              <a:pathLst>
                <a:path w="500" h="260" extrusionOk="0">
                  <a:moveTo>
                    <a:pt x="187" y="0"/>
                  </a:moveTo>
                  <a:cubicBezTo>
                    <a:pt x="0" y="0"/>
                    <a:pt x="65" y="259"/>
                    <a:pt x="252" y="259"/>
                  </a:cubicBezTo>
                  <a:cubicBezTo>
                    <a:pt x="320" y="259"/>
                    <a:pt x="405" y="225"/>
                    <a:pt x="500" y="130"/>
                  </a:cubicBezTo>
                  <a:cubicBezTo>
                    <a:pt x="358" y="35"/>
                    <a:pt x="255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9" name="Google Shape;11799;p17"/>
            <p:cNvSpPr/>
            <p:nvPr/>
          </p:nvSpPr>
          <p:spPr>
            <a:xfrm>
              <a:off x="4591600" y="3717525"/>
              <a:ext cx="15200" cy="7950"/>
            </a:xfrm>
            <a:custGeom>
              <a:avLst/>
              <a:gdLst/>
              <a:ahLst/>
              <a:cxnLst/>
              <a:rect l="l" t="t" r="r" b="b"/>
              <a:pathLst>
                <a:path w="608" h="318" extrusionOk="0">
                  <a:moveTo>
                    <a:pt x="449" y="1"/>
                  </a:moveTo>
                  <a:cubicBezTo>
                    <a:pt x="225" y="1"/>
                    <a:pt x="0" y="1"/>
                    <a:pt x="225" y="225"/>
                  </a:cubicBezTo>
                  <a:cubicBezTo>
                    <a:pt x="225" y="291"/>
                    <a:pt x="263" y="318"/>
                    <a:pt x="312" y="318"/>
                  </a:cubicBezTo>
                  <a:cubicBezTo>
                    <a:pt x="429" y="318"/>
                    <a:pt x="607" y="159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0" name="Google Shape;11800;p17"/>
            <p:cNvSpPr/>
            <p:nvPr/>
          </p:nvSpPr>
          <p:spPr>
            <a:xfrm>
              <a:off x="4529975" y="37343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24" y="224"/>
                    <a:pt x="448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1" name="Google Shape;11801;p17"/>
            <p:cNvSpPr/>
            <p:nvPr/>
          </p:nvSpPr>
          <p:spPr>
            <a:xfrm>
              <a:off x="4597200" y="3728750"/>
              <a:ext cx="25" cy="22425"/>
            </a:xfrm>
            <a:custGeom>
              <a:avLst/>
              <a:gdLst/>
              <a:ahLst/>
              <a:cxnLst/>
              <a:rect l="l" t="t" r="r" b="b"/>
              <a:pathLst>
                <a:path w="1" h="897" extrusionOk="0">
                  <a:moveTo>
                    <a:pt x="1" y="448"/>
                  </a:moveTo>
                  <a:cubicBezTo>
                    <a:pt x="1" y="897"/>
                    <a:pt x="1" y="0"/>
                    <a:pt x="1" y="4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2" name="Google Shape;11802;p17"/>
            <p:cNvSpPr/>
            <p:nvPr/>
          </p:nvSpPr>
          <p:spPr>
            <a:xfrm>
              <a:off x="4546775" y="3627900"/>
              <a:ext cx="14025" cy="8425"/>
            </a:xfrm>
            <a:custGeom>
              <a:avLst/>
              <a:gdLst/>
              <a:ahLst/>
              <a:cxnLst/>
              <a:rect l="l" t="t" r="r" b="b"/>
              <a:pathLst>
                <a:path w="561" h="337" extrusionOk="0">
                  <a:moveTo>
                    <a:pt x="225" y="0"/>
                  </a:moveTo>
                  <a:lnTo>
                    <a:pt x="225" y="0"/>
                  </a:lnTo>
                  <a:cubicBezTo>
                    <a:pt x="0" y="224"/>
                    <a:pt x="169" y="336"/>
                    <a:pt x="309" y="336"/>
                  </a:cubicBezTo>
                  <a:cubicBezTo>
                    <a:pt x="449" y="336"/>
                    <a:pt x="561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3" name="Google Shape;11803;p17"/>
            <p:cNvSpPr/>
            <p:nvPr/>
          </p:nvSpPr>
          <p:spPr>
            <a:xfrm>
              <a:off x="4597200" y="3641450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6"/>
                    <a:pt x="1" y="130"/>
                  </a:cubicBezTo>
                  <a:cubicBezTo>
                    <a:pt x="48" y="225"/>
                    <a:pt x="95" y="260"/>
                    <a:pt x="136" y="260"/>
                  </a:cubicBezTo>
                  <a:cubicBezTo>
                    <a:pt x="248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4" name="Google Shape;11804;p17"/>
            <p:cNvSpPr/>
            <p:nvPr/>
          </p:nvSpPr>
          <p:spPr>
            <a:xfrm>
              <a:off x="4563575" y="3751150"/>
              <a:ext cx="16850" cy="22450"/>
            </a:xfrm>
            <a:custGeom>
              <a:avLst/>
              <a:gdLst/>
              <a:ahLst/>
              <a:cxnLst/>
              <a:rect l="l" t="t" r="r" b="b"/>
              <a:pathLst>
                <a:path w="674" h="898" extrusionOk="0">
                  <a:moveTo>
                    <a:pt x="1" y="1"/>
                  </a:moveTo>
                  <a:cubicBezTo>
                    <a:pt x="1" y="449"/>
                    <a:pt x="1" y="673"/>
                    <a:pt x="449" y="897"/>
                  </a:cubicBezTo>
                  <a:cubicBezTo>
                    <a:pt x="449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5" name="Google Shape;11805;p17"/>
            <p:cNvSpPr/>
            <p:nvPr/>
          </p:nvSpPr>
          <p:spPr>
            <a:xfrm>
              <a:off x="4551300" y="3711925"/>
              <a:ext cx="19900" cy="10650"/>
            </a:xfrm>
            <a:custGeom>
              <a:avLst/>
              <a:gdLst/>
              <a:ahLst/>
              <a:cxnLst/>
              <a:rect l="l" t="t" r="r" b="b"/>
              <a:pathLst>
                <a:path w="796" h="426" extrusionOk="0">
                  <a:moveTo>
                    <a:pt x="492" y="1"/>
                  </a:moveTo>
                  <a:lnTo>
                    <a:pt x="492" y="1"/>
                  </a:lnTo>
                  <a:cubicBezTo>
                    <a:pt x="0" y="247"/>
                    <a:pt x="250" y="425"/>
                    <a:pt x="465" y="425"/>
                  </a:cubicBezTo>
                  <a:cubicBezTo>
                    <a:pt x="642" y="425"/>
                    <a:pt x="795" y="304"/>
                    <a:pt x="4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6" name="Google Shape;11806;p17"/>
            <p:cNvSpPr/>
            <p:nvPr/>
          </p:nvSpPr>
          <p:spPr>
            <a:xfrm>
              <a:off x="4548825" y="3615500"/>
              <a:ext cx="8125" cy="5150"/>
            </a:xfrm>
            <a:custGeom>
              <a:avLst/>
              <a:gdLst/>
              <a:ahLst/>
              <a:cxnLst/>
              <a:rect l="l" t="t" r="r" b="b"/>
              <a:pathLst>
                <a:path w="325" h="206" extrusionOk="0">
                  <a:moveTo>
                    <a:pt x="263" y="1"/>
                  </a:moveTo>
                  <a:cubicBezTo>
                    <a:pt x="247" y="1"/>
                    <a:pt x="210" y="14"/>
                    <a:pt x="143" y="48"/>
                  </a:cubicBezTo>
                  <a:cubicBezTo>
                    <a:pt x="25" y="165"/>
                    <a:pt x="0" y="206"/>
                    <a:pt x="19" y="206"/>
                  </a:cubicBezTo>
                  <a:cubicBezTo>
                    <a:pt x="61" y="206"/>
                    <a:pt x="324" y="1"/>
                    <a:pt x="2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7" name="Google Shape;11807;p17"/>
            <p:cNvSpPr/>
            <p:nvPr/>
          </p:nvSpPr>
          <p:spPr>
            <a:xfrm>
              <a:off x="4574800" y="3666350"/>
              <a:ext cx="7700" cy="7300"/>
            </a:xfrm>
            <a:custGeom>
              <a:avLst/>
              <a:gdLst/>
              <a:ahLst/>
              <a:cxnLst/>
              <a:rect l="l" t="t" r="r" b="b"/>
              <a:pathLst>
                <a:path w="308" h="292" extrusionOk="0">
                  <a:moveTo>
                    <a:pt x="234" y="0"/>
                  </a:moveTo>
                  <a:cubicBezTo>
                    <a:pt x="200" y="0"/>
                    <a:pt x="127" y="65"/>
                    <a:pt x="0" y="255"/>
                  </a:cubicBezTo>
                  <a:cubicBezTo>
                    <a:pt x="26" y="281"/>
                    <a:pt x="52" y="292"/>
                    <a:pt x="77" y="292"/>
                  </a:cubicBezTo>
                  <a:cubicBezTo>
                    <a:pt x="206" y="292"/>
                    <a:pt x="307" y="0"/>
                    <a:pt x="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8" name="Google Shape;11808;p17"/>
            <p:cNvSpPr/>
            <p:nvPr/>
          </p:nvSpPr>
          <p:spPr>
            <a:xfrm>
              <a:off x="4066950" y="4114175"/>
              <a:ext cx="8150" cy="5125"/>
            </a:xfrm>
            <a:custGeom>
              <a:avLst/>
              <a:gdLst/>
              <a:ahLst/>
              <a:cxnLst/>
              <a:rect l="l" t="t" r="r" b="b"/>
              <a:pathLst>
                <a:path w="326" h="205" extrusionOk="0">
                  <a:moveTo>
                    <a:pt x="264" y="0"/>
                  </a:moveTo>
                  <a:cubicBezTo>
                    <a:pt x="248" y="0"/>
                    <a:pt x="211" y="13"/>
                    <a:pt x="143" y="47"/>
                  </a:cubicBezTo>
                  <a:cubicBezTo>
                    <a:pt x="26" y="164"/>
                    <a:pt x="1" y="205"/>
                    <a:pt x="20" y="205"/>
                  </a:cubicBezTo>
                  <a:cubicBezTo>
                    <a:pt x="62" y="205"/>
                    <a:pt x="325" y="0"/>
                    <a:pt x="2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9" name="Google Shape;11809;p17"/>
            <p:cNvSpPr/>
            <p:nvPr/>
          </p:nvSpPr>
          <p:spPr>
            <a:xfrm>
              <a:off x="4036900" y="4061675"/>
              <a:ext cx="7850" cy="6500"/>
            </a:xfrm>
            <a:custGeom>
              <a:avLst/>
              <a:gdLst/>
              <a:ahLst/>
              <a:cxnLst/>
              <a:rect l="l" t="t" r="r" b="b"/>
              <a:pathLst>
                <a:path w="314" h="260" extrusionOk="0">
                  <a:moveTo>
                    <a:pt x="201" y="1"/>
                  </a:moveTo>
                  <a:cubicBezTo>
                    <a:pt x="160" y="1"/>
                    <a:pt x="95" y="35"/>
                    <a:pt x="1" y="130"/>
                  </a:cubicBezTo>
                  <a:cubicBezTo>
                    <a:pt x="48" y="225"/>
                    <a:pt x="95" y="260"/>
                    <a:pt x="137" y="260"/>
                  </a:cubicBezTo>
                  <a:cubicBezTo>
                    <a:pt x="249" y="260"/>
                    <a:pt x="313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0" name="Google Shape;11810;p17"/>
            <p:cNvSpPr/>
            <p:nvPr/>
          </p:nvSpPr>
          <p:spPr>
            <a:xfrm>
              <a:off x="4014500" y="4106500"/>
              <a:ext cx="4700" cy="6500"/>
            </a:xfrm>
            <a:custGeom>
              <a:avLst/>
              <a:gdLst/>
              <a:ahLst/>
              <a:cxnLst/>
              <a:rect l="l" t="t" r="r" b="b"/>
              <a:pathLst>
                <a:path w="188" h="260" extrusionOk="0">
                  <a:moveTo>
                    <a:pt x="112" y="1"/>
                  </a:moveTo>
                  <a:cubicBezTo>
                    <a:pt x="85" y="1"/>
                    <a:pt x="48" y="35"/>
                    <a:pt x="0" y="130"/>
                  </a:cubicBezTo>
                  <a:cubicBezTo>
                    <a:pt x="48" y="225"/>
                    <a:pt x="85" y="259"/>
                    <a:pt x="112" y="259"/>
                  </a:cubicBezTo>
                  <a:cubicBezTo>
                    <a:pt x="187" y="259"/>
                    <a:pt x="187" y="1"/>
                    <a:pt x="1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1" name="Google Shape;11811;p17"/>
            <p:cNvSpPr/>
            <p:nvPr/>
          </p:nvSpPr>
          <p:spPr>
            <a:xfrm>
              <a:off x="7111200" y="268660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0"/>
                  </a:moveTo>
                  <a:lnTo>
                    <a:pt x="518" y="0"/>
                  </a:ln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6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2" name="Google Shape;11812;p17"/>
            <p:cNvSpPr/>
            <p:nvPr/>
          </p:nvSpPr>
          <p:spPr>
            <a:xfrm>
              <a:off x="7034475" y="26754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3" name="Google Shape;11813;p17"/>
            <p:cNvSpPr/>
            <p:nvPr/>
          </p:nvSpPr>
          <p:spPr>
            <a:xfrm>
              <a:off x="7008725" y="775100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0"/>
                  </a:moveTo>
                  <a:cubicBezTo>
                    <a:pt x="156" y="0"/>
                    <a:pt x="0" y="521"/>
                    <a:pt x="232" y="521"/>
                  </a:cubicBezTo>
                  <a:cubicBezTo>
                    <a:pt x="266" y="521"/>
                    <a:pt x="308" y="510"/>
                    <a:pt x="358" y="485"/>
                  </a:cubicBezTo>
                  <a:cubicBezTo>
                    <a:pt x="358" y="261"/>
                    <a:pt x="807" y="261"/>
                    <a:pt x="807" y="37"/>
                  </a:cubicBezTo>
                  <a:cubicBezTo>
                    <a:pt x="731" y="11"/>
                    <a:pt x="661" y="0"/>
                    <a:pt x="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4" name="Google Shape;11814;p17"/>
            <p:cNvSpPr/>
            <p:nvPr/>
          </p:nvSpPr>
          <p:spPr>
            <a:xfrm>
              <a:off x="7000875" y="297360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5" name="Google Shape;11815;p17"/>
            <p:cNvSpPr/>
            <p:nvPr/>
          </p:nvSpPr>
          <p:spPr>
            <a:xfrm>
              <a:off x="7000875" y="39304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6" name="Google Shape;11816;p17"/>
            <p:cNvSpPr/>
            <p:nvPr/>
          </p:nvSpPr>
          <p:spPr>
            <a:xfrm>
              <a:off x="6964450" y="396967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7" name="Google Shape;11817;p17"/>
            <p:cNvSpPr/>
            <p:nvPr/>
          </p:nvSpPr>
          <p:spPr>
            <a:xfrm>
              <a:off x="6849575" y="9160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1" y="1"/>
                  </a:moveTo>
                  <a:cubicBezTo>
                    <a:pt x="1" y="225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8" name="Google Shape;11818;p17"/>
            <p:cNvSpPr/>
            <p:nvPr/>
          </p:nvSpPr>
          <p:spPr>
            <a:xfrm>
              <a:off x="6832775" y="787200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0" y="1"/>
                  </a:moveTo>
                  <a:cubicBezTo>
                    <a:pt x="0" y="1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9" name="Google Shape;11819;p17"/>
            <p:cNvSpPr/>
            <p:nvPr/>
          </p:nvSpPr>
          <p:spPr>
            <a:xfrm>
              <a:off x="6832775" y="231120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449" y="449"/>
                    <a:pt x="225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0" name="Google Shape;11820;p17"/>
            <p:cNvSpPr/>
            <p:nvPr/>
          </p:nvSpPr>
          <p:spPr>
            <a:xfrm>
              <a:off x="6818250" y="2893150"/>
              <a:ext cx="20150" cy="18325"/>
            </a:xfrm>
            <a:custGeom>
              <a:avLst/>
              <a:gdLst/>
              <a:ahLst/>
              <a:cxnLst/>
              <a:rect l="l" t="t" r="r" b="b"/>
              <a:pathLst>
                <a:path w="806" h="733" extrusionOk="0">
                  <a:moveTo>
                    <a:pt x="632" y="1"/>
                  </a:moveTo>
                  <a:cubicBezTo>
                    <a:pt x="153" y="1"/>
                    <a:pt x="1" y="733"/>
                    <a:pt x="419" y="733"/>
                  </a:cubicBezTo>
                  <a:cubicBezTo>
                    <a:pt x="466" y="733"/>
                    <a:pt x="520" y="724"/>
                    <a:pt x="581" y="703"/>
                  </a:cubicBezTo>
                  <a:cubicBezTo>
                    <a:pt x="581" y="479"/>
                    <a:pt x="806" y="255"/>
                    <a:pt x="806" y="31"/>
                  </a:cubicBezTo>
                  <a:cubicBezTo>
                    <a:pt x="744" y="10"/>
                    <a:pt x="686" y="1"/>
                    <a:pt x="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1" name="Google Shape;11821;p17"/>
            <p:cNvSpPr/>
            <p:nvPr/>
          </p:nvSpPr>
          <p:spPr>
            <a:xfrm>
              <a:off x="6810375" y="804025"/>
              <a:ext cx="22275" cy="17725"/>
            </a:xfrm>
            <a:custGeom>
              <a:avLst/>
              <a:gdLst/>
              <a:ahLst/>
              <a:cxnLst/>
              <a:rect l="l" t="t" r="r" b="b"/>
              <a:pathLst>
                <a:path w="891" h="709" extrusionOk="0">
                  <a:moveTo>
                    <a:pt x="448" y="0"/>
                  </a:moveTo>
                  <a:cubicBezTo>
                    <a:pt x="448" y="224"/>
                    <a:pt x="0" y="224"/>
                    <a:pt x="224" y="673"/>
                  </a:cubicBezTo>
                  <a:cubicBezTo>
                    <a:pt x="299" y="698"/>
                    <a:pt x="365" y="709"/>
                    <a:pt x="424" y="709"/>
                  </a:cubicBezTo>
                  <a:cubicBezTo>
                    <a:pt x="891" y="709"/>
                    <a:pt x="84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2" name="Google Shape;11822;p17"/>
            <p:cNvSpPr/>
            <p:nvPr/>
          </p:nvSpPr>
          <p:spPr>
            <a:xfrm>
              <a:off x="6801950" y="8264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3" name="Google Shape;11823;p17"/>
            <p:cNvSpPr/>
            <p:nvPr/>
          </p:nvSpPr>
          <p:spPr>
            <a:xfrm>
              <a:off x="6803025" y="858325"/>
              <a:ext cx="20075" cy="12950"/>
            </a:xfrm>
            <a:custGeom>
              <a:avLst/>
              <a:gdLst/>
              <a:ahLst/>
              <a:cxnLst/>
              <a:rect l="l" t="t" r="r" b="b"/>
              <a:pathLst>
                <a:path w="803" h="518" extrusionOk="0">
                  <a:moveTo>
                    <a:pt x="525" y="0"/>
                  </a:moveTo>
                  <a:cubicBezTo>
                    <a:pt x="305" y="0"/>
                    <a:pt x="1" y="259"/>
                    <a:pt x="518" y="518"/>
                  </a:cubicBezTo>
                  <a:cubicBezTo>
                    <a:pt x="802" y="139"/>
                    <a:pt x="686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4" name="Google Shape;11824;p17"/>
            <p:cNvSpPr/>
            <p:nvPr/>
          </p:nvSpPr>
          <p:spPr>
            <a:xfrm>
              <a:off x="6810375" y="28783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0"/>
                  </a:moveTo>
                  <a:cubicBezTo>
                    <a:pt x="149" y="0"/>
                    <a:pt x="0" y="100"/>
                    <a:pt x="0" y="399"/>
                  </a:cubicBezTo>
                  <a:cubicBezTo>
                    <a:pt x="896" y="399"/>
                    <a:pt x="598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5" name="Google Shape;11825;p17"/>
            <p:cNvSpPr/>
            <p:nvPr/>
          </p:nvSpPr>
          <p:spPr>
            <a:xfrm>
              <a:off x="6777775" y="892925"/>
              <a:ext cx="27000" cy="23175"/>
            </a:xfrm>
            <a:custGeom>
              <a:avLst/>
              <a:gdLst/>
              <a:ahLst/>
              <a:cxnLst/>
              <a:rect l="l" t="t" r="r" b="b"/>
              <a:pathLst>
                <a:path w="1080" h="927" extrusionOk="0">
                  <a:moveTo>
                    <a:pt x="903" y="1"/>
                  </a:moveTo>
                  <a:cubicBezTo>
                    <a:pt x="333" y="1"/>
                    <a:pt x="0" y="927"/>
                    <a:pt x="408" y="927"/>
                  </a:cubicBezTo>
                  <a:cubicBezTo>
                    <a:pt x="856" y="702"/>
                    <a:pt x="632" y="254"/>
                    <a:pt x="1080" y="30"/>
                  </a:cubicBezTo>
                  <a:cubicBezTo>
                    <a:pt x="1019" y="10"/>
                    <a:pt x="960" y="1"/>
                    <a:pt x="9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6" name="Google Shape;11826;p17"/>
            <p:cNvSpPr/>
            <p:nvPr/>
          </p:nvSpPr>
          <p:spPr>
            <a:xfrm>
              <a:off x="6787950" y="98892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7" name="Google Shape;11827;p17"/>
            <p:cNvSpPr/>
            <p:nvPr/>
          </p:nvSpPr>
          <p:spPr>
            <a:xfrm>
              <a:off x="6782350" y="100572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5"/>
                    <a:pt x="225" y="225"/>
                  </a:cubicBezTo>
                  <a:cubicBezTo>
                    <a:pt x="449" y="225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8" name="Google Shape;11828;p17"/>
            <p:cNvSpPr/>
            <p:nvPr/>
          </p:nvSpPr>
          <p:spPr>
            <a:xfrm>
              <a:off x="6737525" y="2882700"/>
              <a:ext cx="16825" cy="22425"/>
            </a:xfrm>
            <a:custGeom>
              <a:avLst/>
              <a:gdLst/>
              <a:ahLst/>
              <a:cxnLst/>
              <a:rect l="l" t="t" r="r" b="b"/>
              <a:pathLst>
                <a:path w="673" h="897" extrusionOk="0">
                  <a:moveTo>
                    <a:pt x="0" y="1"/>
                  </a:moveTo>
                  <a:cubicBezTo>
                    <a:pt x="0" y="449"/>
                    <a:pt x="0" y="897"/>
                    <a:pt x="449" y="897"/>
                  </a:cubicBezTo>
                  <a:cubicBezTo>
                    <a:pt x="449" y="449"/>
                    <a:pt x="673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9" name="Google Shape;11829;p17"/>
            <p:cNvSpPr/>
            <p:nvPr/>
          </p:nvSpPr>
          <p:spPr>
            <a:xfrm>
              <a:off x="6737525" y="9833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224"/>
                    <a:pt x="0" y="448"/>
                    <a:pt x="225" y="448"/>
                  </a:cubicBezTo>
                  <a:cubicBezTo>
                    <a:pt x="449" y="448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0" name="Google Shape;11830;p17"/>
            <p:cNvSpPr/>
            <p:nvPr/>
          </p:nvSpPr>
          <p:spPr>
            <a:xfrm>
              <a:off x="6723525" y="23392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0" y="0"/>
                  </a:moveTo>
                  <a:lnTo>
                    <a:pt x="560" y="0"/>
                  </a:lnTo>
                  <a:cubicBezTo>
                    <a:pt x="0" y="112"/>
                    <a:pt x="224" y="168"/>
                    <a:pt x="476" y="168"/>
                  </a:cubicBezTo>
                  <a:cubicBezTo>
                    <a:pt x="729" y="168"/>
                    <a:pt x="1009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1" name="Google Shape;11831;p17"/>
            <p:cNvSpPr/>
            <p:nvPr/>
          </p:nvSpPr>
          <p:spPr>
            <a:xfrm>
              <a:off x="6715125" y="38800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2" name="Google Shape;11832;p17"/>
            <p:cNvSpPr/>
            <p:nvPr/>
          </p:nvSpPr>
          <p:spPr>
            <a:xfrm>
              <a:off x="6709500" y="144275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1"/>
                  </a:moveTo>
                  <a:cubicBezTo>
                    <a:pt x="449" y="225"/>
                    <a:pt x="1" y="225"/>
                    <a:pt x="449" y="449"/>
                  </a:cubicBezTo>
                  <a:cubicBezTo>
                    <a:pt x="897" y="449"/>
                    <a:pt x="897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3" name="Google Shape;11833;p17"/>
            <p:cNvSpPr/>
            <p:nvPr/>
          </p:nvSpPr>
          <p:spPr>
            <a:xfrm>
              <a:off x="6687100" y="2991075"/>
              <a:ext cx="37950" cy="20525"/>
            </a:xfrm>
            <a:custGeom>
              <a:avLst/>
              <a:gdLst/>
              <a:ahLst/>
              <a:cxnLst/>
              <a:rect l="l" t="t" r="r" b="b"/>
              <a:pathLst>
                <a:path w="1518" h="821" extrusionOk="0">
                  <a:moveTo>
                    <a:pt x="397" y="0"/>
                  </a:moveTo>
                  <a:cubicBezTo>
                    <a:pt x="245" y="0"/>
                    <a:pt x="105" y="44"/>
                    <a:pt x="0" y="148"/>
                  </a:cubicBezTo>
                  <a:cubicBezTo>
                    <a:pt x="673" y="148"/>
                    <a:pt x="673" y="820"/>
                    <a:pt x="1345" y="820"/>
                  </a:cubicBezTo>
                  <a:cubicBezTo>
                    <a:pt x="1517" y="476"/>
                    <a:pt x="897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4" name="Google Shape;11834;p17"/>
            <p:cNvSpPr/>
            <p:nvPr/>
          </p:nvSpPr>
          <p:spPr>
            <a:xfrm>
              <a:off x="6689900" y="383520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5" name="Google Shape;11835;p17"/>
            <p:cNvSpPr/>
            <p:nvPr/>
          </p:nvSpPr>
          <p:spPr>
            <a:xfrm>
              <a:off x="6664675" y="1329775"/>
              <a:ext cx="20700" cy="13050"/>
            </a:xfrm>
            <a:custGeom>
              <a:avLst/>
              <a:gdLst/>
              <a:ahLst/>
              <a:cxnLst/>
              <a:rect l="l" t="t" r="r" b="b"/>
              <a:pathLst>
                <a:path w="828" h="522" extrusionOk="0">
                  <a:moveTo>
                    <a:pt x="211" y="1"/>
                  </a:moveTo>
                  <a:cubicBezTo>
                    <a:pt x="147" y="1"/>
                    <a:pt x="77" y="12"/>
                    <a:pt x="1" y="37"/>
                  </a:cubicBezTo>
                  <a:cubicBezTo>
                    <a:pt x="1" y="261"/>
                    <a:pt x="225" y="485"/>
                    <a:pt x="673" y="485"/>
                  </a:cubicBezTo>
                  <a:cubicBezTo>
                    <a:pt x="699" y="511"/>
                    <a:pt x="718" y="522"/>
                    <a:pt x="732" y="522"/>
                  </a:cubicBezTo>
                  <a:cubicBezTo>
                    <a:pt x="827" y="522"/>
                    <a:pt x="654" y="1"/>
                    <a:pt x="2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6" name="Google Shape;11836;p17"/>
            <p:cNvSpPr/>
            <p:nvPr/>
          </p:nvSpPr>
          <p:spPr>
            <a:xfrm>
              <a:off x="6647875" y="1438100"/>
              <a:ext cx="24750" cy="15875"/>
            </a:xfrm>
            <a:custGeom>
              <a:avLst/>
              <a:gdLst/>
              <a:ahLst/>
              <a:cxnLst/>
              <a:rect l="l" t="t" r="r" b="b"/>
              <a:pathLst>
                <a:path w="990" h="635" extrusionOk="0">
                  <a:moveTo>
                    <a:pt x="221" y="1"/>
                  </a:moveTo>
                  <a:cubicBezTo>
                    <a:pt x="97" y="1"/>
                    <a:pt x="1" y="55"/>
                    <a:pt x="1" y="187"/>
                  </a:cubicBezTo>
                  <a:cubicBezTo>
                    <a:pt x="449" y="187"/>
                    <a:pt x="449" y="411"/>
                    <a:pt x="673" y="635"/>
                  </a:cubicBezTo>
                  <a:cubicBezTo>
                    <a:pt x="990" y="318"/>
                    <a:pt x="522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7" name="Google Shape;11837;p17"/>
            <p:cNvSpPr/>
            <p:nvPr/>
          </p:nvSpPr>
          <p:spPr>
            <a:xfrm>
              <a:off x="6645075" y="38127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8" name="Google Shape;11838;p17"/>
            <p:cNvSpPr/>
            <p:nvPr/>
          </p:nvSpPr>
          <p:spPr>
            <a:xfrm>
              <a:off x="6647875" y="37748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299" y="1"/>
                  </a:moveTo>
                  <a:cubicBezTo>
                    <a:pt x="150" y="1"/>
                    <a:pt x="1" y="100"/>
                    <a:pt x="1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9" name="Google Shape;11839;p17"/>
            <p:cNvSpPr/>
            <p:nvPr/>
          </p:nvSpPr>
          <p:spPr>
            <a:xfrm>
              <a:off x="6616175" y="29976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0" name="Google Shape;11840;p17"/>
            <p:cNvSpPr/>
            <p:nvPr/>
          </p:nvSpPr>
          <p:spPr>
            <a:xfrm>
              <a:off x="6580650" y="384080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448" y="0"/>
                  </a:moveTo>
                  <a:cubicBezTo>
                    <a:pt x="0" y="0"/>
                    <a:pt x="0" y="225"/>
                    <a:pt x="448" y="225"/>
                  </a:cubicBezTo>
                  <a:cubicBezTo>
                    <a:pt x="673" y="225"/>
                    <a:pt x="897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1" name="Google Shape;11841;p17"/>
            <p:cNvSpPr/>
            <p:nvPr/>
          </p:nvSpPr>
          <p:spPr>
            <a:xfrm>
              <a:off x="6566625" y="390802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1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2" name="Google Shape;11842;p17"/>
            <p:cNvSpPr/>
            <p:nvPr/>
          </p:nvSpPr>
          <p:spPr>
            <a:xfrm>
              <a:off x="6547025" y="1532400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897" y="0"/>
                  </a:moveTo>
                  <a:cubicBezTo>
                    <a:pt x="0" y="0"/>
                    <a:pt x="2018" y="0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3" name="Google Shape;11843;p17"/>
            <p:cNvSpPr/>
            <p:nvPr/>
          </p:nvSpPr>
          <p:spPr>
            <a:xfrm>
              <a:off x="6552625" y="1308275"/>
              <a:ext cx="26200" cy="23325"/>
            </a:xfrm>
            <a:custGeom>
              <a:avLst/>
              <a:gdLst/>
              <a:ahLst/>
              <a:cxnLst/>
              <a:rect l="l" t="t" r="r" b="b"/>
              <a:pathLst>
                <a:path w="1048" h="933" extrusionOk="0">
                  <a:moveTo>
                    <a:pt x="449" y="1"/>
                  </a:moveTo>
                  <a:cubicBezTo>
                    <a:pt x="449" y="449"/>
                    <a:pt x="1" y="449"/>
                    <a:pt x="1" y="897"/>
                  </a:cubicBezTo>
                  <a:cubicBezTo>
                    <a:pt x="74" y="922"/>
                    <a:pt x="145" y="933"/>
                    <a:pt x="212" y="933"/>
                  </a:cubicBezTo>
                  <a:cubicBezTo>
                    <a:pt x="758" y="933"/>
                    <a:pt x="1047" y="200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4" name="Google Shape;11844;p17"/>
            <p:cNvSpPr/>
            <p:nvPr/>
          </p:nvSpPr>
          <p:spPr>
            <a:xfrm>
              <a:off x="6535825" y="30003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8" y="1"/>
                  </a:moveTo>
                  <a:cubicBezTo>
                    <a:pt x="0" y="1"/>
                    <a:pt x="448" y="449"/>
                    <a:pt x="673" y="449"/>
                  </a:cubicBezTo>
                  <a:cubicBezTo>
                    <a:pt x="673" y="225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5" name="Google Shape;11845;p17"/>
            <p:cNvSpPr/>
            <p:nvPr/>
          </p:nvSpPr>
          <p:spPr>
            <a:xfrm>
              <a:off x="6530225" y="3924850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897" y="0"/>
                  </a:moveTo>
                  <a:cubicBezTo>
                    <a:pt x="0" y="0"/>
                    <a:pt x="299" y="399"/>
                    <a:pt x="598" y="399"/>
                  </a:cubicBezTo>
                  <a:cubicBezTo>
                    <a:pt x="747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6" name="Google Shape;11846;p17"/>
            <p:cNvSpPr/>
            <p:nvPr/>
          </p:nvSpPr>
          <p:spPr>
            <a:xfrm>
              <a:off x="6530225" y="1404775"/>
              <a:ext cx="22425" cy="9975"/>
            </a:xfrm>
            <a:custGeom>
              <a:avLst/>
              <a:gdLst/>
              <a:ahLst/>
              <a:cxnLst/>
              <a:rect l="l" t="t" r="r" b="b"/>
              <a:pathLst>
                <a:path w="897" h="399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7" name="Google Shape;11847;p17"/>
            <p:cNvSpPr/>
            <p:nvPr/>
          </p:nvSpPr>
          <p:spPr>
            <a:xfrm>
              <a:off x="6485400" y="1325100"/>
              <a:ext cx="44850" cy="56050"/>
            </a:xfrm>
            <a:custGeom>
              <a:avLst/>
              <a:gdLst/>
              <a:ahLst/>
              <a:cxnLst/>
              <a:rect l="l" t="t" r="r" b="b"/>
              <a:pathLst>
                <a:path w="1794" h="2242" extrusionOk="0">
                  <a:moveTo>
                    <a:pt x="1793" y="0"/>
                  </a:moveTo>
                  <a:cubicBezTo>
                    <a:pt x="897" y="224"/>
                    <a:pt x="0" y="1569"/>
                    <a:pt x="448" y="2241"/>
                  </a:cubicBezTo>
                  <a:cubicBezTo>
                    <a:pt x="897" y="1345"/>
                    <a:pt x="1345" y="672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8" name="Google Shape;11848;p17"/>
            <p:cNvSpPr/>
            <p:nvPr/>
          </p:nvSpPr>
          <p:spPr>
            <a:xfrm>
              <a:off x="6498100" y="3767225"/>
              <a:ext cx="32150" cy="28775"/>
            </a:xfrm>
            <a:custGeom>
              <a:avLst/>
              <a:gdLst/>
              <a:ahLst/>
              <a:cxnLst/>
              <a:rect l="l" t="t" r="r" b="b"/>
              <a:pathLst>
                <a:path w="1286" h="1151" extrusionOk="0">
                  <a:moveTo>
                    <a:pt x="1054" y="0"/>
                  </a:moveTo>
                  <a:cubicBezTo>
                    <a:pt x="317" y="0"/>
                    <a:pt x="1" y="947"/>
                    <a:pt x="613" y="1151"/>
                  </a:cubicBezTo>
                  <a:cubicBezTo>
                    <a:pt x="613" y="702"/>
                    <a:pt x="1061" y="478"/>
                    <a:pt x="1285" y="30"/>
                  </a:cubicBezTo>
                  <a:cubicBezTo>
                    <a:pt x="1204" y="10"/>
                    <a:pt x="1127" y="0"/>
                    <a:pt x="10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9" name="Google Shape;11849;p17"/>
            <p:cNvSpPr/>
            <p:nvPr/>
          </p:nvSpPr>
          <p:spPr>
            <a:xfrm>
              <a:off x="6491000" y="3759550"/>
              <a:ext cx="25225" cy="14900"/>
            </a:xfrm>
            <a:custGeom>
              <a:avLst/>
              <a:gdLst/>
              <a:ahLst/>
              <a:cxnLst/>
              <a:rect l="l" t="t" r="r" b="b"/>
              <a:pathLst>
                <a:path w="1009" h="596" extrusionOk="0">
                  <a:moveTo>
                    <a:pt x="533" y="1"/>
                  </a:moveTo>
                  <a:cubicBezTo>
                    <a:pt x="280" y="1"/>
                    <a:pt x="0" y="113"/>
                    <a:pt x="0" y="337"/>
                  </a:cubicBezTo>
                  <a:cubicBezTo>
                    <a:pt x="0" y="526"/>
                    <a:pt x="120" y="596"/>
                    <a:pt x="276" y="596"/>
                  </a:cubicBezTo>
                  <a:cubicBezTo>
                    <a:pt x="489" y="596"/>
                    <a:pt x="767" y="466"/>
                    <a:pt x="897" y="337"/>
                  </a:cubicBezTo>
                  <a:cubicBezTo>
                    <a:pt x="1009" y="113"/>
                    <a:pt x="785" y="1"/>
                    <a:pt x="5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0" name="Google Shape;11850;p17"/>
            <p:cNvSpPr/>
            <p:nvPr/>
          </p:nvSpPr>
          <p:spPr>
            <a:xfrm>
              <a:off x="6502200" y="39248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1" y="0"/>
                  </a:moveTo>
                  <a:cubicBezTo>
                    <a:pt x="1" y="0"/>
                    <a:pt x="1" y="224"/>
                    <a:pt x="449" y="224"/>
                  </a:cubicBezTo>
                  <a:cubicBezTo>
                    <a:pt x="673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1" name="Google Shape;11851;p17"/>
            <p:cNvSpPr/>
            <p:nvPr/>
          </p:nvSpPr>
          <p:spPr>
            <a:xfrm>
              <a:off x="6462975" y="3964075"/>
              <a:ext cx="16675" cy="19475"/>
            </a:xfrm>
            <a:custGeom>
              <a:avLst/>
              <a:gdLst/>
              <a:ahLst/>
              <a:cxnLst/>
              <a:rect l="l" t="t" r="r" b="b"/>
              <a:pathLst>
                <a:path w="667" h="779" extrusionOk="0">
                  <a:moveTo>
                    <a:pt x="449" y="0"/>
                  </a:moveTo>
                  <a:cubicBezTo>
                    <a:pt x="449" y="224"/>
                    <a:pt x="1" y="448"/>
                    <a:pt x="1" y="672"/>
                  </a:cubicBezTo>
                  <a:cubicBezTo>
                    <a:pt x="113" y="747"/>
                    <a:pt x="206" y="778"/>
                    <a:pt x="283" y="778"/>
                  </a:cubicBezTo>
                  <a:cubicBezTo>
                    <a:pt x="667" y="778"/>
                    <a:pt x="636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2" name="Google Shape;11852;p17"/>
            <p:cNvSpPr/>
            <p:nvPr/>
          </p:nvSpPr>
          <p:spPr>
            <a:xfrm>
              <a:off x="6448975" y="13811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3" name="Google Shape;11853;p17"/>
            <p:cNvSpPr/>
            <p:nvPr/>
          </p:nvSpPr>
          <p:spPr>
            <a:xfrm>
              <a:off x="6443375" y="22888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4" name="Google Shape;11854;p17"/>
            <p:cNvSpPr/>
            <p:nvPr/>
          </p:nvSpPr>
          <p:spPr>
            <a:xfrm>
              <a:off x="6345325" y="415580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5" name="Google Shape;11855;p17"/>
            <p:cNvSpPr/>
            <p:nvPr/>
          </p:nvSpPr>
          <p:spPr>
            <a:xfrm>
              <a:off x="6329925" y="2496100"/>
              <a:ext cx="15425" cy="23550"/>
            </a:xfrm>
            <a:custGeom>
              <a:avLst/>
              <a:gdLst/>
              <a:ahLst/>
              <a:cxnLst/>
              <a:rect l="l" t="t" r="r" b="b"/>
              <a:pathLst>
                <a:path w="617" h="942" extrusionOk="0">
                  <a:moveTo>
                    <a:pt x="168" y="0"/>
                  </a:moveTo>
                  <a:cubicBezTo>
                    <a:pt x="168" y="387"/>
                    <a:pt x="1" y="941"/>
                    <a:pt x="388" y="941"/>
                  </a:cubicBezTo>
                  <a:cubicBezTo>
                    <a:pt x="449" y="941"/>
                    <a:pt x="524" y="928"/>
                    <a:pt x="616" y="897"/>
                  </a:cubicBezTo>
                  <a:cubicBezTo>
                    <a:pt x="616" y="449"/>
                    <a:pt x="616" y="225"/>
                    <a:pt x="1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6" name="Google Shape;11856;p17"/>
            <p:cNvSpPr/>
            <p:nvPr/>
          </p:nvSpPr>
          <p:spPr>
            <a:xfrm>
              <a:off x="6328500" y="253532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112"/>
                    <a:pt x="281" y="168"/>
                    <a:pt x="533" y="168"/>
                  </a:cubicBezTo>
                  <a:cubicBezTo>
                    <a:pt x="785" y="168"/>
                    <a:pt x="1009" y="112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7" name="Google Shape;11857;p17"/>
            <p:cNvSpPr/>
            <p:nvPr/>
          </p:nvSpPr>
          <p:spPr>
            <a:xfrm>
              <a:off x="6314900" y="24648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1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8" name="Google Shape;11858;p17"/>
            <p:cNvSpPr/>
            <p:nvPr/>
          </p:nvSpPr>
          <p:spPr>
            <a:xfrm>
              <a:off x="6278075" y="4126550"/>
              <a:ext cx="56050" cy="25"/>
            </a:xfrm>
            <a:custGeom>
              <a:avLst/>
              <a:gdLst/>
              <a:ahLst/>
              <a:cxnLst/>
              <a:rect l="l" t="t" r="r" b="b"/>
              <a:pathLst>
                <a:path w="2242" h="1" extrusionOk="0">
                  <a:moveTo>
                    <a:pt x="1121" y="0"/>
                  </a:moveTo>
                  <a:cubicBezTo>
                    <a:pt x="1" y="0"/>
                    <a:pt x="2242" y="0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9" name="Google Shape;11859;p17"/>
            <p:cNvSpPr/>
            <p:nvPr/>
          </p:nvSpPr>
          <p:spPr>
            <a:xfrm>
              <a:off x="6252875" y="23952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0" name="Google Shape;11860;p17"/>
            <p:cNvSpPr/>
            <p:nvPr/>
          </p:nvSpPr>
          <p:spPr>
            <a:xfrm>
              <a:off x="6182825" y="1504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1" y="1"/>
                  </a:moveTo>
                  <a:cubicBezTo>
                    <a:pt x="449" y="449"/>
                    <a:pt x="449" y="897"/>
                    <a:pt x="1" y="1570"/>
                  </a:cubicBezTo>
                  <a:cubicBezTo>
                    <a:pt x="1346" y="1570"/>
                    <a:pt x="897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1" name="Google Shape;11861;p17"/>
            <p:cNvSpPr/>
            <p:nvPr/>
          </p:nvSpPr>
          <p:spPr>
            <a:xfrm>
              <a:off x="6182825" y="1575700"/>
              <a:ext cx="16850" cy="12750"/>
            </a:xfrm>
            <a:custGeom>
              <a:avLst/>
              <a:gdLst/>
              <a:ahLst/>
              <a:cxnLst/>
              <a:rect l="l" t="t" r="r" b="b"/>
              <a:pathLst>
                <a:path w="674" h="510" extrusionOk="0">
                  <a:moveTo>
                    <a:pt x="317" y="0"/>
                  </a:moveTo>
                  <a:cubicBezTo>
                    <a:pt x="233" y="0"/>
                    <a:pt x="129" y="19"/>
                    <a:pt x="1" y="61"/>
                  </a:cubicBezTo>
                  <a:cubicBezTo>
                    <a:pt x="1" y="285"/>
                    <a:pt x="449" y="510"/>
                    <a:pt x="673" y="510"/>
                  </a:cubicBezTo>
                  <a:cubicBezTo>
                    <a:pt x="673" y="328"/>
                    <a:pt x="673" y="0"/>
                    <a:pt x="3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2" name="Google Shape;11862;p17"/>
            <p:cNvSpPr/>
            <p:nvPr/>
          </p:nvSpPr>
          <p:spPr>
            <a:xfrm>
              <a:off x="6171625" y="1453950"/>
              <a:ext cx="11225" cy="16850"/>
            </a:xfrm>
            <a:custGeom>
              <a:avLst/>
              <a:gdLst/>
              <a:ahLst/>
              <a:cxnLst/>
              <a:rect l="l" t="t" r="r" b="b"/>
              <a:pathLst>
                <a:path w="449" h="674" extrusionOk="0">
                  <a:moveTo>
                    <a:pt x="1" y="1"/>
                  </a:moveTo>
                  <a:cubicBezTo>
                    <a:pt x="1" y="449"/>
                    <a:pt x="225" y="449"/>
                    <a:pt x="449" y="673"/>
                  </a:cubicBezTo>
                  <a:cubicBezTo>
                    <a:pt x="449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3" name="Google Shape;11863;p17"/>
            <p:cNvSpPr/>
            <p:nvPr/>
          </p:nvSpPr>
          <p:spPr>
            <a:xfrm>
              <a:off x="6160425" y="1589325"/>
              <a:ext cx="16825" cy="26250"/>
            </a:xfrm>
            <a:custGeom>
              <a:avLst/>
              <a:gdLst/>
              <a:ahLst/>
              <a:cxnLst/>
              <a:rect l="l" t="t" r="r" b="b"/>
              <a:pathLst>
                <a:path w="673" h="1050" extrusionOk="0">
                  <a:moveTo>
                    <a:pt x="199" y="0"/>
                  </a:moveTo>
                  <a:cubicBezTo>
                    <a:pt x="153" y="0"/>
                    <a:pt x="90" y="54"/>
                    <a:pt x="0" y="189"/>
                  </a:cubicBezTo>
                  <a:cubicBezTo>
                    <a:pt x="359" y="189"/>
                    <a:pt x="144" y="1049"/>
                    <a:pt x="388" y="1049"/>
                  </a:cubicBezTo>
                  <a:cubicBezTo>
                    <a:pt x="449" y="1049"/>
                    <a:pt x="538" y="996"/>
                    <a:pt x="673" y="861"/>
                  </a:cubicBezTo>
                  <a:cubicBezTo>
                    <a:pt x="314" y="861"/>
                    <a:pt x="386" y="0"/>
                    <a:pt x="1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4" name="Google Shape;11864;p17"/>
            <p:cNvSpPr/>
            <p:nvPr/>
          </p:nvSpPr>
          <p:spPr>
            <a:xfrm>
              <a:off x="6152025" y="1269050"/>
              <a:ext cx="28025" cy="4250"/>
            </a:xfrm>
            <a:custGeom>
              <a:avLst/>
              <a:gdLst/>
              <a:ahLst/>
              <a:cxnLst/>
              <a:rect l="l" t="t" r="r" b="b"/>
              <a:pathLst>
                <a:path w="1121" h="170" extrusionOk="0">
                  <a:moveTo>
                    <a:pt x="560" y="1"/>
                  </a:moveTo>
                  <a:cubicBezTo>
                    <a:pt x="0" y="113"/>
                    <a:pt x="280" y="169"/>
                    <a:pt x="560" y="169"/>
                  </a:cubicBezTo>
                  <a:cubicBezTo>
                    <a:pt x="841" y="169"/>
                    <a:pt x="1121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5" name="Google Shape;11865;p17"/>
            <p:cNvSpPr/>
            <p:nvPr/>
          </p:nvSpPr>
          <p:spPr>
            <a:xfrm>
              <a:off x="6110000" y="2524125"/>
              <a:ext cx="36050" cy="9275"/>
            </a:xfrm>
            <a:custGeom>
              <a:avLst/>
              <a:gdLst/>
              <a:ahLst/>
              <a:cxnLst/>
              <a:rect l="l" t="t" r="r" b="b"/>
              <a:pathLst>
                <a:path w="1442" h="371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243" y="51"/>
                    <a:pt x="1119" y="67"/>
                    <a:pt x="987" y="67"/>
                  </a:cubicBezTo>
                  <a:cubicBezTo>
                    <a:pt x="752" y="67"/>
                    <a:pt x="493" y="15"/>
                    <a:pt x="300" y="15"/>
                  </a:cubicBezTo>
                  <a:cubicBezTo>
                    <a:pt x="123" y="15"/>
                    <a:pt x="0" y="59"/>
                    <a:pt x="0" y="224"/>
                  </a:cubicBezTo>
                  <a:cubicBezTo>
                    <a:pt x="128" y="224"/>
                    <a:pt x="622" y="371"/>
                    <a:pt x="980" y="371"/>
                  </a:cubicBezTo>
                  <a:cubicBezTo>
                    <a:pt x="1249" y="371"/>
                    <a:pt x="1441" y="288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6" name="Google Shape;11866;p17"/>
            <p:cNvSpPr/>
            <p:nvPr/>
          </p:nvSpPr>
          <p:spPr>
            <a:xfrm>
              <a:off x="6121200" y="37175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449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7" name="Google Shape;11867;p17"/>
            <p:cNvSpPr/>
            <p:nvPr/>
          </p:nvSpPr>
          <p:spPr>
            <a:xfrm>
              <a:off x="6100725" y="368117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3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8" name="Google Shape;11868;p17"/>
            <p:cNvSpPr/>
            <p:nvPr/>
          </p:nvSpPr>
          <p:spPr>
            <a:xfrm>
              <a:off x="5986725" y="12354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9" name="Google Shape;11869;p17"/>
            <p:cNvSpPr/>
            <p:nvPr/>
          </p:nvSpPr>
          <p:spPr>
            <a:xfrm>
              <a:off x="5977450" y="16417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2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0" name="Google Shape;11870;p17"/>
            <p:cNvSpPr/>
            <p:nvPr/>
          </p:nvSpPr>
          <p:spPr>
            <a:xfrm>
              <a:off x="5981125" y="2165525"/>
              <a:ext cx="20575" cy="17725"/>
            </a:xfrm>
            <a:custGeom>
              <a:avLst/>
              <a:gdLst/>
              <a:ahLst/>
              <a:cxnLst/>
              <a:rect l="l" t="t" r="r" b="b"/>
              <a:pathLst>
                <a:path w="823" h="709" extrusionOk="0">
                  <a:moveTo>
                    <a:pt x="225" y="1"/>
                  </a:moveTo>
                  <a:cubicBezTo>
                    <a:pt x="225" y="449"/>
                    <a:pt x="1" y="1"/>
                    <a:pt x="1" y="673"/>
                  </a:cubicBezTo>
                  <a:cubicBezTo>
                    <a:pt x="75" y="698"/>
                    <a:pt x="144" y="709"/>
                    <a:pt x="207" y="709"/>
                  </a:cubicBezTo>
                  <a:cubicBezTo>
                    <a:pt x="712" y="709"/>
                    <a:pt x="822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1" name="Google Shape;11871;p17"/>
            <p:cNvSpPr/>
            <p:nvPr/>
          </p:nvSpPr>
          <p:spPr>
            <a:xfrm>
              <a:off x="5969925" y="2092700"/>
              <a:ext cx="19225" cy="9275"/>
            </a:xfrm>
            <a:custGeom>
              <a:avLst/>
              <a:gdLst/>
              <a:ahLst/>
              <a:cxnLst/>
              <a:rect l="l" t="t" r="r" b="b"/>
              <a:pathLst>
                <a:path w="769" h="371" extrusionOk="0">
                  <a:moveTo>
                    <a:pt x="673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128" y="224"/>
                    <a:pt x="403" y="371"/>
                    <a:pt x="573" y="371"/>
                  </a:cubicBezTo>
                  <a:cubicBezTo>
                    <a:pt x="700" y="371"/>
                    <a:pt x="769" y="288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2" name="Google Shape;11872;p17"/>
            <p:cNvSpPr/>
            <p:nvPr/>
          </p:nvSpPr>
          <p:spPr>
            <a:xfrm>
              <a:off x="5967125" y="213190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cubicBezTo>
                    <a:pt x="0" y="113"/>
                    <a:pt x="280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3" name="Google Shape;11873;p17"/>
            <p:cNvSpPr/>
            <p:nvPr/>
          </p:nvSpPr>
          <p:spPr>
            <a:xfrm>
              <a:off x="5947500" y="40425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4" name="Google Shape;11874;p17"/>
            <p:cNvSpPr/>
            <p:nvPr/>
          </p:nvSpPr>
          <p:spPr>
            <a:xfrm>
              <a:off x="5947500" y="2131900"/>
              <a:ext cx="11250" cy="11250"/>
            </a:xfrm>
            <a:custGeom>
              <a:avLst/>
              <a:gdLst/>
              <a:ahLst/>
              <a:cxnLst/>
              <a:rect l="l" t="t" r="r" b="b"/>
              <a:pathLst>
                <a:path w="450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5" name="Google Shape;11875;p17"/>
            <p:cNvSpPr/>
            <p:nvPr/>
          </p:nvSpPr>
          <p:spPr>
            <a:xfrm>
              <a:off x="5927625" y="1638850"/>
              <a:ext cx="31125" cy="13450"/>
            </a:xfrm>
            <a:custGeom>
              <a:avLst/>
              <a:gdLst/>
              <a:ahLst/>
              <a:cxnLst/>
              <a:rect l="l" t="t" r="r" b="b"/>
              <a:pathLst>
                <a:path w="1245" h="538" extrusionOk="0">
                  <a:moveTo>
                    <a:pt x="124" y="1"/>
                  </a:moveTo>
                  <a:cubicBezTo>
                    <a:pt x="0" y="371"/>
                    <a:pt x="352" y="537"/>
                    <a:pt x="656" y="537"/>
                  </a:cubicBezTo>
                  <a:cubicBezTo>
                    <a:pt x="905" y="537"/>
                    <a:pt x="1121" y="426"/>
                    <a:pt x="1020" y="225"/>
                  </a:cubicBezTo>
                  <a:cubicBezTo>
                    <a:pt x="348" y="225"/>
                    <a:pt x="1244" y="1"/>
                    <a:pt x="1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6" name="Google Shape;11876;p17"/>
            <p:cNvSpPr/>
            <p:nvPr/>
          </p:nvSpPr>
          <p:spPr>
            <a:xfrm>
              <a:off x="5927750" y="1753925"/>
              <a:ext cx="16250" cy="13825"/>
            </a:xfrm>
            <a:custGeom>
              <a:avLst/>
              <a:gdLst/>
              <a:ahLst/>
              <a:cxnLst/>
              <a:rect l="l" t="t" r="r" b="b"/>
              <a:pathLst>
                <a:path w="650" h="553" extrusionOk="0">
                  <a:moveTo>
                    <a:pt x="435" y="1"/>
                  </a:moveTo>
                  <a:cubicBezTo>
                    <a:pt x="239" y="1"/>
                    <a:pt x="0" y="411"/>
                    <a:pt x="567" y="552"/>
                  </a:cubicBezTo>
                  <a:cubicBezTo>
                    <a:pt x="649" y="140"/>
                    <a:pt x="550" y="1"/>
                    <a:pt x="4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7" name="Google Shape;11877;p17"/>
            <p:cNvSpPr/>
            <p:nvPr/>
          </p:nvSpPr>
          <p:spPr>
            <a:xfrm>
              <a:off x="5917550" y="2237500"/>
              <a:ext cx="25575" cy="12975"/>
            </a:xfrm>
            <a:custGeom>
              <a:avLst/>
              <a:gdLst/>
              <a:ahLst/>
              <a:cxnLst/>
              <a:rect l="l" t="t" r="r" b="b"/>
              <a:pathLst>
                <a:path w="1023" h="519" extrusionOk="0">
                  <a:moveTo>
                    <a:pt x="181" y="0"/>
                  </a:moveTo>
                  <a:cubicBezTo>
                    <a:pt x="0" y="0"/>
                    <a:pt x="604" y="518"/>
                    <a:pt x="872" y="518"/>
                  </a:cubicBezTo>
                  <a:cubicBezTo>
                    <a:pt x="969" y="518"/>
                    <a:pt x="1022" y="449"/>
                    <a:pt x="975" y="259"/>
                  </a:cubicBezTo>
                  <a:lnTo>
                    <a:pt x="751" y="259"/>
                  </a:lnTo>
                  <a:cubicBezTo>
                    <a:pt x="419" y="70"/>
                    <a:pt x="248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8" name="Google Shape;11878;p17"/>
            <p:cNvSpPr/>
            <p:nvPr/>
          </p:nvSpPr>
          <p:spPr>
            <a:xfrm>
              <a:off x="5915500" y="169375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90" y="0"/>
                  </a:moveTo>
                  <a:cubicBezTo>
                    <a:pt x="0" y="0"/>
                    <a:pt x="192" y="494"/>
                    <a:pt x="384" y="494"/>
                  </a:cubicBezTo>
                  <a:cubicBezTo>
                    <a:pt x="384" y="270"/>
                    <a:pt x="384" y="46"/>
                    <a:pt x="160" y="46"/>
                  </a:cubicBezTo>
                  <a:cubicBezTo>
                    <a:pt x="128" y="14"/>
                    <a:pt x="105" y="0"/>
                    <a:pt x="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9" name="Google Shape;11879;p17"/>
            <p:cNvSpPr/>
            <p:nvPr/>
          </p:nvSpPr>
          <p:spPr>
            <a:xfrm>
              <a:off x="5813050" y="39976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225"/>
                    <a:pt x="224" y="449"/>
                    <a:pt x="448" y="673"/>
                  </a:cubicBezTo>
                  <a:cubicBezTo>
                    <a:pt x="897" y="673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0" name="Google Shape;11880;p17"/>
            <p:cNvSpPr/>
            <p:nvPr/>
          </p:nvSpPr>
          <p:spPr>
            <a:xfrm>
              <a:off x="5772075" y="175652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8" y="0"/>
                  </a:moveTo>
                  <a:lnTo>
                    <a:pt x="518" y="0"/>
                  </a:lnTo>
                  <a:cubicBezTo>
                    <a:pt x="1" y="129"/>
                    <a:pt x="454" y="259"/>
                    <a:pt x="715" y="259"/>
                  </a:cubicBezTo>
                  <a:cubicBezTo>
                    <a:pt x="905" y="259"/>
                    <a:pt x="992" y="19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1" name="Google Shape;11881;p17"/>
            <p:cNvSpPr/>
            <p:nvPr/>
          </p:nvSpPr>
          <p:spPr>
            <a:xfrm>
              <a:off x="5684175" y="1902200"/>
              <a:ext cx="9625" cy="12375"/>
            </a:xfrm>
            <a:custGeom>
              <a:avLst/>
              <a:gdLst/>
              <a:ahLst/>
              <a:cxnLst/>
              <a:rect l="l" t="t" r="r" b="b"/>
              <a:pathLst>
                <a:path w="385" h="495" extrusionOk="0">
                  <a:moveTo>
                    <a:pt x="0" y="0"/>
                  </a:moveTo>
                  <a:cubicBezTo>
                    <a:pt x="0" y="224"/>
                    <a:pt x="0" y="448"/>
                    <a:pt x="224" y="448"/>
                  </a:cubicBezTo>
                  <a:cubicBezTo>
                    <a:pt x="256" y="480"/>
                    <a:pt x="279" y="494"/>
                    <a:pt x="294" y="494"/>
                  </a:cubicBezTo>
                  <a:cubicBezTo>
                    <a:pt x="385" y="494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2" name="Google Shape;11882;p17"/>
            <p:cNvSpPr/>
            <p:nvPr/>
          </p:nvSpPr>
          <p:spPr>
            <a:xfrm>
              <a:off x="5615075" y="1834950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747" y="1"/>
                  </a:moveTo>
                  <a:cubicBezTo>
                    <a:pt x="0" y="1"/>
                    <a:pt x="249" y="399"/>
                    <a:pt x="498" y="399"/>
                  </a:cubicBezTo>
                  <a:cubicBezTo>
                    <a:pt x="623" y="399"/>
                    <a:pt x="747" y="300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3" name="Google Shape;11883;p17"/>
            <p:cNvSpPr/>
            <p:nvPr/>
          </p:nvSpPr>
          <p:spPr>
            <a:xfrm>
              <a:off x="5560900" y="1157000"/>
              <a:ext cx="22450" cy="50450"/>
            </a:xfrm>
            <a:custGeom>
              <a:avLst/>
              <a:gdLst/>
              <a:ahLst/>
              <a:cxnLst/>
              <a:rect l="l" t="t" r="r" b="b"/>
              <a:pathLst>
                <a:path w="898" h="2018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449"/>
                    <a:pt x="1" y="1569"/>
                    <a:pt x="673" y="2018"/>
                  </a:cubicBezTo>
                  <a:cubicBezTo>
                    <a:pt x="673" y="1345"/>
                    <a:pt x="897" y="449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4" name="Google Shape;11884;p17"/>
            <p:cNvSpPr/>
            <p:nvPr/>
          </p:nvSpPr>
          <p:spPr>
            <a:xfrm>
              <a:off x="5560900" y="12130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5" y="1"/>
                  </a:moveTo>
                  <a:cubicBezTo>
                    <a:pt x="1" y="1"/>
                    <a:pt x="225" y="449"/>
                    <a:pt x="449" y="449"/>
                  </a:cubicBezTo>
                  <a:cubicBezTo>
                    <a:pt x="449" y="225"/>
                    <a:pt x="449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5" name="Google Shape;11885;p17"/>
            <p:cNvSpPr/>
            <p:nvPr/>
          </p:nvSpPr>
          <p:spPr>
            <a:xfrm>
              <a:off x="55553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5" y="0"/>
                  </a:moveTo>
                  <a:cubicBezTo>
                    <a:pt x="1" y="0"/>
                    <a:pt x="225" y="449"/>
                    <a:pt x="449" y="449"/>
                  </a:cubicBezTo>
                  <a:cubicBezTo>
                    <a:pt x="449" y="225"/>
                    <a:pt x="449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6" name="Google Shape;11886;p17"/>
            <p:cNvSpPr/>
            <p:nvPr/>
          </p:nvSpPr>
          <p:spPr>
            <a:xfrm>
              <a:off x="5537050" y="1274675"/>
              <a:ext cx="24975" cy="10625"/>
            </a:xfrm>
            <a:custGeom>
              <a:avLst/>
              <a:gdLst/>
              <a:ahLst/>
              <a:cxnLst/>
              <a:rect l="l" t="t" r="r" b="b"/>
              <a:pathLst>
                <a:path w="999" h="425" extrusionOk="0">
                  <a:moveTo>
                    <a:pt x="507" y="0"/>
                  </a:moveTo>
                  <a:lnTo>
                    <a:pt x="507" y="0"/>
                  </a:lnTo>
                  <a:cubicBezTo>
                    <a:pt x="1" y="304"/>
                    <a:pt x="134" y="424"/>
                    <a:pt x="350" y="424"/>
                  </a:cubicBezTo>
                  <a:cubicBezTo>
                    <a:pt x="613" y="424"/>
                    <a:pt x="998" y="246"/>
                    <a:pt x="5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7" name="Google Shape;11887;p17"/>
            <p:cNvSpPr/>
            <p:nvPr/>
          </p:nvSpPr>
          <p:spPr>
            <a:xfrm>
              <a:off x="5396200" y="2316800"/>
              <a:ext cx="19850" cy="14825"/>
            </a:xfrm>
            <a:custGeom>
              <a:avLst/>
              <a:gdLst/>
              <a:ahLst/>
              <a:cxnLst/>
              <a:rect l="l" t="t" r="r" b="b"/>
              <a:pathLst>
                <a:path w="794" h="593" extrusionOk="0">
                  <a:moveTo>
                    <a:pt x="313" y="1"/>
                  </a:moveTo>
                  <a:cubicBezTo>
                    <a:pt x="1" y="417"/>
                    <a:pt x="173" y="592"/>
                    <a:pt x="356" y="592"/>
                  </a:cubicBezTo>
                  <a:cubicBezTo>
                    <a:pt x="567" y="592"/>
                    <a:pt x="793" y="361"/>
                    <a:pt x="31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8" name="Google Shape;11888;p17"/>
            <p:cNvSpPr/>
            <p:nvPr/>
          </p:nvSpPr>
          <p:spPr>
            <a:xfrm>
              <a:off x="5308775" y="3103675"/>
              <a:ext cx="26925" cy="14375"/>
            </a:xfrm>
            <a:custGeom>
              <a:avLst/>
              <a:gdLst/>
              <a:ahLst/>
              <a:cxnLst/>
              <a:rect l="l" t="t" r="r" b="b"/>
              <a:pathLst>
                <a:path w="1077" h="575" extrusionOk="0">
                  <a:moveTo>
                    <a:pt x="201" y="1"/>
                  </a:moveTo>
                  <a:cubicBezTo>
                    <a:pt x="117" y="1"/>
                    <a:pt x="45" y="37"/>
                    <a:pt x="0" y="126"/>
                  </a:cubicBezTo>
                  <a:cubicBezTo>
                    <a:pt x="449" y="126"/>
                    <a:pt x="449" y="574"/>
                    <a:pt x="897" y="574"/>
                  </a:cubicBezTo>
                  <a:cubicBezTo>
                    <a:pt x="1076" y="574"/>
                    <a:pt x="538" y="1"/>
                    <a:pt x="2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9" name="Google Shape;11889;p17"/>
            <p:cNvSpPr/>
            <p:nvPr/>
          </p:nvSpPr>
          <p:spPr>
            <a:xfrm>
              <a:off x="5263950" y="3074950"/>
              <a:ext cx="28050" cy="15725"/>
            </a:xfrm>
            <a:custGeom>
              <a:avLst/>
              <a:gdLst/>
              <a:ahLst/>
              <a:cxnLst/>
              <a:rect l="l" t="t" r="r" b="b"/>
              <a:pathLst>
                <a:path w="1122" h="629" extrusionOk="0">
                  <a:moveTo>
                    <a:pt x="239" y="1"/>
                  </a:moveTo>
                  <a:cubicBezTo>
                    <a:pt x="141" y="1"/>
                    <a:pt x="57" y="43"/>
                    <a:pt x="1" y="155"/>
                  </a:cubicBezTo>
                  <a:cubicBezTo>
                    <a:pt x="164" y="155"/>
                    <a:pt x="445" y="629"/>
                    <a:pt x="759" y="629"/>
                  </a:cubicBezTo>
                  <a:cubicBezTo>
                    <a:pt x="877" y="629"/>
                    <a:pt x="999" y="562"/>
                    <a:pt x="1121" y="379"/>
                  </a:cubicBezTo>
                  <a:cubicBezTo>
                    <a:pt x="953" y="379"/>
                    <a:pt x="533" y="1"/>
                    <a:pt x="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0" name="Google Shape;11890;p17"/>
            <p:cNvSpPr/>
            <p:nvPr/>
          </p:nvSpPr>
          <p:spPr>
            <a:xfrm>
              <a:off x="5100825" y="289950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1"/>
                  </a:moveTo>
                  <a:cubicBezTo>
                    <a:pt x="1" y="190"/>
                    <a:pt x="88" y="260"/>
                    <a:pt x="278" y="260"/>
                  </a:cubicBezTo>
                  <a:cubicBezTo>
                    <a:pt x="538" y="260"/>
                    <a:pt x="992" y="130"/>
                    <a:pt x="4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1" name="Google Shape;11891;p17"/>
            <p:cNvSpPr/>
            <p:nvPr/>
          </p:nvSpPr>
          <p:spPr>
            <a:xfrm>
              <a:off x="5079050" y="182935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2" name="Google Shape;11892;p17"/>
            <p:cNvSpPr/>
            <p:nvPr/>
          </p:nvSpPr>
          <p:spPr>
            <a:xfrm>
              <a:off x="5067850" y="3952100"/>
              <a:ext cx="33650" cy="13850"/>
            </a:xfrm>
            <a:custGeom>
              <a:avLst/>
              <a:gdLst/>
              <a:ahLst/>
              <a:cxnLst/>
              <a:rect l="l" t="t" r="r" b="b"/>
              <a:pathLst>
                <a:path w="1346" h="554" extrusionOk="0">
                  <a:moveTo>
                    <a:pt x="244" y="0"/>
                  </a:moveTo>
                  <a:cubicBezTo>
                    <a:pt x="145" y="0"/>
                    <a:pt x="64" y="65"/>
                    <a:pt x="0" y="255"/>
                  </a:cubicBezTo>
                  <a:cubicBezTo>
                    <a:pt x="150" y="255"/>
                    <a:pt x="698" y="554"/>
                    <a:pt x="1046" y="554"/>
                  </a:cubicBezTo>
                  <a:cubicBezTo>
                    <a:pt x="1221" y="554"/>
                    <a:pt x="1345" y="479"/>
                    <a:pt x="1345" y="255"/>
                  </a:cubicBezTo>
                  <a:lnTo>
                    <a:pt x="1345" y="255"/>
                  </a:lnTo>
                  <a:cubicBezTo>
                    <a:pt x="1267" y="281"/>
                    <a:pt x="1192" y="292"/>
                    <a:pt x="1120" y="292"/>
                  </a:cubicBezTo>
                  <a:cubicBezTo>
                    <a:pt x="747" y="292"/>
                    <a:pt x="455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3" name="Google Shape;11893;p17"/>
            <p:cNvSpPr/>
            <p:nvPr/>
          </p:nvSpPr>
          <p:spPr>
            <a:xfrm>
              <a:off x="4950175" y="4479525"/>
              <a:ext cx="72875" cy="61675"/>
            </a:xfrm>
            <a:custGeom>
              <a:avLst/>
              <a:gdLst/>
              <a:ahLst/>
              <a:cxnLst/>
              <a:rect l="l" t="t" r="r" b="b"/>
              <a:pathLst>
                <a:path w="2915" h="2467" extrusionOk="0">
                  <a:moveTo>
                    <a:pt x="2914" y="1"/>
                  </a:moveTo>
                  <a:cubicBezTo>
                    <a:pt x="1794" y="449"/>
                    <a:pt x="673" y="1345"/>
                    <a:pt x="1" y="2466"/>
                  </a:cubicBezTo>
                  <a:cubicBezTo>
                    <a:pt x="1122" y="2018"/>
                    <a:pt x="2242" y="1121"/>
                    <a:pt x="29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4" name="Google Shape;11894;p17"/>
            <p:cNvSpPr/>
            <p:nvPr/>
          </p:nvSpPr>
          <p:spPr>
            <a:xfrm>
              <a:off x="4989400" y="3594275"/>
              <a:ext cx="22450" cy="9975"/>
            </a:xfrm>
            <a:custGeom>
              <a:avLst/>
              <a:gdLst/>
              <a:ahLst/>
              <a:cxnLst/>
              <a:rect l="l" t="t" r="r" b="b"/>
              <a:pathLst>
                <a:path w="898" h="399" extrusionOk="0">
                  <a:moveTo>
                    <a:pt x="897" y="0"/>
                  </a:moveTo>
                  <a:cubicBezTo>
                    <a:pt x="1" y="0"/>
                    <a:pt x="300" y="399"/>
                    <a:pt x="598" y="399"/>
                  </a:cubicBezTo>
                  <a:cubicBezTo>
                    <a:pt x="748" y="399"/>
                    <a:pt x="897" y="299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5" name="Google Shape;11895;p17"/>
            <p:cNvSpPr/>
            <p:nvPr/>
          </p:nvSpPr>
          <p:spPr>
            <a:xfrm>
              <a:off x="4989400" y="3812775"/>
              <a:ext cx="16850" cy="5625"/>
            </a:xfrm>
            <a:custGeom>
              <a:avLst/>
              <a:gdLst/>
              <a:ahLst/>
              <a:cxnLst/>
              <a:rect l="l" t="t" r="r" b="b"/>
              <a:pathLst>
                <a:path w="674" h="225" extrusionOk="0">
                  <a:moveTo>
                    <a:pt x="1" y="1"/>
                  </a:moveTo>
                  <a:cubicBezTo>
                    <a:pt x="1" y="1"/>
                    <a:pt x="1" y="225"/>
                    <a:pt x="225" y="225"/>
                  </a:cubicBezTo>
                  <a:cubicBezTo>
                    <a:pt x="673" y="225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6" name="Google Shape;11896;p17"/>
            <p:cNvSpPr/>
            <p:nvPr/>
          </p:nvSpPr>
          <p:spPr>
            <a:xfrm>
              <a:off x="4983800" y="27258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7" name="Google Shape;11897;p17"/>
            <p:cNvSpPr/>
            <p:nvPr/>
          </p:nvSpPr>
          <p:spPr>
            <a:xfrm>
              <a:off x="4965250" y="2696075"/>
              <a:ext cx="22450" cy="12950"/>
            </a:xfrm>
            <a:custGeom>
              <a:avLst/>
              <a:gdLst/>
              <a:ahLst/>
              <a:cxnLst/>
              <a:rect l="l" t="t" r="r" b="b"/>
              <a:pathLst>
                <a:path w="898" h="518" extrusionOk="0">
                  <a:moveTo>
                    <a:pt x="620" y="0"/>
                  </a:moveTo>
                  <a:cubicBezTo>
                    <a:pt x="380" y="0"/>
                    <a:pt x="1" y="259"/>
                    <a:pt x="519" y="518"/>
                  </a:cubicBezTo>
                  <a:cubicBezTo>
                    <a:pt x="897" y="139"/>
                    <a:pt x="796" y="0"/>
                    <a:pt x="6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8" name="Google Shape;11898;p17"/>
            <p:cNvSpPr/>
            <p:nvPr/>
          </p:nvSpPr>
          <p:spPr>
            <a:xfrm>
              <a:off x="4935775" y="2859150"/>
              <a:ext cx="25650" cy="12375"/>
            </a:xfrm>
            <a:custGeom>
              <a:avLst/>
              <a:gdLst/>
              <a:ahLst/>
              <a:cxnLst/>
              <a:rect l="l" t="t" r="r" b="b"/>
              <a:pathLst>
                <a:path w="1026" h="495" extrusionOk="0">
                  <a:moveTo>
                    <a:pt x="824" y="0"/>
                  </a:moveTo>
                  <a:cubicBezTo>
                    <a:pt x="412" y="0"/>
                    <a:pt x="1" y="494"/>
                    <a:pt x="577" y="494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61" y="14"/>
                    <a:pt x="893" y="0"/>
                    <a:pt x="8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9" name="Google Shape;11899;p17"/>
            <p:cNvSpPr/>
            <p:nvPr/>
          </p:nvSpPr>
          <p:spPr>
            <a:xfrm>
              <a:off x="4849325" y="383520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9"/>
                    <a:pt x="449" y="449"/>
                  </a:cubicBezTo>
                  <a:cubicBezTo>
                    <a:pt x="449" y="224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0" name="Google Shape;11900;p17"/>
            <p:cNvSpPr/>
            <p:nvPr/>
          </p:nvSpPr>
          <p:spPr>
            <a:xfrm>
              <a:off x="4814750" y="2847525"/>
              <a:ext cx="34600" cy="10875"/>
            </a:xfrm>
            <a:custGeom>
              <a:avLst/>
              <a:gdLst/>
              <a:ahLst/>
              <a:cxnLst/>
              <a:rect l="l" t="t" r="r" b="b"/>
              <a:pathLst>
                <a:path w="1384" h="435" extrusionOk="0">
                  <a:moveTo>
                    <a:pt x="509" y="0"/>
                  </a:moveTo>
                  <a:cubicBezTo>
                    <a:pt x="434" y="0"/>
                    <a:pt x="353" y="18"/>
                    <a:pt x="263" y="63"/>
                  </a:cubicBezTo>
                  <a:cubicBezTo>
                    <a:pt x="1" y="325"/>
                    <a:pt x="430" y="434"/>
                    <a:pt x="831" y="434"/>
                  </a:cubicBezTo>
                  <a:cubicBezTo>
                    <a:pt x="1115" y="434"/>
                    <a:pt x="1384" y="380"/>
                    <a:pt x="1384" y="287"/>
                  </a:cubicBezTo>
                  <a:cubicBezTo>
                    <a:pt x="1025" y="287"/>
                    <a:pt x="810" y="0"/>
                    <a:pt x="5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1" name="Google Shape;11901;p17"/>
            <p:cNvSpPr/>
            <p:nvPr/>
          </p:nvSpPr>
          <p:spPr>
            <a:xfrm>
              <a:off x="4815725" y="3149775"/>
              <a:ext cx="28025" cy="13875"/>
            </a:xfrm>
            <a:custGeom>
              <a:avLst/>
              <a:gdLst/>
              <a:ahLst/>
              <a:cxnLst/>
              <a:rect l="l" t="t" r="r" b="b"/>
              <a:pathLst>
                <a:path w="1121" h="555" extrusionOk="0">
                  <a:moveTo>
                    <a:pt x="291" y="0"/>
                  </a:moveTo>
                  <a:cubicBezTo>
                    <a:pt x="174" y="0"/>
                    <a:pt x="75" y="75"/>
                    <a:pt x="0" y="299"/>
                  </a:cubicBezTo>
                  <a:cubicBezTo>
                    <a:pt x="26" y="273"/>
                    <a:pt x="55" y="262"/>
                    <a:pt x="87" y="262"/>
                  </a:cubicBezTo>
                  <a:cubicBezTo>
                    <a:pt x="251" y="262"/>
                    <a:pt x="487" y="554"/>
                    <a:pt x="745" y="554"/>
                  </a:cubicBezTo>
                  <a:cubicBezTo>
                    <a:pt x="867" y="554"/>
                    <a:pt x="994" y="489"/>
                    <a:pt x="1121" y="299"/>
                  </a:cubicBezTo>
                  <a:cubicBezTo>
                    <a:pt x="822" y="299"/>
                    <a:pt x="523" y="0"/>
                    <a:pt x="2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2" name="Google Shape;11902;p17"/>
            <p:cNvSpPr/>
            <p:nvPr/>
          </p:nvSpPr>
          <p:spPr>
            <a:xfrm>
              <a:off x="4817650" y="3524300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1"/>
                  </a:moveTo>
                  <a:cubicBezTo>
                    <a:pt x="0" y="1"/>
                    <a:pt x="452" y="331"/>
                    <a:pt x="532" y="331"/>
                  </a:cubicBezTo>
                  <a:cubicBezTo>
                    <a:pt x="566" y="331"/>
                    <a:pt x="535" y="273"/>
                    <a:pt x="371" y="110"/>
                  </a:cubicBezTo>
                  <a:cubicBezTo>
                    <a:pt x="214" y="31"/>
                    <a:pt x="132" y="1"/>
                    <a:pt x="1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3" name="Google Shape;11903;p17"/>
            <p:cNvSpPr/>
            <p:nvPr/>
          </p:nvSpPr>
          <p:spPr>
            <a:xfrm>
              <a:off x="4784900" y="32356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1"/>
                  </a:move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4" name="Google Shape;11904;p17"/>
            <p:cNvSpPr/>
            <p:nvPr/>
          </p:nvSpPr>
          <p:spPr>
            <a:xfrm>
              <a:off x="4759675" y="2154325"/>
              <a:ext cx="33650" cy="28025"/>
            </a:xfrm>
            <a:custGeom>
              <a:avLst/>
              <a:gdLst/>
              <a:ahLst/>
              <a:cxnLst/>
              <a:rect l="l" t="t" r="r" b="b"/>
              <a:pathLst>
                <a:path w="1346" h="1121" extrusionOk="0">
                  <a:moveTo>
                    <a:pt x="449" y="0"/>
                  </a:moveTo>
                  <a:cubicBezTo>
                    <a:pt x="225" y="0"/>
                    <a:pt x="1" y="1121"/>
                    <a:pt x="449" y="1121"/>
                  </a:cubicBezTo>
                  <a:cubicBezTo>
                    <a:pt x="449" y="673"/>
                    <a:pt x="1346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5" name="Google Shape;11905;p17"/>
            <p:cNvSpPr/>
            <p:nvPr/>
          </p:nvSpPr>
          <p:spPr>
            <a:xfrm>
              <a:off x="4765300" y="4301475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49" y="1"/>
                    <a:pt x="0" y="100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6" name="Google Shape;11906;p17"/>
            <p:cNvSpPr/>
            <p:nvPr/>
          </p:nvSpPr>
          <p:spPr>
            <a:xfrm>
              <a:off x="4746625" y="191900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7" y="0"/>
                  </a:moveTo>
                  <a:cubicBezTo>
                    <a:pt x="0" y="0"/>
                    <a:pt x="249" y="399"/>
                    <a:pt x="498" y="399"/>
                  </a:cubicBezTo>
                  <a:cubicBezTo>
                    <a:pt x="623" y="399"/>
                    <a:pt x="747" y="299"/>
                    <a:pt x="7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7" name="Google Shape;11907;p17"/>
            <p:cNvSpPr/>
            <p:nvPr/>
          </p:nvSpPr>
          <p:spPr>
            <a:xfrm>
              <a:off x="4731675" y="4317050"/>
              <a:ext cx="22425" cy="5625"/>
            </a:xfrm>
            <a:custGeom>
              <a:avLst/>
              <a:gdLst/>
              <a:ahLst/>
              <a:cxnLst/>
              <a:rect l="l" t="t" r="r" b="b"/>
              <a:pathLst>
                <a:path w="897" h="225" extrusionOk="0">
                  <a:moveTo>
                    <a:pt x="897" y="0"/>
                  </a:moveTo>
                  <a:cubicBezTo>
                    <a:pt x="449" y="0"/>
                    <a:pt x="224" y="0"/>
                    <a:pt x="0" y="224"/>
                  </a:cubicBezTo>
                  <a:cubicBezTo>
                    <a:pt x="449" y="224"/>
                    <a:pt x="673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8" name="Google Shape;11908;p17"/>
            <p:cNvSpPr/>
            <p:nvPr/>
          </p:nvSpPr>
          <p:spPr>
            <a:xfrm>
              <a:off x="4701025" y="1958300"/>
              <a:ext cx="16575" cy="8275"/>
            </a:xfrm>
            <a:custGeom>
              <a:avLst/>
              <a:gdLst/>
              <a:ahLst/>
              <a:cxnLst/>
              <a:rect l="l" t="t" r="r" b="b"/>
              <a:pathLst>
                <a:path w="663" h="331" extrusionOk="0">
                  <a:moveTo>
                    <a:pt x="591" y="1"/>
                  </a:moveTo>
                  <a:cubicBezTo>
                    <a:pt x="444" y="1"/>
                    <a:pt x="1" y="331"/>
                    <a:pt x="187" y="331"/>
                  </a:cubicBezTo>
                  <a:cubicBezTo>
                    <a:pt x="243" y="331"/>
                    <a:pt x="357" y="300"/>
                    <a:pt x="554" y="221"/>
                  </a:cubicBezTo>
                  <a:cubicBezTo>
                    <a:pt x="663" y="58"/>
                    <a:pt x="653" y="1"/>
                    <a:pt x="5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9" name="Google Shape;11909;p17"/>
            <p:cNvSpPr/>
            <p:nvPr/>
          </p:nvSpPr>
          <p:spPr>
            <a:xfrm>
              <a:off x="4692450" y="4333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300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0" name="Google Shape;11910;p17"/>
            <p:cNvSpPr/>
            <p:nvPr/>
          </p:nvSpPr>
          <p:spPr>
            <a:xfrm>
              <a:off x="4672850" y="2854675"/>
              <a:ext cx="25225" cy="4250"/>
            </a:xfrm>
            <a:custGeom>
              <a:avLst/>
              <a:gdLst/>
              <a:ahLst/>
              <a:cxnLst/>
              <a:rect l="l" t="t" r="r" b="b"/>
              <a:pathLst>
                <a:path w="1009" h="170" extrusionOk="0">
                  <a:moveTo>
                    <a:pt x="560" y="1"/>
                  </a:moveTo>
                  <a:cubicBezTo>
                    <a:pt x="0" y="113"/>
                    <a:pt x="224" y="169"/>
                    <a:pt x="476" y="169"/>
                  </a:cubicBezTo>
                  <a:cubicBezTo>
                    <a:pt x="729" y="169"/>
                    <a:pt x="1009" y="113"/>
                    <a:pt x="5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1" name="Google Shape;11911;p17"/>
            <p:cNvSpPr/>
            <p:nvPr/>
          </p:nvSpPr>
          <p:spPr>
            <a:xfrm>
              <a:off x="4580400" y="3515825"/>
              <a:ext cx="33625" cy="16850"/>
            </a:xfrm>
            <a:custGeom>
              <a:avLst/>
              <a:gdLst/>
              <a:ahLst/>
              <a:cxnLst/>
              <a:rect l="l" t="t" r="r" b="b"/>
              <a:pathLst>
                <a:path w="1345" h="674" extrusionOk="0">
                  <a:moveTo>
                    <a:pt x="0" y="1"/>
                  </a:moveTo>
                  <a:cubicBezTo>
                    <a:pt x="0" y="673"/>
                    <a:pt x="673" y="673"/>
                    <a:pt x="1121" y="673"/>
                  </a:cubicBezTo>
                  <a:cubicBezTo>
                    <a:pt x="1345" y="225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2" name="Google Shape;11912;p17"/>
            <p:cNvSpPr/>
            <p:nvPr/>
          </p:nvSpPr>
          <p:spPr>
            <a:xfrm>
              <a:off x="4588800" y="35550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3" name="Google Shape;11913;p17"/>
            <p:cNvSpPr/>
            <p:nvPr/>
          </p:nvSpPr>
          <p:spPr>
            <a:xfrm>
              <a:off x="4501950" y="2631525"/>
              <a:ext cx="26400" cy="15875"/>
            </a:xfrm>
            <a:custGeom>
              <a:avLst/>
              <a:gdLst/>
              <a:ahLst/>
              <a:cxnLst/>
              <a:rect l="l" t="t" r="r" b="b"/>
              <a:pathLst>
                <a:path w="1056" h="635" extrusionOk="0">
                  <a:moveTo>
                    <a:pt x="227" y="1"/>
                  </a:moveTo>
                  <a:cubicBezTo>
                    <a:pt x="97" y="1"/>
                    <a:pt x="1" y="55"/>
                    <a:pt x="1" y="186"/>
                  </a:cubicBezTo>
                  <a:cubicBezTo>
                    <a:pt x="449" y="186"/>
                    <a:pt x="449" y="635"/>
                    <a:pt x="897" y="635"/>
                  </a:cubicBezTo>
                  <a:cubicBezTo>
                    <a:pt x="1055" y="318"/>
                    <a:pt x="542" y="1"/>
                    <a:pt x="2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4" name="Google Shape;11914;p17"/>
            <p:cNvSpPr/>
            <p:nvPr/>
          </p:nvSpPr>
          <p:spPr>
            <a:xfrm>
              <a:off x="4479550" y="1302675"/>
              <a:ext cx="21800" cy="12750"/>
            </a:xfrm>
            <a:custGeom>
              <a:avLst/>
              <a:gdLst/>
              <a:ahLst/>
              <a:cxnLst/>
              <a:rect l="l" t="t" r="r" b="b"/>
              <a:pathLst>
                <a:path w="872" h="510" extrusionOk="0">
                  <a:moveTo>
                    <a:pt x="0" y="1"/>
                  </a:moveTo>
                  <a:cubicBezTo>
                    <a:pt x="0" y="225"/>
                    <a:pt x="0" y="449"/>
                    <a:pt x="672" y="449"/>
                  </a:cubicBezTo>
                  <a:cubicBezTo>
                    <a:pt x="758" y="492"/>
                    <a:pt x="803" y="510"/>
                    <a:pt x="816" y="510"/>
                  </a:cubicBezTo>
                  <a:cubicBezTo>
                    <a:pt x="872" y="510"/>
                    <a:pt x="363" y="18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5" name="Google Shape;11915;p17"/>
            <p:cNvSpPr/>
            <p:nvPr/>
          </p:nvSpPr>
          <p:spPr>
            <a:xfrm>
              <a:off x="4434725" y="2334850"/>
              <a:ext cx="22425" cy="10000"/>
            </a:xfrm>
            <a:custGeom>
              <a:avLst/>
              <a:gdLst/>
              <a:ahLst/>
              <a:cxnLst/>
              <a:rect l="l" t="t" r="r" b="b"/>
              <a:pathLst>
                <a:path w="897" h="400" extrusionOk="0">
                  <a:moveTo>
                    <a:pt x="299" y="1"/>
                  </a:moveTo>
                  <a:cubicBezTo>
                    <a:pt x="150" y="1"/>
                    <a:pt x="0" y="101"/>
                    <a:pt x="0" y="399"/>
                  </a:cubicBezTo>
                  <a:cubicBezTo>
                    <a:pt x="897" y="3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6" name="Google Shape;11916;p17"/>
            <p:cNvSpPr/>
            <p:nvPr/>
          </p:nvSpPr>
          <p:spPr>
            <a:xfrm>
              <a:off x="4423500" y="3033975"/>
              <a:ext cx="28050" cy="22450"/>
            </a:xfrm>
            <a:custGeom>
              <a:avLst/>
              <a:gdLst/>
              <a:ahLst/>
              <a:cxnLst/>
              <a:rect l="l" t="t" r="r" b="b"/>
              <a:pathLst>
                <a:path w="1122" h="898" extrusionOk="0">
                  <a:moveTo>
                    <a:pt x="897" y="1"/>
                  </a:moveTo>
                  <a:cubicBezTo>
                    <a:pt x="225" y="1"/>
                    <a:pt x="1" y="225"/>
                    <a:pt x="225" y="897"/>
                  </a:cubicBezTo>
                  <a:cubicBezTo>
                    <a:pt x="897" y="897"/>
                    <a:pt x="1121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7" name="Google Shape;11917;p17"/>
            <p:cNvSpPr/>
            <p:nvPr/>
          </p:nvSpPr>
          <p:spPr>
            <a:xfrm>
              <a:off x="4412300" y="12802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1" y="0"/>
                  </a:moveTo>
                  <a:cubicBezTo>
                    <a:pt x="1" y="0"/>
                    <a:pt x="1" y="448"/>
                    <a:pt x="225" y="448"/>
                  </a:cubicBezTo>
                  <a:cubicBezTo>
                    <a:pt x="673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8" name="Google Shape;11918;p17"/>
            <p:cNvSpPr/>
            <p:nvPr/>
          </p:nvSpPr>
          <p:spPr>
            <a:xfrm>
              <a:off x="4395500" y="3002275"/>
              <a:ext cx="22425" cy="10725"/>
            </a:xfrm>
            <a:custGeom>
              <a:avLst/>
              <a:gdLst/>
              <a:ahLst/>
              <a:cxnLst/>
              <a:rect l="l" t="t" r="r" b="b"/>
              <a:pathLst>
                <a:path w="897" h="429" extrusionOk="0">
                  <a:moveTo>
                    <a:pt x="467" y="1"/>
                  </a:moveTo>
                  <a:cubicBezTo>
                    <a:pt x="231" y="1"/>
                    <a:pt x="0" y="110"/>
                    <a:pt x="0" y="372"/>
                  </a:cubicBezTo>
                  <a:cubicBezTo>
                    <a:pt x="336" y="372"/>
                    <a:pt x="505" y="428"/>
                    <a:pt x="617" y="428"/>
                  </a:cubicBezTo>
                  <a:cubicBezTo>
                    <a:pt x="729" y="428"/>
                    <a:pt x="785" y="372"/>
                    <a:pt x="897" y="148"/>
                  </a:cubicBezTo>
                  <a:cubicBezTo>
                    <a:pt x="804" y="55"/>
                    <a:pt x="634" y="1"/>
                    <a:pt x="4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9" name="Google Shape;11919;p17"/>
            <p:cNvSpPr/>
            <p:nvPr/>
          </p:nvSpPr>
          <p:spPr>
            <a:xfrm>
              <a:off x="4367475" y="2344825"/>
              <a:ext cx="44850" cy="18325"/>
            </a:xfrm>
            <a:custGeom>
              <a:avLst/>
              <a:gdLst/>
              <a:ahLst/>
              <a:cxnLst/>
              <a:rect l="l" t="t" r="r" b="b"/>
              <a:pathLst>
                <a:path w="1794" h="733" extrusionOk="0">
                  <a:moveTo>
                    <a:pt x="1794" y="0"/>
                  </a:moveTo>
                  <a:cubicBezTo>
                    <a:pt x="897" y="0"/>
                    <a:pt x="1" y="0"/>
                    <a:pt x="1" y="673"/>
                  </a:cubicBezTo>
                  <a:cubicBezTo>
                    <a:pt x="124" y="714"/>
                    <a:pt x="247" y="732"/>
                    <a:pt x="369" y="732"/>
                  </a:cubicBezTo>
                  <a:cubicBezTo>
                    <a:pt x="912" y="732"/>
                    <a:pt x="1428" y="366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0" name="Google Shape;11920;p17"/>
            <p:cNvSpPr/>
            <p:nvPr/>
          </p:nvSpPr>
          <p:spPr>
            <a:xfrm>
              <a:off x="4389900" y="1161500"/>
              <a:ext cx="23850" cy="23550"/>
            </a:xfrm>
            <a:custGeom>
              <a:avLst/>
              <a:gdLst/>
              <a:ahLst/>
              <a:cxnLst/>
              <a:rect l="l" t="t" r="r" b="b"/>
              <a:pathLst>
                <a:path w="954" h="942" extrusionOk="0">
                  <a:moveTo>
                    <a:pt x="510" y="0"/>
                  </a:moveTo>
                  <a:cubicBezTo>
                    <a:pt x="440" y="0"/>
                    <a:pt x="347" y="14"/>
                    <a:pt x="224" y="45"/>
                  </a:cubicBezTo>
                  <a:cubicBezTo>
                    <a:pt x="0" y="493"/>
                    <a:pt x="224" y="717"/>
                    <a:pt x="673" y="941"/>
                  </a:cubicBezTo>
                  <a:cubicBezTo>
                    <a:pt x="479" y="554"/>
                    <a:pt x="954" y="0"/>
                    <a:pt x="5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1" name="Google Shape;11921;p17"/>
            <p:cNvSpPr/>
            <p:nvPr/>
          </p:nvSpPr>
          <p:spPr>
            <a:xfrm>
              <a:off x="4361875" y="2372825"/>
              <a:ext cx="28050" cy="8450"/>
            </a:xfrm>
            <a:custGeom>
              <a:avLst/>
              <a:gdLst/>
              <a:ahLst/>
              <a:cxnLst/>
              <a:rect l="l" t="t" r="r" b="b"/>
              <a:pathLst>
                <a:path w="1122" h="338" extrusionOk="0">
                  <a:moveTo>
                    <a:pt x="225" y="1"/>
                  </a:moveTo>
                  <a:cubicBezTo>
                    <a:pt x="1" y="225"/>
                    <a:pt x="281" y="337"/>
                    <a:pt x="561" y="337"/>
                  </a:cubicBezTo>
                  <a:cubicBezTo>
                    <a:pt x="841" y="337"/>
                    <a:pt x="1121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2" name="Google Shape;11922;p17"/>
            <p:cNvSpPr/>
            <p:nvPr/>
          </p:nvSpPr>
          <p:spPr>
            <a:xfrm>
              <a:off x="4345975" y="1307650"/>
              <a:ext cx="21525" cy="28675"/>
            </a:xfrm>
            <a:custGeom>
              <a:avLst/>
              <a:gdLst/>
              <a:ahLst/>
              <a:cxnLst/>
              <a:rect l="l" t="t" r="r" b="b"/>
              <a:pathLst>
                <a:path w="861" h="1147" extrusionOk="0">
                  <a:moveTo>
                    <a:pt x="673" y="1"/>
                  </a:moveTo>
                  <a:cubicBezTo>
                    <a:pt x="0" y="1"/>
                    <a:pt x="223" y="1146"/>
                    <a:pt x="637" y="1146"/>
                  </a:cubicBezTo>
                  <a:cubicBezTo>
                    <a:pt x="861" y="698"/>
                    <a:pt x="861" y="474"/>
                    <a:pt x="861" y="26"/>
                  </a:cubicBezTo>
                  <a:cubicBezTo>
                    <a:pt x="792" y="9"/>
                    <a:pt x="729" y="1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3" name="Google Shape;11923;p17"/>
            <p:cNvSpPr/>
            <p:nvPr/>
          </p:nvSpPr>
          <p:spPr>
            <a:xfrm>
              <a:off x="4341700" y="1278700"/>
              <a:ext cx="9000" cy="7200"/>
            </a:xfrm>
            <a:custGeom>
              <a:avLst/>
              <a:gdLst/>
              <a:ahLst/>
              <a:cxnLst/>
              <a:rect l="l" t="t" r="r" b="b"/>
              <a:pathLst>
                <a:path w="360" h="288" extrusionOk="0">
                  <a:moveTo>
                    <a:pt x="51" y="0"/>
                  </a:moveTo>
                  <a:cubicBezTo>
                    <a:pt x="1" y="0"/>
                    <a:pt x="180" y="287"/>
                    <a:pt x="359" y="287"/>
                  </a:cubicBezTo>
                  <a:cubicBezTo>
                    <a:pt x="359" y="287"/>
                    <a:pt x="359" y="63"/>
                    <a:pt x="135" y="63"/>
                  </a:cubicBezTo>
                  <a:cubicBezTo>
                    <a:pt x="90" y="18"/>
                    <a:pt x="64" y="0"/>
                    <a:pt x="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4" name="Google Shape;11924;p17"/>
            <p:cNvSpPr/>
            <p:nvPr/>
          </p:nvSpPr>
          <p:spPr>
            <a:xfrm>
              <a:off x="4302775" y="2404875"/>
              <a:ext cx="36725" cy="15025"/>
            </a:xfrm>
            <a:custGeom>
              <a:avLst/>
              <a:gdLst/>
              <a:ahLst/>
              <a:cxnLst/>
              <a:rect l="l" t="t" r="r" b="b"/>
              <a:pathLst>
                <a:path w="1469" h="601" extrusionOk="0">
                  <a:moveTo>
                    <a:pt x="457" y="1"/>
                  </a:moveTo>
                  <a:cubicBezTo>
                    <a:pt x="365" y="1"/>
                    <a:pt x="258" y="19"/>
                    <a:pt x="123" y="64"/>
                  </a:cubicBezTo>
                  <a:cubicBezTo>
                    <a:pt x="0" y="434"/>
                    <a:pt x="420" y="600"/>
                    <a:pt x="823" y="600"/>
                  </a:cubicBezTo>
                  <a:cubicBezTo>
                    <a:pt x="1151" y="600"/>
                    <a:pt x="1468" y="489"/>
                    <a:pt x="1468" y="288"/>
                  </a:cubicBezTo>
                  <a:cubicBezTo>
                    <a:pt x="930" y="288"/>
                    <a:pt x="823" y="1"/>
                    <a:pt x="4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5" name="Google Shape;11925;p17"/>
            <p:cNvSpPr/>
            <p:nvPr/>
          </p:nvSpPr>
          <p:spPr>
            <a:xfrm>
              <a:off x="4277825" y="1420350"/>
              <a:ext cx="28050" cy="16825"/>
            </a:xfrm>
            <a:custGeom>
              <a:avLst/>
              <a:gdLst/>
              <a:ahLst/>
              <a:cxnLst/>
              <a:rect l="l" t="t" r="r" b="b"/>
              <a:pathLst>
                <a:path w="1122" h="673" extrusionOk="0">
                  <a:moveTo>
                    <a:pt x="449" y="0"/>
                  </a:moveTo>
                  <a:cubicBezTo>
                    <a:pt x="1" y="0"/>
                    <a:pt x="673" y="672"/>
                    <a:pt x="1121" y="672"/>
                  </a:cubicBezTo>
                  <a:cubicBezTo>
                    <a:pt x="1121" y="448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6" name="Google Shape;11926;p17"/>
            <p:cNvSpPr/>
            <p:nvPr/>
          </p:nvSpPr>
          <p:spPr>
            <a:xfrm>
              <a:off x="4273725" y="2409850"/>
              <a:ext cx="26550" cy="14575"/>
            </a:xfrm>
            <a:custGeom>
              <a:avLst/>
              <a:gdLst/>
              <a:ahLst/>
              <a:cxnLst/>
              <a:rect l="l" t="t" r="r" b="b"/>
              <a:pathLst>
                <a:path w="1062" h="583" extrusionOk="0">
                  <a:moveTo>
                    <a:pt x="481" y="1"/>
                  </a:moveTo>
                  <a:cubicBezTo>
                    <a:pt x="77" y="1"/>
                    <a:pt x="1" y="209"/>
                    <a:pt x="165" y="537"/>
                  </a:cubicBezTo>
                  <a:cubicBezTo>
                    <a:pt x="261" y="569"/>
                    <a:pt x="339" y="583"/>
                    <a:pt x="403" y="583"/>
                  </a:cubicBezTo>
                  <a:cubicBezTo>
                    <a:pt x="787" y="583"/>
                    <a:pt x="677" y="89"/>
                    <a:pt x="1061" y="89"/>
                  </a:cubicBezTo>
                  <a:cubicBezTo>
                    <a:pt x="821" y="29"/>
                    <a:pt x="629" y="1"/>
                    <a:pt x="4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7" name="Google Shape;11927;p17"/>
            <p:cNvSpPr/>
            <p:nvPr/>
          </p:nvSpPr>
          <p:spPr>
            <a:xfrm>
              <a:off x="4259300" y="3000350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518" y="1"/>
                  </a:moveTo>
                  <a:lnTo>
                    <a:pt x="518" y="1"/>
                  </a:lnTo>
                  <a:cubicBezTo>
                    <a:pt x="0" y="130"/>
                    <a:pt x="454" y="260"/>
                    <a:pt x="714" y="260"/>
                  </a:cubicBezTo>
                  <a:cubicBezTo>
                    <a:pt x="904" y="260"/>
                    <a:pt x="991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8" name="Google Shape;11928;p17"/>
            <p:cNvSpPr/>
            <p:nvPr/>
          </p:nvSpPr>
          <p:spPr>
            <a:xfrm>
              <a:off x="4249825" y="10337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4" y="0"/>
                  </a:moveTo>
                  <a:lnTo>
                    <a:pt x="224" y="0"/>
                  </a:lnTo>
                  <a:cubicBezTo>
                    <a:pt x="448" y="448"/>
                    <a:pt x="0" y="897"/>
                    <a:pt x="897" y="897"/>
                  </a:cubicBezTo>
                  <a:cubicBezTo>
                    <a:pt x="897" y="448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9" name="Google Shape;11929;p17"/>
            <p:cNvSpPr/>
            <p:nvPr/>
          </p:nvSpPr>
          <p:spPr>
            <a:xfrm>
              <a:off x="4255425" y="147077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9" y="0"/>
                  </a:moveTo>
                  <a:cubicBezTo>
                    <a:pt x="0" y="0"/>
                    <a:pt x="449" y="224"/>
                    <a:pt x="673" y="224"/>
                  </a:cubicBezTo>
                  <a:cubicBezTo>
                    <a:pt x="673" y="224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0" name="Google Shape;11930;p17"/>
            <p:cNvSpPr/>
            <p:nvPr/>
          </p:nvSpPr>
          <p:spPr>
            <a:xfrm>
              <a:off x="4165775" y="2243975"/>
              <a:ext cx="50450" cy="28025"/>
            </a:xfrm>
            <a:custGeom>
              <a:avLst/>
              <a:gdLst/>
              <a:ahLst/>
              <a:cxnLst/>
              <a:rect l="l" t="t" r="r" b="b"/>
              <a:pathLst>
                <a:path w="2018" h="1121" extrusionOk="0">
                  <a:moveTo>
                    <a:pt x="2018" y="0"/>
                  </a:moveTo>
                  <a:cubicBezTo>
                    <a:pt x="1345" y="0"/>
                    <a:pt x="0" y="673"/>
                    <a:pt x="1121" y="1121"/>
                  </a:cubicBezTo>
                  <a:cubicBezTo>
                    <a:pt x="1121" y="448"/>
                    <a:pt x="2018" y="448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1" name="Google Shape;11931;p17"/>
            <p:cNvSpPr/>
            <p:nvPr/>
          </p:nvSpPr>
          <p:spPr>
            <a:xfrm>
              <a:off x="4132150" y="4373075"/>
              <a:ext cx="28050" cy="12625"/>
            </a:xfrm>
            <a:custGeom>
              <a:avLst/>
              <a:gdLst/>
              <a:ahLst/>
              <a:cxnLst/>
              <a:rect l="l" t="t" r="r" b="b"/>
              <a:pathLst>
                <a:path w="1122" h="505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2" name="Google Shape;11932;p17"/>
            <p:cNvSpPr/>
            <p:nvPr/>
          </p:nvSpPr>
          <p:spPr>
            <a:xfrm>
              <a:off x="4123750" y="832025"/>
              <a:ext cx="30850" cy="8450"/>
            </a:xfrm>
            <a:custGeom>
              <a:avLst/>
              <a:gdLst/>
              <a:ahLst/>
              <a:cxnLst/>
              <a:rect l="l" t="t" r="r" b="b"/>
              <a:pathLst>
                <a:path w="1234" h="338" extrusionOk="0">
                  <a:moveTo>
                    <a:pt x="113" y="1"/>
                  </a:moveTo>
                  <a:cubicBezTo>
                    <a:pt x="1" y="225"/>
                    <a:pt x="337" y="337"/>
                    <a:pt x="645" y="337"/>
                  </a:cubicBezTo>
                  <a:cubicBezTo>
                    <a:pt x="953" y="337"/>
                    <a:pt x="1233" y="225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3" name="Google Shape;11933;p17"/>
            <p:cNvSpPr/>
            <p:nvPr/>
          </p:nvSpPr>
          <p:spPr>
            <a:xfrm>
              <a:off x="4126550" y="2283200"/>
              <a:ext cx="28050" cy="22425"/>
            </a:xfrm>
            <a:custGeom>
              <a:avLst/>
              <a:gdLst/>
              <a:ahLst/>
              <a:cxnLst/>
              <a:rect l="l" t="t" r="r" b="b"/>
              <a:pathLst>
                <a:path w="1122" h="897" extrusionOk="0">
                  <a:moveTo>
                    <a:pt x="1" y="0"/>
                  </a:moveTo>
                  <a:lnTo>
                    <a:pt x="1" y="897"/>
                  </a:lnTo>
                  <a:cubicBezTo>
                    <a:pt x="1121" y="897"/>
                    <a:pt x="897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4" name="Google Shape;11934;p17"/>
            <p:cNvSpPr/>
            <p:nvPr/>
          </p:nvSpPr>
          <p:spPr>
            <a:xfrm>
              <a:off x="4115350" y="1039350"/>
              <a:ext cx="22425" cy="23550"/>
            </a:xfrm>
            <a:custGeom>
              <a:avLst/>
              <a:gdLst/>
              <a:ahLst/>
              <a:cxnLst/>
              <a:rect l="l" t="t" r="r" b="b"/>
              <a:pathLst>
                <a:path w="897" h="942" extrusionOk="0">
                  <a:moveTo>
                    <a:pt x="897" y="0"/>
                  </a:moveTo>
                  <a:cubicBezTo>
                    <a:pt x="0" y="0"/>
                    <a:pt x="225" y="673"/>
                    <a:pt x="0" y="897"/>
                  </a:cubicBezTo>
                  <a:cubicBezTo>
                    <a:pt x="123" y="927"/>
                    <a:pt x="220" y="941"/>
                    <a:pt x="298" y="941"/>
                  </a:cubicBezTo>
                  <a:cubicBezTo>
                    <a:pt x="791" y="941"/>
                    <a:pt x="510" y="387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5" name="Google Shape;11935;p17"/>
            <p:cNvSpPr/>
            <p:nvPr/>
          </p:nvSpPr>
          <p:spPr>
            <a:xfrm>
              <a:off x="4108000" y="2428875"/>
              <a:ext cx="24825" cy="6475"/>
            </a:xfrm>
            <a:custGeom>
              <a:avLst/>
              <a:gdLst/>
              <a:ahLst/>
              <a:cxnLst/>
              <a:rect l="l" t="t" r="r" b="b"/>
              <a:pathLst>
                <a:path w="993" h="259" extrusionOk="0">
                  <a:moveTo>
                    <a:pt x="519" y="0"/>
                  </a:moveTo>
                  <a:cubicBezTo>
                    <a:pt x="1" y="129"/>
                    <a:pt x="455" y="259"/>
                    <a:pt x="715" y="259"/>
                  </a:cubicBezTo>
                  <a:cubicBezTo>
                    <a:pt x="905" y="259"/>
                    <a:pt x="992" y="19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6" name="Google Shape;11936;p17"/>
            <p:cNvSpPr/>
            <p:nvPr/>
          </p:nvSpPr>
          <p:spPr>
            <a:xfrm>
              <a:off x="4109750" y="837625"/>
              <a:ext cx="11225" cy="11250"/>
            </a:xfrm>
            <a:custGeom>
              <a:avLst/>
              <a:gdLst/>
              <a:ahLst/>
              <a:cxnLst/>
              <a:rect l="l" t="t" r="r" b="b"/>
              <a:pathLst>
                <a:path w="449" h="450" extrusionOk="0">
                  <a:moveTo>
                    <a:pt x="224" y="1"/>
                  </a:moveTo>
                  <a:cubicBezTo>
                    <a:pt x="0" y="1"/>
                    <a:pt x="224" y="449"/>
                    <a:pt x="449" y="449"/>
                  </a:cubicBezTo>
                  <a:cubicBezTo>
                    <a:pt x="449" y="225"/>
                    <a:pt x="449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7" name="Google Shape;11937;p17"/>
            <p:cNvSpPr/>
            <p:nvPr/>
          </p:nvSpPr>
          <p:spPr>
            <a:xfrm>
              <a:off x="4098425" y="945850"/>
              <a:ext cx="23475" cy="13375"/>
            </a:xfrm>
            <a:custGeom>
              <a:avLst/>
              <a:gdLst/>
              <a:ahLst/>
              <a:cxnLst/>
              <a:rect l="l" t="t" r="r" b="b"/>
              <a:pathLst>
                <a:path w="939" h="535" extrusionOk="0">
                  <a:moveTo>
                    <a:pt x="82" y="0"/>
                  </a:moveTo>
                  <a:cubicBezTo>
                    <a:pt x="0" y="0"/>
                    <a:pt x="643" y="534"/>
                    <a:pt x="854" y="534"/>
                  </a:cubicBezTo>
                  <a:cubicBezTo>
                    <a:pt x="914" y="534"/>
                    <a:pt x="939" y="490"/>
                    <a:pt x="902" y="378"/>
                  </a:cubicBezTo>
                  <a:cubicBezTo>
                    <a:pt x="902" y="266"/>
                    <a:pt x="846" y="210"/>
                    <a:pt x="789" y="210"/>
                  </a:cubicBezTo>
                  <a:cubicBezTo>
                    <a:pt x="733" y="210"/>
                    <a:pt x="677" y="266"/>
                    <a:pt x="677" y="378"/>
                  </a:cubicBezTo>
                  <a:cubicBezTo>
                    <a:pt x="285" y="98"/>
                    <a:pt x="117" y="0"/>
                    <a:pt x="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8" name="Google Shape;11938;p17"/>
            <p:cNvSpPr/>
            <p:nvPr/>
          </p:nvSpPr>
          <p:spPr>
            <a:xfrm>
              <a:off x="4092925" y="24120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1"/>
                  </a:moveTo>
                  <a:cubicBezTo>
                    <a:pt x="1" y="1"/>
                    <a:pt x="449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9" name="Google Shape;11939;p17"/>
            <p:cNvSpPr/>
            <p:nvPr/>
          </p:nvSpPr>
          <p:spPr>
            <a:xfrm>
              <a:off x="4098550" y="336455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448" y="449"/>
                  </a:cubicBezTo>
                  <a:cubicBezTo>
                    <a:pt x="672" y="449"/>
                    <a:pt x="44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0" name="Google Shape;11940;p17"/>
            <p:cNvSpPr/>
            <p:nvPr/>
          </p:nvSpPr>
          <p:spPr>
            <a:xfrm>
              <a:off x="4070525" y="1095375"/>
              <a:ext cx="33650" cy="39250"/>
            </a:xfrm>
            <a:custGeom>
              <a:avLst/>
              <a:gdLst/>
              <a:ahLst/>
              <a:cxnLst/>
              <a:rect l="l" t="t" r="r" b="b"/>
              <a:pathLst>
                <a:path w="1346" h="1570" extrusionOk="0">
                  <a:moveTo>
                    <a:pt x="897" y="0"/>
                  </a:moveTo>
                  <a:cubicBezTo>
                    <a:pt x="673" y="673"/>
                    <a:pt x="0" y="897"/>
                    <a:pt x="225" y="1569"/>
                  </a:cubicBezTo>
                  <a:cubicBezTo>
                    <a:pt x="897" y="1569"/>
                    <a:pt x="1345" y="224"/>
                    <a:pt x="8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1" name="Google Shape;11941;p17"/>
            <p:cNvSpPr/>
            <p:nvPr/>
          </p:nvSpPr>
          <p:spPr>
            <a:xfrm>
              <a:off x="4080000" y="3605475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518" y="1"/>
                  </a:moveTo>
                  <a:cubicBezTo>
                    <a:pt x="0" y="130"/>
                    <a:pt x="379" y="259"/>
                    <a:pt x="619" y="259"/>
                  </a:cubicBezTo>
                  <a:cubicBezTo>
                    <a:pt x="795" y="259"/>
                    <a:pt x="897" y="190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2" name="Google Shape;11942;p17"/>
            <p:cNvSpPr/>
            <p:nvPr/>
          </p:nvSpPr>
          <p:spPr>
            <a:xfrm>
              <a:off x="4073725" y="240882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0"/>
                  </a:moveTo>
                  <a:cubicBezTo>
                    <a:pt x="1" y="0"/>
                    <a:pt x="454" y="259"/>
                    <a:pt x="491" y="259"/>
                  </a:cubicBezTo>
                  <a:cubicBezTo>
                    <a:pt x="505" y="259"/>
                    <a:pt x="463" y="224"/>
                    <a:pt x="321" y="130"/>
                  </a:cubicBezTo>
                  <a:cubicBezTo>
                    <a:pt x="131" y="35"/>
                    <a:pt x="52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3" name="Google Shape;11943;p17"/>
            <p:cNvSpPr/>
            <p:nvPr/>
          </p:nvSpPr>
          <p:spPr>
            <a:xfrm>
              <a:off x="4041600" y="2481925"/>
              <a:ext cx="45750" cy="15100"/>
            </a:xfrm>
            <a:custGeom>
              <a:avLst/>
              <a:gdLst/>
              <a:ahLst/>
              <a:cxnLst/>
              <a:rect l="l" t="t" r="r" b="b"/>
              <a:pathLst>
                <a:path w="1830" h="604" extrusionOk="0">
                  <a:moveTo>
                    <a:pt x="1200" y="1"/>
                  </a:moveTo>
                  <a:cubicBezTo>
                    <a:pt x="637" y="1"/>
                    <a:pt x="1" y="284"/>
                    <a:pt x="709" y="567"/>
                  </a:cubicBezTo>
                  <a:cubicBezTo>
                    <a:pt x="758" y="470"/>
                    <a:pt x="839" y="436"/>
                    <a:pt x="936" y="436"/>
                  </a:cubicBezTo>
                  <a:cubicBezTo>
                    <a:pt x="1151" y="436"/>
                    <a:pt x="1445" y="604"/>
                    <a:pt x="1636" y="604"/>
                  </a:cubicBezTo>
                  <a:cubicBezTo>
                    <a:pt x="1752" y="604"/>
                    <a:pt x="1830" y="542"/>
                    <a:pt x="1830" y="343"/>
                  </a:cubicBezTo>
                  <a:cubicBezTo>
                    <a:pt x="1830" y="96"/>
                    <a:pt x="1527" y="1"/>
                    <a:pt x="12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4" name="Google Shape;11944;p17"/>
            <p:cNvSpPr/>
            <p:nvPr/>
          </p:nvSpPr>
          <p:spPr>
            <a:xfrm>
              <a:off x="4042500" y="114580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897" y="673"/>
                    <a:pt x="1346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5" name="Google Shape;11945;p17"/>
            <p:cNvSpPr/>
            <p:nvPr/>
          </p:nvSpPr>
          <p:spPr>
            <a:xfrm>
              <a:off x="4048125" y="23896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8" y="449"/>
                  </a:cubicBezTo>
                  <a:cubicBezTo>
                    <a:pt x="448" y="224"/>
                    <a:pt x="448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6" name="Google Shape;11946;p17"/>
            <p:cNvSpPr/>
            <p:nvPr/>
          </p:nvSpPr>
          <p:spPr>
            <a:xfrm>
              <a:off x="4048125" y="3431775"/>
              <a:ext cx="11225" cy="5650"/>
            </a:xfrm>
            <a:custGeom>
              <a:avLst/>
              <a:gdLst/>
              <a:ahLst/>
              <a:cxnLst/>
              <a:rect l="l" t="t" r="r" b="b"/>
              <a:pathLst>
                <a:path w="449" h="226" extrusionOk="0">
                  <a:moveTo>
                    <a:pt x="0" y="1"/>
                  </a:moveTo>
                  <a:cubicBezTo>
                    <a:pt x="0" y="1"/>
                    <a:pt x="0" y="225"/>
                    <a:pt x="224" y="225"/>
                  </a:cubicBezTo>
                  <a:cubicBezTo>
                    <a:pt x="448" y="225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7" name="Google Shape;11947;p17"/>
            <p:cNvSpPr/>
            <p:nvPr/>
          </p:nvSpPr>
          <p:spPr>
            <a:xfrm>
              <a:off x="4010525" y="2372825"/>
              <a:ext cx="37600" cy="15875"/>
            </a:xfrm>
            <a:custGeom>
              <a:avLst/>
              <a:gdLst/>
              <a:ahLst/>
              <a:cxnLst/>
              <a:rect l="l" t="t" r="r" b="b"/>
              <a:pathLst>
                <a:path w="1504" h="635" extrusionOk="0">
                  <a:moveTo>
                    <a:pt x="159" y="1"/>
                  </a:moveTo>
                  <a:lnTo>
                    <a:pt x="159" y="1"/>
                  </a:lnTo>
                  <a:cubicBezTo>
                    <a:pt x="1" y="318"/>
                    <a:pt x="627" y="635"/>
                    <a:pt x="1086" y="635"/>
                  </a:cubicBezTo>
                  <a:cubicBezTo>
                    <a:pt x="1277" y="635"/>
                    <a:pt x="1438" y="580"/>
                    <a:pt x="1504" y="449"/>
                  </a:cubicBezTo>
                  <a:cubicBezTo>
                    <a:pt x="1056" y="225"/>
                    <a:pt x="608" y="225"/>
                    <a:pt x="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8" name="Google Shape;11948;p17"/>
            <p:cNvSpPr/>
            <p:nvPr/>
          </p:nvSpPr>
          <p:spPr>
            <a:xfrm>
              <a:off x="4008900" y="880350"/>
              <a:ext cx="33625" cy="18950"/>
            </a:xfrm>
            <a:custGeom>
              <a:avLst/>
              <a:gdLst/>
              <a:ahLst/>
              <a:cxnLst/>
              <a:rect l="l" t="t" r="r" b="b"/>
              <a:pathLst>
                <a:path w="1345" h="758" extrusionOk="0">
                  <a:moveTo>
                    <a:pt x="883" y="1"/>
                  </a:moveTo>
                  <a:cubicBezTo>
                    <a:pt x="462" y="1"/>
                    <a:pt x="168" y="253"/>
                    <a:pt x="0" y="757"/>
                  </a:cubicBezTo>
                  <a:cubicBezTo>
                    <a:pt x="448" y="757"/>
                    <a:pt x="897" y="533"/>
                    <a:pt x="1345" y="85"/>
                  </a:cubicBezTo>
                  <a:cubicBezTo>
                    <a:pt x="1177" y="29"/>
                    <a:pt x="1023" y="1"/>
                    <a:pt x="8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9" name="Google Shape;11949;p17"/>
            <p:cNvSpPr/>
            <p:nvPr/>
          </p:nvSpPr>
          <p:spPr>
            <a:xfrm>
              <a:off x="4020100" y="280987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449" y="0"/>
                  </a:moveTo>
                  <a:cubicBezTo>
                    <a:pt x="225" y="0"/>
                    <a:pt x="0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0" name="Google Shape;11950;p17"/>
            <p:cNvSpPr/>
            <p:nvPr/>
          </p:nvSpPr>
          <p:spPr>
            <a:xfrm>
              <a:off x="4008100" y="1209450"/>
              <a:ext cx="25050" cy="14825"/>
            </a:xfrm>
            <a:custGeom>
              <a:avLst/>
              <a:gdLst/>
              <a:ahLst/>
              <a:cxnLst/>
              <a:rect l="l" t="t" r="r" b="b"/>
              <a:pathLst>
                <a:path w="1002" h="593" extrusionOk="0">
                  <a:moveTo>
                    <a:pt x="617" y="1"/>
                  </a:moveTo>
                  <a:cubicBezTo>
                    <a:pt x="355" y="1"/>
                    <a:pt x="1" y="232"/>
                    <a:pt x="480" y="592"/>
                  </a:cubicBezTo>
                  <a:cubicBezTo>
                    <a:pt x="1001" y="175"/>
                    <a:pt x="844" y="1"/>
                    <a:pt x="6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1" name="Google Shape;11951;p17"/>
            <p:cNvSpPr/>
            <p:nvPr/>
          </p:nvSpPr>
          <p:spPr>
            <a:xfrm>
              <a:off x="3980875" y="12298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673" y="0"/>
                  </a:moveTo>
                  <a:cubicBezTo>
                    <a:pt x="897" y="448"/>
                    <a:pt x="1" y="672"/>
                    <a:pt x="673" y="897"/>
                  </a:cubicBezTo>
                  <a:cubicBezTo>
                    <a:pt x="673" y="897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2" name="Google Shape;11952;p17"/>
            <p:cNvSpPr/>
            <p:nvPr/>
          </p:nvSpPr>
          <p:spPr>
            <a:xfrm>
              <a:off x="3997675" y="3000350"/>
              <a:ext cx="16850" cy="16850"/>
            </a:xfrm>
            <a:custGeom>
              <a:avLst/>
              <a:gdLst/>
              <a:ahLst/>
              <a:cxnLst/>
              <a:rect l="l" t="t" r="r" b="b"/>
              <a:pathLst>
                <a:path w="674" h="674" extrusionOk="0">
                  <a:moveTo>
                    <a:pt x="1" y="1"/>
                  </a:moveTo>
                  <a:cubicBezTo>
                    <a:pt x="1" y="225"/>
                    <a:pt x="1" y="673"/>
                    <a:pt x="449" y="673"/>
                  </a:cubicBezTo>
                  <a:cubicBezTo>
                    <a:pt x="673" y="673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3" name="Google Shape;11953;p17"/>
            <p:cNvSpPr/>
            <p:nvPr/>
          </p:nvSpPr>
          <p:spPr>
            <a:xfrm>
              <a:off x="3989700" y="30531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7" y="1"/>
                  </a:moveTo>
                  <a:cubicBezTo>
                    <a:pt x="0" y="1"/>
                    <a:pt x="453" y="260"/>
                    <a:pt x="490" y="260"/>
                  </a:cubicBezTo>
                  <a:cubicBezTo>
                    <a:pt x="504" y="260"/>
                    <a:pt x="462" y="225"/>
                    <a:pt x="320" y="130"/>
                  </a:cubicBezTo>
                  <a:cubicBezTo>
                    <a:pt x="131" y="35"/>
                    <a:pt x="51" y="1"/>
                    <a:pt x="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4" name="Google Shape;11954;p17"/>
            <p:cNvSpPr/>
            <p:nvPr/>
          </p:nvSpPr>
          <p:spPr>
            <a:xfrm>
              <a:off x="3980250" y="3196475"/>
              <a:ext cx="24800" cy="6475"/>
            </a:xfrm>
            <a:custGeom>
              <a:avLst/>
              <a:gdLst/>
              <a:ahLst/>
              <a:cxnLst/>
              <a:rect l="l" t="t" r="r" b="b"/>
              <a:pathLst>
                <a:path w="992" h="259" extrusionOk="0">
                  <a:moveTo>
                    <a:pt x="474" y="0"/>
                  </a:moveTo>
                  <a:cubicBezTo>
                    <a:pt x="0" y="190"/>
                    <a:pt x="87" y="259"/>
                    <a:pt x="278" y="259"/>
                  </a:cubicBezTo>
                  <a:cubicBezTo>
                    <a:pt x="538" y="259"/>
                    <a:pt x="991" y="129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5" name="Google Shape;11955;p17"/>
            <p:cNvSpPr/>
            <p:nvPr/>
          </p:nvSpPr>
          <p:spPr>
            <a:xfrm>
              <a:off x="3941650" y="2339225"/>
              <a:ext cx="44850" cy="22425"/>
            </a:xfrm>
            <a:custGeom>
              <a:avLst/>
              <a:gdLst/>
              <a:ahLst/>
              <a:cxnLst/>
              <a:rect l="l" t="t" r="r" b="b"/>
              <a:pathLst>
                <a:path w="1794" h="897" extrusionOk="0">
                  <a:moveTo>
                    <a:pt x="449" y="0"/>
                  </a:moveTo>
                  <a:lnTo>
                    <a:pt x="449" y="0"/>
                  </a:lnTo>
                  <a:cubicBezTo>
                    <a:pt x="1" y="897"/>
                    <a:pt x="1345" y="448"/>
                    <a:pt x="1794" y="897"/>
                  </a:cubicBezTo>
                  <a:cubicBezTo>
                    <a:pt x="1570" y="673"/>
                    <a:pt x="1121" y="224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6" name="Google Shape;11956;p17"/>
            <p:cNvSpPr/>
            <p:nvPr/>
          </p:nvSpPr>
          <p:spPr>
            <a:xfrm>
              <a:off x="3964075" y="3129225"/>
              <a:ext cx="33625" cy="32675"/>
            </a:xfrm>
            <a:custGeom>
              <a:avLst/>
              <a:gdLst/>
              <a:ahLst/>
              <a:cxnLst/>
              <a:rect l="l" t="t" r="r" b="b"/>
              <a:pathLst>
                <a:path w="1345" h="1307" extrusionOk="0">
                  <a:moveTo>
                    <a:pt x="0" y="1"/>
                  </a:moveTo>
                  <a:cubicBezTo>
                    <a:pt x="0" y="362"/>
                    <a:pt x="0" y="1306"/>
                    <a:pt x="353" y="1306"/>
                  </a:cubicBezTo>
                  <a:cubicBezTo>
                    <a:pt x="437" y="1306"/>
                    <a:pt x="542" y="1252"/>
                    <a:pt x="673" y="1121"/>
                  </a:cubicBezTo>
                  <a:cubicBezTo>
                    <a:pt x="224" y="897"/>
                    <a:pt x="1345" y="225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7" name="Google Shape;11957;p17"/>
            <p:cNvSpPr/>
            <p:nvPr/>
          </p:nvSpPr>
          <p:spPr>
            <a:xfrm>
              <a:off x="3952875" y="1269050"/>
              <a:ext cx="30825" cy="19500"/>
            </a:xfrm>
            <a:custGeom>
              <a:avLst/>
              <a:gdLst/>
              <a:ahLst/>
              <a:cxnLst/>
              <a:rect l="l" t="t" r="r" b="b"/>
              <a:pathLst>
                <a:path w="1233" h="780" extrusionOk="0">
                  <a:moveTo>
                    <a:pt x="672" y="1"/>
                  </a:moveTo>
                  <a:cubicBezTo>
                    <a:pt x="672" y="449"/>
                    <a:pt x="0" y="225"/>
                    <a:pt x="224" y="673"/>
                  </a:cubicBezTo>
                  <a:cubicBezTo>
                    <a:pt x="261" y="748"/>
                    <a:pt x="318" y="779"/>
                    <a:pt x="382" y="779"/>
                  </a:cubicBezTo>
                  <a:cubicBezTo>
                    <a:pt x="703" y="779"/>
                    <a:pt x="1233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8" name="Google Shape;11958;p17"/>
            <p:cNvSpPr/>
            <p:nvPr/>
          </p:nvSpPr>
          <p:spPr>
            <a:xfrm>
              <a:off x="3952875" y="3162850"/>
              <a:ext cx="27900" cy="28775"/>
            </a:xfrm>
            <a:custGeom>
              <a:avLst/>
              <a:gdLst/>
              <a:ahLst/>
              <a:cxnLst/>
              <a:rect l="l" t="t" r="r" b="b"/>
              <a:pathLst>
                <a:path w="1116" h="1151" extrusionOk="0">
                  <a:moveTo>
                    <a:pt x="448" y="0"/>
                  </a:moveTo>
                  <a:lnTo>
                    <a:pt x="448" y="0"/>
                  </a:lnTo>
                  <a:cubicBezTo>
                    <a:pt x="672" y="673"/>
                    <a:pt x="0" y="673"/>
                    <a:pt x="224" y="1121"/>
                  </a:cubicBezTo>
                  <a:cubicBezTo>
                    <a:pt x="305" y="1141"/>
                    <a:pt x="378" y="1150"/>
                    <a:pt x="445" y="1150"/>
                  </a:cubicBezTo>
                  <a:cubicBezTo>
                    <a:pt x="1115" y="1150"/>
                    <a:pt x="1060" y="204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9" name="Google Shape;11959;p17"/>
            <p:cNvSpPr/>
            <p:nvPr/>
          </p:nvSpPr>
          <p:spPr>
            <a:xfrm>
              <a:off x="3947250" y="31964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449" y="0"/>
                  </a:moveTo>
                  <a:cubicBezTo>
                    <a:pt x="673" y="224"/>
                    <a:pt x="1" y="1121"/>
                    <a:pt x="897" y="1121"/>
                  </a:cubicBezTo>
                  <a:cubicBezTo>
                    <a:pt x="897" y="672"/>
                    <a:pt x="1121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0" name="Google Shape;11960;p17"/>
            <p:cNvSpPr/>
            <p:nvPr/>
          </p:nvSpPr>
          <p:spPr>
            <a:xfrm>
              <a:off x="3952875" y="324812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1" name="Google Shape;11961;p17"/>
            <p:cNvSpPr/>
            <p:nvPr/>
          </p:nvSpPr>
          <p:spPr>
            <a:xfrm>
              <a:off x="3941650" y="332532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1"/>
                  </a:moveTo>
                  <a:cubicBezTo>
                    <a:pt x="1" y="1"/>
                    <a:pt x="1" y="225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2" name="Google Shape;11962;p17"/>
            <p:cNvSpPr/>
            <p:nvPr/>
          </p:nvSpPr>
          <p:spPr>
            <a:xfrm>
              <a:off x="3936050" y="3431775"/>
              <a:ext cx="28050" cy="11250"/>
            </a:xfrm>
            <a:custGeom>
              <a:avLst/>
              <a:gdLst/>
              <a:ahLst/>
              <a:cxnLst/>
              <a:rect l="l" t="t" r="r" b="b"/>
              <a:pathLst>
                <a:path w="1122" h="450" extrusionOk="0">
                  <a:moveTo>
                    <a:pt x="1" y="1"/>
                  </a:moveTo>
                  <a:cubicBezTo>
                    <a:pt x="1" y="225"/>
                    <a:pt x="1" y="449"/>
                    <a:pt x="673" y="449"/>
                  </a:cubicBezTo>
                  <a:cubicBezTo>
                    <a:pt x="1121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3" name="Google Shape;11963;p17"/>
            <p:cNvSpPr/>
            <p:nvPr/>
          </p:nvSpPr>
          <p:spPr>
            <a:xfrm>
              <a:off x="3947250" y="4115350"/>
              <a:ext cx="11250" cy="11225"/>
            </a:xfrm>
            <a:custGeom>
              <a:avLst/>
              <a:gdLst/>
              <a:ahLst/>
              <a:cxnLst/>
              <a:rect l="l" t="t" r="r" b="b"/>
              <a:pathLst>
                <a:path w="450" h="449" extrusionOk="0">
                  <a:moveTo>
                    <a:pt x="1" y="0"/>
                  </a:moveTo>
                  <a:cubicBezTo>
                    <a:pt x="1" y="224"/>
                    <a:pt x="1" y="448"/>
                    <a:pt x="225" y="448"/>
                  </a:cubicBezTo>
                  <a:cubicBezTo>
                    <a:pt x="449" y="448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4" name="Google Shape;11964;p17"/>
            <p:cNvSpPr/>
            <p:nvPr/>
          </p:nvSpPr>
          <p:spPr>
            <a:xfrm>
              <a:off x="3919250" y="92727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673" y="1"/>
                  </a:moveTo>
                  <a:cubicBezTo>
                    <a:pt x="224" y="1"/>
                    <a:pt x="0" y="225"/>
                    <a:pt x="0" y="449"/>
                  </a:cubicBezTo>
                  <a:cubicBezTo>
                    <a:pt x="449" y="449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5" name="Google Shape;11965;p17"/>
            <p:cNvSpPr/>
            <p:nvPr/>
          </p:nvSpPr>
          <p:spPr>
            <a:xfrm>
              <a:off x="3911800" y="2187025"/>
              <a:ext cx="24275" cy="7300"/>
            </a:xfrm>
            <a:custGeom>
              <a:avLst/>
              <a:gdLst/>
              <a:ahLst/>
              <a:cxnLst/>
              <a:rect l="l" t="t" r="r" b="b"/>
              <a:pathLst>
                <a:path w="971" h="292" extrusionOk="0">
                  <a:moveTo>
                    <a:pt x="543" y="0"/>
                  </a:moveTo>
                  <a:cubicBezTo>
                    <a:pt x="1" y="0"/>
                    <a:pt x="394" y="292"/>
                    <a:pt x="701" y="292"/>
                  </a:cubicBezTo>
                  <a:cubicBezTo>
                    <a:pt x="845" y="292"/>
                    <a:pt x="971" y="227"/>
                    <a:pt x="971" y="37"/>
                  </a:cubicBezTo>
                  <a:cubicBezTo>
                    <a:pt x="788" y="11"/>
                    <a:pt x="648" y="0"/>
                    <a:pt x="5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6" name="Google Shape;11966;p17"/>
            <p:cNvSpPr/>
            <p:nvPr/>
          </p:nvSpPr>
          <p:spPr>
            <a:xfrm>
              <a:off x="3924850" y="3017175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0" y="0"/>
                  </a:moveTo>
                  <a:cubicBezTo>
                    <a:pt x="0" y="0"/>
                    <a:pt x="0" y="224"/>
                    <a:pt x="225" y="224"/>
                  </a:cubicBezTo>
                  <a:cubicBezTo>
                    <a:pt x="449" y="224"/>
                    <a:pt x="225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7" name="Google Shape;11967;p17"/>
            <p:cNvSpPr/>
            <p:nvPr/>
          </p:nvSpPr>
          <p:spPr>
            <a:xfrm>
              <a:off x="3871075" y="3062900"/>
              <a:ext cx="14575" cy="12400"/>
            </a:xfrm>
            <a:custGeom>
              <a:avLst/>
              <a:gdLst/>
              <a:ahLst/>
              <a:cxnLst/>
              <a:rect l="l" t="t" r="r" b="b"/>
              <a:pathLst>
                <a:path w="583" h="496" extrusionOk="0">
                  <a:moveTo>
                    <a:pt x="181" y="0"/>
                  </a:moveTo>
                  <a:cubicBezTo>
                    <a:pt x="1" y="0"/>
                    <a:pt x="58" y="495"/>
                    <a:pt x="353" y="495"/>
                  </a:cubicBezTo>
                  <a:cubicBezTo>
                    <a:pt x="418" y="495"/>
                    <a:pt x="494" y="471"/>
                    <a:pt x="583" y="412"/>
                  </a:cubicBezTo>
                  <a:cubicBezTo>
                    <a:pt x="398" y="105"/>
                    <a:pt x="265" y="0"/>
                    <a:pt x="1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8" name="Google Shape;11968;p17"/>
            <p:cNvSpPr/>
            <p:nvPr/>
          </p:nvSpPr>
          <p:spPr>
            <a:xfrm>
              <a:off x="3857625" y="1392325"/>
              <a:ext cx="22425" cy="12475"/>
            </a:xfrm>
            <a:custGeom>
              <a:avLst/>
              <a:gdLst/>
              <a:ahLst/>
              <a:cxnLst/>
              <a:rect l="l" t="t" r="r" b="b"/>
              <a:pathLst>
                <a:path w="897" h="499" extrusionOk="0">
                  <a:moveTo>
                    <a:pt x="0" y="1"/>
                  </a:moveTo>
                  <a:cubicBezTo>
                    <a:pt x="0" y="374"/>
                    <a:pt x="149" y="499"/>
                    <a:pt x="299" y="499"/>
                  </a:cubicBezTo>
                  <a:cubicBezTo>
                    <a:pt x="598" y="499"/>
                    <a:pt x="896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9" name="Google Shape;11969;p17"/>
            <p:cNvSpPr/>
            <p:nvPr/>
          </p:nvSpPr>
          <p:spPr>
            <a:xfrm>
              <a:off x="3829600" y="1419600"/>
              <a:ext cx="15475" cy="14650"/>
            </a:xfrm>
            <a:custGeom>
              <a:avLst/>
              <a:gdLst/>
              <a:ahLst/>
              <a:cxnLst/>
              <a:rect l="l" t="t" r="r" b="b"/>
              <a:pathLst>
                <a:path w="619" h="586" extrusionOk="0">
                  <a:moveTo>
                    <a:pt x="337" y="0"/>
                  </a:moveTo>
                  <a:cubicBezTo>
                    <a:pt x="304" y="0"/>
                    <a:pt x="266" y="9"/>
                    <a:pt x="225" y="30"/>
                  </a:cubicBezTo>
                  <a:cubicBezTo>
                    <a:pt x="225" y="254"/>
                    <a:pt x="0" y="30"/>
                    <a:pt x="0" y="478"/>
                  </a:cubicBezTo>
                  <a:cubicBezTo>
                    <a:pt x="114" y="554"/>
                    <a:pt x="209" y="585"/>
                    <a:pt x="286" y="585"/>
                  </a:cubicBezTo>
                  <a:cubicBezTo>
                    <a:pt x="618" y="585"/>
                    <a:pt x="605" y="0"/>
                    <a:pt x="3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0" name="Google Shape;11970;p17"/>
            <p:cNvSpPr/>
            <p:nvPr/>
          </p:nvSpPr>
          <p:spPr>
            <a:xfrm>
              <a:off x="3745550" y="1448350"/>
              <a:ext cx="72875" cy="67275"/>
            </a:xfrm>
            <a:custGeom>
              <a:avLst/>
              <a:gdLst/>
              <a:ahLst/>
              <a:cxnLst/>
              <a:rect l="l" t="t" r="r" b="b"/>
              <a:pathLst>
                <a:path w="2915" h="2691" extrusionOk="0">
                  <a:moveTo>
                    <a:pt x="2466" y="1"/>
                  </a:moveTo>
                  <a:lnTo>
                    <a:pt x="2466" y="1"/>
                  </a:lnTo>
                  <a:cubicBezTo>
                    <a:pt x="2242" y="897"/>
                    <a:pt x="1" y="1570"/>
                    <a:pt x="673" y="2690"/>
                  </a:cubicBezTo>
                  <a:cubicBezTo>
                    <a:pt x="1121" y="1794"/>
                    <a:pt x="2914" y="897"/>
                    <a:pt x="24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1" name="Google Shape;11971;p17"/>
            <p:cNvSpPr/>
            <p:nvPr/>
          </p:nvSpPr>
          <p:spPr>
            <a:xfrm>
              <a:off x="3734350" y="255772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9" y="1"/>
                  </a:moveTo>
                  <a:lnTo>
                    <a:pt x="449" y="1"/>
                  </a:lnTo>
                  <a:cubicBezTo>
                    <a:pt x="0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2" name="Google Shape;11972;p17"/>
            <p:cNvSpPr/>
            <p:nvPr/>
          </p:nvSpPr>
          <p:spPr>
            <a:xfrm>
              <a:off x="3667125" y="1050550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2" y="168"/>
                  </a:cubicBezTo>
                  <a:cubicBezTo>
                    <a:pt x="784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3" name="Google Shape;11973;p17"/>
            <p:cNvSpPr/>
            <p:nvPr/>
          </p:nvSpPr>
          <p:spPr>
            <a:xfrm>
              <a:off x="3633500" y="1577225"/>
              <a:ext cx="56050" cy="33650"/>
            </a:xfrm>
            <a:custGeom>
              <a:avLst/>
              <a:gdLst/>
              <a:ahLst/>
              <a:cxnLst/>
              <a:rect l="l" t="t" r="r" b="b"/>
              <a:pathLst>
                <a:path w="2242" h="1346" extrusionOk="0">
                  <a:moveTo>
                    <a:pt x="2241" y="0"/>
                  </a:moveTo>
                  <a:cubicBezTo>
                    <a:pt x="1121" y="0"/>
                    <a:pt x="449" y="673"/>
                    <a:pt x="0" y="1345"/>
                  </a:cubicBezTo>
                  <a:cubicBezTo>
                    <a:pt x="1345" y="1345"/>
                    <a:pt x="1345" y="449"/>
                    <a:pt x="22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4" name="Google Shape;11974;p17"/>
            <p:cNvSpPr/>
            <p:nvPr/>
          </p:nvSpPr>
          <p:spPr>
            <a:xfrm>
              <a:off x="3577475" y="748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224"/>
                    <a:pt x="672" y="448"/>
                  </a:cubicBezTo>
                  <a:cubicBezTo>
                    <a:pt x="672" y="224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5" name="Google Shape;11975;p17"/>
            <p:cNvSpPr/>
            <p:nvPr/>
          </p:nvSpPr>
          <p:spPr>
            <a:xfrm>
              <a:off x="3528975" y="2784725"/>
              <a:ext cx="14150" cy="8275"/>
            </a:xfrm>
            <a:custGeom>
              <a:avLst/>
              <a:gdLst/>
              <a:ahLst/>
              <a:cxnLst/>
              <a:rect l="l" t="t" r="r" b="b"/>
              <a:pathLst>
                <a:path w="566" h="331" extrusionOk="0">
                  <a:moveTo>
                    <a:pt x="101" y="0"/>
                  </a:moveTo>
                  <a:cubicBezTo>
                    <a:pt x="0" y="0"/>
                    <a:pt x="452" y="330"/>
                    <a:pt x="532" y="330"/>
                  </a:cubicBezTo>
                  <a:cubicBezTo>
                    <a:pt x="566" y="330"/>
                    <a:pt x="535" y="273"/>
                    <a:pt x="371" y="110"/>
                  </a:cubicBezTo>
                  <a:cubicBezTo>
                    <a:pt x="213" y="31"/>
                    <a:pt x="132" y="0"/>
                    <a:pt x="1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6" name="Google Shape;11976;p17"/>
            <p:cNvSpPr/>
            <p:nvPr/>
          </p:nvSpPr>
          <p:spPr>
            <a:xfrm>
              <a:off x="3459800" y="1088650"/>
              <a:ext cx="19700" cy="23550"/>
            </a:xfrm>
            <a:custGeom>
              <a:avLst/>
              <a:gdLst/>
              <a:ahLst/>
              <a:cxnLst/>
              <a:rect l="l" t="t" r="r" b="b"/>
              <a:pathLst>
                <a:path w="788" h="942" extrusionOk="0">
                  <a:moveTo>
                    <a:pt x="586" y="1"/>
                  </a:moveTo>
                  <a:cubicBezTo>
                    <a:pt x="555" y="1"/>
                    <a:pt x="510" y="15"/>
                    <a:pt x="449" y="45"/>
                  </a:cubicBezTo>
                  <a:cubicBezTo>
                    <a:pt x="449" y="269"/>
                    <a:pt x="1" y="942"/>
                    <a:pt x="673" y="942"/>
                  </a:cubicBezTo>
                  <a:cubicBezTo>
                    <a:pt x="480" y="555"/>
                    <a:pt x="787" y="1"/>
                    <a:pt x="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7" name="Google Shape;11977;p17"/>
            <p:cNvSpPr/>
            <p:nvPr/>
          </p:nvSpPr>
          <p:spPr>
            <a:xfrm>
              <a:off x="3431800" y="1762125"/>
              <a:ext cx="28025" cy="16825"/>
            </a:xfrm>
            <a:custGeom>
              <a:avLst/>
              <a:gdLst/>
              <a:ahLst/>
              <a:cxnLst/>
              <a:rect l="l" t="t" r="r" b="b"/>
              <a:pathLst>
                <a:path w="1121" h="673" extrusionOk="0">
                  <a:moveTo>
                    <a:pt x="448" y="0"/>
                  </a:moveTo>
                  <a:cubicBezTo>
                    <a:pt x="448" y="224"/>
                    <a:pt x="0" y="224"/>
                    <a:pt x="0" y="673"/>
                  </a:cubicBezTo>
                  <a:cubicBezTo>
                    <a:pt x="448" y="673"/>
                    <a:pt x="1121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8" name="Google Shape;11978;p17"/>
            <p:cNvSpPr/>
            <p:nvPr/>
          </p:nvSpPr>
          <p:spPr>
            <a:xfrm>
              <a:off x="3380275" y="1196225"/>
              <a:ext cx="22425" cy="10625"/>
            </a:xfrm>
            <a:custGeom>
              <a:avLst/>
              <a:gdLst/>
              <a:ahLst/>
              <a:cxnLst/>
              <a:rect l="l" t="t" r="r" b="b"/>
              <a:pathLst>
                <a:path w="897" h="425" extrusionOk="0">
                  <a:moveTo>
                    <a:pt x="492" y="0"/>
                  </a:moveTo>
                  <a:lnTo>
                    <a:pt x="492" y="0"/>
                  </a:lnTo>
                  <a:cubicBezTo>
                    <a:pt x="0" y="246"/>
                    <a:pt x="318" y="425"/>
                    <a:pt x="557" y="425"/>
                  </a:cubicBezTo>
                  <a:cubicBezTo>
                    <a:pt x="754" y="425"/>
                    <a:pt x="897" y="304"/>
                    <a:pt x="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9" name="Google Shape;11979;p17"/>
            <p:cNvSpPr/>
            <p:nvPr/>
          </p:nvSpPr>
          <p:spPr>
            <a:xfrm>
              <a:off x="3364550" y="1806950"/>
              <a:ext cx="30850" cy="19475"/>
            </a:xfrm>
            <a:custGeom>
              <a:avLst/>
              <a:gdLst/>
              <a:ahLst/>
              <a:cxnLst/>
              <a:rect l="l" t="t" r="r" b="b"/>
              <a:pathLst>
                <a:path w="1234" h="779" extrusionOk="0">
                  <a:moveTo>
                    <a:pt x="673" y="0"/>
                  </a:moveTo>
                  <a:cubicBezTo>
                    <a:pt x="673" y="224"/>
                    <a:pt x="1" y="224"/>
                    <a:pt x="225" y="672"/>
                  </a:cubicBezTo>
                  <a:cubicBezTo>
                    <a:pt x="262" y="747"/>
                    <a:pt x="318" y="778"/>
                    <a:pt x="382" y="778"/>
                  </a:cubicBezTo>
                  <a:cubicBezTo>
                    <a:pt x="704" y="778"/>
                    <a:pt x="1233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0" name="Google Shape;11980;p17"/>
            <p:cNvSpPr/>
            <p:nvPr/>
          </p:nvSpPr>
          <p:spPr>
            <a:xfrm>
              <a:off x="3342150" y="1829350"/>
              <a:ext cx="11225" cy="5625"/>
            </a:xfrm>
            <a:custGeom>
              <a:avLst/>
              <a:gdLst/>
              <a:ahLst/>
              <a:cxnLst/>
              <a:rect l="l" t="t" r="r" b="b"/>
              <a:pathLst>
                <a:path w="449" h="225" extrusionOk="0">
                  <a:moveTo>
                    <a:pt x="224" y="1"/>
                  </a:moveTo>
                  <a:cubicBezTo>
                    <a:pt x="0" y="1"/>
                    <a:pt x="224" y="225"/>
                    <a:pt x="448" y="225"/>
                  </a:cubicBezTo>
                  <a:cubicBezTo>
                    <a:pt x="448" y="225"/>
                    <a:pt x="448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1" name="Google Shape;11981;p17"/>
            <p:cNvSpPr/>
            <p:nvPr/>
          </p:nvSpPr>
          <p:spPr>
            <a:xfrm>
              <a:off x="3342150" y="368952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0" y="0"/>
                  </a:moveTo>
                  <a:cubicBezTo>
                    <a:pt x="0" y="0"/>
                    <a:pt x="0" y="449"/>
                    <a:pt x="224" y="449"/>
                  </a:cubicBezTo>
                  <a:cubicBezTo>
                    <a:pt x="448" y="449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2" name="Google Shape;11982;p17"/>
            <p:cNvSpPr/>
            <p:nvPr/>
          </p:nvSpPr>
          <p:spPr>
            <a:xfrm>
              <a:off x="3306650" y="1235450"/>
              <a:ext cx="18700" cy="9975"/>
            </a:xfrm>
            <a:custGeom>
              <a:avLst/>
              <a:gdLst/>
              <a:ahLst/>
              <a:cxnLst/>
              <a:rect l="l" t="t" r="r" b="b"/>
              <a:pathLst>
                <a:path w="748" h="399" extrusionOk="0">
                  <a:moveTo>
                    <a:pt x="748" y="0"/>
                  </a:moveTo>
                  <a:cubicBezTo>
                    <a:pt x="1" y="0"/>
                    <a:pt x="250" y="399"/>
                    <a:pt x="499" y="399"/>
                  </a:cubicBezTo>
                  <a:cubicBezTo>
                    <a:pt x="623" y="399"/>
                    <a:pt x="748" y="299"/>
                    <a:pt x="7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3" name="Google Shape;11983;p17"/>
            <p:cNvSpPr/>
            <p:nvPr/>
          </p:nvSpPr>
          <p:spPr>
            <a:xfrm>
              <a:off x="3185250" y="1308275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4" name="Google Shape;11984;p17"/>
            <p:cNvSpPr/>
            <p:nvPr/>
          </p:nvSpPr>
          <p:spPr>
            <a:xfrm>
              <a:off x="3159500" y="1324175"/>
              <a:ext cx="20175" cy="13050"/>
            </a:xfrm>
            <a:custGeom>
              <a:avLst/>
              <a:gdLst/>
              <a:ahLst/>
              <a:cxnLst/>
              <a:rect l="l" t="t" r="r" b="b"/>
              <a:pathLst>
                <a:path w="807" h="522" extrusionOk="0">
                  <a:moveTo>
                    <a:pt x="597" y="1"/>
                  </a:moveTo>
                  <a:cubicBezTo>
                    <a:pt x="157" y="1"/>
                    <a:pt x="0" y="522"/>
                    <a:pt x="232" y="522"/>
                  </a:cubicBezTo>
                  <a:cubicBezTo>
                    <a:pt x="266" y="522"/>
                    <a:pt x="308" y="511"/>
                    <a:pt x="359" y="485"/>
                  </a:cubicBezTo>
                  <a:cubicBezTo>
                    <a:pt x="359" y="261"/>
                    <a:pt x="807" y="261"/>
                    <a:pt x="807" y="37"/>
                  </a:cubicBezTo>
                  <a:cubicBezTo>
                    <a:pt x="731" y="12"/>
                    <a:pt x="661" y="1"/>
                    <a:pt x="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5" name="Google Shape;11985;p17"/>
            <p:cNvSpPr/>
            <p:nvPr/>
          </p:nvSpPr>
          <p:spPr>
            <a:xfrm>
              <a:off x="3123625" y="1347500"/>
              <a:ext cx="22450" cy="10000"/>
            </a:xfrm>
            <a:custGeom>
              <a:avLst/>
              <a:gdLst/>
              <a:ahLst/>
              <a:cxnLst/>
              <a:rect l="l" t="t" r="r" b="b"/>
              <a:pathLst>
                <a:path w="898" h="400" extrusionOk="0">
                  <a:moveTo>
                    <a:pt x="897" y="1"/>
                  </a:moveTo>
                  <a:cubicBezTo>
                    <a:pt x="1" y="1"/>
                    <a:pt x="299" y="399"/>
                    <a:pt x="598" y="399"/>
                  </a:cubicBezTo>
                  <a:cubicBezTo>
                    <a:pt x="748" y="399"/>
                    <a:pt x="897" y="29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6" name="Google Shape;11986;p17"/>
            <p:cNvSpPr/>
            <p:nvPr/>
          </p:nvSpPr>
          <p:spPr>
            <a:xfrm>
              <a:off x="3090000" y="1364300"/>
              <a:ext cx="22450" cy="16850"/>
            </a:xfrm>
            <a:custGeom>
              <a:avLst/>
              <a:gdLst/>
              <a:ahLst/>
              <a:cxnLst/>
              <a:rect l="l" t="t" r="r" b="b"/>
              <a:pathLst>
                <a:path w="898" h="674" extrusionOk="0">
                  <a:moveTo>
                    <a:pt x="897" y="1"/>
                  </a:moveTo>
                  <a:cubicBezTo>
                    <a:pt x="225" y="1"/>
                    <a:pt x="1" y="225"/>
                    <a:pt x="1" y="673"/>
                  </a:cubicBezTo>
                  <a:cubicBezTo>
                    <a:pt x="673" y="673"/>
                    <a:pt x="897" y="449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7" name="Google Shape;11987;p17"/>
            <p:cNvSpPr/>
            <p:nvPr/>
          </p:nvSpPr>
          <p:spPr>
            <a:xfrm>
              <a:off x="3080450" y="3701700"/>
              <a:ext cx="32000" cy="15850"/>
            </a:xfrm>
            <a:custGeom>
              <a:avLst/>
              <a:gdLst/>
              <a:ahLst/>
              <a:cxnLst/>
              <a:rect l="l" t="t" r="r" b="b"/>
              <a:pathLst>
                <a:path w="1280" h="634" extrusionOk="0">
                  <a:moveTo>
                    <a:pt x="810" y="0"/>
                  </a:moveTo>
                  <a:cubicBezTo>
                    <a:pt x="402" y="0"/>
                    <a:pt x="0" y="317"/>
                    <a:pt x="159" y="634"/>
                  </a:cubicBezTo>
                  <a:cubicBezTo>
                    <a:pt x="607" y="634"/>
                    <a:pt x="1279" y="634"/>
                    <a:pt x="1279" y="186"/>
                  </a:cubicBezTo>
                  <a:cubicBezTo>
                    <a:pt x="1148" y="54"/>
                    <a:pt x="978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8" name="Google Shape;11988;p17"/>
            <p:cNvSpPr/>
            <p:nvPr/>
          </p:nvSpPr>
          <p:spPr>
            <a:xfrm>
              <a:off x="3095625" y="4053700"/>
              <a:ext cx="16625" cy="17750"/>
            </a:xfrm>
            <a:custGeom>
              <a:avLst/>
              <a:gdLst/>
              <a:ahLst/>
              <a:cxnLst/>
              <a:rect l="l" t="t" r="r" b="b"/>
              <a:pathLst>
                <a:path w="665" h="710" extrusionOk="0">
                  <a:moveTo>
                    <a:pt x="0" y="1"/>
                  </a:moveTo>
                  <a:cubicBezTo>
                    <a:pt x="0" y="225"/>
                    <a:pt x="0" y="673"/>
                    <a:pt x="224" y="673"/>
                  </a:cubicBezTo>
                  <a:cubicBezTo>
                    <a:pt x="274" y="698"/>
                    <a:pt x="318" y="709"/>
                    <a:pt x="357" y="709"/>
                  </a:cubicBezTo>
                  <a:cubicBezTo>
                    <a:pt x="664" y="709"/>
                    <a:pt x="598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9" name="Google Shape;11989;p17"/>
            <p:cNvSpPr/>
            <p:nvPr/>
          </p:nvSpPr>
          <p:spPr>
            <a:xfrm>
              <a:off x="3000375" y="2053475"/>
              <a:ext cx="16375" cy="7200"/>
            </a:xfrm>
            <a:custGeom>
              <a:avLst/>
              <a:gdLst/>
              <a:ahLst/>
              <a:cxnLst/>
              <a:rect l="l" t="t" r="r" b="b"/>
              <a:pathLst>
                <a:path w="655" h="288" extrusionOk="0">
                  <a:moveTo>
                    <a:pt x="224" y="0"/>
                  </a:moveTo>
                  <a:cubicBezTo>
                    <a:pt x="224" y="0"/>
                    <a:pt x="0" y="224"/>
                    <a:pt x="224" y="224"/>
                  </a:cubicBezTo>
                  <a:cubicBezTo>
                    <a:pt x="314" y="269"/>
                    <a:pt x="385" y="287"/>
                    <a:pt x="439" y="287"/>
                  </a:cubicBezTo>
                  <a:cubicBezTo>
                    <a:pt x="654" y="287"/>
                    <a:pt x="58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0" name="Google Shape;11990;p17"/>
            <p:cNvSpPr/>
            <p:nvPr/>
          </p:nvSpPr>
          <p:spPr>
            <a:xfrm>
              <a:off x="2994750" y="2120700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449" y="1"/>
                  </a:moveTo>
                  <a:cubicBezTo>
                    <a:pt x="1" y="113"/>
                    <a:pt x="281" y="169"/>
                    <a:pt x="533" y="169"/>
                  </a:cubicBezTo>
                  <a:cubicBezTo>
                    <a:pt x="785" y="169"/>
                    <a:pt x="1009" y="113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1" name="Google Shape;11991;p17"/>
            <p:cNvSpPr/>
            <p:nvPr/>
          </p:nvSpPr>
          <p:spPr>
            <a:xfrm>
              <a:off x="2972350" y="21319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5" y="1"/>
                  </a:moveTo>
                  <a:cubicBezTo>
                    <a:pt x="0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2" name="Google Shape;11992;p17"/>
            <p:cNvSpPr/>
            <p:nvPr/>
          </p:nvSpPr>
          <p:spPr>
            <a:xfrm>
              <a:off x="2927525" y="154360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1345" y="1"/>
                  </a:moveTo>
                  <a:lnTo>
                    <a:pt x="1345" y="1"/>
                  </a:lnTo>
                  <a:cubicBezTo>
                    <a:pt x="673" y="449"/>
                    <a:pt x="225" y="897"/>
                    <a:pt x="0" y="1569"/>
                  </a:cubicBezTo>
                  <a:cubicBezTo>
                    <a:pt x="673" y="1345"/>
                    <a:pt x="2690" y="449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3" name="Google Shape;11993;p17"/>
            <p:cNvSpPr/>
            <p:nvPr/>
          </p:nvSpPr>
          <p:spPr>
            <a:xfrm>
              <a:off x="2944325" y="1465175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449" y="0"/>
                  </a:moveTo>
                  <a:cubicBezTo>
                    <a:pt x="1" y="0"/>
                    <a:pt x="449" y="448"/>
                    <a:pt x="673" y="448"/>
                  </a:cubicBezTo>
                  <a:cubicBezTo>
                    <a:pt x="673" y="448"/>
                    <a:pt x="673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4" name="Google Shape;11994;p17"/>
            <p:cNvSpPr/>
            <p:nvPr/>
          </p:nvSpPr>
          <p:spPr>
            <a:xfrm>
              <a:off x="2933125" y="27146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5" y="0"/>
                  </a:moveTo>
                  <a:cubicBezTo>
                    <a:pt x="1" y="0"/>
                    <a:pt x="225" y="224"/>
                    <a:pt x="673" y="224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5" name="Google Shape;11995;p17"/>
            <p:cNvSpPr/>
            <p:nvPr/>
          </p:nvSpPr>
          <p:spPr>
            <a:xfrm>
              <a:off x="2910725" y="3540100"/>
              <a:ext cx="22425" cy="14975"/>
            </a:xfrm>
            <a:custGeom>
              <a:avLst/>
              <a:gdLst/>
              <a:ahLst/>
              <a:cxnLst/>
              <a:rect l="l" t="t" r="r" b="b"/>
              <a:pathLst>
                <a:path w="897" h="599" extrusionOk="0">
                  <a:moveTo>
                    <a:pt x="299" y="1"/>
                  </a:moveTo>
                  <a:cubicBezTo>
                    <a:pt x="150" y="1"/>
                    <a:pt x="0" y="150"/>
                    <a:pt x="0" y="599"/>
                  </a:cubicBezTo>
                  <a:cubicBezTo>
                    <a:pt x="897" y="599"/>
                    <a:pt x="598" y="1"/>
                    <a:pt x="2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6" name="Google Shape;11996;p17"/>
            <p:cNvSpPr/>
            <p:nvPr/>
          </p:nvSpPr>
          <p:spPr>
            <a:xfrm>
              <a:off x="2905125" y="210950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224" y="0"/>
                  </a:moveTo>
                  <a:cubicBezTo>
                    <a:pt x="0" y="0"/>
                    <a:pt x="224" y="225"/>
                    <a:pt x="672" y="225"/>
                  </a:cubicBezTo>
                  <a:cubicBezTo>
                    <a:pt x="672" y="225"/>
                    <a:pt x="672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7" name="Google Shape;11997;p17"/>
            <p:cNvSpPr/>
            <p:nvPr/>
          </p:nvSpPr>
          <p:spPr>
            <a:xfrm>
              <a:off x="2888300" y="1594025"/>
              <a:ext cx="16825" cy="18325"/>
            </a:xfrm>
            <a:custGeom>
              <a:avLst/>
              <a:gdLst/>
              <a:ahLst/>
              <a:cxnLst/>
              <a:rect l="l" t="t" r="r" b="b"/>
              <a:pathLst>
                <a:path w="673" h="733" extrusionOk="0">
                  <a:moveTo>
                    <a:pt x="673" y="1"/>
                  </a:moveTo>
                  <a:cubicBezTo>
                    <a:pt x="1" y="1"/>
                    <a:pt x="1" y="449"/>
                    <a:pt x="1" y="673"/>
                  </a:cubicBezTo>
                  <a:cubicBezTo>
                    <a:pt x="124" y="714"/>
                    <a:pt x="225" y="733"/>
                    <a:pt x="307" y="733"/>
                  </a:cubicBezTo>
                  <a:cubicBezTo>
                    <a:pt x="673" y="733"/>
                    <a:pt x="673" y="367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8" name="Google Shape;11998;p17"/>
            <p:cNvSpPr/>
            <p:nvPr/>
          </p:nvSpPr>
          <p:spPr>
            <a:xfrm>
              <a:off x="2857500" y="16164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0" y="0"/>
                  </a:moveTo>
                  <a:cubicBezTo>
                    <a:pt x="0" y="112"/>
                    <a:pt x="280" y="168"/>
                    <a:pt x="560" y="168"/>
                  </a:cubicBezTo>
                  <a:cubicBezTo>
                    <a:pt x="840" y="168"/>
                    <a:pt x="1121" y="112"/>
                    <a:pt x="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9" name="Google Shape;11999;p17"/>
            <p:cNvSpPr/>
            <p:nvPr/>
          </p:nvSpPr>
          <p:spPr>
            <a:xfrm>
              <a:off x="2842025" y="1635625"/>
              <a:ext cx="15175" cy="6500"/>
            </a:xfrm>
            <a:custGeom>
              <a:avLst/>
              <a:gdLst/>
              <a:ahLst/>
              <a:cxnLst/>
              <a:rect l="l" t="t" r="r" b="b"/>
              <a:pathLst>
                <a:path w="607" h="260" extrusionOk="0">
                  <a:moveTo>
                    <a:pt x="112" y="0"/>
                  </a:moveTo>
                  <a:cubicBezTo>
                    <a:pt x="0" y="0"/>
                    <a:pt x="453" y="259"/>
                    <a:pt x="565" y="259"/>
                  </a:cubicBezTo>
                  <a:cubicBezTo>
                    <a:pt x="606" y="259"/>
                    <a:pt x="602" y="224"/>
                    <a:pt x="507" y="130"/>
                  </a:cubicBezTo>
                  <a:cubicBezTo>
                    <a:pt x="270" y="35"/>
                    <a:pt x="153" y="0"/>
                    <a:pt x="11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0" name="Google Shape;12000;p17"/>
            <p:cNvSpPr/>
            <p:nvPr/>
          </p:nvSpPr>
          <p:spPr>
            <a:xfrm>
              <a:off x="2826675" y="2711875"/>
              <a:ext cx="28100" cy="8275"/>
            </a:xfrm>
            <a:custGeom>
              <a:avLst/>
              <a:gdLst/>
              <a:ahLst/>
              <a:cxnLst/>
              <a:rect l="l" t="t" r="r" b="b"/>
              <a:pathLst>
                <a:path w="1124" h="331" extrusionOk="0">
                  <a:moveTo>
                    <a:pt x="442" y="1"/>
                  </a:moveTo>
                  <a:cubicBezTo>
                    <a:pt x="309" y="1"/>
                    <a:pt x="158" y="31"/>
                    <a:pt x="0" y="110"/>
                  </a:cubicBezTo>
                  <a:cubicBezTo>
                    <a:pt x="381" y="273"/>
                    <a:pt x="630" y="331"/>
                    <a:pt x="775" y="331"/>
                  </a:cubicBezTo>
                  <a:cubicBezTo>
                    <a:pt x="1124" y="331"/>
                    <a:pt x="881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1" name="Google Shape;12001;p17"/>
            <p:cNvSpPr/>
            <p:nvPr/>
          </p:nvSpPr>
          <p:spPr>
            <a:xfrm>
              <a:off x="2759425" y="1691525"/>
              <a:ext cx="22450" cy="14600"/>
            </a:xfrm>
            <a:custGeom>
              <a:avLst/>
              <a:gdLst/>
              <a:ahLst/>
              <a:cxnLst/>
              <a:rect l="l" t="t" r="r" b="b"/>
              <a:pathLst>
                <a:path w="898" h="584" extrusionOk="0">
                  <a:moveTo>
                    <a:pt x="328" y="1"/>
                  </a:moveTo>
                  <a:cubicBezTo>
                    <a:pt x="91" y="1"/>
                    <a:pt x="1" y="157"/>
                    <a:pt x="1" y="583"/>
                  </a:cubicBezTo>
                  <a:cubicBezTo>
                    <a:pt x="225" y="583"/>
                    <a:pt x="673" y="583"/>
                    <a:pt x="897" y="135"/>
                  </a:cubicBezTo>
                  <a:cubicBezTo>
                    <a:pt x="651" y="53"/>
                    <a:pt x="465" y="1"/>
                    <a:pt x="3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2" name="Google Shape;12002;p17"/>
            <p:cNvSpPr/>
            <p:nvPr/>
          </p:nvSpPr>
          <p:spPr>
            <a:xfrm>
              <a:off x="2753825" y="3347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3" name="Google Shape;12003;p17"/>
            <p:cNvSpPr/>
            <p:nvPr/>
          </p:nvSpPr>
          <p:spPr>
            <a:xfrm>
              <a:off x="2770650" y="335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4" name="Google Shape;12004;p17"/>
            <p:cNvSpPr/>
            <p:nvPr/>
          </p:nvSpPr>
          <p:spPr>
            <a:xfrm>
              <a:off x="2692200" y="2257075"/>
              <a:ext cx="44850" cy="20525"/>
            </a:xfrm>
            <a:custGeom>
              <a:avLst/>
              <a:gdLst/>
              <a:ahLst/>
              <a:cxnLst/>
              <a:rect l="l" t="t" r="r" b="b"/>
              <a:pathLst>
                <a:path w="1794" h="821" extrusionOk="0">
                  <a:moveTo>
                    <a:pt x="1300" y="1"/>
                  </a:moveTo>
                  <a:cubicBezTo>
                    <a:pt x="741" y="1"/>
                    <a:pt x="173" y="477"/>
                    <a:pt x="1" y="821"/>
                  </a:cubicBezTo>
                  <a:cubicBezTo>
                    <a:pt x="449" y="597"/>
                    <a:pt x="1121" y="373"/>
                    <a:pt x="1793" y="149"/>
                  </a:cubicBezTo>
                  <a:cubicBezTo>
                    <a:pt x="1637" y="44"/>
                    <a:pt x="1469" y="1"/>
                    <a:pt x="13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5" name="Google Shape;12005;p17"/>
            <p:cNvSpPr/>
            <p:nvPr/>
          </p:nvSpPr>
          <p:spPr>
            <a:xfrm>
              <a:off x="2669800" y="227757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0" y="1"/>
                  </a:moveTo>
                  <a:cubicBezTo>
                    <a:pt x="0" y="225"/>
                    <a:pt x="149" y="300"/>
                    <a:pt x="299" y="300"/>
                  </a:cubicBezTo>
                  <a:cubicBezTo>
                    <a:pt x="598" y="300"/>
                    <a:pt x="897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6" name="Google Shape;12006;p17"/>
            <p:cNvSpPr/>
            <p:nvPr/>
          </p:nvSpPr>
          <p:spPr>
            <a:xfrm>
              <a:off x="2650175" y="2243975"/>
              <a:ext cx="25250" cy="4225"/>
            </a:xfrm>
            <a:custGeom>
              <a:avLst/>
              <a:gdLst/>
              <a:ahLst/>
              <a:cxnLst/>
              <a:rect l="l" t="t" r="r" b="b"/>
              <a:pathLst>
                <a:path w="1010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7" name="Google Shape;12007;p17"/>
            <p:cNvSpPr/>
            <p:nvPr/>
          </p:nvSpPr>
          <p:spPr>
            <a:xfrm>
              <a:off x="2524125" y="2294400"/>
              <a:ext cx="28025" cy="11225"/>
            </a:xfrm>
            <a:custGeom>
              <a:avLst/>
              <a:gdLst/>
              <a:ahLst/>
              <a:cxnLst/>
              <a:rect l="l" t="t" r="r" b="b"/>
              <a:pathLst>
                <a:path w="1121" h="449" extrusionOk="0">
                  <a:moveTo>
                    <a:pt x="1121" y="0"/>
                  </a:moveTo>
                  <a:cubicBezTo>
                    <a:pt x="672" y="0"/>
                    <a:pt x="224" y="0"/>
                    <a:pt x="0" y="449"/>
                  </a:cubicBezTo>
                  <a:cubicBezTo>
                    <a:pt x="448" y="449"/>
                    <a:pt x="896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8" name="Google Shape;12008;p17"/>
            <p:cNvSpPr/>
            <p:nvPr/>
          </p:nvSpPr>
          <p:spPr>
            <a:xfrm>
              <a:off x="2479300" y="776000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0" y="1"/>
                  </a:moveTo>
                  <a:cubicBezTo>
                    <a:pt x="0" y="225"/>
                    <a:pt x="0" y="449"/>
                    <a:pt x="224" y="449"/>
                  </a:cubicBezTo>
                  <a:cubicBezTo>
                    <a:pt x="672" y="449"/>
                    <a:pt x="224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9" name="Google Shape;12009;p17"/>
            <p:cNvSpPr/>
            <p:nvPr/>
          </p:nvSpPr>
          <p:spPr>
            <a:xfrm>
              <a:off x="2336825" y="2851450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0" y="1"/>
                    <a:pt x="453" y="259"/>
                    <a:pt x="491" y="259"/>
                  </a:cubicBezTo>
                  <a:cubicBezTo>
                    <a:pt x="504" y="259"/>
                    <a:pt x="462" y="225"/>
                    <a:pt x="320" y="130"/>
                  </a:cubicBezTo>
                  <a:cubicBezTo>
                    <a:pt x="131" y="35"/>
                    <a:pt x="51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0" name="Google Shape;12010;p17"/>
            <p:cNvSpPr/>
            <p:nvPr/>
          </p:nvSpPr>
          <p:spPr>
            <a:xfrm>
              <a:off x="2294400" y="1067350"/>
              <a:ext cx="28025" cy="50450"/>
            </a:xfrm>
            <a:custGeom>
              <a:avLst/>
              <a:gdLst/>
              <a:ahLst/>
              <a:cxnLst/>
              <a:rect l="l" t="t" r="r" b="b"/>
              <a:pathLst>
                <a:path w="1121" h="2018" extrusionOk="0">
                  <a:moveTo>
                    <a:pt x="1121" y="1"/>
                  </a:moveTo>
                  <a:lnTo>
                    <a:pt x="1121" y="1"/>
                  </a:lnTo>
                  <a:cubicBezTo>
                    <a:pt x="0" y="225"/>
                    <a:pt x="224" y="1345"/>
                    <a:pt x="0" y="2018"/>
                  </a:cubicBezTo>
                  <a:cubicBezTo>
                    <a:pt x="897" y="1794"/>
                    <a:pt x="897" y="897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1" name="Google Shape;12011;p17"/>
            <p:cNvSpPr/>
            <p:nvPr/>
          </p:nvSpPr>
          <p:spPr>
            <a:xfrm>
              <a:off x="2288800" y="1123375"/>
              <a:ext cx="22425" cy="16850"/>
            </a:xfrm>
            <a:custGeom>
              <a:avLst/>
              <a:gdLst/>
              <a:ahLst/>
              <a:cxnLst/>
              <a:rect l="l" t="t" r="r" b="b"/>
              <a:pathLst>
                <a:path w="897" h="674" extrusionOk="0">
                  <a:moveTo>
                    <a:pt x="0" y="1"/>
                  </a:moveTo>
                  <a:cubicBezTo>
                    <a:pt x="0" y="449"/>
                    <a:pt x="224" y="449"/>
                    <a:pt x="448" y="673"/>
                  </a:cubicBezTo>
                  <a:cubicBezTo>
                    <a:pt x="897" y="673"/>
                    <a:pt x="672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2" name="Google Shape;12012;p17"/>
            <p:cNvSpPr/>
            <p:nvPr/>
          </p:nvSpPr>
          <p:spPr>
            <a:xfrm>
              <a:off x="2274775" y="1033750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3" name="Google Shape;12013;p17"/>
            <p:cNvSpPr/>
            <p:nvPr/>
          </p:nvSpPr>
          <p:spPr>
            <a:xfrm>
              <a:off x="2249575" y="1140200"/>
              <a:ext cx="67250" cy="100875"/>
            </a:xfrm>
            <a:custGeom>
              <a:avLst/>
              <a:gdLst/>
              <a:ahLst/>
              <a:cxnLst/>
              <a:rect l="l" t="t" r="r" b="b"/>
              <a:pathLst>
                <a:path w="2690" h="4035" extrusionOk="0">
                  <a:moveTo>
                    <a:pt x="1345" y="0"/>
                  </a:moveTo>
                  <a:lnTo>
                    <a:pt x="1345" y="0"/>
                  </a:lnTo>
                  <a:cubicBezTo>
                    <a:pt x="1121" y="1345"/>
                    <a:pt x="673" y="2690"/>
                    <a:pt x="0" y="4034"/>
                  </a:cubicBezTo>
                  <a:cubicBezTo>
                    <a:pt x="1121" y="3362"/>
                    <a:pt x="2690" y="1121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4" name="Google Shape;12014;p17"/>
            <p:cNvSpPr/>
            <p:nvPr/>
          </p:nvSpPr>
          <p:spPr>
            <a:xfrm>
              <a:off x="2126300" y="1257850"/>
              <a:ext cx="112075" cy="156900"/>
            </a:xfrm>
            <a:custGeom>
              <a:avLst/>
              <a:gdLst/>
              <a:ahLst/>
              <a:cxnLst/>
              <a:rect l="l" t="t" r="r" b="b"/>
              <a:pathLst>
                <a:path w="4483" h="6276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3138" y="2242"/>
                    <a:pt x="449" y="4259"/>
                    <a:pt x="1" y="6276"/>
                  </a:cubicBezTo>
                  <a:cubicBezTo>
                    <a:pt x="1345" y="4483"/>
                    <a:pt x="4483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5" name="Google Shape;12015;p17"/>
            <p:cNvSpPr/>
            <p:nvPr/>
          </p:nvSpPr>
          <p:spPr>
            <a:xfrm>
              <a:off x="2182325" y="4602800"/>
              <a:ext cx="44850" cy="16825"/>
            </a:xfrm>
            <a:custGeom>
              <a:avLst/>
              <a:gdLst/>
              <a:ahLst/>
              <a:cxnLst/>
              <a:rect l="l" t="t" r="r" b="b"/>
              <a:pathLst>
                <a:path w="1794" h="673" extrusionOk="0">
                  <a:moveTo>
                    <a:pt x="1794" y="0"/>
                  </a:moveTo>
                  <a:cubicBezTo>
                    <a:pt x="1121" y="0"/>
                    <a:pt x="449" y="224"/>
                    <a:pt x="1" y="673"/>
                  </a:cubicBezTo>
                  <a:cubicBezTo>
                    <a:pt x="673" y="673"/>
                    <a:pt x="1346" y="449"/>
                    <a:pt x="17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6" name="Google Shape;12016;p17"/>
            <p:cNvSpPr/>
            <p:nvPr/>
          </p:nvSpPr>
          <p:spPr>
            <a:xfrm>
              <a:off x="2126300" y="4630800"/>
              <a:ext cx="28050" cy="12650"/>
            </a:xfrm>
            <a:custGeom>
              <a:avLst/>
              <a:gdLst/>
              <a:ahLst/>
              <a:cxnLst/>
              <a:rect l="l" t="t" r="r" b="b"/>
              <a:pathLst>
                <a:path w="1122" h="506" extrusionOk="0">
                  <a:moveTo>
                    <a:pt x="225" y="1"/>
                  </a:moveTo>
                  <a:cubicBezTo>
                    <a:pt x="1" y="337"/>
                    <a:pt x="281" y="505"/>
                    <a:pt x="561" y="505"/>
                  </a:cubicBezTo>
                  <a:cubicBezTo>
                    <a:pt x="841" y="505"/>
                    <a:pt x="1121" y="337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7" name="Google Shape;12017;p17"/>
            <p:cNvSpPr/>
            <p:nvPr/>
          </p:nvSpPr>
          <p:spPr>
            <a:xfrm>
              <a:off x="2053475" y="2647600"/>
              <a:ext cx="39225" cy="19750"/>
            </a:xfrm>
            <a:custGeom>
              <a:avLst/>
              <a:gdLst/>
              <a:ahLst/>
              <a:cxnLst/>
              <a:rect l="l" t="t" r="r" b="b"/>
              <a:pathLst>
                <a:path w="1569" h="790" extrusionOk="0">
                  <a:moveTo>
                    <a:pt x="341" y="1"/>
                  </a:moveTo>
                  <a:cubicBezTo>
                    <a:pt x="219" y="1"/>
                    <a:pt x="104" y="61"/>
                    <a:pt x="0" y="216"/>
                  </a:cubicBezTo>
                  <a:cubicBezTo>
                    <a:pt x="359" y="216"/>
                    <a:pt x="861" y="789"/>
                    <a:pt x="1277" y="789"/>
                  </a:cubicBezTo>
                  <a:cubicBezTo>
                    <a:pt x="1381" y="789"/>
                    <a:pt x="1479" y="754"/>
                    <a:pt x="1569" y="664"/>
                  </a:cubicBezTo>
                  <a:cubicBezTo>
                    <a:pt x="1224" y="664"/>
                    <a:pt x="747" y="1"/>
                    <a:pt x="3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8" name="Google Shape;12018;p17"/>
            <p:cNvSpPr/>
            <p:nvPr/>
          </p:nvSpPr>
          <p:spPr>
            <a:xfrm>
              <a:off x="2025450" y="4658825"/>
              <a:ext cx="50450" cy="16825"/>
            </a:xfrm>
            <a:custGeom>
              <a:avLst/>
              <a:gdLst/>
              <a:ahLst/>
              <a:cxnLst/>
              <a:rect l="l" t="t" r="r" b="b"/>
              <a:pathLst>
                <a:path w="2018" h="673" extrusionOk="0">
                  <a:moveTo>
                    <a:pt x="1569" y="0"/>
                  </a:moveTo>
                  <a:cubicBezTo>
                    <a:pt x="1121" y="0"/>
                    <a:pt x="1" y="449"/>
                    <a:pt x="673" y="673"/>
                  </a:cubicBezTo>
                  <a:cubicBezTo>
                    <a:pt x="673" y="225"/>
                    <a:pt x="2018" y="673"/>
                    <a:pt x="15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9" name="Google Shape;12019;p17"/>
            <p:cNvSpPr/>
            <p:nvPr/>
          </p:nvSpPr>
          <p:spPr>
            <a:xfrm>
              <a:off x="1991825" y="46824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50" y="1"/>
                  </a:moveTo>
                  <a:cubicBezTo>
                    <a:pt x="125" y="1"/>
                    <a:pt x="1" y="100"/>
                    <a:pt x="1" y="399"/>
                  </a:cubicBezTo>
                  <a:cubicBezTo>
                    <a:pt x="748" y="399"/>
                    <a:pt x="499" y="1"/>
                    <a:pt x="2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0" name="Google Shape;12020;p17"/>
            <p:cNvSpPr/>
            <p:nvPr/>
          </p:nvSpPr>
          <p:spPr>
            <a:xfrm>
              <a:off x="1941400" y="4698050"/>
              <a:ext cx="28050" cy="11225"/>
            </a:xfrm>
            <a:custGeom>
              <a:avLst/>
              <a:gdLst/>
              <a:ahLst/>
              <a:cxnLst/>
              <a:rect l="l" t="t" r="r" b="b"/>
              <a:pathLst>
                <a:path w="1122" h="449" extrusionOk="0">
                  <a:moveTo>
                    <a:pt x="1121" y="0"/>
                  </a:moveTo>
                  <a:cubicBezTo>
                    <a:pt x="673" y="0"/>
                    <a:pt x="1" y="0"/>
                    <a:pt x="1" y="449"/>
                  </a:cubicBezTo>
                  <a:cubicBezTo>
                    <a:pt x="449" y="449"/>
                    <a:pt x="897" y="224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1" name="Google Shape;12021;p17"/>
            <p:cNvSpPr/>
            <p:nvPr/>
          </p:nvSpPr>
          <p:spPr>
            <a:xfrm>
              <a:off x="1948925" y="44319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1"/>
                  </a:moveTo>
                  <a:cubicBezTo>
                    <a:pt x="1" y="1"/>
                    <a:pt x="452" y="331"/>
                    <a:pt x="533" y="331"/>
                  </a:cubicBezTo>
                  <a:cubicBezTo>
                    <a:pt x="566" y="331"/>
                    <a:pt x="535" y="273"/>
                    <a:pt x="372" y="110"/>
                  </a:cubicBezTo>
                  <a:cubicBezTo>
                    <a:pt x="214" y="31"/>
                    <a:pt x="133" y="1"/>
                    <a:pt x="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2" name="Google Shape;12022;p17"/>
            <p:cNvSpPr/>
            <p:nvPr/>
          </p:nvSpPr>
          <p:spPr>
            <a:xfrm>
              <a:off x="1876975" y="47372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0" y="112"/>
                    <a:pt x="225" y="168"/>
                    <a:pt x="477" y="168"/>
                  </a:cubicBezTo>
                  <a:cubicBezTo>
                    <a:pt x="729" y="168"/>
                    <a:pt x="1009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3" name="Google Shape;12023;p17"/>
            <p:cNvSpPr/>
            <p:nvPr/>
          </p:nvSpPr>
          <p:spPr>
            <a:xfrm>
              <a:off x="1868575" y="2619375"/>
              <a:ext cx="25225" cy="4225"/>
            </a:xfrm>
            <a:custGeom>
              <a:avLst/>
              <a:gdLst/>
              <a:ahLst/>
              <a:cxnLst/>
              <a:rect l="l" t="t" r="r" b="b"/>
              <a:pathLst>
                <a:path w="1009" h="16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112"/>
                    <a:pt x="280" y="168"/>
                    <a:pt x="533" y="168"/>
                  </a:cubicBezTo>
                  <a:cubicBezTo>
                    <a:pt x="785" y="168"/>
                    <a:pt x="1009" y="112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4" name="Google Shape;12024;p17"/>
            <p:cNvSpPr/>
            <p:nvPr/>
          </p:nvSpPr>
          <p:spPr>
            <a:xfrm>
              <a:off x="1795725" y="2744275"/>
              <a:ext cx="33650" cy="8950"/>
            </a:xfrm>
            <a:custGeom>
              <a:avLst/>
              <a:gdLst/>
              <a:ahLst/>
              <a:cxnLst/>
              <a:rect l="l" t="t" r="r" b="b"/>
              <a:pathLst>
                <a:path w="1346" h="358" extrusionOk="0">
                  <a:moveTo>
                    <a:pt x="223" y="1"/>
                  </a:moveTo>
                  <a:cubicBezTo>
                    <a:pt x="133" y="1"/>
                    <a:pt x="59" y="41"/>
                    <a:pt x="1" y="159"/>
                  </a:cubicBezTo>
                  <a:cubicBezTo>
                    <a:pt x="1" y="159"/>
                    <a:pt x="499" y="358"/>
                    <a:pt x="897" y="358"/>
                  </a:cubicBezTo>
                  <a:cubicBezTo>
                    <a:pt x="1096" y="358"/>
                    <a:pt x="1271" y="308"/>
                    <a:pt x="1345" y="159"/>
                  </a:cubicBezTo>
                  <a:lnTo>
                    <a:pt x="1345" y="159"/>
                  </a:lnTo>
                  <a:cubicBezTo>
                    <a:pt x="1244" y="192"/>
                    <a:pt x="1148" y="206"/>
                    <a:pt x="1057" y="206"/>
                  </a:cubicBezTo>
                  <a:cubicBezTo>
                    <a:pt x="701" y="206"/>
                    <a:pt x="423" y="1"/>
                    <a:pt x="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5" name="Google Shape;12025;p17"/>
            <p:cNvSpPr/>
            <p:nvPr/>
          </p:nvSpPr>
          <p:spPr>
            <a:xfrm>
              <a:off x="1793875" y="4440300"/>
              <a:ext cx="18700" cy="19950"/>
            </a:xfrm>
            <a:custGeom>
              <a:avLst/>
              <a:gdLst/>
              <a:ahLst/>
              <a:cxnLst/>
              <a:rect l="l" t="t" r="r" b="b"/>
              <a:pathLst>
                <a:path w="748" h="798" extrusionOk="0">
                  <a:moveTo>
                    <a:pt x="747" y="1"/>
                  </a:moveTo>
                  <a:cubicBezTo>
                    <a:pt x="0" y="1"/>
                    <a:pt x="249" y="798"/>
                    <a:pt x="498" y="798"/>
                  </a:cubicBezTo>
                  <a:cubicBezTo>
                    <a:pt x="623" y="798"/>
                    <a:pt x="747" y="599"/>
                    <a:pt x="7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6" name="Google Shape;12026;p17"/>
            <p:cNvSpPr/>
            <p:nvPr/>
          </p:nvSpPr>
          <p:spPr>
            <a:xfrm>
              <a:off x="1694875" y="4434700"/>
              <a:ext cx="100875" cy="207350"/>
            </a:xfrm>
            <a:custGeom>
              <a:avLst/>
              <a:gdLst/>
              <a:ahLst/>
              <a:cxnLst/>
              <a:rect l="l" t="t" r="r" b="b"/>
              <a:pathLst>
                <a:path w="4035" h="8294" extrusionOk="0">
                  <a:moveTo>
                    <a:pt x="4035" y="1"/>
                  </a:moveTo>
                  <a:lnTo>
                    <a:pt x="4035" y="1"/>
                  </a:lnTo>
                  <a:cubicBezTo>
                    <a:pt x="1" y="1121"/>
                    <a:pt x="1794" y="6052"/>
                    <a:pt x="2242" y="8293"/>
                  </a:cubicBezTo>
                  <a:cubicBezTo>
                    <a:pt x="2466" y="6052"/>
                    <a:pt x="1345" y="1794"/>
                    <a:pt x="40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7" name="Google Shape;12027;p17"/>
            <p:cNvSpPr/>
            <p:nvPr/>
          </p:nvSpPr>
          <p:spPr>
            <a:xfrm>
              <a:off x="1773325" y="4636425"/>
              <a:ext cx="16825" cy="28025"/>
            </a:xfrm>
            <a:custGeom>
              <a:avLst/>
              <a:gdLst/>
              <a:ahLst/>
              <a:cxnLst/>
              <a:rect l="l" t="t" r="r" b="b"/>
              <a:pathLst>
                <a:path w="673" h="1121" extrusionOk="0">
                  <a:moveTo>
                    <a:pt x="224" y="0"/>
                  </a:moveTo>
                  <a:cubicBezTo>
                    <a:pt x="224" y="448"/>
                    <a:pt x="0" y="1121"/>
                    <a:pt x="673" y="1121"/>
                  </a:cubicBezTo>
                  <a:cubicBezTo>
                    <a:pt x="448" y="896"/>
                    <a:pt x="673" y="224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8" name="Google Shape;12028;p17"/>
            <p:cNvSpPr/>
            <p:nvPr/>
          </p:nvSpPr>
          <p:spPr>
            <a:xfrm>
              <a:off x="1750900" y="4653225"/>
              <a:ext cx="28050" cy="50450"/>
            </a:xfrm>
            <a:custGeom>
              <a:avLst/>
              <a:gdLst/>
              <a:ahLst/>
              <a:cxnLst/>
              <a:rect l="l" t="t" r="r" b="b"/>
              <a:pathLst>
                <a:path w="1122" h="2018" extrusionOk="0">
                  <a:moveTo>
                    <a:pt x="1" y="0"/>
                  </a:moveTo>
                  <a:cubicBezTo>
                    <a:pt x="449" y="673"/>
                    <a:pt x="1" y="1569"/>
                    <a:pt x="897" y="2017"/>
                  </a:cubicBezTo>
                  <a:cubicBezTo>
                    <a:pt x="673" y="1345"/>
                    <a:pt x="1121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9" name="Google Shape;12029;p17"/>
            <p:cNvSpPr/>
            <p:nvPr/>
          </p:nvSpPr>
          <p:spPr>
            <a:xfrm>
              <a:off x="1713600" y="2728700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3" y="330"/>
                    <a:pt x="533" y="330"/>
                  </a:cubicBezTo>
                  <a:cubicBezTo>
                    <a:pt x="567" y="330"/>
                    <a:pt x="535" y="273"/>
                    <a:pt x="372" y="109"/>
                  </a:cubicBezTo>
                  <a:cubicBezTo>
                    <a:pt x="214" y="30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0" name="Google Shape;12030;p17"/>
            <p:cNvSpPr/>
            <p:nvPr/>
          </p:nvSpPr>
          <p:spPr>
            <a:xfrm>
              <a:off x="1447250" y="1674375"/>
              <a:ext cx="17925" cy="21425"/>
            </a:xfrm>
            <a:custGeom>
              <a:avLst/>
              <a:gdLst/>
              <a:ahLst/>
              <a:cxnLst/>
              <a:rect l="l" t="t" r="r" b="b"/>
              <a:pathLst>
                <a:path w="717" h="857" extrusionOk="0">
                  <a:moveTo>
                    <a:pt x="229" y="1"/>
                  </a:moveTo>
                  <a:cubicBezTo>
                    <a:pt x="161" y="1"/>
                    <a:pt x="97" y="44"/>
                    <a:pt x="44" y="148"/>
                  </a:cubicBezTo>
                  <a:cubicBezTo>
                    <a:pt x="642" y="148"/>
                    <a:pt x="0" y="857"/>
                    <a:pt x="480" y="857"/>
                  </a:cubicBezTo>
                  <a:cubicBezTo>
                    <a:pt x="540" y="857"/>
                    <a:pt x="617" y="846"/>
                    <a:pt x="717" y="821"/>
                  </a:cubicBezTo>
                  <a:cubicBezTo>
                    <a:pt x="717" y="477"/>
                    <a:pt x="453" y="1"/>
                    <a:pt x="2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1" name="Google Shape;12031;p17"/>
            <p:cNvSpPr/>
            <p:nvPr/>
          </p:nvSpPr>
          <p:spPr>
            <a:xfrm>
              <a:off x="1425925" y="1638850"/>
              <a:ext cx="22450" cy="28050"/>
            </a:xfrm>
            <a:custGeom>
              <a:avLst/>
              <a:gdLst/>
              <a:ahLst/>
              <a:cxnLst/>
              <a:rect l="l" t="t" r="r" b="b"/>
              <a:pathLst>
                <a:path w="898" h="1122" extrusionOk="0">
                  <a:moveTo>
                    <a:pt x="1" y="1"/>
                  </a:moveTo>
                  <a:cubicBezTo>
                    <a:pt x="1" y="673"/>
                    <a:pt x="449" y="673"/>
                    <a:pt x="897" y="1121"/>
                  </a:cubicBezTo>
                  <a:cubicBezTo>
                    <a:pt x="897" y="449"/>
                    <a:pt x="673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2" name="Google Shape;12032;p17"/>
            <p:cNvSpPr/>
            <p:nvPr/>
          </p:nvSpPr>
          <p:spPr>
            <a:xfrm>
              <a:off x="1325075" y="1582825"/>
              <a:ext cx="100875" cy="106475"/>
            </a:xfrm>
            <a:custGeom>
              <a:avLst/>
              <a:gdLst/>
              <a:ahLst/>
              <a:cxnLst/>
              <a:rect l="l" t="t" r="r" b="b"/>
              <a:pathLst>
                <a:path w="4035" h="4259" extrusionOk="0">
                  <a:moveTo>
                    <a:pt x="1" y="0"/>
                  </a:moveTo>
                  <a:lnTo>
                    <a:pt x="1" y="0"/>
                  </a:lnTo>
                  <a:cubicBezTo>
                    <a:pt x="587" y="4105"/>
                    <a:pt x="1173" y="3437"/>
                    <a:pt x="3097" y="3942"/>
                  </a:cubicBezTo>
                  <a:lnTo>
                    <a:pt x="3097" y="3942"/>
                  </a:lnTo>
                  <a:cubicBezTo>
                    <a:pt x="1541" y="3227"/>
                    <a:pt x="377" y="1692"/>
                    <a:pt x="1" y="0"/>
                  </a:cubicBezTo>
                  <a:close/>
                  <a:moveTo>
                    <a:pt x="3097" y="3942"/>
                  </a:moveTo>
                  <a:cubicBezTo>
                    <a:pt x="3396" y="4079"/>
                    <a:pt x="3710" y="4186"/>
                    <a:pt x="4035" y="4259"/>
                  </a:cubicBezTo>
                  <a:cubicBezTo>
                    <a:pt x="3691" y="4115"/>
                    <a:pt x="3380" y="4016"/>
                    <a:pt x="3097" y="394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3" name="Google Shape;12033;p17"/>
            <p:cNvSpPr/>
            <p:nvPr/>
          </p:nvSpPr>
          <p:spPr>
            <a:xfrm>
              <a:off x="1263450" y="1241050"/>
              <a:ext cx="56050" cy="17050"/>
            </a:xfrm>
            <a:custGeom>
              <a:avLst/>
              <a:gdLst/>
              <a:ahLst/>
              <a:cxnLst/>
              <a:rect l="l" t="t" r="r" b="b"/>
              <a:pathLst>
                <a:path w="2242" h="682" extrusionOk="0">
                  <a:moveTo>
                    <a:pt x="1" y="0"/>
                  </a:moveTo>
                  <a:cubicBezTo>
                    <a:pt x="290" y="435"/>
                    <a:pt x="766" y="682"/>
                    <a:pt x="1309" y="682"/>
                  </a:cubicBezTo>
                  <a:cubicBezTo>
                    <a:pt x="1607" y="682"/>
                    <a:pt x="1924" y="607"/>
                    <a:pt x="2242" y="449"/>
                  </a:cubicBezTo>
                  <a:cubicBezTo>
                    <a:pt x="1345" y="224"/>
                    <a:pt x="673" y="224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4" name="Google Shape;12034;p17"/>
            <p:cNvSpPr/>
            <p:nvPr/>
          </p:nvSpPr>
          <p:spPr>
            <a:xfrm>
              <a:off x="1210225" y="2466675"/>
              <a:ext cx="36450" cy="13300"/>
            </a:xfrm>
            <a:custGeom>
              <a:avLst/>
              <a:gdLst/>
              <a:ahLst/>
              <a:cxnLst/>
              <a:rect l="l" t="t" r="r" b="b"/>
              <a:pathLst>
                <a:path w="1458" h="532" extrusionOk="0">
                  <a:moveTo>
                    <a:pt x="393" y="1"/>
                  </a:moveTo>
                  <a:cubicBezTo>
                    <a:pt x="112" y="1"/>
                    <a:pt x="0" y="57"/>
                    <a:pt x="337" y="57"/>
                  </a:cubicBezTo>
                  <a:cubicBezTo>
                    <a:pt x="663" y="57"/>
                    <a:pt x="870" y="531"/>
                    <a:pt x="1131" y="531"/>
                  </a:cubicBezTo>
                  <a:cubicBezTo>
                    <a:pt x="1229" y="531"/>
                    <a:pt x="1335" y="464"/>
                    <a:pt x="1457" y="281"/>
                  </a:cubicBezTo>
                  <a:cubicBezTo>
                    <a:pt x="1121" y="57"/>
                    <a:pt x="673" y="1"/>
                    <a:pt x="3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5" name="Google Shape;12035;p17"/>
            <p:cNvSpPr/>
            <p:nvPr/>
          </p:nvSpPr>
          <p:spPr>
            <a:xfrm>
              <a:off x="1196225" y="1228175"/>
              <a:ext cx="61650" cy="21575"/>
            </a:xfrm>
            <a:custGeom>
              <a:avLst/>
              <a:gdLst/>
              <a:ahLst/>
              <a:cxnLst/>
              <a:rect l="l" t="t" r="r" b="b"/>
              <a:pathLst>
                <a:path w="2466" h="863" extrusionOk="0">
                  <a:moveTo>
                    <a:pt x="746" y="0"/>
                  </a:moveTo>
                  <a:cubicBezTo>
                    <a:pt x="471" y="0"/>
                    <a:pt x="213" y="78"/>
                    <a:pt x="0" y="291"/>
                  </a:cubicBezTo>
                  <a:cubicBezTo>
                    <a:pt x="480" y="291"/>
                    <a:pt x="1304" y="863"/>
                    <a:pt x="1898" y="863"/>
                  </a:cubicBezTo>
                  <a:cubicBezTo>
                    <a:pt x="2136" y="863"/>
                    <a:pt x="2337" y="772"/>
                    <a:pt x="2465" y="515"/>
                  </a:cubicBezTo>
                  <a:cubicBezTo>
                    <a:pt x="2006" y="362"/>
                    <a:pt x="1338" y="0"/>
                    <a:pt x="7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6" name="Google Shape;12036;p17"/>
            <p:cNvSpPr/>
            <p:nvPr/>
          </p:nvSpPr>
          <p:spPr>
            <a:xfrm>
              <a:off x="1235425" y="74800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7" name="Google Shape;12037;p17"/>
            <p:cNvSpPr/>
            <p:nvPr/>
          </p:nvSpPr>
          <p:spPr>
            <a:xfrm>
              <a:off x="1229825" y="2524125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8" name="Google Shape;12038;p17"/>
            <p:cNvSpPr/>
            <p:nvPr/>
          </p:nvSpPr>
          <p:spPr>
            <a:xfrm>
              <a:off x="1185000" y="1033750"/>
              <a:ext cx="11250" cy="5625"/>
            </a:xfrm>
            <a:custGeom>
              <a:avLst/>
              <a:gdLst/>
              <a:ahLst/>
              <a:cxnLst/>
              <a:rect l="l" t="t" r="r" b="b"/>
              <a:pathLst>
                <a:path w="450" h="225" extrusionOk="0">
                  <a:moveTo>
                    <a:pt x="1" y="0"/>
                  </a:moveTo>
                  <a:cubicBezTo>
                    <a:pt x="1" y="0"/>
                    <a:pt x="1" y="224"/>
                    <a:pt x="225" y="224"/>
                  </a:cubicBezTo>
                  <a:cubicBezTo>
                    <a:pt x="449" y="224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9" name="Google Shape;12039;p17"/>
            <p:cNvSpPr/>
            <p:nvPr/>
          </p:nvSpPr>
          <p:spPr>
            <a:xfrm>
              <a:off x="1084150" y="29499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570" y="1"/>
                  </a:moveTo>
                  <a:cubicBezTo>
                    <a:pt x="1570" y="673"/>
                    <a:pt x="1" y="1794"/>
                    <a:pt x="1570" y="2018"/>
                  </a:cubicBezTo>
                  <a:cubicBezTo>
                    <a:pt x="1121" y="1346"/>
                    <a:pt x="2242" y="449"/>
                    <a:pt x="15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0" name="Google Shape;12040;p17"/>
            <p:cNvSpPr/>
            <p:nvPr/>
          </p:nvSpPr>
          <p:spPr>
            <a:xfrm>
              <a:off x="1044925" y="2877100"/>
              <a:ext cx="72875" cy="190525"/>
            </a:xfrm>
            <a:custGeom>
              <a:avLst/>
              <a:gdLst/>
              <a:ahLst/>
              <a:cxnLst/>
              <a:rect l="l" t="t" r="r" b="b"/>
              <a:pathLst>
                <a:path w="2915" h="7621" extrusionOk="0">
                  <a:moveTo>
                    <a:pt x="2690" y="0"/>
                  </a:moveTo>
                  <a:cubicBezTo>
                    <a:pt x="1794" y="2242"/>
                    <a:pt x="1" y="5379"/>
                    <a:pt x="1122" y="7620"/>
                  </a:cubicBezTo>
                  <a:cubicBezTo>
                    <a:pt x="897" y="5379"/>
                    <a:pt x="2914" y="2466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1" name="Google Shape;12041;p17"/>
            <p:cNvSpPr/>
            <p:nvPr/>
          </p:nvSpPr>
          <p:spPr>
            <a:xfrm>
              <a:off x="1072950" y="1229850"/>
              <a:ext cx="22425" cy="22425"/>
            </a:xfrm>
            <a:custGeom>
              <a:avLst/>
              <a:gdLst/>
              <a:ahLst/>
              <a:cxnLst/>
              <a:rect l="l" t="t" r="r" b="b"/>
              <a:pathLst>
                <a:path w="897" h="897" extrusionOk="0">
                  <a:moveTo>
                    <a:pt x="225" y="0"/>
                  </a:moveTo>
                  <a:cubicBezTo>
                    <a:pt x="225" y="448"/>
                    <a:pt x="1" y="897"/>
                    <a:pt x="897" y="897"/>
                  </a:cubicBezTo>
                  <a:cubicBezTo>
                    <a:pt x="897" y="448"/>
                    <a:pt x="897" y="224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2" name="Google Shape;12042;p17"/>
            <p:cNvSpPr/>
            <p:nvPr/>
          </p:nvSpPr>
          <p:spPr>
            <a:xfrm>
              <a:off x="1033725" y="3129225"/>
              <a:ext cx="50450" cy="25"/>
            </a:xfrm>
            <a:custGeom>
              <a:avLst/>
              <a:gdLst/>
              <a:ahLst/>
              <a:cxnLst/>
              <a:rect l="l" t="t" r="r" b="b"/>
              <a:pathLst>
                <a:path w="2018" h="1" extrusionOk="0">
                  <a:moveTo>
                    <a:pt x="1121" y="1"/>
                  </a:moveTo>
                  <a:cubicBezTo>
                    <a:pt x="1" y="1"/>
                    <a:pt x="2018" y="1"/>
                    <a:pt x="11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3" name="Google Shape;12043;p17"/>
            <p:cNvSpPr/>
            <p:nvPr/>
          </p:nvSpPr>
          <p:spPr>
            <a:xfrm>
              <a:off x="1016925" y="4624575"/>
              <a:ext cx="54175" cy="18100"/>
            </a:xfrm>
            <a:custGeom>
              <a:avLst/>
              <a:gdLst/>
              <a:ahLst/>
              <a:cxnLst/>
              <a:rect l="l" t="t" r="r" b="b"/>
              <a:pathLst>
                <a:path w="2167" h="724" extrusionOk="0">
                  <a:moveTo>
                    <a:pt x="1096" y="1"/>
                  </a:moveTo>
                  <a:cubicBezTo>
                    <a:pt x="498" y="1"/>
                    <a:pt x="0" y="100"/>
                    <a:pt x="0" y="698"/>
                  </a:cubicBezTo>
                  <a:cubicBezTo>
                    <a:pt x="299" y="698"/>
                    <a:pt x="648" y="723"/>
                    <a:pt x="972" y="723"/>
                  </a:cubicBezTo>
                  <a:cubicBezTo>
                    <a:pt x="1619" y="723"/>
                    <a:pt x="2167" y="623"/>
                    <a:pt x="2017" y="26"/>
                  </a:cubicBezTo>
                  <a:cubicBezTo>
                    <a:pt x="1719" y="26"/>
                    <a:pt x="1395" y="1"/>
                    <a:pt x="10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4" name="Google Shape;12044;p17"/>
            <p:cNvSpPr/>
            <p:nvPr/>
          </p:nvSpPr>
          <p:spPr>
            <a:xfrm>
              <a:off x="1000125" y="1235450"/>
              <a:ext cx="44825" cy="56050"/>
            </a:xfrm>
            <a:custGeom>
              <a:avLst/>
              <a:gdLst/>
              <a:ahLst/>
              <a:cxnLst/>
              <a:rect l="l" t="t" r="r" b="b"/>
              <a:pathLst>
                <a:path w="1793" h="2242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672" y="224"/>
                    <a:pt x="448" y="1345"/>
                    <a:pt x="0" y="2241"/>
                  </a:cubicBezTo>
                  <a:cubicBezTo>
                    <a:pt x="1569" y="2241"/>
                    <a:pt x="1121" y="448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5" name="Google Shape;12045;p17"/>
            <p:cNvSpPr/>
            <p:nvPr/>
          </p:nvSpPr>
          <p:spPr>
            <a:xfrm>
              <a:off x="1022525" y="319085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449" y="1"/>
                  </a:moveTo>
                  <a:cubicBezTo>
                    <a:pt x="0" y="1"/>
                    <a:pt x="0" y="449"/>
                    <a:pt x="449" y="449"/>
                  </a:cubicBezTo>
                  <a:cubicBezTo>
                    <a:pt x="673" y="449"/>
                    <a:pt x="673" y="1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6" name="Google Shape;12046;p17"/>
            <p:cNvSpPr/>
            <p:nvPr/>
          </p:nvSpPr>
          <p:spPr>
            <a:xfrm>
              <a:off x="994500" y="33029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0"/>
                    <a:pt x="1" y="897"/>
                    <a:pt x="673" y="897"/>
                  </a:cubicBezTo>
                  <a:cubicBezTo>
                    <a:pt x="673" y="673"/>
                    <a:pt x="1570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7" name="Google Shape;12047;p17"/>
            <p:cNvSpPr/>
            <p:nvPr/>
          </p:nvSpPr>
          <p:spPr>
            <a:xfrm>
              <a:off x="944075" y="2031050"/>
              <a:ext cx="16850" cy="11250"/>
            </a:xfrm>
            <a:custGeom>
              <a:avLst/>
              <a:gdLst/>
              <a:ahLst/>
              <a:cxnLst/>
              <a:rect l="l" t="t" r="r" b="b"/>
              <a:pathLst>
                <a:path w="674" h="450" extrusionOk="0">
                  <a:moveTo>
                    <a:pt x="225" y="1"/>
                  </a:moveTo>
                  <a:cubicBezTo>
                    <a:pt x="1" y="1"/>
                    <a:pt x="225" y="449"/>
                    <a:pt x="673" y="449"/>
                  </a:cubicBezTo>
                  <a:cubicBezTo>
                    <a:pt x="673" y="225"/>
                    <a:pt x="673" y="1"/>
                    <a:pt x="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8" name="Google Shape;12048;p17"/>
            <p:cNvSpPr/>
            <p:nvPr/>
          </p:nvSpPr>
          <p:spPr>
            <a:xfrm>
              <a:off x="949675" y="2053475"/>
              <a:ext cx="16850" cy="22425"/>
            </a:xfrm>
            <a:custGeom>
              <a:avLst/>
              <a:gdLst/>
              <a:ahLst/>
              <a:cxnLst/>
              <a:rect l="l" t="t" r="r" b="b"/>
              <a:pathLst>
                <a:path w="674" h="897" extrusionOk="0">
                  <a:moveTo>
                    <a:pt x="1" y="0"/>
                  </a:moveTo>
                  <a:cubicBezTo>
                    <a:pt x="1" y="449"/>
                    <a:pt x="1" y="897"/>
                    <a:pt x="673" y="897"/>
                  </a:cubicBezTo>
                  <a:cubicBezTo>
                    <a:pt x="673" y="449"/>
                    <a:pt x="673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9" name="Google Shape;12049;p17"/>
            <p:cNvSpPr/>
            <p:nvPr/>
          </p:nvSpPr>
          <p:spPr>
            <a:xfrm>
              <a:off x="949900" y="1850875"/>
              <a:ext cx="22225" cy="17725"/>
            </a:xfrm>
            <a:custGeom>
              <a:avLst/>
              <a:gdLst/>
              <a:ahLst/>
              <a:cxnLst/>
              <a:rect l="l" t="t" r="r" b="b"/>
              <a:pathLst>
                <a:path w="889" h="709" extrusionOk="0">
                  <a:moveTo>
                    <a:pt x="622" y="0"/>
                  </a:moveTo>
                  <a:cubicBezTo>
                    <a:pt x="0" y="0"/>
                    <a:pt x="67" y="708"/>
                    <a:pt x="664" y="708"/>
                  </a:cubicBezTo>
                  <a:cubicBezTo>
                    <a:pt x="664" y="484"/>
                    <a:pt x="888" y="260"/>
                    <a:pt x="888" y="36"/>
                  </a:cubicBezTo>
                  <a:cubicBezTo>
                    <a:pt x="789" y="11"/>
                    <a:pt x="700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0" name="Google Shape;12050;p17"/>
            <p:cNvSpPr/>
            <p:nvPr/>
          </p:nvSpPr>
          <p:spPr>
            <a:xfrm>
              <a:off x="966500" y="1808175"/>
              <a:ext cx="18700" cy="10000"/>
            </a:xfrm>
            <a:custGeom>
              <a:avLst/>
              <a:gdLst/>
              <a:ahLst/>
              <a:cxnLst/>
              <a:rect l="l" t="t" r="r" b="b"/>
              <a:pathLst>
                <a:path w="748" h="400" extrusionOk="0">
                  <a:moveTo>
                    <a:pt x="249" y="1"/>
                  </a:moveTo>
                  <a:cubicBezTo>
                    <a:pt x="125" y="1"/>
                    <a:pt x="0" y="101"/>
                    <a:pt x="0" y="399"/>
                  </a:cubicBezTo>
                  <a:cubicBezTo>
                    <a:pt x="747" y="399"/>
                    <a:pt x="498" y="1"/>
                    <a:pt x="2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1" name="Google Shape;12051;p17"/>
            <p:cNvSpPr/>
            <p:nvPr/>
          </p:nvSpPr>
          <p:spPr>
            <a:xfrm>
              <a:off x="960900" y="3392575"/>
              <a:ext cx="11225" cy="16825"/>
            </a:xfrm>
            <a:custGeom>
              <a:avLst/>
              <a:gdLst/>
              <a:ahLst/>
              <a:cxnLst/>
              <a:rect l="l" t="t" r="r" b="b"/>
              <a:pathLst>
                <a:path w="449" h="673" extrusionOk="0">
                  <a:moveTo>
                    <a:pt x="0" y="0"/>
                  </a:moveTo>
                  <a:cubicBezTo>
                    <a:pt x="0" y="224"/>
                    <a:pt x="0" y="448"/>
                    <a:pt x="224" y="672"/>
                  </a:cubicBezTo>
                  <a:cubicBezTo>
                    <a:pt x="448" y="672"/>
                    <a:pt x="224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2" name="Google Shape;12052;p17"/>
            <p:cNvSpPr/>
            <p:nvPr/>
          </p:nvSpPr>
          <p:spPr>
            <a:xfrm>
              <a:off x="944075" y="1801350"/>
              <a:ext cx="16850" cy="11225"/>
            </a:xfrm>
            <a:custGeom>
              <a:avLst/>
              <a:gdLst/>
              <a:ahLst/>
              <a:cxnLst/>
              <a:rect l="l" t="t" r="r" b="b"/>
              <a:pathLst>
                <a:path w="674" h="449" extrusionOk="0">
                  <a:moveTo>
                    <a:pt x="225" y="0"/>
                  </a:moveTo>
                  <a:cubicBezTo>
                    <a:pt x="1" y="0"/>
                    <a:pt x="225" y="448"/>
                    <a:pt x="673" y="448"/>
                  </a:cubicBezTo>
                  <a:cubicBezTo>
                    <a:pt x="673" y="224"/>
                    <a:pt x="673" y="0"/>
                    <a:pt x="2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3" name="Google Shape;12053;p17"/>
            <p:cNvSpPr/>
            <p:nvPr/>
          </p:nvSpPr>
          <p:spPr>
            <a:xfrm>
              <a:off x="893650" y="3465400"/>
              <a:ext cx="33650" cy="28050"/>
            </a:xfrm>
            <a:custGeom>
              <a:avLst/>
              <a:gdLst/>
              <a:ahLst/>
              <a:cxnLst/>
              <a:rect l="l" t="t" r="r" b="b"/>
              <a:pathLst>
                <a:path w="1346" h="1122" extrusionOk="0">
                  <a:moveTo>
                    <a:pt x="673" y="1"/>
                  </a:moveTo>
                  <a:cubicBezTo>
                    <a:pt x="673" y="449"/>
                    <a:pt x="1" y="897"/>
                    <a:pt x="673" y="1121"/>
                  </a:cubicBezTo>
                  <a:cubicBezTo>
                    <a:pt x="673" y="897"/>
                    <a:pt x="1345" y="225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4" name="Google Shape;12054;p17"/>
            <p:cNvSpPr/>
            <p:nvPr/>
          </p:nvSpPr>
          <p:spPr>
            <a:xfrm>
              <a:off x="871250" y="1263450"/>
              <a:ext cx="33625" cy="44850"/>
            </a:xfrm>
            <a:custGeom>
              <a:avLst/>
              <a:gdLst/>
              <a:ahLst/>
              <a:cxnLst/>
              <a:rect l="l" t="t" r="r" b="b"/>
              <a:pathLst>
                <a:path w="1345" h="1794" extrusionOk="0">
                  <a:moveTo>
                    <a:pt x="449" y="1"/>
                  </a:moveTo>
                  <a:lnTo>
                    <a:pt x="449" y="1"/>
                  </a:lnTo>
                  <a:cubicBezTo>
                    <a:pt x="673" y="1121"/>
                    <a:pt x="0" y="1794"/>
                    <a:pt x="1345" y="1794"/>
                  </a:cubicBezTo>
                  <a:cubicBezTo>
                    <a:pt x="897" y="1346"/>
                    <a:pt x="1345" y="225"/>
                    <a:pt x="4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5" name="Google Shape;12055;p17"/>
            <p:cNvSpPr/>
            <p:nvPr/>
          </p:nvSpPr>
          <p:spPr>
            <a:xfrm>
              <a:off x="874975" y="1947025"/>
              <a:ext cx="29900" cy="9975"/>
            </a:xfrm>
            <a:custGeom>
              <a:avLst/>
              <a:gdLst/>
              <a:ahLst/>
              <a:cxnLst/>
              <a:rect l="l" t="t" r="r" b="b"/>
              <a:pathLst>
                <a:path w="1196" h="399" extrusionOk="0">
                  <a:moveTo>
                    <a:pt x="1196" y="0"/>
                  </a:moveTo>
                  <a:cubicBezTo>
                    <a:pt x="1" y="0"/>
                    <a:pt x="300" y="398"/>
                    <a:pt x="698" y="398"/>
                  </a:cubicBezTo>
                  <a:cubicBezTo>
                    <a:pt x="897" y="398"/>
                    <a:pt x="1121" y="299"/>
                    <a:pt x="11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6" name="Google Shape;12056;p17"/>
            <p:cNvSpPr/>
            <p:nvPr/>
          </p:nvSpPr>
          <p:spPr>
            <a:xfrm>
              <a:off x="854425" y="3437400"/>
              <a:ext cx="44850" cy="50450"/>
            </a:xfrm>
            <a:custGeom>
              <a:avLst/>
              <a:gdLst/>
              <a:ahLst/>
              <a:cxnLst/>
              <a:rect l="l" t="t" r="r" b="b"/>
              <a:pathLst>
                <a:path w="1794" h="2018" extrusionOk="0">
                  <a:moveTo>
                    <a:pt x="1346" y="0"/>
                  </a:moveTo>
                  <a:lnTo>
                    <a:pt x="1346" y="0"/>
                  </a:lnTo>
                  <a:cubicBezTo>
                    <a:pt x="1122" y="897"/>
                    <a:pt x="225" y="1345"/>
                    <a:pt x="1" y="2017"/>
                  </a:cubicBezTo>
                  <a:cubicBezTo>
                    <a:pt x="1122" y="1793"/>
                    <a:pt x="1794" y="672"/>
                    <a:pt x="1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7" name="Google Shape;12057;p17"/>
            <p:cNvSpPr/>
            <p:nvPr/>
          </p:nvSpPr>
          <p:spPr>
            <a:xfrm>
              <a:off x="876850" y="3504625"/>
              <a:ext cx="22425" cy="11225"/>
            </a:xfrm>
            <a:custGeom>
              <a:avLst/>
              <a:gdLst/>
              <a:ahLst/>
              <a:cxnLst/>
              <a:rect l="l" t="t" r="r" b="b"/>
              <a:pathLst>
                <a:path w="897" h="449" extrusionOk="0">
                  <a:moveTo>
                    <a:pt x="673" y="0"/>
                  </a:moveTo>
                  <a:cubicBezTo>
                    <a:pt x="225" y="0"/>
                    <a:pt x="0" y="225"/>
                    <a:pt x="0" y="449"/>
                  </a:cubicBezTo>
                  <a:cubicBezTo>
                    <a:pt x="673" y="449"/>
                    <a:pt x="897" y="449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8" name="Google Shape;12058;p17"/>
            <p:cNvSpPr/>
            <p:nvPr/>
          </p:nvSpPr>
          <p:spPr>
            <a:xfrm>
              <a:off x="843975" y="35523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465" y="0"/>
                  </a:moveTo>
                  <a:cubicBezTo>
                    <a:pt x="434" y="0"/>
                    <a:pt x="353" y="31"/>
                    <a:pt x="195" y="110"/>
                  </a:cubicBezTo>
                  <a:cubicBezTo>
                    <a:pt x="32" y="273"/>
                    <a:pt x="0" y="330"/>
                    <a:pt x="34" y="330"/>
                  </a:cubicBezTo>
                  <a:cubicBezTo>
                    <a:pt x="114" y="330"/>
                    <a:pt x="566" y="0"/>
                    <a:pt x="4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9" name="Google Shape;12059;p17"/>
            <p:cNvSpPr/>
            <p:nvPr/>
          </p:nvSpPr>
          <p:spPr>
            <a:xfrm>
              <a:off x="853800" y="3499025"/>
              <a:ext cx="24800" cy="6500"/>
            </a:xfrm>
            <a:custGeom>
              <a:avLst/>
              <a:gdLst/>
              <a:ahLst/>
              <a:cxnLst/>
              <a:rect l="l" t="t" r="r" b="b"/>
              <a:pathLst>
                <a:path w="992" h="260" extrusionOk="0">
                  <a:moveTo>
                    <a:pt x="474" y="0"/>
                  </a:moveTo>
                  <a:lnTo>
                    <a:pt x="474" y="0"/>
                  </a:lnTo>
                  <a:cubicBezTo>
                    <a:pt x="1" y="190"/>
                    <a:pt x="87" y="259"/>
                    <a:pt x="278" y="259"/>
                  </a:cubicBezTo>
                  <a:cubicBezTo>
                    <a:pt x="538" y="259"/>
                    <a:pt x="992" y="130"/>
                    <a:pt x="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0" name="Google Shape;12060;p17"/>
            <p:cNvSpPr/>
            <p:nvPr/>
          </p:nvSpPr>
          <p:spPr>
            <a:xfrm>
              <a:off x="839875" y="3514250"/>
              <a:ext cx="20200" cy="7200"/>
            </a:xfrm>
            <a:custGeom>
              <a:avLst/>
              <a:gdLst/>
              <a:ahLst/>
              <a:cxnLst/>
              <a:rect l="l" t="t" r="r" b="b"/>
              <a:pathLst>
                <a:path w="808" h="288" extrusionOk="0">
                  <a:moveTo>
                    <a:pt x="230" y="1"/>
                  </a:moveTo>
                  <a:cubicBezTo>
                    <a:pt x="72" y="1"/>
                    <a:pt x="0" y="288"/>
                    <a:pt x="359" y="288"/>
                  </a:cubicBezTo>
                  <a:cubicBezTo>
                    <a:pt x="583" y="288"/>
                    <a:pt x="807" y="64"/>
                    <a:pt x="359" y="64"/>
                  </a:cubicBezTo>
                  <a:cubicBezTo>
                    <a:pt x="314" y="19"/>
                    <a:pt x="269" y="1"/>
                    <a:pt x="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1" name="Google Shape;12061;p17"/>
            <p:cNvSpPr/>
            <p:nvPr/>
          </p:nvSpPr>
          <p:spPr>
            <a:xfrm>
              <a:off x="823625" y="3532650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0"/>
                  </a:moveTo>
                  <a:cubicBezTo>
                    <a:pt x="0" y="112"/>
                    <a:pt x="280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2" name="Google Shape;12062;p17"/>
            <p:cNvSpPr/>
            <p:nvPr/>
          </p:nvSpPr>
          <p:spPr>
            <a:xfrm>
              <a:off x="816650" y="1168200"/>
              <a:ext cx="25525" cy="10650"/>
            </a:xfrm>
            <a:custGeom>
              <a:avLst/>
              <a:gdLst/>
              <a:ahLst/>
              <a:cxnLst/>
              <a:rect l="l" t="t" r="r" b="b"/>
              <a:pathLst>
                <a:path w="1021" h="426" extrusionOk="0">
                  <a:moveTo>
                    <a:pt x="615" y="1"/>
                  </a:moveTo>
                  <a:cubicBezTo>
                    <a:pt x="1" y="247"/>
                    <a:pt x="330" y="425"/>
                    <a:pt x="605" y="425"/>
                  </a:cubicBezTo>
                  <a:cubicBezTo>
                    <a:pt x="831" y="425"/>
                    <a:pt x="1020" y="304"/>
                    <a:pt x="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3" name="Google Shape;12063;p17"/>
            <p:cNvSpPr/>
            <p:nvPr/>
          </p:nvSpPr>
          <p:spPr>
            <a:xfrm>
              <a:off x="820825" y="1582825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5"/>
                    <a:pt x="673" y="225"/>
                  </a:cubicBezTo>
                  <a:cubicBezTo>
                    <a:pt x="673" y="225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4" name="Google Shape;12064;p17"/>
            <p:cNvSpPr/>
            <p:nvPr/>
          </p:nvSpPr>
          <p:spPr>
            <a:xfrm>
              <a:off x="812825" y="1142575"/>
              <a:ext cx="12625" cy="6475"/>
            </a:xfrm>
            <a:custGeom>
              <a:avLst/>
              <a:gdLst/>
              <a:ahLst/>
              <a:cxnLst/>
              <a:rect l="l" t="t" r="r" b="b"/>
              <a:pathLst>
                <a:path w="505" h="259" extrusionOk="0">
                  <a:moveTo>
                    <a:pt x="38" y="0"/>
                  </a:moveTo>
                  <a:cubicBezTo>
                    <a:pt x="0" y="0"/>
                    <a:pt x="453" y="259"/>
                    <a:pt x="491" y="259"/>
                  </a:cubicBezTo>
                  <a:cubicBezTo>
                    <a:pt x="504" y="259"/>
                    <a:pt x="462" y="224"/>
                    <a:pt x="320" y="129"/>
                  </a:cubicBezTo>
                  <a:cubicBezTo>
                    <a:pt x="131" y="35"/>
                    <a:pt x="51" y="0"/>
                    <a:pt x="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5" name="Google Shape;12065;p17"/>
            <p:cNvSpPr/>
            <p:nvPr/>
          </p:nvSpPr>
          <p:spPr>
            <a:xfrm>
              <a:off x="736775" y="1239975"/>
              <a:ext cx="95275" cy="40325"/>
            </a:xfrm>
            <a:custGeom>
              <a:avLst/>
              <a:gdLst/>
              <a:ahLst/>
              <a:cxnLst/>
              <a:rect l="l" t="t" r="r" b="b"/>
              <a:pathLst>
                <a:path w="3811" h="1613" extrusionOk="0">
                  <a:moveTo>
                    <a:pt x="3204" y="0"/>
                  </a:moveTo>
                  <a:cubicBezTo>
                    <a:pt x="1851" y="0"/>
                    <a:pt x="586" y="636"/>
                    <a:pt x="0" y="1612"/>
                  </a:cubicBezTo>
                  <a:cubicBezTo>
                    <a:pt x="2018" y="1612"/>
                    <a:pt x="2466" y="716"/>
                    <a:pt x="3810" y="43"/>
                  </a:cubicBezTo>
                  <a:cubicBezTo>
                    <a:pt x="3608" y="14"/>
                    <a:pt x="3405" y="0"/>
                    <a:pt x="3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6" name="Google Shape;12066;p17"/>
            <p:cNvSpPr/>
            <p:nvPr/>
          </p:nvSpPr>
          <p:spPr>
            <a:xfrm>
              <a:off x="787200" y="2014250"/>
              <a:ext cx="44850" cy="33650"/>
            </a:xfrm>
            <a:custGeom>
              <a:avLst/>
              <a:gdLst/>
              <a:ahLst/>
              <a:cxnLst/>
              <a:rect l="l" t="t" r="r" b="b"/>
              <a:pathLst>
                <a:path w="1794" h="1346" extrusionOk="0">
                  <a:moveTo>
                    <a:pt x="1793" y="0"/>
                  </a:moveTo>
                  <a:cubicBezTo>
                    <a:pt x="449" y="0"/>
                    <a:pt x="225" y="449"/>
                    <a:pt x="1" y="1345"/>
                  </a:cubicBezTo>
                  <a:cubicBezTo>
                    <a:pt x="897" y="1121"/>
                    <a:pt x="1569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7" name="Google Shape;12067;p17"/>
            <p:cNvSpPr/>
            <p:nvPr/>
          </p:nvSpPr>
          <p:spPr>
            <a:xfrm>
              <a:off x="770400" y="1111300"/>
              <a:ext cx="35975" cy="34525"/>
            </a:xfrm>
            <a:custGeom>
              <a:avLst/>
              <a:gdLst/>
              <a:ahLst/>
              <a:cxnLst/>
              <a:rect l="l" t="t" r="r" b="b"/>
              <a:pathLst>
                <a:path w="1439" h="1381" extrusionOk="0">
                  <a:moveTo>
                    <a:pt x="430" y="1"/>
                  </a:moveTo>
                  <a:cubicBezTo>
                    <a:pt x="310" y="1"/>
                    <a:pt x="168" y="12"/>
                    <a:pt x="0" y="36"/>
                  </a:cubicBezTo>
                  <a:cubicBezTo>
                    <a:pt x="0" y="708"/>
                    <a:pt x="224" y="1156"/>
                    <a:pt x="1345" y="1380"/>
                  </a:cubicBezTo>
                  <a:cubicBezTo>
                    <a:pt x="945" y="780"/>
                    <a:pt x="1438" y="1"/>
                    <a:pt x="4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8" name="Google Shape;12068;p17"/>
            <p:cNvSpPr/>
            <p:nvPr/>
          </p:nvSpPr>
          <p:spPr>
            <a:xfrm>
              <a:off x="787200" y="1532400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1" y="0"/>
                  </a:moveTo>
                  <a:cubicBezTo>
                    <a:pt x="1" y="225"/>
                    <a:pt x="1" y="673"/>
                    <a:pt x="225" y="673"/>
                  </a:cubicBezTo>
                  <a:cubicBezTo>
                    <a:pt x="673" y="673"/>
                    <a:pt x="449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9" name="Google Shape;12069;p17"/>
            <p:cNvSpPr/>
            <p:nvPr/>
          </p:nvSpPr>
          <p:spPr>
            <a:xfrm>
              <a:off x="764800" y="1571625"/>
              <a:ext cx="50450" cy="39250"/>
            </a:xfrm>
            <a:custGeom>
              <a:avLst/>
              <a:gdLst/>
              <a:ahLst/>
              <a:cxnLst/>
              <a:rect l="l" t="t" r="r" b="b"/>
              <a:pathLst>
                <a:path w="2018" h="1570" extrusionOk="0">
                  <a:moveTo>
                    <a:pt x="224" y="0"/>
                  </a:moveTo>
                  <a:cubicBezTo>
                    <a:pt x="0" y="448"/>
                    <a:pt x="224" y="1121"/>
                    <a:pt x="672" y="1569"/>
                  </a:cubicBezTo>
                  <a:lnTo>
                    <a:pt x="672" y="1569"/>
                  </a:lnTo>
                  <a:cubicBezTo>
                    <a:pt x="672" y="897"/>
                    <a:pt x="2017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0" name="Google Shape;12070;p17"/>
            <p:cNvSpPr/>
            <p:nvPr/>
          </p:nvSpPr>
          <p:spPr>
            <a:xfrm>
              <a:off x="776000" y="2014250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9"/>
                    <a:pt x="449" y="449"/>
                  </a:cubicBezTo>
                  <a:cubicBezTo>
                    <a:pt x="449" y="225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1" name="Google Shape;12071;p17"/>
            <p:cNvSpPr/>
            <p:nvPr/>
          </p:nvSpPr>
          <p:spPr>
            <a:xfrm>
              <a:off x="759175" y="2047875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2" y="0"/>
                  </a:moveTo>
                  <a:cubicBezTo>
                    <a:pt x="225" y="0"/>
                    <a:pt x="1" y="448"/>
                    <a:pt x="1" y="1121"/>
                  </a:cubicBezTo>
                  <a:cubicBezTo>
                    <a:pt x="673" y="897"/>
                    <a:pt x="1122" y="673"/>
                    <a:pt x="1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2" name="Google Shape;12072;p17"/>
            <p:cNvSpPr/>
            <p:nvPr/>
          </p:nvSpPr>
          <p:spPr>
            <a:xfrm>
              <a:off x="663925" y="2047875"/>
              <a:ext cx="56075" cy="39225"/>
            </a:xfrm>
            <a:custGeom>
              <a:avLst/>
              <a:gdLst/>
              <a:ahLst/>
              <a:cxnLst/>
              <a:rect l="l" t="t" r="r" b="b"/>
              <a:pathLst>
                <a:path w="2243" h="1569" extrusionOk="0">
                  <a:moveTo>
                    <a:pt x="2242" y="0"/>
                  </a:moveTo>
                  <a:lnTo>
                    <a:pt x="2242" y="0"/>
                  </a:lnTo>
                  <a:cubicBezTo>
                    <a:pt x="897" y="224"/>
                    <a:pt x="1" y="673"/>
                    <a:pt x="1" y="1569"/>
                  </a:cubicBezTo>
                  <a:cubicBezTo>
                    <a:pt x="2018" y="1345"/>
                    <a:pt x="1570" y="1121"/>
                    <a:pt x="22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3" name="Google Shape;12073;p17"/>
            <p:cNvSpPr/>
            <p:nvPr/>
          </p:nvSpPr>
          <p:spPr>
            <a:xfrm>
              <a:off x="659775" y="1705350"/>
              <a:ext cx="21000" cy="18325"/>
            </a:xfrm>
            <a:custGeom>
              <a:avLst/>
              <a:gdLst/>
              <a:ahLst/>
              <a:cxnLst/>
              <a:rect l="l" t="t" r="r" b="b"/>
              <a:pathLst>
                <a:path w="840" h="733" extrusionOk="0">
                  <a:moveTo>
                    <a:pt x="615" y="0"/>
                  </a:moveTo>
                  <a:cubicBezTo>
                    <a:pt x="16" y="0"/>
                    <a:pt x="1" y="732"/>
                    <a:pt x="447" y="732"/>
                  </a:cubicBezTo>
                  <a:cubicBezTo>
                    <a:pt x="497" y="732"/>
                    <a:pt x="553" y="723"/>
                    <a:pt x="615" y="702"/>
                  </a:cubicBezTo>
                  <a:cubicBezTo>
                    <a:pt x="615" y="254"/>
                    <a:pt x="839" y="254"/>
                    <a:pt x="839" y="30"/>
                  </a:cubicBezTo>
                  <a:cubicBezTo>
                    <a:pt x="757" y="9"/>
                    <a:pt x="682" y="0"/>
                    <a:pt x="6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4" name="Google Shape;12074;p17"/>
            <p:cNvSpPr/>
            <p:nvPr/>
          </p:nvSpPr>
          <p:spPr>
            <a:xfrm>
              <a:off x="613500" y="1762125"/>
              <a:ext cx="11250" cy="16825"/>
            </a:xfrm>
            <a:custGeom>
              <a:avLst/>
              <a:gdLst/>
              <a:ahLst/>
              <a:cxnLst/>
              <a:rect l="l" t="t" r="r" b="b"/>
              <a:pathLst>
                <a:path w="450" h="673" extrusionOk="0">
                  <a:moveTo>
                    <a:pt x="1" y="0"/>
                  </a:moveTo>
                  <a:cubicBezTo>
                    <a:pt x="1" y="224"/>
                    <a:pt x="1" y="448"/>
                    <a:pt x="225" y="673"/>
                  </a:cubicBezTo>
                  <a:cubicBezTo>
                    <a:pt x="449" y="673"/>
                    <a:pt x="225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5" name="Google Shape;12075;p17"/>
            <p:cNvSpPr/>
            <p:nvPr/>
          </p:nvSpPr>
          <p:spPr>
            <a:xfrm>
              <a:off x="568675" y="1818150"/>
              <a:ext cx="50450" cy="33650"/>
            </a:xfrm>
            <a:custGeom>
              <a:avLst/>
              <a:gdLst/>
              <a:ahLst/>
              <a:cxnLst/>
              <a:rect l="l" t="t" r="r" b="b"/>
              <a:pathLst>
                <a:path w="2018" h="1346" extrusionOk="0">
                  <a:moveTo>
                    <a:pt x="2018" y="0"/>
                  </a:moveTo>
                  <a:cubicBezTo>
                    <a:pt x="1122" y="0"/>
                    <a:pt x="449" y="673"/>
                    <a:pt x="1" y="1345"/>
                  </a:cubicBezTo>
                  <a:cubicBezTo>
                    <a:pt x="897" y="1121"/>
                    <a:pt x="1570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6" name="Google Shape;12076;p17"/>
            <p:cNvSpPr/>
            <p:nvPr/>
          </p:nvSpPr>
          <p:spPr>
            <a:xfrm>
              <a:off x="591100" y="1778925"/>
              <a:ext cx="16825" cy="22450"/>
            </a:xfrm>
            <a:custGeom>
              <a:avLst/>
              <a:gdLst/>
              <a:ahLst/>
              <a:cxnLst/>
              <a:rect l="l" t="t" r="r" b="b"/>
              <a:pathLst>
                <a:path w="673" h="898" extrusionOk="0">
                  <a:moveTo>
                    <a:pt x="673" y="1"/>
                  </a:moveTo>
                  <a:cubicBezTo>
                    <a:pt x="225" y="1"/>
                    <a:pt x="0" y="449"/>
                    <a:pt x="0" y="897"/>
                  </a:cubicBezTo>
                  <a:cubicBezTo>
                    <a:pt x="673" y="897"/>
                    <a:pt x="673" y="449"/>
                    <a:pt x="6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7" name="Google Shape;12077;p17"/>
            <p:cNvSpPr/>
            <p:nvPr/>
          </p:nvSpPr>
          <p:spPr>
            <a:xfrm>
              <a:off x="596700" y="3286100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1" y="1"/>
                  </a:moveTo>
                  <a:cubicBezTo>
                    <a:pt x="1" y="1"/>
                    <a:pt x="1" y="449"/>
                    <a:pt x="225" y="449"/>
                  </a:cubicBezTo>
                  <a:cubicBezTo>
                    <a:pt x="673" y="449"/>
                    <a:pt x="449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8" name="Google Shape;12078;p17"/>
            <p:cNvSpPr/>
            <p:nvPr/>
          </p:nvSpPr>
          <p:spPr>
            <a:xfrm>
              <a:off x="591100" y="3420575"/>
              <a:ext cx="8250" cy="12375"/>
            </a:xfrm>
            <a:custGeom>
              <a:avLst/>
              <a:gdLst/>
              <a:ahLst/>
              <a:cxnLst/>
              <a:rect l="l" t="t" r="r" b="b"/>
              <a:pathLst>
                <a:path w="330" h="495" extrusionOk="0">
                  <a:moveTo>
                    <a:pt x="0" y="1"/>
                  </a:moveTo>
                  <a:cubicBezTo>
                    <a:pt x="0" y="225"/>
                    <a:pt x="0" y="449"/>
                    <a:pt x="225" y="449"/>
                  </a:cubicBezTo>
                  <a:cubicBezTo>
                    <a:pt x="257" y="481"/>
                    <a:pt x="275" y="495"/>
                    <a:pt x="283" y="495"/>
                  </a:cubicBezTo>
                  <a:cubicBezTo>
                    <a:pt x="330" y="495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9" name="Google Shape;12079;p17"/>
            <p:cNvSpPr/>
            <p:nvPr/>
          </p:nvSpPr>
          <p:spPr>
            <a:xfrm>
              <a:off x="546275" y="1795725"/>
              <a:ext cx="33650" cy="33650"/>
            </a:xfrm>
            <a:custGeom>
              <a:avLst/>
              <a:gdLst/>
              <a:ahLst/>
              <a:cxnLst/>
              <a:rect l="l" t="t" r="r" b="b"/>
              <a:pathLst>
                <a:path w="1346" h="1346" extrusionOk="0">
                  <a:moveTo>
                    <a:pt x="1345" y="1"/>
                  </a:moveTo>
                  <a:cubicBezTo>
                    <a:pt x="0" y="1"/>
                    <a:pt x="449" y="1346"/>
                    <a:pt x="1345" y="1346"/>
                  </a:cubicBezTo>
                  <a:cubicBezTo>
                    <a:pt x="1345" y="673"/>
                    <a:pt x="897" y="673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0" name="Google Shape;12080;p17"/>
            <p:cNvSpPr/>
            <p:nvPr/>
          </p:nvSpPr>
          <p:spPr>
            <a:xfrm>
              <a:off x="549075" y="1857375"/>
              <a:ext cx="28050" cy="4225"/>
            </a:xfrm>
            <a:custGeom>
              <a:avLst/>
              <a:gdLst/>
              <a:ahLst/>
              <a:cxnLst/>
              <a:rect l="l" t="t" r="r" b="b"/>
              <a:pathLst>
                <a:path w="1122" h="169" extrusionOk="0">
                  <a:moveTo>
                    <a:pt x="561" y="0"/>
                  </a:moveTo>
                  <a:lnTo>
                    <a:pt x="561" y="0"/>
                  </a:lnTo>
                  <a:cubicBezTo>
                    <a:pt x="1" y="112"/>
                    <a:pt x="281" y="168"/>
                    <a:pt x="561" y="168"/>
                  </a:cubicBezTo>
                  <a:cubicBezTo>
                    <a:pt x="841" y="168"/>
                    <a:pt x="1121" y="112"/>
                    <a:pt x="5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1" name="Google Shape;12081;p17"/>
            <p:cNvSpPr/>
            <p:nvPr/>
          </p:nvSpPr>
          <p:spPr>
            <a:xfrm>
              <a:off x="540025" y="1862975"/>
              <a:ext cx="24825" cy="6500"/>
            </a:xfrm>
            <a:custGeom>
              <a:avLst/>
              <a:gdLst/>
              <a:ahLst/>
              <a:cxnLst/>
              <a:rect l="l" t="t" r="r" b="b"/>
              <a:pathLst>
                <a:path w="993" h="260" extrusionOk="0">
                  <a:moveTo>
                    <a:pt x="475" y="0"/>
                  </a:moveTo>
                  <a:lnTo>
                    <a:pt x="475" y="0"/>
                  </a:lnTo>
                  <a:cubicBezTo>
                    <a:pt x="1" y="190"/>
                    <a:pt x="88" y="259"/>
                    <a:pt x="278" y="259"/>
                  </a:cubicBezTo>
                  <a:cubicBezTo>
                    <a:pt x="539" y="259"/>
                    <a:pt x="992" y="130"/>
                    <a:pt x="4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2" name="Google Shape;12082;p17"/>
            <p:cNvSpPr/>
            <p:nvPr/>
          </p:nvSpPr>
          <p:spPr>
            <a:xfrm>
              <a:off x="529475" y="1409125"/>
              <a:ext cx="16825" cy="11250"/>
            </a:xfrm>
            <a:custGeom>
              <a:avLst/>
              <a:gdLst/>
              <a:ahLst/>
              <a:cxnLst/>
              <a:rect l="l" t="t" r="r" b="b"/>
              <a:pathLst>
                <a:path w="673" h="450" extrusionOk="0">
                  <a:moveTo>
                    <a:pt x="224" y="1"/>
                  </a:moveTo>
                  <a:cubicBezTo>
                    <a:pt x="0" y="1"/>
                    <a:pt x="224" y="449"/>
                    <a:pt x="672" y="449"/>
                  </a:cubicBezTo>
                  <a:cubicBezTo>
                    <a:pt x="672" y="225"/>
                    <a:pt x="672" y="1"/>
                    <a:pt x="2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3" name="Google Shape;12083;p17"/>
            <p:cNvSpPr/>
            <p:nvPr/>
          </p:nvSpPr>
          <p:spPr>
            <a:xfrm>
              <a:off x="525600" y="1840550"/>
              <a:ext cx="22425" cy="6500"/>
            </a:xfrm>
            <a:custGeom>
              <a:avLst/>
              <a:gdLst/>
              <a:ahLst/>
              <a:cxnLst/>
              <a:rect l="l" t="t" r="r" b="b"/>
              <a:pathLst>
                <a:path w="897" h="260" extrusionOk="0">
                  <a:moveTo>
                    <a:pt x="379" y="1"/>
                  </a:moveTo>
                  <a:lnTo>
                    <a:pt x="379" y="1"/>
                  </a:lnTo>
                  <a:cubicBezTo>
                    <a:pt x="0" y="190"/>
                    <a:pt x="102" y="260"/>
                    <a:pt x="278" y="260"/>
                  </a:cubicBezTo>
                  <a:cubicBezTo>
                    <a:pt x="518" y="260"/>
                    <a:pt x="897" y="130"/>
                    <a:pt x="3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4" name="Google Shape;12084;p17"/>
            <p:cNvSpPr/>
            <p:nvPr/>
          </p:nvSpPr>
          <p:spPr>
            <a:xfrm>
              <a:off x="456625" y="2193550"/>
              <a:ext cx="67250" cy="39250"/>
            </a:xfrm>
            <a:custGeom>
              <a:avLst/>
              <a:gdLst/>
              <a:ahLst/>
              <a:cxnLst/>
              <a:rect l="l" t="t" r="r" b="b"/>
              <a:pathLst>
                <a:path w="2690" h="1570" extrusionOk="0">
                  <a:moveTo>
                    <a:pt x="2690" y="0"/>
                  </a:moveTo>
                  <a:lnTo>
                    <a:pt x="2690" y="0"/>
                  </a:lnTo>
                  <a:cubicBezTo>
                    <a:pt x="1569" y="224"/>
                    <a:pt x="1" y="897"/>
                    <a:pt x="449" y="1569"/>
                  </a:cubicBezTo>
                  <a:cubicBezTo>
                    <a:pt x="1121" y="897"/>
                    <a:pt x="2242" y="673"/>
                    <a:pt x="26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5" name="Google Shape;12085;p17"/>
            <p:cNvSpPr/>
            <p:nvPr/>
          </p:nvSpPr>
          <p:spPr>
            <a:xfrm>
              <a:off x="430125" y="1906050"/>
              <a:ext cx="21550" cy="12975"/>
            </a:xfrm>
            <a:custGeom>
              <a:avLst/>
              <a:gdLst/>
              <a:ahLst/>
              <a:cxnLst/>
              <a:rect l="l" t="t" r="r" b="b"/>
              <a:pathLst>
                <a:path w="862" h="519" extrusionOk="0">
                  <a:moveTo>
                    <a:pt x="654" y="1"/>
                  </a:moveTo>
                  <a:cubicBezTo>
                    <a:pt x="434" y="1"/>
                    <a:pt x="0" y="260"/>
                    <a:pt x="388" y="518"/>
                  </a:cubicBezTo>
                  <a:cubicBezTo>
                    <a:pt x="862" y="140"/>
                    <a:pt x="815" y="1"/>
                    <a:pt x="6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6" name="Google Shape;12086;p17"/>
            <p:cNvSpPr/>
            <p:nvPr/>
          </p:nvSpPr>
          <p:spPr>
            <a:xfrm>
              <a:off x="422150" y="2232000"/>
              <a:ext cx="28900" cy="9625"/>
            </a:xfrm>
            <a:custGeom>
              <a:avLst/>
              <a:gdLst/>
              <a:ahLst/>
              <a:cxnLst/>
              <a:rect l="l" t="t" r="r" b="b"/>
              <a:pathLst>
                <a:path w="1156" h="385" extrusionOk="0">
                  <a:moveTo>
                    <a:pt x="733" y="1"/>
                  </a:moveTo>
                  <a:cubicBezTo>
                    <a:pt x="0" y="1"/>
                    <a:pt x="356" y="384"/>
                    <a:pt x="728" y="384"/>
                  </a:cubicBezTo>
                  <a:cubicBezTo>
                    <a:pt x="907" y="384"/>
                    <a:pt x="1089" y="295"/>
                    <a:pt x="1155" y="31"/>
                  </a:cubicBezTo>
                  <a:cubicBezTo>
                    <a:pt x="986" y="10"/>
                    <a:pt x="847" y="1"/>
                    <a:pt x="7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7" name="Google Shape;12087;p17"/>
            <p:cNvSpPr/>
            <p:nvPr/>
          </p:nvSpPr>
          <p:spPr>
            <a:xfrm>
              <a:off x="307750" y="1957075"/>
              <a:ext cx="25625" cy="12375"/>
            </a:xfrm>
            <a:custGeom>
              <a:avLst/>
              <a:gdLst/>
              <a:ahLst/>
              <a:cxnLst/>
              <a:rect l="l" t="t" r="r" b="b"/>
              <a:pathLst>
                <a:path w="1025" h="495" extrusionOk="0">
                  <a:moveTo>
                    <a:pt x="753" y="1"/>
                  </a:moveTo>
                  <a:cubicBezTo>
                    <a:pt x="247" y="1"/>
                    <a:pt x="0" y="495"/>
                    <a:pt x="577" y="495"/>
                  </a:cubicBezTo>
                  <a:cubicBezTo>
                    <a:pt x="577" y="270"/>
                    <a:pt x="1025" y="270"/>
                    <a:pt x="1025" y="46"/>
                  </a:cubicBezTo>
                  <a:cubicBezTo>
                    <a:pt x="929" y="14"/>
                    <a:pt x="837" y="1"/>
                    <a:pt x="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8" name="Google Shape;12088;p17"/>
            <p:cNvSpPr/>
            <p:nvPr/>
          </p:nvSpPr>
          <p:spPr>
            <a:xfrm>
              <a:off x="288550" y="2292875"/>
              <a:ext cx="39225" cy="12750"/>
            </a:xfrm>
            <a:custGeom>
              <a:avLst/>
              <a:gdLst/>
              <a:ahLst/>
              <a:cxnLst/>
              <a:rect l="l" t="t" r="r" b="b"/>
              <a:pathLst>
                <a:path w="1569" h="510" extrusionOk="0">
                  <a:moveTo>
                    <a:pt x="1103" y="0"/>
                  </a:moveTo>
                  <a:cubicBezTo>
                    <a:pt x="509" y="0"/>
                    <a:pt x="181" y="328"/>
                    <a:pt x="0" y="510"/>
                  </a:cubicBezTo>
                  <a:cubicBezTo>
                    <a:pt x="672" y="510"/>
                    <a:pt x="1569" y="510"/>
                    <a:pt x="1569" y="61"/>
                  </a:cubicBezTo>
                  <a:cubicBezTo>
                    <a:pt x="1398" y="18"/>
                    <a:pt x="1243" y="0"/>
                    <a:pt x="11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9" name="Google Shape;12089;p17"/>
            <p:cNvSpPr/>
            <p:nvPr/>
          </p:nvSpPr>
          <p:spPr>
            <a:xfrm>
              <a:off x="249325" y="1033750"/>
              <a:ext cx="16825" cy="5625"/>
            </a:xfrm>
            <a:custGeom>
              <a:avLst/>
              <a:gdLst/>
              <a:ahLst/>
              <a:cxnLst/>
              <a:rect l="l" t="t" r="r" b="b"/>
              <a:pathLst>
                <a:path w="673" h="225" extrusionOk="0">
                  <a:moveTo>
                    <a:pt x="448" y="0"/>
                  </a:moveTo>
                  <a:cubicBezTo>
                    <a:pt x="0" y="0"/>
                    <a:pt x="448" y="224"/>
                    <a:pt x="673" y="224"/>
                  </a:cubicBezTo>
                  <a:cubicBezTo>
                    <a:pt x="673" y="224"/>
                    <a:pt x="673" y="0"/>
                    <a:pt x="4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0" name="Google Shape;12090;p17"/>
            <p:cNvSpPr/>
            <p:nvPr/>
          </p:nvSpPr>
          <p:spPr>
            <a:xfrm>
              <a:off x="252525" y="2324775"/>
              <a:ext cx="12625" cy="6500"/>
            </a:xfrm>
            <a:custGeom>
              <a:avLst/>
              <a:gdLst/>
              <a:ahLst/>
              <a:cxnLst/>
              <a:rect l="l" t="t" r="r" b="b"/>
              <a:pathLst>
                <a:path w="505" h="260" extrusionOk="0">
                  <a:moveTo>
                    <a:pt x="38" y="1"/>
                  </a:moveTo>
                  <a:cubicBezTo>
                    <a:pt x="1" y="1"/>
                    <a:pt x="454" y="259"/>
                    <a:pt x="491" y="259"/>
                  </a:cubicBezTo>
                  <a:cubicBezTo>
                    <a:pt x="505" y="259"/>
                    <a:pt x="463" y="225"/>
                    <a:pt x="320" y="130"/>
                  </a:cubicBezTo>
                  <a:cubicBezTo>
                    <a:pt x="131" y="35"/>
                    <a:pt x="52" y="1"/>
                    <a:pt x="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1" name="Google Shape;12091;p17"/>
            <p:cNvSpPr/>
            <p:nvPr/>
          </p:nvSpPr>
          <p:spPr>
            <a:xfrm>
              <a:off x="232500" y="2367225"/>
              <a:ext cx="44850" cy="22450"/>
            </a:xfrm>
            <a:custGeom>
              <a:avLst/>
              <a:gdLst/>
              <a:ahLst/>
              <a:cxnLst/>
              <a:rect l="l" t="t" r="r" b="b"/>
              <a:pathLst>
                <a:path w="1794" h="898" extrusionOk="0">
                  <a:moveTo>
                    <a:pt x="1794" y="1"/>
                  </a:moveTo>
                  <a:cubicBezTo>
                    <a:pt x="673" y="1"/>
                    <a:pt x="1" y="1"/>
                    <a:pt x="225" y="897"/>
                  </a:cubicBezTo>
                  <a:lnTo>
                    <a:pt x="17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2" name="Google Shape;12092;p17"/>
            <p:cNvSpPr/>
            <p:nvPr/>
          </p:nvSpPr>
          <p:spPr>
            <a:xfrm>
              <a:off x="6855175" y="742400"/>
              <a:ext cx="95275" cy="162500"/>
            </a:xfrm>
            <a:custGeom>
              <a:avLst/>
              <a:gdLst/>
              <a:ahLst/>
              <a:cxnLst/>
              <a:rect l="l" t="t" r="r" b="b"/>
              <a:pathLst>
                <a:path w="3811" h="6500" extrusionOk="0">
                  <a:moveTo>
                    <a:pt x="3811" y="0"/>
                  </a:moveTo>
                  <a:cubicBezTo>
                    <a:pt x="1122" y="0"/>
                    <a:pt x="1" y="2017"/>
                    <a:pt x="1" y="6499"/>
                  </a:cubicBezTo>
                  <a:lnTo>
                    <a:pt x="38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3" name="Google Shape;12093;p17"/>
            <p:cNvSpPr/>
            <p:nvPr/>
          </p:nvSpPr>
          <p:spPr>
            <a:xfrm>
              <a:off x="6658000" y="748875"/>
              <a:ext cx="176675" cy="312900"/>
            </a:xfrm>
            <a:custGeom>
              <a:avLst/>
              <a:gdLst/>
              <a:ahLst/>
              <a:cxnLst/>
              <a:rect l="l" t="t" r="r" b="b"/>
              <a:pathLst>
                <a:path w="7067" h="12516" extrusionOk="0">
                  <a:moveTo>
                    <a:pt x="6968" y="1"/>
                  </a:moveTo>
                  <a:lnTo>
                    <a:pt x="6968" y="1"/>
                  </a:lnTo>
                  <a:cubicBezTo>
                    <a:pt x="6577" y="1"/>
                    <a:pt x="0" y="11979"/>
                    <a:pt x="716" y="12516"/>
                  </a:cubicBezTo>
                  <a:cubicBezTo>
                    <a:pt x="2509" y="9154"/>
                    <a:pt x="4078" y="6016"/>
                    <a:pt x="5871" y="2655"/>
                  </a:cubicBezTo>
                  <a:cubicBezTo>
                    <a:pt x="6773" y="761"/>
                    <a:pt x="7067" y="1"/>
                    <a:pt x="69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4" name="Google Shape;12094;p17"/>
            <p:cNvSpPr/>
            <p:nvPr/>
          </p:nvSpPr>
          <p:spPr>
            <a:xfrm>
              <a:off x="6838375" y="748000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673" y="0"/>
                  </a:moveTo>
                  <a:cubicBezTo>
                    <a:pt x="673" y="224"/>
                    <a:pt x="1" y="897"/>
                    <a:pt x="449" y="897"/>
                  </a:cubicBezTo>
                  <a:cubicBezTo>
                    <a:pt x="673" y="672"/>
                    <a:pt x="1569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5" name="Google Shape;12095;p17"/>
            <p:cNvSpPr/>
            <p:nvPr/>
          </p:nvSpPr>
          <p:spPr>
            <a:xfrm>
              <a:off x="6743125" y="9497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1121" y="0"/>
                  </a:moveTo>
                  <a:cubicBezTo>
                    <a:pt x="225" y="224"/>
                    <a:pt x="449" y="673"/>
                    <a:pt x="1" y="1121"/>
                  </a:cubicBezTo>
                  <a:cubicBezTo>
                    <a:pt x="673" y="1121"/>
                    <a:pt x="673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6" name="Google Shape;12096;p17"/>
            <p:cNvSpPr/>
            <p:nvPr/>
          </p:nvSpPr>
          <p:spPr>
            <a:xfrm>
              <a:off x="6664675" y="3842550"/>
              <a:ext cx="22450" cy="15725"/>
            </a:xfrm>
            <a:custGeom>
              <a:avLst/>
              <a:gdLst/>
              <a:ahLst/>
              <a:cxnLst/>
              <a:rect l="l" t="t" r="r" b="b"/>
              <a:pathLst>
                <a:path w="898" h="629" extrusionOk="0">
                  <a:moveTo>
                    <a:pt x="299" y="0"/>
                  </a:moveTo>
                  <a:cubicBezTo>
                    <a:pt x="211" y="0"/>
                    <a:pt x="113" y="43"/>
                    <a:pt x="1" y="155"/>
                  </a:cubicBezTo>
                  <a:cubicBezTo>
                    <a:pt x="327" y="155"/>
                    <a:pt x="534" y="629"/>
                    <a:pt x="710" y="629"/>
                  </a:cubicBezTo>
                  <a:cubicBezTo>
                    <a:pt x="775" y="629"/>
                    <a:pt x="836" y="562"/>
                    <a:pt x="897" y="379"/>
                  </a:cubicBezTo>
                  <a:cubicBezTo>
                    <a:pt x="729" y="379"/>
                    <a:pt x="561" y="0"/>
                    <a:pt x="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7" name="Google Shape;12097;p17"/>
            <p:cNvSpPr/>
            <p:nvPr/>
          </p:nvSpPr>
          <p:spPr>
            <a:xfrm>
              <a:off x="6513400" y="3997675"/>
              <a:ext cx="5625" cy="11225"/>
            </a:xfrm>
            <a:custGeom>
              <a:avLst/>
              <a:gdLst/>
              <a:ahLst/>
              <a:cxnLst/>
              <a:rect l="l" t="t" r="r" b="b"/>
              <a:pathLst>
                <a:path w="225" h="449" extrusionOk="0">
                  <a:moveTo>
                    <a:pt x="225" y="1"/>
                  </a:moveTo>
                  <a:cubicBezTo>
                    <a:pt x="1" y="1"/>
                    <a:pt x="1" y="225"/>
                    <a:pt x="1" y="449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8" name="Google Shape;12098;p17"/>
            <p:cNvSpPr/>
            <p:nvPr/>
          </p:nvSpPr>
          <p:spPr>
            <a:xfrm>
              <a:off x="6515325" y="393892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102" y="0"/>
                  </a:moveTo>
                  <a:cubicBezTo>
                    <a:pt x="1" y="0"/>
                    <a:pt x="452" y="330"/>
                    <a:pt x="533" y="330"/>
                  </a:cubicBezTo>
                  <a:cubicBezTo>
                    <a:pt x="566" y="330"/>
                    <a:pt x="535" y="273"/>
                    <a:pt x="372" y="110"/>
                  </a:cubicBezTo>
                  <a:cubicBezTo>
                    <a:pt x="214" y="31"/>
                    <a:pt x="133" y="0"/>
                    <a:pt x="1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9" name="Google Shape;12099;p17"/>
            <p:cNvSpPr/>
            <p:nvPr/>
          </p:nvSpPr>
          <p:spPr>
            <a:xfrm>
              <a:off x="6513400" y="3947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0" name="Google Shape;12100;p17"/>
            <p:cNvSpPr/>
            <p:nvPr/>
          </p:nvSpPr>
          <p:spPr>
            <a:xfrm>
              <a:off x="6194050" y="1694875"/>
              <a:ext cx="39225" cy="22450"/>
            </a:xfrm>
            <a:custGeom>
              <a:avLst/>
              <a:gdLst/>
              <a:ahLst/>
              <a:cxnLst/>
              <a:rect l="l" t="t" r="r" b="b"/>
              <a:pathLst>
                <a:path w="1569" h="898" extrusionOk="0">
                  <a:moveTo>
                    <a:pt x="448" y="1"/>
                  </a:moveTo>
                  <a:cubicBezTo>
                    <a:pt x="448" y="1"/>
                    <a:pt x="0" y="897"/>
                    <a:pt x="448" y="897"/>
                  </a:cubicBezTo>
                  <a:cubicBezTo>
                    <a:pt x="672" y="449"/>
                    <a:pt x="1569" y="225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1" name="Google Shape;12101;p17"/>
            <p:cNvSpPr/>
            <p:nvPr/>
          </p:nvSpPr>
          <p:spPr>
            <a:xfrm>
              <a:off x="5981125" y="1535400"/>
              <a:ext cx="20175" cy="19425"/>
            </a:xfrm>
            <a:custGeom>
              <a:avLst/>
              <a:gdLst/>
              <a:ahLst/>
              <a:cxnLst/>
              <a:rect l="l" t="t" r="r" b="b"/>
              <a:pathLst>
                <a:path w="807" h="777" extrusionOk="0">
                  <a:moveTo>
                    <a:pt x="606" y="1"/>
                  </a:moveTo>
                  <a:cubicBezTo>
                    <a:pt x="460" y="1"/>
                    <a:pt x="190" y="209"/>
                    <a:pt x="1" y="777"/>
                  </a:cubicBezTo>
                  <a:cubicBezTo>
                    <a:pt x="777" y="389"/>
                    <a:pt x="806" y="1"/>
                    <a:pt x="6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2" name="Google Shape;12102;p17"/>
            <p:cNvSpPr/>
            <p:nvPr/>
          </p:nvSpPr>
          <p:spPr>
            <a:xfrm>
              <a:off x="5930700" y="1582825"/>
              <a:ext cx="50450" cy="50450"/>
            </a:xfrm>
            <a:custGeom>
              <a:avLst/>
              <a:gdLst/>
              <a:ahLst/>
              <a:cxnLst/>
              <a:rect l="l" t="t" r="r" b="b"/>
              <a:pathLst>
                <a:path w="2018" h="2018" extrusionOk="0">
                  <a:moveTo>
                    <a:pt x="1121" y="0"/>
                  </a:moveTo>
                  <a:cubicBezTo>
                    <a:pt x="897" y="449"/>
                    <a:pt x="1" y="2018"/>
                    <a:pt x="673" y="2018"/>
                  </a:cubicBezTo>
                  <a:cubicBezTo>
                    <a:pt x="225" y="1121"/>
                    <a:pt x="2018" y="673"/>
                    <a:pt x="11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3" name="Google Shape;12103;p17"/>
            <p:cNvSpPr/>
            <p:nvPr/>
          </p:nvSpPr>
          <p:spPr>
            <a:xfrm>
              <a:off x="5817000" y="406500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lnTo>
                    <a:pt x="6" y="0"/>
                  </a:ln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4" name="Google Shape;12104;p17"/>
            <p:cNvSpPr/>
            <p:nvPr/>
          </p:nvSpPr>
          <p:spPr>
            <a:xfrm>
              <a:off x="5661750" y="1853675"/>
              <a:ext cx="28050" cy="21425"/>
            </a:xfrm>
            <a:custGeom>
              <a:avLst/>
              <a:gdLst/>
              <a:ahLst/>
              <a:cxnLst/>
              <a:rect l="l" t="t" r="r" b="b"/>
              <a:pathLst>
                <a:path w="1122" h="857" extrusionOk="0">
                  <a:moveTo>
                    <a:pt x="246" y="0"/>
                  </a:moveTo>
                  <a:cubicBezTo>
                    <a:pt x="141" y="0"/>
                    <a:pt x="53" y="44"/>
                    <a:pt x="1" y="148"/>
                  </a:cubicBezTo>
                  <a:cubicBezTo>
                    <a:pt x="599" y="148"/>
                    <a:pt x="311" y="857"/>
                    <a:pt x="869" y="857"/>
                  </a:cubicBezTo>
                  <a:cubicBezTo>
                    <a:pt x="939" y="857"/>
                    <a:pt x="1022" y="845"/>
                    <a:pt x="1121" y="821"/>
                  </a:cubicBezTo>
                  <a:cubicBezTo>
                    <a:pt x="1121" y="476"/>
                    <a:pt x="593" y="0"/>
                    <a:pt x="2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5" name="Google Shape;12105;p17"/>
            <p:cNvSpPr/>
            <p:nvPr/>
          </p:nvSpPr>
          <p:spPr>
            <a:xfrm>
              <a:off x="4272225" y="2315700"/>
              <a:ext cx="76950" cy="81825"/>
            </a:xfrm>
            <a:custGeom>
              <a:avLst/>
              <a:gdLst/>
              <a:ahLst/>
              <a:cxnLst/>
              <a:rect l="l" t="t" r="r" b="b"/>
              <a:pathLst>
                <a:path w="3078" h="3273" extrusionOk="0">
                  <a:moveTo>
                    <a:pt x="472" y="206"/>
                  </a:moveTo>
                  <a:cubicBezTo>
                    <a:pt x="458" y="206"/>
                    <a:pt x="449" y="224"/>
                    <a:pt x="449" y="269"/>
                  </a:cubicBezTo>
                  <a:cubicBezTo>
                    <a:pt x="449" y="269"/>
                    <a:pt x="449" y="493"/>
                    <a:pt x="673" y="493"/>
                  </a:cubicBezTo>
                  <a:cubicBezTo>
                    <a:pt x="673" y="493"/>
                    <a:pt x="530" y="206"/>
                    <a:pt x="472" y="206"/>
                  </a:cubicBezTo>
                  <a:close/>
                  <a:moveTo>
                    <a:pt x="1" y="1389"/>
                  </a:moveTo>
                  <a:cubicBezTo>
                    <a:pt x="1" y="1390"/>
                    <a:pt x="1" y="1614"/>
                    <a:pt x="225" y="1614"/>
                  </a:cubicBezTo>
                  <a:cubicBezTo>
                    <a:pt x="225" y="1614"/>
                    <a:pt x="85" y="1474"/>
                    <a:pt x="1" y="1389"/>
                  </a:cubicBezTo>
                  <a:close/>
                  <a:moveTo>
                    <a:pt x="1706" y="1"/>
                  </a:moveTo>
                  <a:cubicBezTo>
                    <a:pt x="1555" y="1"/>
                    <a:pt x="1363" y="15"/>
                    <a:pt x="1121" y="45"/>
                  </a:cubicBezTo>
                  <a:cubicBezTo>
                    <a:pt x="875" y="537"/>
                    <a:pt x="798" y="1148"/>
                    <a:pt x="843" y="1705"/>
                  </a:cubicBezTo>
                  <a:lnTo>
                    <a:pt x="843" y="1705"/>
                  </a:lnTo>
                  <a:cubicBezTo>
                    <a:pt x="1014" y="1149"/>
                    <a:pt x="3078" y="1"/>
                    <a:pt x="1706" y="1"/>
                  </a:cubicBezTo>
                  <a:close/>
                  <a:moveTo>
                    <a:pt x="843" y="1705"/>
                  </a:moveTo>
                  <a:cubicBezTo>
                    <a:pt x="825" y="1764"/>
                    <a:pt x="828" y="1817"/>
                    <a:pt x="859" y="1860"/>
                  </a:cubicBezTo>
                  <a:lnTo>
                    <a:pt x="859" y="1860"/>
                  </a:lnTo>
                  <a:cubicBezTo>
                    <a:pt x="853" y="1809"/>
                    <a:pt x="848" y="1757"/>
                    <a:pt x="843" y="1705"/>
                  </a:cubicBezTo>
                  <a:close/>
                  <a:moveTo>
                    <a:pt x="2914" y="1838"/>
                  </a:moveTo>
                  <a:cubicBezTo>
                    <a:pt x="2236" y="1951"/>
                    <a:pt x="1757" y="2000"/>
                    <a:pt x="1431" y="2000"/>
                  </a:cubicBezTo>
                  <a:cubicBezTo>
                    <a:pt x="1095" y="2000"/>
                    <a:pt x="921" y="1948"/>
                    <a:pt x="859" y="1860"/>
                  </a:cubicBezTo>
                  <a:lnTo>
                    <a:pt x="859" y="1860"/>
                  </a:lnTo>
                  <a:cubicBezTo>
                    <a:pt x="956" y="2637"/>
                    <a:pt x="1292" y="3273"/>
                    <a:pt x="1734" y="3273"/>
                  </a:cubicBezTo>
                  <a:cubicBezTo>
                    <a:pt x="2084" y="3273"/>
                    <a:pt x="2499" y="2876"/>
                    <a:pt x="2914" y="18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6" name="Google Shape;12106;p17"/>
            <p:cNvSpPr/>
            <p:nvPr/>
          </p:nvSpPr>
          <p:spPr>
            <a:xfrm>
              <a:off x="5314375" y="1457525"/>
              <a:ext cx="33775" cy="20900"/>
            </a:xfrm>
            <a:custGeom>
              <a:avLst/>
              <a:gdLst/>
              <a:ahLst/>
              <a:cxnLst/>
              <a:rect l="l" t="t" r="r" b="b"/>
              <a:pathLst>
                <a:path w="1351" h="836" extrusionOk="0">
                  <a:moveTo>
                    <a:pt x="1091" y="0"/>
                  </a:moveTo>
                  <a:cubicBezTo>
                    <a:pt x="1046" y="0"/>
                    <a:pt x="983" y="25"/>
                    <a:pt x="897" y="82"/>
                  </a:cubicBezTo>
                  <a:cubicBezTo>
                    <a:pt x="897" y="530"/>
                    <a:pt x="225" y="530"/>
                    <a:pt x="1" y="754"/>
                  </a:cubicBezTo>
                  <a:cubicBezTo>
                    <a:pt x="115" y="811"/>
                    <a:pt x="225" y="836"/>
                    <a:pt x="330" y="836"/>
                  </a:cubicBezTo>
                  <a:cubicBezTo>
                    <a:pt x="942" y="836"/>
                    <a:pt x="1350" y="0"/>
                    <a:pt x="10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7" name="Google Shape;12107;p17"/>
            <p:cNvSpPr/>
            <p:nvPr/>
          </p:nvSpPr>
          <p:spPr>
            <a:xfrm>
              <a:off x="5493675" y="1280275"/>
              <a:ext cx="11225" cy="11225"/>
            </a:xfrm>
            <a:custGeom>
              <a:avLst/>
              <a:gdLst/>
              <a:ahLst/>
              <a:cxnLst/>
              <a:rect l="l" t="t" r="r" b="b"/>
              <a:pathLst>
                <a:path w="449" h="449" extrusionOk="0">
                  <a:moveTo>
                    <a:pt x="224" y="0"/>
                  </a:moveTo>
                  <a:cubicBezTo>
                    <a:pt x="0" y="0"/>
                    <a:pt x="224" y="448"/>
                    <a:pt x="449" y="448"/>
                  </a:cubicBezTo>
                  <a:cubicBezTo>
                    <a:pt x="449" y="448"/>
                    <a:pt x="449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8" name="Google Shape;12108;p17"/>
            <p:cNvSpPr/>
            <p:nvPr/>
          </p:nvSpPr>
          <p:spPr>
            <a:xfrm>
              <a:off x="4866150" y="1795725"/>
              <a:ext cx="22425" cy="7500"/>
            </a:xfrm>
            <a:custGeom>
              <a:avLst/>
              <a:gdLst/>
              <a:ahLst/>
              <a:cxnLst/>
              <a:rect l="l" t="t" r="r" b="b"/>
              <a:pathLst>
                <a:path w="897" h="300" extrusionOk="0">
                  <a:moveTo>
                    <a:pt x="897" y="1"/>
                  </a:moveTo>
                  <a:cubicBezTo>
                    <a:pt x="0" y="1"/>
                    <a:pt x="299" y="300"/>
                    <a:pt x="598" y="300"/>
                  </a:cubicBezTo>
                  <a:cubicBezTo>
                    <a:pt x="747" y="300"/>
                    <a:pt x="897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9" name="Google Shape;12109;p17"/>
            <p:cNvSpPr/>
            <p:nvPr/>
          </p:nvSpPr>
          <p:spPr>
            <a:xfrm>
              <a:off x="5532900" y="1089775"/>
              <a:ext cx="16825" cy="11225"/>
            </a:xfrm>
            <a:custGeom>
              <a:avLst/>
              <a:gdLst/>
              <a:ahLst/>
              <a:cxnLst/>
              <a:rect l="l" t="t" r="r" b="b"/>
              <a:pathLst>
                <a:path w="673" h="449" extrusionOk="0">
                  <a:moveTo>
                    <a:pt x="224" y="0"/>
                  </a:moveTo>
                  <a:cubicBezTo>
                    <a:pt x="0" y="0"/>
                    <a:pt x="224" y="448"/>
                    <a:pt x="673" y="448"/>
                  </a:cubicBezTo>
                  <a:cubicBezTo>
                    <a:pt x="673" y="448"/>
                    <a:pt x="673" y="0"/>
                    <a:pt x="2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0" name="Google Shape;12110;p17"/>
            <p:cNvSpPr/>
            <p:nvPr/>
          </p:nvSpPr>
          <p:spPr>
            <a:xfrm>
              <a:off x="5282675" y="1498875"/>
              <a:ext cx="14175" cy="8275"/>
            </a:xfrm>
            <a:custGeom>
              <a:avLst/>
              <a:gdLst/>
              <a:ahLst/>
              <a:cxnLst/>
              <a:rect l="l" t="t" r="r" b="b"/>
              <a:pathLst>
                <a:path w="567" h="331" extrusionOk="0">
                  <a:moveTo>
                    <a:pt x="533" y="0"/>
                  </a:moveTo>
                  <a:cubicBezTo>
                    <a:pt x="452" y="0"/>
                    <a:pt x="1" y="330"/>
                    <a:pt x="102" y="330"/>
                  </a:cubicBezTo>
                  <a:cubicBezTo>
                    <a:pt x="133" y="330"/>
                    <a:pt x="214" y="300"/>
                    <a:pt x="372" y="221"/>
                  </a:cubicBezTo>
                  <a:cubicBezTo>
                    <a:pt x="535" y="58"/>
                    <a:pt x="566" y="0"/>
                    <a:pt x="5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1" name="Google Shape;12111;p17"/>
            <p:cNvSpPr/>
            <p:nvPr/>
          </p:nvSpPr>
          <p:spPr>
            <a:xfrm>
              <a:off x="5460050" y="1325100"/>
              <a:ext cx="22450" cy="11225"/>
            </a:xfrm>
            <a:custGeom>
              <a:avLst/>
              <a:gdLst/>
              <a:ahLst/>
              <a:cxnLst/>
              <a:rect l="l" t="t" r="r" b="b"/>
              <a:pathLst>
                <a:path w="898" h="449" extrusionOk="0">
                  <a:moveTo>
                    <a:pt x="449" y="0"/>
                  </a:moveTo>
                  <a:cubicBezTo>
                    <a:pt x="449" y="224"/>
                    <a:pt x="1" y="224"/>
                    <a:pt x="449" y="448"/>
                  </a:cubicBezTo>
                  <a:cubicBezTo>
                    <a:pt x="897" y="448"/>
                    <a:pt x="897" y="0"/>
                    <a:pt x="4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2" name="Google Shape;12112;p17"/>
            <p:cNvSpPr/>
            <p:nvPr/>
          </p:nvSpPr>
          <p:spPr>
            <a:xfrm>
              <a:off x="4653225" y="1991825"/>
              <a:ext cx="16850" cy="5650"/>
            </a:xfrm>
            <a:custGeom>
              <a:avLst/>
              <a:gdLst/>
              <a:ahLst/>
              <a:cxnLst/>
              <a:rect l="l" t="t" r="r" b="b"/>
              <a:pathLst>
                <a:path w="674" h="226" extrusionOk="0">
                  <a:moveTo>
                    <a:pt x="1" y="1"/>
                  </a:moveTo>
                  <a:cubicBezTo>
                    <a:pt x="1" y="1"/>
                    <a:pt x="225" y="225"/>
                    <a:pt x="449" y="225"/>
                  </a:cubicBezTo>
                  <a:cubicBezTo>
                    <a:pt x="673" y="225"/>
                    <a:pt x="225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3" name="Google Shape;12113;p17"/>
            <p:cNvSpPr/>
            <p:nvPr/>
          </p:nvSpPr>
          <p:spPr>
            <a:xfrm>
              <a:off x="4969800" y="1011325"/>
              <a:ext cx="28025" cy="4225"/>
            </a:xfrm>
            <a:custGeom>
              <a:avLst/>
              <a:gdLst/>
              <a:ahLst/>
              <a:cxnLst/>
              <a:rect l="l" t="t" r="r" b="b"/>
              <a:pathLst>
                <a:path w="1121" h="169" extrusionOk="0">
                  <a:moveTo>
                    <a:pt x="561" y="1"/>
                  </a:moveTo>
                  <a:lnTo>
                    <a:pt x="561" y="1"/>
                  </a:lnTo>
                  <a:cubicBezTo>
                    <a:pt x="0" y="113"/>
                    <a:pt x="281" y="169"/>
                    <a:pt x="561" y="169"/>
                  </a:cubicBezTo>
                  <a:cubicBezTo>
                    <a:pt x="841" y="169"/>
                    <a:pt x="1121" y="113"/>
                    <a:pt x="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4" name="Google Shape;12114;p17"/>
            <p:cNvSpPr/>
            <p:nvPr/>
          </p:nvSpPr>
          <p:spPr>
            <a:xfrm>
              <a:off x="4653350" y="1945000"/>
              <a:ext cx="44125" cy="30950"/>
            </a:xfrm>
            <a:custGeom>
              <a:avLst/>
              <a:gdLst/>
              <a:ahLst/>
              <a:cxnLst/>
              <a:rect l="l" t="t" r="r" b="b"/>
              <a:pathLst>
                <a:path w="1765" h="1238" extrusionOk="0">
                  <a:moveTo>
                    <a:pt x="949" y="1"/>
                  </a:moveTo>
                  <a:cubicBezTo>
                    <a:pt x="833" y="1"/>
                    <a:pt x="668" y="25"/>
                    <a:pt x="444" y="81"/>
                  </a:cubicBezTo>
                  <a:cubicBezTo>
                    <a:pt x="44" y="481"/>
                    <a:pt x="1" y="1237"/>
                    <a:pt x="155" y="1237"/>
                  </a:cubicBezTo>
                  <a:cubicBezTo>
                    <a:pt x="174" y="1237"/>
                    <a:pt x="196" y="1226"/>
                    <a:pt x="220" y="1202"/>
                  </a:cubicBezTo>
                  <a:cubicBezTo>
                    <a:pt x="220" y="1202"/>
                    <a:pt x="1764" y="1"/>
                    <a:pt x="9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5" name="Google Shape;12115;p17"/>
            <p:cNvSpPr/>
            <p:nvPr/>
          </p:nvSpPr>
          <p:spPr>
            <a:xfrm>
              <a:off x="5432050" y="1375525"/>
              <a:ext cx="56050" cy="50450"/>
            </a:xfrm>
            <a:custGeom>
              <a:avLst/>
              <a:gdLst/>
              <a:ahLst/>
              <a:cxnLst/>
              <a:rect l="l" t="t" r="r" b="b"/>
              <a:pathLst>
                <a:path w="2242" h="2018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1345" y="897"/>
                    <a:pt x="224" y="1121"/>
                    <a:pt x="0" y="2017"/>
                  </a:cubicBezTo>
                  <a:cubicBezTo>
                    <a:pt x="897" y="1569"/>
                    <a:pt x="2241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6" name="Google Shape;12116;p17"/>
            <p:cNvSpPr/>
            <p:nvPr/>
          </p:nvSpPr>
          <p:spPr>
            <a:xfrm>
              <a:off x="4910975" y="3840800"/>
              <a:ext cx="33625" cy="33650"/>
            </a:xfrm>
            <a:custGeom>
              <a:avLst/>
              <a:gdLst/>
              <a:ahLst/>
              <a:cxnLst/>
              <a:rect l="l" t="t" r="r" b="b"/>
              <a:pathLst>
                <a:path w="1345" h="1346" extrusionOk="0">
                  <a:moveTo>
                    <a:pt x="1345" y="0"/>
                  </a:moveTo>
                  <a:cubicBezTo>
                    <a:pt x="224" y="0"/>
                    <a:pt x="224" y="673"/>
                    <a:pt x="0" y="1345"/>
                  </a:cubicBezTo>
                  <a:cubicBezTo>
                    <a:pt x="1121" y="1345"/>
                    <a:pt x="897" y="225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7" name="Google Shape;12117;p17"/>
            <p:cNvSpPr/>
            <p:nvPr/>
          </p:nvSpPr>
          <p:spPr>
            <a:xfrm>
              <a:off x="4708175" y="4261025"/>
              <a:ext cx="45925" cy="30625"/>
            </a:xfrm>
            <a:custGeom>
              <a:avLst/>
              <a:gdLst/>
              <a:ahLst/>
              <a:cxnLst/>
              <a:rect l="l" t="t" r="r" b="b"/>
              <a:pathLst>
                <a:path w="1837" h="1225" extrusionOk="0">
                  <a:moveTo>
                    <a:pt x="1164" y="0"/>
                  </a:moveTo>
                  <a:lnTo>
                    <a:pt x="1164" y="0"/>
                  </a:lnTo>
                  <a:cubicBezTo>
                    <a:pt x="977" y="376"/>
                    <a:pt x="1" y="1225"/>
                    <a:pt x="87" y="1225"/>
                  </a:cubicBezTo>
                  <a:cubicBezTo>
                    <a:pt x="103" y="1225"/>
                    <a:pt x="159" y="1193"/>
                    <a:pt x="268" y="1121"/>
                  </a:cubicBezTo>
                  <a:cubicBezTo>
                    <a:pt x="716" y="897"/>
                    <a:pt x="1837" y="448"/>
                    <a:pt x="11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8" name="Google Shape;12118;p17"/>
            <p:cNvSpPr/>
            <p:nvPr/>
          </p:nvSpPr>
          <p:spPr>
            <a:xfrm>
              <a:off x="4225750" y="2484975"/>
              <a:ext cx="12025" cy="8275"/>
            </a:xfrm>
            <a:custGeom>
              <a:avLst/>
              <a:gdLst/>
              <a:ahLst/>
              <a:cxnLst/>
              <a:rect l="l" t="t" r="r" b="b"/>
              <a:pathLst>
                <a:path w="481" h="331" extrusionOk="0">
                  <a:moveTo>
                    <a:pt x="7" y="1"/>
                  </a:moveTo>
                  <a:cubicBezTo>
                    <a:pt x="1" y="1"/>
                    <a:pt x="73" y="58"/>
                    <a:pt x="291" y="221"/>
                  </a:cubicBezTo>
                  <a:cubicBezTo>
                    <a:pt x="409" y="300"/>
                    <a:pt x="458" y="331"/>
                    <a:pt x="463" y="331"/>
                  </a:cubicBezTo>
                  <a:cubicBezTo>
                    <a:pt x="480" y="331"/>
                    <a:pt x="20" y="1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9" name="Google Shape;12119;p17"/>
            <p:cNvSpPr/>
            <p:nvPr/>
          </p:nvSpPr>
          <p:spPr>
            <a:xfrm>
              <a:off x="4154575" y="815225"/>
              <a:ext cx="39250" cy="11225"/>
            </a:xfrm>
            <a:custGeom>
              <a:avLst/>
              <a:gdLst/>
              <a:ahLst/>
              <a:cxnLst/>
              <a:rect l="l" t="t" r="r" b="b"/>
              <a:pathLst>
                <a:path w="1570" h="449" extrusionOk="0">
                  <a:moveTo>
                    <a:pt x="1345" y="1"/>
                  </a:moveTo>
                  <a:cubicBezTo>
                    <a:pt x="897" y="1"/>
                    <a:pt x="0" y="449"/>
                    <a:pt x="673" y="449"/>
                  </a:cubicBezTo>
                  <a:cubicBezTo>
                    <a:pt x="561" y="225"/>
                    <a:pt x="841" y="225"/>
                    <a:pt x="1093" y="225"/>
                  </a:cubicBezTo>
                  <a:cubicBezTo>
                    <a:pt x="1345" y="225"/>
                    <a:pt x="1569" y="225"/>
                    <a:pt x="13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0" name="Google Shape;12120;p17"/>
            <p:cNvSpPr/>
            <p:nvPr/>
          </p:nvSpPr>
          <p:spPr>
            <a:xfrm>
              <a:off x="3913650" y="1302675"/>
              <a:ext cx="44850" cy="44850"/>
            </a:xfrm>
            <a:custGeom>
              <a:avLst/>
              <a:gdLst/>
              <a:ahLst/>
              <a:cxnLst/>
              <a:rect l="l" t="t" r="r" b="b"/>
              <a:pathLst>
                <a:path w="1794" h="1794" extrusionOk="0">
                  <a:moveTo>
                    <a:pt x="1793" y="1"/>
                  </a:moveTo>
                  <a:cubicBezTo>
                    <a:pt x="448" y="1"/>
                    <a:pt x="673" y="1121"/>
                    <a:pt x="0" y="1794"/>
                  </a:cubicBezTo>
                  <a:cubicBezTo>
                    <a:pt x="897" y="1345"/>
                    <a:pt x="1121" y="449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1" name="Google Shape;12121;p17"/>
            <p:cNvSpPr/>
            <p:nvPr/>
          </p:nvSpPr>
          <p:spPr>
            <a:xfrm>
              <a:off x="3894025" y="3044275"/>
              <a:ext cx="27525" cy="13050"/>
            </a:xfrm>
            <a:custGeom>
              <a:avLst/>
              <a:gdLst/>
              <a:ahLst/>
              <a:cxnLst/>
              <a:rect l="l" t="t" r="r" b="b"/>
              <a:pathLst>
                <a:path w="1101" h="522" extrusionOk="0">
                  <a:moveTo>
                    <a:pt x="904" y="1"/>
                  </a:moveTo>
                  <a:cubicBezTo>
                    <a:pt x="875" y="1"/>
                    <a:pt x="836" y="12"/>
                    <a:pt x="785" y="37"/>
                  </a:cubicBezTo>
                  <a:cubicBezTo>
                    <a:pt x="673" y="261"/>
                    <a:pt x="449" y="261"/>
                    <a:pt x="281" y="261"/>
                  </a:cubicBezTo>
                  <a:cubicBezTo>
                    <a:pt x="113" y="261"/>
                    <a:pt x="1" y="261"/>
                    <a:pt x="113" y="485"/>
                  </a:cubicBezTo>
                  <a:cubicBezTo>
                    <a:pt x="189" y="510"/>
                    <a:pt x="262" y="521"/>
                    <a:pt x="331" y="521"/>
                  </a:cubicBezTo>
                  <a:cubicBezTo>
                    <a:pt x="806" y="521"/>
                    <a:pt x="1101" y="1"/>
                    <a:pt x="9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2" name="Google Shape;12122;p17"/>
            <p:cNvSpPr/>
            <p:nvPr/>
          </p:nvSpPr>
          <p:spPr>
            <a:xfrm>
              <a:off x="3667125" y="1532400"/>
              <a:ext cx="84050" cy="39250"/>
            </a:xfrm>
            <a:custGeom>
              <a:avLst/>
              <a:gdLst/>
              <a:ahLst/>
              <a:cxnLst/>
              <a:rect l="l" t="t" r="r" b="b"/>
              <a:pathLst>
                <a:path w="3362" h="1570" extrusionOk="0">
                  <a:moveTo>
                    <a:pt x="1793" y="0"/>
                  </a:moveTo>
                  <a:lnTo>
                    <a:pt x="1793" y="0"/>
                  </a:lnTo>
                  <a:cubicBezTo>
                    <a:pt x="2017" y="897"/>
                    <a:pt x="0" y="1121"/>
                    <a:pt x="1345" y="1569"/>
                  </a:cubicBezTo>
                  <a:cubicBezTo>
                    <a:pt x="1121" y="897"/>
                    <a:pt x="3362" y="673"/>
                    <a:pt x="17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3" name="Google Shape;12123;p17"/>
            <p:cNvSpPr/>
            <p:nvPr/>
          </p:nvSpPr>
          <p:spPr>
            <a:xfrm>
              <a:off x="3599875" y="1622050"/>
              <a:ext cx="33650" cy="22425"/>
            </a:xfrm>
            <a:custGeom>
              <a:avLst/>
              <a:gdLst/>
              <a:ahLst/>
              <a:cxnLst/>
              <a:rect l="l" t="t" r="r" b="b"/>
              <a:pathLst>
                <a:path w="1346" h="897" extrusionOk="0">
                  <a:moveTo>
                    <a:pt x="1345" y="0"/>
                  </a:moveTo>
                  <a:cubicBezTo>
                    <a:pt x="449" y="0"/>
                    <a:pt x="1" y="449"/>
                    <a:pt x="1" y="897"/>
                  </a:cubicBezTo>
                  <a:cubicBezTo>
                    <a:pt x="897" y="897"/>
                    <a:pt x="673" y="224"/>
                    <a:pt x="13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4" name="Google Shape;12124;p17"/>
            <p:cNvSpPr/>
            <p:nvPr/>
          </p:nvSpPr>
          <p:spPr>
            <a:xfrm>
              <a:off x="3527050" y="1644450"/>
              <a:ext cx="89650" cy="56050"/>
            </a:xfrm>
            <a:custGeom>
              <a:avLst/>
              <a:gdLst/>
              <a:ahLst/>
              <a:cxnLst/>
              <a:rect l="l" t="t" r="r" b="b"/>
              <a:pathLst>
                <a:path w="3586" h="2242" extrusionOk="0">
                  <a:moveTo>
                    <a:pt x="2241" y="1"/>
                  </a:moveTo>
                  <a:cubicBezTo>
                    <a:pt x="2241" y="1121"/>
                    <a:pt x="0" y="1570"/>
                    <a:pt x="448" y="2242"/>
                  </a:cubicBezTo>
                  <a:cubicBezTo>
                    <a:pt x="897" y="1570"/>
                    <a:pt x="3586" y="673"/>
                    <a:pt x="2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5" name="Google Shape;12125;p17"/>
            <p:cNvSpPr/>
            <p:nvPr/>
          </p:nvSpPr>
          <p:spPr>
            <a:xfrm>
              <a:off x="3487825" y="1011325"/>
              <a:ext cx="16825" cy="16825"/>
            </a:xfrm>
            <a:custGeom>
              <a:avLst/>
              <a:gdLst/>
              <a:ahLst/>
              <a:cxnLst/>
              <a:rect l="l" t="t" r="r" b="b"/>
              <a:pathLst>
                <a:path w="673" h="673" extrusionOk="0">
                  <a:moveTo>
                    <a:pt x="448" y="1"/>
                  </a:moveTo>
                  <a:cubicBezTo>
                    <a:pt x="0" y="1"/>
                    <a:pt x="224" y="449"/>
                    <a:pt x="673" y="673"/>
                  </a:cubicBezTo>
                  <a:cubicBezTo>
                    <a:pt x="673" y="449"/>
                    <a:pt x="673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6" name="Google Shape;12126;p17"/>
            <p:cNvSpPr/>
            <p:nvPr/>
          </p:nvSpPr>
          <p:spPr>
            <a:xfrm>
              <a:off x="3315600" y="1846150"/>
              <a:ext cx="20975" cy="11375"/>
            </a:xfrm>
            <a:custGeom>
              <a:avLst/>
              <a:gdLst/>
              <a:ahLst/>
              <a:cxnLst/>
              <a:rect l="l" t="t" r="r" b="b"/>
              <a:pathLst>
                <a:path w="839" h="455" extrusionOk="0">
                  <a:moveTo>
                    <a:pt x="838" y="1"/>
                  </a:moveTo>
                  <a:lnTo>
                    <a:pt x="838" y="1"/>
                  </a:lnTo>
                  <a:cubicBezTo>
                    <a:pt x="1" y="141"/>
                    <a:pt x="32" y="454"/>
                    <a:pt x="284" y="454"/>
                  </a:cubicBezTo>
                  <a:cubicBezTo>
                    <a:pt x="436" y="454"/>
                    <a:pt x="669" y="339"/>
                    <a:pt x="8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7" name="Google Shape;12127;p17"/>
            <p:cNvSpPr/>
            <p:nvPr/>
          </p:nvSpPr>
          <p:spPr>
            <a:xfrm>
              <a:off x="3280500" y="1860925"/>
              <a:ext cx="29900" cy="20925"/>
            </a:xfrm>
            <a:custGeom>
              <a:avLst/>
              <a:gdLst/>
              <a:ahLst/>
              <a:cxnLst/>
              <a:rect l="l" t="t" r="r" b="b"/>
              <a:pathLst>
                <a:path w="1196" h="837" extrusionOk="0">
                  <a:moveTo>
                    <a:pt x="1026" y="1"/>
                  </a:moveTo>
                  <a:cubicBezTo>
                    <a:pt x="997" y="1"/>
                    <a:pt x="954" y="25"/>
                    <a:pt x="897" y="82"/>
                  </a:cubicBezTo>
                  <a:cubicBezTo>
                    <a:pt x="897" y="531"/>
                    <a:pt x="1" y="306"/>
                    <a:pt x="1" y="755"/>
                  </a:cubicBezTo>
                  <a:cubicBezTo>
                    <a:pt x="115" y="812"/>
                    <a:pt x="222" y="836"/>
                    <a:pt x="321" y="836"/>
                  </a:cubicBezTo>
                  <a:cubicBezTo>
                    <a:pt x="898" y="836"/>
                    <a:pt x="1195" y="1"/>
                    <a:pt x="10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8" name="Google Shape;12128;p17"/>
            <p:cNvSpPr/>
            <p:nvPr/>
          </p:nvSpPr>
          <p:spPr>
            <a:xfrm>
              <a:off x="3241300" y="1890975"/>
              <a:ext cx="28025" cy="16850"/>
            </a:xfrm>
            <a:custGeom>
              <a:avLst/>
              <a:gdLst/>
              <a:ahLst/>
              <a:cxnLst/>
              <a:rect l="l" t="t" r="r" b="b"/>
              <a:pathLst>
                <a:path w="1121" h="674" extrusionOk="0">
                  <a:moveTo>
                    <a:pt x="672" y="1"/>
                  </a:moveTo>
                  <a:cubicBezTo>
                    <a:pt x="672" y="225"/>
                    <a:pt x="0" y="225"/>
                    <a:pt x="0" y="673"/>
                  </a:cubicBezTo>
                  <a:lnTo>
                    <a:pt x="0" y="673"/>
                  </a:lnTo>
                  <a:cubicBezTo>
                    <a:pt x="672" y="673"/>
                    <a:pt x="1121" y="1"/>
                    <a:pt x="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9" name="Google Shape;12129;p17"/>
            <p:cNvSpPr/>
            <p:nvPr/>
          </p:nvSpPr>
          <p:spPr>
            <a:xfrm>
              <a:off x="3076925" y="2065925"/>
              <a:ext cx="24325" cy="9975"/>
            </a:xfrm>
            <a:custGeom>
              <a:avLst/>
              <a:gdLst/>
              <a:ahLst/>
              <a:cxnLst/>
              <a:rect l="l" t="t" r="r" b="b"/>
              <a:pathLst>
                <a:path w="973" h="399" extrusionOk="0">
                  <a:moveTo>
                    <a:pt x="698" y="0"/>
                  </a:moveTo>
                  <a:cubicBezTo>
                    <a:pt x="399" y="0"/>
                    <a:pt x="1" y="399"/>
                    <a:pt x="300" y="399"/>
                  </a:cubicBezTo>
                  <a:lnTo>
                    <a:pt x="972" y="399"/>
                  </a:lnTo>
                  <a:cubicBezTo>
                    <a:pt x="972" y="100"/>
                    <a:pt x="848" y="0"/>
                    <a:pt x="6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0" name="Google Shape;12130;p17"/>
            <p:cNvSpPr/>
            <p:nvPr/>
          </p:nvSpPr>
          <p:spPr>
            <a:xfrm>
              <a:off x="2819425" y="3039675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6" y="0"/>
                  </a:moveTo>
                  <a:cubicBezTo>
                    <a:pt x="0" y="0"/>
                    <a:pt x="73" y="58"/>
                    <a:pt x="290" y="221"/>
                  </a:cubicBezTo>
                  <a:cubicBezTo>
                    <a:pt x="409" y="300"/>
                    <a:pt x="458" y="330"/>
                    <a:pt x="463" y="330"/>
                  </a:cubicBezTo>
                  <a:cubicBezTo>
                    <a:pt x="480" y="330"/>
                    <a:pt x="19" y="0"/>
                    <a:pt x="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1" name="Google Shape;12131;p17"/>
            <p:cNvSpPr/>
            <p:nvPr/>
          </p:nvSpPr>
          <p:spPr>
            <a:xfrm>
              <a:off x="2072675" y="4646475"/>
              <a:ext cx="36850" cy="12375"/>
            </a:xfrm>
            <a:custGeom>
              <a:avLst/>
              <a:gdLst/>
              <a:ahLst/>
              <a:cxnLst/>
              <a:rect l="l" t="t" r="r" b="b"/>
              <a:pathLst>
                <a:path w="1474" h="495" extrusionOk="0">
                  <a:moveTo>
                    <a:pt x="1036" y="1"/>
                  </a:moveTo>
                  <a:cubicBezTo>
                    <a:pt x="577" y="1"/>
                    <a:pt x="1" y="494"/>
                    <a:pt x="577" y="494"/>
                  </a:cubicBezTo>
                  <a:cubicBezTo>
                    <a:pt x="577" y="270"/>
                    <a:pt x="857" y="270"/>
                    <a:pt x="1081" y="270"/>
                  </a:cubicBezTo>
                  <a:cubicBezTo>
                    <a:pt x="1305" y="270"/>
                    <a:pt x="1473" y="270"/>
                    <a:pt x="1249" y="46"/>
                  </a:cubicBezTo>
                  <a:cubicBezTo>
                    <a:pt x="1185" y="14"/>
                    <a:pt x="1112" y="1"/>
                    <a:pt x="10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2" name="Google Shape;12132;p17"/>
            <p:cNvSpPr/>
            <p:nvPr/>
          </p:nvSpPr>
          <p:spPr>
            <a:xfrm>
              <a:off x="1100975" y="1061750"/>
              <a:ext cx="67250" cy="61650"/>
            </a:xfrm>
            <a:custGeom>
              <a:avLst/>
              <a:gdLst/>
              <a:ahLst/>
              <a:cxnLst/>
              <a:rect l="l" t="t" r="r" b="b"/>
              <a:pathLst>
                <a:path w="2690" h="2466" extrusionOk="0">
                  <a:moveTo>
                    <a:pt x="1793" y="1"/>
                  </a:moveTo>
                  <a:lnTo>
                    <a:pt x="1793" y="1"/>
                  </a:lnTo>
                  <a:cubicBezTo>
                    <a:pt x="2017" y="1121"/>
                    <a:pt x="0" y="1569"/>
                    <a:pt x="897" y="2466"/>
                  </a:cubicBezTo>
                  <a:cubicBezTo>
                    <a:pt x="897" y="1794"/>
                    <a:pt x="2690" y="897"/>
                    <a:pt x="17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3" name="Google Shape;12133;p17"/>
            <p:cNvSpPr/>
            <p:nvPr/>
          </p:nvSpPr>
          <p:spPr>
            <a:xfrm>
              <a:off x="271725" y="1044950"/>
              <a:ext cx="95275" cy="44850"/>
            </a:xfrm>
            <a:custGeom>
              <a:avLst/>
              <a:gdLst/>
              <a:ahLst/>
              <a:cxnLst/>
              <a:rect l="l" t="t" r="r" b="b"/>
              <a:pathLst>
                <a:path w="3811" h="1794" extrusionOk="0">
                  <a:moveTo>
                    <a:pt x="3362" y="0"/>
                  </a:moveTo>
                  <a:cubicBezTo>
                    <a:pt x="2690" y="673"/>
                    <a:pt x="1" y="1793"/>
                    <a:pt x="225" y="1793"/>
                  </a:cubicBezTo>
                  <a:cubicBezTo>
                    <a:pt x="1794" y="1569"/>
                    <a:pt x="3811" y="897"/>
                    <a:pt x="33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4" name="Google Shape;12134;p17"/>
            <p:cNvSpPr/>
            <p:nvPr/>
          </p:nvSpPr>
          <p:spPr>
            <a:xfrm>
              <a:off x="507050" y="742400"/>
              <a:ext cx="28050" cy="28025"/>
            </a:xfrm>
            <a:custGeom>
              <a:avLst/>
              <a:gdLst/>
              <a:ahLst/>
              <a:cxnLst/>
              <a:rect l="l" t="t" r="r" b="b"/>
              <a:pathLst>
                <a:path w="1122" h="1121" extrusionOk="0">
                  <a:moveTo>
                    <a:pt x="673" y="0"/>
                  </a:moveTo>
                  <a:cubicBezTo>
                    <a:pt x="449" y="448"/>
                    <a:pt x="1" y="896"/>
                    <a:pt x="673" y="1121"/>
                  </a:cubicBezTo>
                  <a:cubicBezTo>
                    <a:pt x="673" y="672"/>
                    <a:pt x="1121" y="224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5" name="Google Shape;12135;p17"/>
            <p:cNvSpPr/>
            <p:nvPr/>
          </p:nvSpPr>
          <p:spPr>
            <a:xfrm>
              <a:off x="1064525" y="3105300"/>
              <a:ext cx="8600" cy="11475"/>
            </a:xfrm>
            <a:custGeom>
              <a:avLst/>
              <a:gdLst/>
              <a:ahLst/>
              <a:cxnLst/>
              <a:rect l="l" t="t" r="r" b="b"/>
              <a:pathLst>
                <a:path w="344" h="459" extrusionOk="0">
                  <a:moveTo>
                    <a:pt x="334" y="1"/>
                  </a:moveTo>
                  <a:cubicBezTo>
                    <a:pt x="330" y="1"/>
                    <a:pt x="271" y="75"/>
                    <a:pt x="113" y="285"/>
                  </a:cubicBezTo>
                  <a:cubicBezTo>
                    <a:pt x="30" y="411"/>
                    <a:pt x="1" y="458"/>
                    <a:pt x="5" y="458"/>
                  </a:cubicBezTo>
                  <a:cubicBezTo>
                    <a:pt x="16" y="458"/>
                    <a:pt x="344" y="1"/>
                    <a:pt x="3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6" name="Google Shape;12136;p17"/>
            <p:cNvSpPr/>
            <p:nvPr/>
          </p:nvSpPr>
          <p:spPr>
            <a:xfrm>
              <a:off x="1012200" y="1126250"/>
              <a:ext cx="12000" cy="8275"/>
            </a:xfrm>
            <a:custGeom>
              <a:avLst/>
              <a:gdLst/>
              <a:ahLst/>
              <a:cxnLst/>
              <a:rect l="l" t="t" r="r" b="b"/>
              <a:pathLst>
                <a:path w="480" h="331" extrusionOk="0">
                  <a:moveTo>
                    <a:pt x="17" y="1"/>
                  </a:moveTo>
                  <a:cubicBezTo>
                    <a:pt x="0" y="1"/>
                    <a:pt x="460" y="331"/>
                    <a:pt x="474" y="331"/>
                  </a:cubicBezTo>
                  <a:cubicBezTo>
                    <a:pt x="479" y="331"/>
                    <a:pt x="407" y="273"/>
                    <a:pt x="189" y="110"/>
                  </a:cubicBezTo>
                  <a:cubicBezTo>
                    <a:pt x="71" y="31"/>
                    <a:pt x="22" y="1"/>
                    <a:pt x="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7" name="Google Shape;12137;p17"/>
            <p:cNvSpPr/>
            <p:nvPr/>
          </p:nvSpPr>
          <p:spPr>
            <a:xfrm>
              <a:off x="955300" y="3351075"/>
              <a:ext cx="40325" cy="30300"/>
            </a:xfrm>
            <a:custGeom>
              <a:avLst/>
              <a:gdLst/>
              <a:ahLst/>
              <a:cxnLst/>
              <a:rect l="l" t="t" r="r" b="b"/>
              <a:pathLst>
                <a:path w="1613" h="1212" extrusionOk="0">
                  <a:moveTo>
                    <a:pt x="1330" y="0"/>
                  </a:moveTo>
                  <a:cubicBezTo>
                    <a:pt x="1284" y="0"/>
                    <a:pt x="1216" y="28"/>
                    <a:pt x="1121" y="91"/>
                  </a:cubicBezTo>
                  <a:cubicBezTo>
                    <a:pt x="1121" y="315"/>
                    <a:pt x="0" y="764"/>
                    <a:pt x="897" y="1212"/>
                  </a:cubicBezTo>
                  <a:cubicBezTo>
                    <a:pt x="1089" y="1019"/>
                    <a:pt x="1612" y="0"/>
                    <a:pt x="13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8" name="Google Shape;12138;p17"/>
            <p:cNvSpPr/>
            <p:nvPr/>
          </p:nvSpPr>
          <p:spPr>
            <a:xfrm>
              <a:off x="916075" y="3426175"/>
              <a:ext cx="39250" cy="33650"/>
            </a:xfrm>
            <a:custGeom>
              <a:avLst/>
              <a:gdLst/>
              <a:ahLst/>
              <a:cxnLst/>
              <a:rect l="l" t="t" r="r" b="b"/>
              <a:pathLst>
                <a:path w="1570" h="1346" extrusionOk="0">
                  <a:moveTo>
                    <a:pt x="897" y="1"/>
                  </a:moveTo>
                  <a:cubicBezTo>
                    <a:pt x="897" y="449"/>
                    <a:pt x="0" y="897"/>
                    <a:pt x="673" y="1346"/>
                  </a:cubicBezTo>
                  <a:cubicBezTo>
                    <a:pt x="448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9" name="Google Shape;12139;p17"/>
            <p:cNvSpPr/>
            <p:nvPr/>
          </p:nvSpPr>
          <p:spPr>
            <a:xfrm>
              <a:off x="865650" y="1319500"/>
              <a:ext cx="33625" cy="16825"/>
            </a:xfrm>
            <a:custGeom>
              <a:avLst/>
              <a:gdLst/>
              <a:ahLst/>
              <a:cxnLst/>
              <a:rect l="l" t="t" r="r" b="b"/>
              <a:pathLst>
                <a:path w="1345" h="673" extrusionOk="0">
                  <a:moveTo>
                    <a:pt x="673" y="0"/>
                  </a:moveTo>
                  <a:cubicBezTo>
                    <a:pt x="673" y="0"/>
                    <a:pt x="0" y="672"/>
                    <a:pt x="673" y="672"/>
                  </a:cubicBezTo>
                  <a:cubicBezTo>
                    <a:pt x="448" y="448"/>
                    <a:pt x="134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0" name="Google Shape;12140;p17"/>
            <p:cNvSpPr/>
            <p:nvPr/>
          </p:nvSpPr>
          <p:spPr>
            <a:xfrm>
              <a:off x="832025" y="1963825"/>
              <a:ext cx="50450" cy="44850"/>
            </a:xfrm>
            <a:custGeom>
              <a:avLst/>
              <a:gdLst/>
              <a:ahLst/>
              <a:cxnLst/>
              <a:rect l="l" t="t" r="r" b="b"/>
              <a:pathLst>
                <a:path w="2018" h="1794" extrusionOk="0">
                  <a:moveTo>
                    <a:pt x="2018" y="0"/>
                  </a:moveTo>
                  <a:lnTo>
                    <a:pt x="2018" y="0"/>
                  </a:lnTo>
                  <a:cubicBezTo>
                    <a:pt x="1345" y="449"/>
                    <a:pt x="0" y="897"/>
                    <a:pt x="0" y="1793"/>
                  </a:cubicBezTo>
                  <a:cubicBezTo>
                    <a:pt x="1121" y="1569"/>
                    <a:pt x="1569" y="673"/>
                    <a:pt x="20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1" name="Google Shape;12141;p17"/>
            <p:cNvSpPr/>
            <p:nvPr/>
          </p:nvSpPr>
          <p:spPr>
            <a:xfrm>
              <a:off x="389400" y="1065875"/>
              <a:ext cx="351150" cy="39975"/>
            </a:xfrm>
            <a:custGeom>
              <a:avLst/>
              <a:gdLst/>
              <a:ahLst/>
              <a:cxnLst/>
              <a:rect l="l" t="t" r="r" b="b"/>
              <a:pathLst>
                <a:path w="14046" h="1599" extrusionOk="0">
                  <a:moveTo>
                    <a:pt x="4900" y="1"/>
                  </a:moveTo>
                  <a:cubicBezTo>
                    <a:pt x="3356" y="1"/>
                    <a:pt x="1699" y="198"/>
                    <a:pt x="0" y="732"/>
                  </a:cubicBezTo>
                  <a:lnTo>
                    <a:pt x="11733" y="1111"/>
                  </a:lnTo>
                  <a:lnTo>
                    <a:pt x="11733" y="1111"/>
                  </a:lnTo>
                  <a:cubicBezTo>
                    <a:pt x="10095" y="641"/>
                    <a:pt x="7680" y="1"/>
                    <a:pt x="4900" y="1"/>
                  </a:cubicBezTo>
                  <a:close/>
                  <a:moveTo>
                    <a:pt x="11733" y="1111"/>
                  </a:moveTo>
                  <a:cubicBezTo>
                    <a:pt x="12683" y="1383"/>
                    <a:pt x="13372" y="1598"/>
                    <a:pt x="13719" y="1598"/>
                  </a:cubicBezTo>
                  <a:cubicBezTo>
                    <a:pt x="13976" y="1598"/>
                    <a:pt x="14046" y="1480"/>
                    <a:pt x="13895" y="1180"/>
                  </a:cubicBezTo>
                  <a:lnTo>
                    <a:pt x="11733" y="111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2" name="Google Shape;12142;p17"/>
            <p:cNvSpPr/>
            <p:nvPr/>
          </p:nvSpPr>
          <p:spPr>
            <a:xfrm>
              <a:off x="544475" y="3516375"/>
              <a:ext cx="12700" cy="18475"/>
            </a:xfrm>
            <a:custGeom>
              <a:avLst/>
              <a:gdLst/>
              <a:ahLst/>
              <a:cxnLst/>
              <a:rect l="l" t="t" r="r" b="b"/>
              <a:pathLst>
                <a:path w="508" h="739" extrusionOk="0">
                  <a:moveTo>
                    <a:pt x="467" y="0"/>
                  </a:moveTo>
                  <a:cubicBezTo>
                    <a:pt x="456" y="0"/>
                    <a:pt x="406" y="57"/>
                    <a:pt x="297" y="203"/>
                  </a:cubicBezTo>
                  <a:cubicBezTo>
                    <a:pt x="70" y="600"/>
                    <a:pt x="1" y="739"/>
                    <a:pt x="13" y="739"/>
                  </a:cubicBezTo>
                  <a:cubicBezTo>
                    <a:pt x="43" y="739"/>
                    <a:pt x="507" y="0"/>
                    <a:pt x="4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3" name="Google Shape;12143;p17"/>
            <p:cNvSpPr/>
            <p:nvPr/>
          </p:nvSpPr>
          <p:spPr>
            <a:xfrm>
              <a:off x="282925" y="2271975"/>
              <a:ext cx="240950" cy="89675"/>
            </a:xfrm>
            <a:custGeom>
              <a:avLst/>
              <a:gdLst/>
              <a:ahLst/>
              <a:cxnLst/>
              <a:rect l="l" t="t" r="r" b="b"/>
              <a:pathLst>
                <a:path w="9638" h="3587" extrusionOk="0">
                  <a:moveTo>
                    <a:pt x="5604" y="1"/>
                  </a:moveTo>
                  <a:lnTo>
                    <a:pt x="5604" y="1"/>
                  </a:lnTo>
                  <a:cubicBezTo>
                    <a:pt x="3363" y="449"/>
                    <a:pt x="1346" y="1794"/>
                    <a:pt x="1" y="3587"/>
                  </a:cubicBezTo>
                  <a:cubicBezTo>
                    <a:pt x="7621" y="2466"/>
                    <a:pt x="9638" y="1346"/>
                    <a:pt x="56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4" name="Google Shape;12144;p17"/>
            <p:cNvSpPr/>
            <p:nvPr/>
          </p:nvSpPr>
          <p:spPr>
            <a:xfrm>
              <a:off x="333375" y="2249575"/>
              <a:ext cx="72850" cy="33650"/>
            </a:xfrm>
            <a:custGeom>
              <a:avLst/>
              <a:gdLst/>
              <a:ahLst/>
              <a:cxnLst/>
              <a:rect l="l" t="t" r="r" b="b"/>
              <a:pathLst>
                <a:path w="2914" h="1346" extrusionOk="0">
                  <a:moveTo>
                    <a:pt x="2914" y="0"/>
                  </a:moveTo>
                  <a:cubicBezTo>
                    <a:pt x="2241" y="0"/>
                    <a:pt x="0" y="1345"/>
                    <a:pt x="1121" y="1345"/>
                  </a:cubicBezTo>
                  <a:cubicBezTo>
                    <a:pt x="1569" y="897"/>
                    <a:pt x="2689" y="673"/>
                    <a:pt x="29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5" name="Google Shape;12145;p17"/>
            <p:cNvSpPr/>
            <p:nvPr/>
          </p:nvSpPr>
          <p:spPr>
            <a:xfrm>
              <a:off x="254925" y="3891225"/>
              <a:ext cx="39250" cy="22425"/>
            </a:xfrm>
            <a:custGeom>
              <a:avLst/>
              <a:gdLst/>
              <a:ahLst/>
              <a:cxnLst/>
              <a:rect l="l" t="t" r="r" b="b"/>
              <a:pathLst>
                <a:path w="1570" h="897" extrusionOk="0">
                  <a:moveTo>
                    <a:pt x="897" y="1"/>
                  </a:moveTo>
                  <a:cubicBezTo>
                    <a:pt x="673" y="449"/>
                    <a:pt x="224" y="673"/>
                    <a:pt x="0" y="897"/>
                  </a:cubicBezTo>
                  <a:cubicBezTo>
                    <a:pt x="449" y="897"/>
                    <a:pt x="1569" y="225"/>
                    <a:pt x="8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46" name="Google Shape;12146;p17"/>
          <p:cNvSpPr txBox="1">
            <a:spLocks noGrp="1"/>
          </p:cNvSpPr>
          <p:nvPr>
            <p:ph type="title"/>
          </p:nvPr>
        </p:nvSpPr>
        <p:spPr>
          <a:xfrm>
            <a:off x="5266150" y="343175"/>
            <a:ext cx="2823300" cy="1226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Font typeface="Josefin Sans Thin"/>
              <a:buNone/>
              <a:defRPr sz="3600">
                <a:latin typeface="Josefin Sans Thin"/>
                <a:ea typeface="Josefin Sans Thin"/>
                <a:cs typeface="Josefin Sans Thin"/>
                <a:sym typeface="Josefin Sans Th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Josefin Sans Thin"/>
              <a:buNone/>
              <a:defRPr sz="2400">
                <a:latin typeface="Josefin Sans Thin"/>
                <a:ea typeface="Josefin Sans Thin"/>
                <a:cs typeface="Josefin Sans Thin"/>
                <a:sym typeface="Josefin Sans Thin"/>
              </a:defRPr>
            </a:lvl9pPr>
          </a:lstStyle>
          <a:p>
            <a:endParaRPr/>
          </a:p>
        </p:txBody>
      </p:sp>
      <p:sp>
        <p:nvSpPr>
          <p:cNvPr id="12147" name="Google Shape;12147;p17"/>
          <p:cNvSpPr txBox="1">
            <a:spLocks noGrp="1"/>
          </p:cNvSpPr>
          <p:nvPr>
            <p:ph type="subTitle" idx="1"/>
          </p:nvPr>
        </p:nvSpPr>
        <p:spPr>
          <a:xfrm>
            <a:off x="4949200" y="2674825"/>
            <a:ext cx="34572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12148" name="Google Shape;12148;p17"/>
          <p:cNvSpPr txBox="1">
            <a:spLocks noGrp="1"/>
          </p:cNvSpPr>
          <p:nvPr>
            <p:ph type="subTitle" idx="2"/>
          </p:nvPr>
        </p:nvSpPr>
        <p:spPr>
          <a:xfrm>
            <a:off x="4949200" y="1820600"/>
            <a:ext cx="34572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12149" name="Google Shape;12149;p17"/>
          <p:cNvSpPr txBox="1">
            <a:spLocks noGrp="1"/>
          </p:cNvSpPr>
          <p:nvPr>
            <p:ph type="subTitle" idx="3"/>
          </p:nvPr>
        </p:nvSpPr>
        <p:spPr>
          <a:xfrm>
            <a:off x="4949200" y="3529025"/>
            <a:ext cx="34572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  <a:defRPr sz="1400"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Josefin Sans"/>
              <a:buNone/>
              <a:defRPr sz="2800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Mono"/>
              <a:buChar char="●"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○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■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●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○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■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●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○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 Mono"/>
              <a:buChar char="■"/>
              <a:defRPr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5" r:id="rId3"/>
    <p:sldLayoutId id="2147483657" r:id="rId4"/>
    <p:sldLayoutId id="2147483658" r:id="rId5"/>
    <p:sldLayoutId id="2147483659" r:id="rId6"/>
    <p:sldLayoutId id="2147483660" r:id="rId7"/>
    <p:sldLayoutId id="2147483662" r:id="rId8"/>
    <p:sldLayoutId id="2147483663" r:id="rId9"/>
    <p:sldLayoutId id="2147483664" r:id="rId10"/>
    <p:sldLayoutId id="2147483665" r:id="rId11"/>
    <p:sldLayoutId id="2147483672" r:id="rId12"/>
    <p:sldLayoutId id="214748367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hudai_2830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mallbusiness.chron.com/dissonance-marketing-25900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clootrack.com/knowledge_base/types-of-consumer-behavior/" TargetMode="External"/><Relationship Id="rId4" Type="http://schemas.openxmlformats.org/officeDocument/2006/relationships/hyperlink" Target="https://www.techfunnel.com/martech/why-consumer-behavior-is-so-important-in-market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40" name="Google Shape;19740;p30"/>
          <p:cNvSpPr/>
          <p:nvPr/>
        </p:nvSpPr>
        <p:spPr>
          <a:xfrm rot="-147772">
            <a:off x="1575738" y="1641179"/>
            <a:ext cx="5992525" cy="1417690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1" name="Google Shape;19741;p30"/>
          <p:cNvSpPr txBox="1">
            <a:spLocks noGrp="1"/>
          </p:cNvSpPr>
          <p:nvPr>
            <p:ph type="ctrTitle"/>
          </p:nvPr>
        </p:nvSpPr>
        <p:spPr>
          <a:xfrm>
            <a:off x="1753350" y="1748075"/>
            <a:ext cx="5637300" cy="1203900"/>
          </a:xfrm>
          <a:prstGeom prst="rect">
            <a:avLst/>
          </a:prstGeom>
        </p:spPr>
        <p:txBody>
          <a:bodyPr spcFirstLastPara="1" wrap="square" lIns="274300" tIns="274300" rIns="274300" bIns="2743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M</a:t>
            </a:r>
            <a:r>
              <a:rPr lang="en" sz="3600" dirty="0"/>
              <a:t>ajor Types of Buying- Decision Making</a:t>
            </a:r>
            <a:endParaRPr sz="3600" dirty="0"/>
          </a:p>
        </p:txBody>
      </p:sp>
      <p:sp>
        <p:nvSpPr>
          <p:cNvPr id="19742" name="Google Shape;19742;p30"/>
          <p:cNvSpPr txBox="1">
            <a:spLocks noGrp="1"/>
          </p:cNvSpPr>
          <p:nvPr>
            <p:ph type="subTitle" idx="1"/>
          </p:nvPr>
        </p:nvSpPr>
        <p:spPr>
          <a:xfrm>
            <a:off x="2435700" y="3076575"/>
            <a:ext cx="4272600" cy="5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G</a:t>
            </a:r>
            <a:r>
              <a:rPr lang="en" dirty="0"/>
              <a:t>hadi Dreza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2830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hlinkClick r:id="rId3"/>
              </a:rPr>
              <a:t>g</a:t>
            </a:r>
            <a:r>
              <a:rPr lang="en" dirty="0">
                <a:hlinkClick r:id="rId3"/>
              </a:rPr>
              <a:t>hudai_2830@limu.edu.ly</a:t>
            </a:r>
            <a:endParaRPr lang="en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CEFF95-A779-4981-8AD3-78A40E50C9F1}"/>
              </a:ext>
            </a:extLst>
          </p:cNvPr>
          <p:cNvSpPr txBox="1"/>
          <p:nvPr/>
        </p:nvSpPr>
        <p:spPr>
          <a:xfrm>
            <a:off x="6961909" y="4098014"/>
            <a:ext cx="1995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April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EBB6A9-3223-4809-A23C-FC125883A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500" y="84329"/>
            <a:ext cx="1674299" cy="11937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28CC25-ABCE-4292-B223-9A7B06D7E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835" y="46661"/>
            <a:ext cx="1466417" cy="14664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61131" y="691406"/>
            <a:ext cx="3749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Libyan International Medical University </a:t>
            </a:r>
          </a:p>
          <a:p>
            <a:r>
              <a:rPr lang="en-US"/>
              <a:t>Faculty of Business Administration 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FF466E-2F71-410C-BBDD-B002BDA33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9" y="34809"/>
            <a:ext cx="9060502" cy="507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53" name="Google Shape;19753;p32"/>
          <p:cNvSpPr txBox="1">
            <a:spLocks noGrp="1"/>
          </p:cNvSpPr>
          <p:nvPr>
            <p:ph type="title"/>
          </p:nvPr>
        </p:nvSpPr>
        <p:spPr>
          <a:xfrm>
            <a:off x="1066950" y="1555600"/>
            <a:ext cx="2834400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What is Consumer Behaviour?</a:t>
            </a:r>
            <a:endParaRPr sz="2400" dirty="0"/>
          </a:p>
        </p:txBody>
      </p:sp>
      <p:sp>
        <p:nvSpPr>
          <p:cNvPr id="19754" name="Google Shape;19754;p32"/>
          <p:cNvSpPr txBox="1">
            <a:spLocks noGrp="1"/>
          </p:cNvSpPr>
          <p:nvPr>
            <p:ph type="title" idx="2"/>
          </p:nvPr>
        </p:nvSpPr>
        <p:spPr>
          <a:xfrm>
            <a:off x="1066950" y="990613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9755" name="Google Shape;19755;p32"/>
          <p:cNvSpPr txBox="1">
            <a:spLocks noGrp="1"/>
          </p:cNvSpPr>
          <p:nvPr>
            <p:ph type="title" idx="3"/>
          </p:nvPr>
        </p:nvSpPr>
        <p:spPr>
          <a:xfrm>
            <a:off x="1066950" y="3317700"/>
            <a:ext cx="2866500" cy="5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References </a:t>
            </a:r>
            <a:endParaRPr sz="2400" dirty="0"/>
          </a:p>
        </p:txBody>
      </p:sp>
      <p:sp>
        <p:nvSpPr>
          <p:cNvPr id="19756" name="Google Shape;19756;p32"/>
          <p:cNvSpPr txBox="1">
            <a:spLocks noGrp="1"/>
          </p:cNvSpPr>
          <p:nvPr>
            <p:ph type="title" idx="4"/>
          </p:nvPr>
        </p:nvSpPr>
        <p:spPr>
          <a:xfrm>
            <a:off x="1066950" y="272665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9757" name="Google Shape;19757;p32"/>
          <p:cNvSpPr txBox="1">
            <a:spLocks noGrp="1"/>
          </p:cNvSpPr>
          <p:nvPr>
            <p:ph type="title" idx="5"/>
          </p:nvPr>
        </p:nvSpPr>
        <p:spPr>
          <a:xfrm>
            <a:off x="4748645" y="1555600"/>
            <a:ext cx="4187537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What are the four types of consumer buyer behaviour?</a:t>
            </a:r>
            <a:endParaRPr sz="2400" dirty="0"/>
          </a:p>
        </p:txBody>
      </p:sp>
      <p:sp>
        <p:nvSpPr>
          <p:cNvPr id="19758" name="Google Shape;19758;p32"/>
          <p:cNvSpPr txBox="1">
            <a:spLocks noGrp="1"/>
          </p:cNvSpPr>
          <p:nvPr>
            <p:ph type="title" idx="6"/>
          </p:nvPr>
        </p:nvSpPr>
        <p:spPr>
          <a:xfrm>
            <a:off x="5416800" y="990613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9759" name="Google Shape;19759;p32"/>
          <p:cNvSpPr txBox="1">
            <a:spLocks noGrp="1"/>
          </p:cNvSpPr>
          <p:nvPr>
            <p:ph type="title" idx="7"/>
          </p:nvPr>
        </p:nvSpPr>
        <p:spPr>
          <a:xfrm>
            <a:off x="5416800" y="3317700"/>
            <a:ext cx="2834400" cy="4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Conclusion </a:t>
            </a:r>
            <a:endParaRPr sz="2400" dirty="0"/>
          </a:p>
        </p:txBody>
      </p:sp>
      <p:sp>
        <p:nvSpPr>
          <p:cNvPr id="19760" name="Google Shape;19760;p32"/>
          <p:cNvSpPr txBox="1">
            <a:spLocks noGrp="1"/>
          </p:cNvSpPr>
          <p:nvPr>
            <p:ph type="title" idx="8"/>
          </p:nvPr>
        </p:nvSpPr>
        <p:spPr>
          <a:xfrm>
            <a:off x="5416800" y="2726650"/>
            <a:ext cx="743100" cy="5406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911F34-1416-4EDC-8555-228F1184767C}"/>
              </a:ext>
            </a:extLst>
          </p:cNvPr>
          <p:cNvSpPr txBox="1"/>
          <p:nvPr/>
        </p:nvSpPr>
        <p:spPr>
          <a:xfrm>
            <a:off x="223404" y="4686300"/>
            <a:ext cx="1381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89912" y="227229"/>
            <a:ext cx="4653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Content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9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53" grpId="0"/>
      <p:bldP spid="19755" grpId="0"/>
      <p:bldP spid="19757" grpId="0"/>
      <p:bldP spid="197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70" name="Google Shape;19770;p33"/>
          <p:cNvSpPr/>
          <p:nvPr/>
        </p:nvSpPr>
        <p:spPr>
          <a:xfrm>
            <a:off x="4767179" y="728544"/>
            <a:ext cx="3519817" cy="3686419"/>
          </a:xfrm>
          <a:custGeom>
            <a:avLst/>
            <a:gdLst/>
            <a:ahLst/>
            <a:cxnLst/>
            <a:rect l="l" t="t" r="r" b="b"/>
            <a:pathLst>
              <a:path w="183552" h="192240" extrusionOk="0">
                <a:moveTo>
                  <a:pt x="174614" y="10187"/>
                </a:moveTo>
                <a:lnTo>
                  <a:pt x="174802" y="182052"/>
                </a:lnTo>
                <a:lnTo>
                  <a:pt x="8874" y="182240"/>
                </a:lnTo>
                <a:lnTo>
                  <a:pt x="8687" y="10375"/>
                </a:lnTo>
                <a:lnTo>
                  <a:pt x="174614" y="10187"/>
                </a:lnTo>
                <a:close/>
                <a:moveTo>
                  <a:pt x="183301" y="1"/>
                </a:moveTo>
                <a:lnTo>
                  <a:pt x="0" y="188"/>
                </a:lnTo>
                <a:lnTo>
                  <a:pt x="187" y="192239"/>
                </a:lnTo>
                <a:lnTo>
                  <a:pt x="183551" y="191989"/>
                </a:lnTo>
                <a:lnTo>
                  <a:pt x="18330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1" name="Google Shape;19771;p33"/>
          <p:cNvSpPr txBox="1">
            <a:spLocks noGrp="1"/>
          </p:cNvSpPr>
          <p:nvPr>
            <p:ph type="subTitle" idx="1"/>
          </p:nvPr>
        </p:nvSpPr>
        <p:spPr>
          <a:xfrm>
            <a:off x="224523" y="2347699"/>
            <a:ext cx="4205239" cy="11169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000" dirty="0"/>
              <a:t>C</a:t>
            </a:r>
            <a:r>
              <a:rPr lang="en" sz="2000" dirty="0"/>
              <a:t>onsumer Behaviour is the study of how consumers are driven to buy and use a product.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dirty="0"/>
          </a:p>
        </p:txBody>
      </p:sp>
      <p:sp>
        <p:nvSpPr>
          <p:cNvPr id="19772" name="Google Shape;19772;p33"/>
          <p:cNvSpPr/>
          <p:nvPr/>
        </p:nvSpPr>
        <p:spPr>
          <a:xfrm rot="-147605">
            <a:off x="581326" y="1191463"/>
            <a:ext cx="3331296" cy="974831"/>
          </a:xfrm>
          <a:custGeom>
            <a:avLst/>
            <a:gdLst/>
            <a:ahLst/>
            <a:cxnLst/>
            <a:rect l="l" t="t" r="r" b="b"/>
            <a:pathLst>
              <a:path w="63622" h="31374" extrusionOk="0">
                <a:moveTo>
                  <a:pt x="1063" y="0"/>
                </a:moveTo>
                <a:lnTo>
                  <a:pt x="2688" y="3625"/>
                </a:lnTo>
                <a:lnTo>
                  <a:pt x="813" y="6250"/>
                </a:lnTo>
                <a:lnTo>
                  <a:pt x="3188" y="8812"/>
                </a:lnTo>
                <a:lnTo>
                  <a:pt x="625" y="12062"/>
                </a:lnTo>
                <a:lnTo>
                  <a:pt x="1875" y="14624"/>
                </a:lnTo>
                <a:lnTo>
                  <a:pt x="375" y="18311"/>
                </a:lnTo>
                <a:lnTo>
                  <a:pt x="1688" y="20311"/>
                </a:lnTo>
                <a:lnTo>
                  <a:pt x="188" y="24249"/>
                </a:lnTo>
                <a:lnTo>
                  <a:pt x="2563" y="26123"/>
                </a:lnTo>
                <a:lnTo>
                  <a:pt x="0" y="29123"/>
                </a:lnTo>
                <a:lnTo>
                  <a:pt x="62622" y="31373"/>
                </a:lnTo>
                <a:lnTo>
                  <a:pt x="60559" y="28623"/>
                </a:lnTo>
                <a:lnTo>
                  <a:pt x="62809" y="26248"/>
                </a:lnTo>
                <a:lnTo>
                  <a:pt x="60747" y="23374"/>
                </a:lnTo>
                <a:lnTo>
                  <a:pt x="62934" y="21311"/>
                </a:lnTo>
                <a:lnTo>
                  <a:pt x="60934" y="18436"/>
                </a:lnTo>
                <a:lnTo>
                  <a:pt x="63184" y="14874"/>
                </a:lnTo>
                <a:lnTo>
                  <a:pt x="61184" y="12187"/>
                </a:lnTo>
                <a:lnTo>
                  <a:pt x="63372" y="9374"/>
                </a:lnTo>
                <a:lnTo>
                  <a:pt x="61372" y="6687"/>
                </a:lnTo>
                <a:lnTo>
                  <a:pt x="63059" y="5875"/>
                </a:lnTo>
                <a:lnTo>
                  <a:pt x="63622" y="2250"/>
                </a:lnTo>
                <a:lnTo>
                  <a:pt x="106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73" name="Google Shape;19773;p33"/>
          <p:cNvSpPr txBox="1">
            <a:spLocks noGrp="1"/>
          </p:cNvSpPr>
          <p:nvPr>
            <p:ph type="title"/>
          </p:nvPr>
        </p:nvSpPr>
        <p:spPr>
          <a:xfrm>
            <a:off x="880845" y="1339424"/>
            <a:ext cx="3211500" cy="67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0AD690-38D9-4C4E-8B12-B8745786E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55"/>
          <a:stretch/>
        </p:blipFill>
        <p:spPr>
          <a:xfrm>
            <a:off x="4531106" y="728538"/>
            <a:ext cx="3991962" cy="37603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0C087A-0413-4597-87B1-91180783FD5B}"/>
              </a:ext>
            </a:extLst>
          </p:cNvPr>
          <p:cNvSpPr txBox="1"/>
          <p:nvPr/>
        </p:nvSpPr>
        <p:spPr>
          <a:xfrm>
            <a:off x="152617" y="4698666"/>
            <a:ext cx="1167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5" name="Google Shape;19905;p41"/>
          <p:cNvSpPr txBox="1">
            <a:spLocks noGrp="1"/>
          </p:cNvSpPr>
          <p:nvPr>
            <p:ph type="title" idx="6"/>
          </p:nvPr>
        </p:nvSpPr>
        <p:spPr>
          <a:xfrm>
            <a:off x="716550" y="2314263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</a:t>
            </a:r>
            <a:r>
              <a:rPr lang="en" dirty="0"/>
              <a:t>hy is Consumer Behaviour Importany?</a:t>
            </a:r>
            <a:endParaRPr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79DA94-87AD-4588-B7BD-677067011726}"/>
              </a:ext>
            </a:extLst>
          </p:cNvPr>
          <p:cNvSpPr txBox="1"/>
          <p:nvPr/>
        </p:nvSpPr>
        <p:spPr>
          <a:xfrm>
            <a:off x="290945" y="4607122"/>
            <a:ext cx="893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98" name="Google Shape;19798;p35"/>
          <p:cNvGrpSpPr/>
          <p:nvPr/>
        </p:nvGrpSpPr>
        <p:grpSpPr>
          <a:xfrm>
            <a:off x="719998" y="228646"/>
            <a:ext cx="3858722" cy="4365869"/>
            <a:chOff x="1485925" y="238125"/>
            <a:chExt cx="4588800" cy="5191900"/>
          </a:xfrm>
        </p:grpSpPr>
        <p:sp>
          <p:nvSpPr>
            <p:cNvPr id="19799" name="Google Shape;19799;p35"/>
            <p:cNvSpPr/>
            <p:nvPr/>
          </p:nvSpPr>
          <p:spPr>
            <a:xfrm>
              <a:off x="1485925" y="624025"/>
              <a:ext cx="4588800" cy="4806000"/>
            </a:xfrm>
            <a:custGeom>
              <a:avLst/>
              <a:gdLst/>
              <a:ahLst/>
              <a:cxnLst/>
              <a:rect l="l" t="t" r="r" b="b"/>
              <a:pathLst>
                <a:path w="183552" h="192240" extrusionOk="0">
                  <a:moveTo>
                    <a:pt x="174614" y="10187"/>
                  </a:moveTo>
                  <a:lnTo>
                    <a:pt x="174802" y="182052"/>
                  </a:lnTo>
                  <a:lnTo>
                    <a:pt x="8874" y="182240"/>
                  </a:lnTo>
                  <a:lnTo>
                    <a:pt x="8687" y="10375"/>
                  </a:lnTo>
                  <a:lnTo>
                    <a:pt x="174614" y="10187"/>
                  </a:lnTo>
                  <a:close/>
                  <a:moveTo>
                    <a:pt x="183301" y="1"/>
                  </a:moveTo>
                  <a:lnTo>
                    <a:pt x="0" y="188"/>
                  </a:lnTo>
                  <a:lnTo>
                    <a:pt x="187" y="192239"/>
                  </a:lnTo>
                  <a:lnTo>
                    <a:pt x="183551" y="191989"/>
                  </a:lnTo>
                  <a:lnTo>
                    <a:pt x="1833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0" name="Google Shape;19800;p35"/>
            <p:cNvSpPr/>
            <p:nvPr/>
          </p:nvSpPr>
          <p:spPr>
            <a:xfrm>
              <a:off x="2920200" y="238125"/>
              <a:ext cx="1590550" cy="784350"/>
            </a:xfrm>
            <a:custGeom>
              <a:avLst/>
              <a:gdLst/>
              <a:ahLst/>
              <a:cxnLst/>
              <a:rect l="l" t="t" r="r" b="b"/>
              <a:pathLst>
                <a:path w="63622" h="31374" extrusionOk="0">
                  <a:moveTo>
                    <a:pt x="1063" y="0"/>
                  </a:moveTo>
                  <a:lnTo>
                    <a:pt x="2688" y="3625"/>
                  </a:lnTo>
                  <a:lnTo>
                    <a:pt x="813" y="6250"/>
                  </a:lnTo>
                  <a:lnTo>
                    <a:pt x="3188" y="8812"/>
                  </a:lnTo>
                  <a:lnTo>
                    <a:pt x="625" y="12062"/>
                  </a:lnTo>
                  <a:lnTo>
                    <a:pt x="1875" y="14624"/>
                  </a:lnTo>
                  <a:lnTo>
                    <a:pt x="375" y="18311"/>
                  </a:lnTo>
                  <a:lnTo>
                    <a:pt x="1688" y="20311"/>
                  </a:lnTo>
                  <a:lnTo>
                    <a:pt x="188" y="24249"/>
                  </a:lnTo>
                  <a:lnTo>
                    <a:pt x="2563" y="26123"/>
                  </a:lnTo>
                  <a:lnTo>
                    <a:pt x="0" y="29123"/>
                  </a:lnTo>
                  <a:lnTo>
                    <a:pt x="62622" y="31373"/>
                  </a:lnTo>
                  <a:lnTo>
                    <a:pt x="60559" y="28623"/>
                  </a:lnTo>
                  <a:lnTo>
                    <a:pt x="62809" y="26248"/>
                  </a:lnTo>
                  <a:lnTo>
                    <a:pt x="60747" y="23374"/>
                  </a:lnTo>
                  <a:lnTo>
                    <a:pt x="62934" y="21311"/>
                  </a:lnTo>
                  <a:lnTo>
                    <a:pt x="60934" y="18436"/>
                  </a:lnTo>
                  <a:lnTo>
                    <a:pt x="63184" y="14874"/>
                  </a:lnTo>
                  <a:lnTo>
                    <a:pt x="61184" y="12187"/>
                  </a:lnTo>
                  <a:lnTo>
                    <a:pt x="63372" y="9374"/>
                  </a:lnTo>
                  <a:lnTo>
                    <a:pt x="61372" y="6687"/>
                  </a:lnTo>
                  <a:lnTo>
                    <a:pt x="63059" y="5875"/>
                  </a:lnTo>
                  <a:lnTo>
                    <a:pt x="63622" y="2250"/>
                  </a:lnTo>
                  <a:lnTo>
                    <a:pt x="1063" y="0"/>
                  </a:lnTo>
                  <a:close/>
                </a:path>
              </a:pathLst>
            </a:custGeom>
            <a:solidFill>
              <a:srgbClr val="E6A8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1" name="Google Shape;19801;p35"/>
            <p:cNvSpPr/>
            <p:nvPr/>
          </p:nvSpPr>
          <p:spPr>
            <a:xfrm>
              <a:off x="2924875" y="627150"/>
              <a:ext cx="1568700" cy="254700"/>
            </a:xfrm>
            <a:custGeom>
              <a:avLst/>
              <a:gdLst/>
              <a:ahLst/>
              <a:cxnLst/>
              <a:rect l="l" t="t" r="r" b="b"/>
              <a:pathLst>
                <a:path w="62748" h="10188" extrusionOk="0">
                  <a:moveTo>
                    <a:pt x="62622" y="1"/>
                  </a:moveTo>
                  <a:lnTo>
                    <a:pt x="1313" y="63"/>
                  </a:lnTo>
                  <a:lnTo>
                    <a:pt x="188" y="2750"/>
                  </a:lnTo>
                  <a:lnTo>
                    <a:pt x="1501" y="4750"/>
                  </a:lnTo>
                  <a:lnTo>
                    <a:pt x="1" y="8688"/>
                  </a:lnTo>
                  <a:lnTo>
                    <a:pt x="1876" y="10187"/>
                  </a:lnTo>
                  <a:lnTo>
                    <a:pt x="62185" y="10125"/>
                  </a:lnTo>
                  <a:lnTo>
                    <a:pt x="60560" y="7813"/>
                  </a:lnTo>
                  <a:lnTo>
                    <a:pt x="62747" y="5750"/>
                  </a:lnTo>
                  <a:lnTo>
                    <a:pt x="60747" y="2875"/>
                  </a:lnTo>
                  <a:lnTo>
                    <a:pt x="62622" y="1"/>
                  </a:lnTo>
                  <a:close/>
                </a:path>
              </a:pathLst>
            </a:custGeom>
            <a:solidFill>
              <a:srgbClr val="FFCF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BACB7E5-47AF-4DF8-BBD4-684515784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769953"/>
            <a:ext cx="3626427" cy="37189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82E255-65B1-4570-B9F9-B258E9D63309}"/>
              </a:ext>
            </a:extLst>
          </p:cNvPr>
          <p:cNvSpPr txBox="1"/>
          <p:nvPr/>
        </p:nvSpPr>
        <p:spPr>
          <a:xfrm>
            <a:off x="363682" y="4726458"/>
            <a:ext cx="1246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9E513D-ACD7-4F9B-87E6-17533751B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/>
                </a:solidFill>
                <a:latin typeface="Baskerville Old Face" panose="02020602080505020303" pitchFamily="18" charset="0"/>
              </a:rPr>
              <a:t>To market you first have to understand how people choose to perceive the product provided by the organization. Thus, this process involves the consumer with a lot of complex analysis thinking.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0B03098-783F-467C-8D6A-900DB3BF75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55B4E8-9D35-4FCB-94DD-5E1663A86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732B15-A4D1-437E-85B9-008E1A7F2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" y="0"/>
            <a:ext cx="88530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3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3" name="Google Shape;19833;p37"/>
          <p:cNvSpPr txBox="1">
            <a:spLocks noGrp="1"/>
          </p:cNvSpPr>
          <p:nvPr>
            <p:ph type="title" idx="8"/>
          </p:nvPr>
        </p:nvSpPr>
        <p:spPr>
          <a:xfrm>
            <a:off x="713225" y="402336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Major Types of Consumer Buying Behaviour:</a:t>
            </a:r>
            <a:endParaRPr dirty="0"/>
          </a:p>
        </p:txBody>
      </p:sp>
      <p:sp>
        <p:nvSpPr>
          <p:cNvPr id="19834" name="Google Shape;19834;p37"/>
          <p:cNvSpPr txBox="1">
            <a:spLocks noGrp="1"/>
          </p:cNvSpPr>
          <p:nvPr>
            <p:ph type="subTitle" idx="5"/>
          </p:nvPr>
        </p:nvSpPr>
        <p:spPr>
          <a:xfrm>
            <a:off x="4457241" y="4307711"/>
            <a:ext cx="3085151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Baskerville Old Face" panose="02020602080505020303" pitchFamily="18" charset="0"/>
              </a:rPr>
              <a:t>This involves low rates of decision making when it comes to buying routine based products. </a:t>
            </a:r>
            <a:endParaRPr sz="1600" dirty="0">
              <a:latin typeface="Baskerville Old Face" panose="02020602080505020303" pitchFamily="18" charset="0"/>
            </a:endParaRPr>
          </a:p>
        </p:txBody>
      </p:sp>
      <p:sp>
        <p:nvSpPr>
          <p:cNvPr id="19835" name="Google Shape;19835;p37"/>
          <p:cNvSpPr txBox="1">
            <a:spLocks noGrp="1"/>
          </p:cNvSpPr>
          <p:nvPr>
            <p:ph type="title" idx="3"/>
          </p:nvPr>
        </p:nvSpPr>
        <p:spPr>
          <a:xfrm>
            <a:off x="4951353" y="3656070"/>
            <a:ext cx="2096928" cy="6516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b="1" dirty="0">
                <a:solidFill>
                  <a:schemeClr val="tx1"/>
                </a:solidFill>
                <a:effectLst/>
                <a:latin typeface="Baskerville Old Face" panose="02020602080505020303" pitchFamily="18" charset="0"/>
              </a:rPr>
              <a:t>Habitual buying behaviour</a:t>
            </a:r>
            <a:endParaRPr lang="en-GB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9836" name="Google Shape;19836;p37"/>
          <p:cNvSpPr txBox="1">
            <a:spLocks noGrp="1"/>
          </p:cNvSpPr>
          <p:nvPr>
            <p:ph type="title" idx="2"/>
          </p:nvPr>
        </p:nvSpPr>
        <p:spPr>
          <a:xfrm>
            <a:off x="824641" y="2719767"/>
            <a:ext cx="2763982" cy="6516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b="1" dirty="0">
                <a:solidFill>
                  <a:schemeClr val="tx1"/>
                </a:solidFill>
                <a:effectLst/>
                <a:latin typeface="Baskerville Old Face" panose="02020602080505020303" pitchFamily="18" charset="0"/>
              </a:rPr>
              <a:t>Dissonance-reducing buying behaviour</a:t>
            </a:r>
            <a:endParaRPr lang="en-GB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9837" name="Google Shape;19837;p37"/>
          <p:cNvSpPr txBox="1">
            <a:spLocks noGrp="1"/>
          </p:cNvSpPr>
          <p:nvPr>
            <p:ph type="subTitle" idx="6"/>
          </p:nvPr>
        </p:nvSpPr>
        <p:spPr>
          <a:xfrm>
            <a:off x="805622" y="3449495"/>
            <a:ext cx="2642278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Baskerville Old Face" panose="02020602080505020303" pitchFamily="18" charset="0"/>
              </a:rPr>
              <a:t>This is were a buyer would purchase a product and shortly after they feel the guilt.</a:t>
            </a:r>
            <a:endParaRPr sz="1600" dirty="0">
              <a:latin typeface="Baskerville Old Face" panose="02020602080505020303" pitchFamily="18" charset="0"/>
            </a:endParaRPr>
          </a:p>
        </p:txBody>
      </p:sp>
      <p:sp>
        <p:nvSpPr>
          <p:cNvPr id="19838" name="Google Shape;19838;p37"/>
          <p:cNvSpPr txBox="1">
            <a:spLocks noGrp="1"/>
          </p:cNvSpPr>
          <p:nvPr>
            <p:ph type="subTitle" idx="1"/>
          </p:nvPr>
        </p:nvSpPr>
        <p:spPr>
          <a:xfrm>
            <a:off x="6388518" y="1992498"/>
            <a:ext cx="2307747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latin typeface="Baskerville Old Face" panose="02020602080505020303" pitchFamily="18" charset="0"/>
              </a:rPr>
              <a:t>The desire to change products, because of their lack satisfaction with the current one.</a:t>
            </a:r>
            <a:endParaRPr sz="1600" dirty="0">
              <a:latin typeface="Baskerville Old Face" panose="02020602080505020303" pitchFamily="18" charset="0"/>
            </a:endParaRPr>
          </a:p>
        </p:txBody>
      </p:sp>
      <p:sp>
        <p:nvSpPr>
          <p:cNvPr id="19839" name="Google Shape;19839;p37"/>
          <p:cNvSpPr txBox="1">
            <a:spLocks noGrp="1"/>
          </p:cNvSpPr>
          <p:nvPr>
            <p:ph type="subTitle" idx="7"/>
          </p:nvPr>
        </p:nvSpPr>
        <p:spPr>
          <a:xfrm>
            <a:off x="-145473" y="1730420"/>
            <a:ext cx="4353791" cy="945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latin typeface="Baskerville Old Face" panose="02020602080505020303" pitchFamily="18" charset="0"/>
              </a:rPr>
              <a:t>Consumers are highly involved in the purchasing decision. There thoughts and decisions may vary when buying a car to buying a coffee.</a:t>
            </a:r>
            <a:endParaRPr sz="1600" dirty="0">
              <a:latin typeface="Baskerville Old Face" panose="02020602080505020303" pitchFamily="18" charset="0"/>
            </a:endParaRPr>
          </a:p>
        </p:txBody>
      </p:sp>
      <p:sp>
        <p:nvSpPr>
          <p:cNvPr id="19840" name="Google Shape;19840;p37"/>
          <p:cNvSpPr txBox="1">
            <a:spLocks noGrp="1"/>
          </p:cNvSpPr>
          <p:nvPr>
            <p:ph type="title"/>
          </p:nvPr>
        </p:nvSpPr>
        <p:spPr>
          <a:xfrm>
            <a:off x="713225" y="1010455"/>
            <a:ext cx="1942373" cy="67624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C</a:t>
            </a:r>
            <a:r>
              <a:rPr lang="en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omplex buying behaviour</a:t>
            </a:r>
            <a:endParaRPr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9841" name="Google Shape;19841;p37"/>
          <p:cNvSpPr txBox="1">
            <a:spLocks noGrp="1"/>
          </p:cNvSpPr>
          <p:nvPr>
            <p:ph type="title" idx="4"/>
          </p:nvPr>
        </p:nvSpPr>
        <p:spPr>
          <a:xfrm>
            <a:off x="6307280" y="1182755"/>
            <a:ext cx="2566553" cy="6981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b="1" dirty="0">
                <a:solidFill>
                  <a:schemeClr val="tx1"/>
                </a:solidFill>
                <a:effectLst/>
                <a:latin typeface="Baskerville Old Face" panose="02020602080505020303" pitchFamily="18" charset="0"/>
              </a:rPr>
              <a:t>Variety seeking buying behaviour</a:t>
            </a:r>
            <a:endParaRPr lang="en-GB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859C0-20AB-4A90-B910-2293AB9E0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82826" y="1227806"/>
            <a:ext cx="3905716" cy="21436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C6FE44-231E-4AB8-ADA6-25BAE8CFD5B8}"/>
              </a:ext>
            </a:extLst>
          </p:cNvPr>
          <p:cNvSpPr txBox="1"/>
          <p:nvPr/>
        </p:nvSpPr>
        <p:spPr>
          <a:xfrm>
            <a:off x="187036" y="4816595"/>
            <a:ext cx="852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9" name="Google Shape;19989;p46"/>
          <p:cNvSpPr txBox="1">
            <a:spLocks noGrp="1"/>
          </p:cNvSpPr>
          <p:nvPr>
            <p:ph type="subTitle" idx="1"/>
          </p:nvPr>
        </p:nvSpPr>
        <p:spPr>
          <a:xfrm>
            <a:off x="5144900" y="263085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L</a:t>
            </a:r>
            <a:r>
              <a:rPr lang="en" dirty="0"/>
              <a:t>isten to your costumers.</a:t>
            </a:r>
            <a:endParaRPr dirty="0"/>
          </a:p>
        </p:txBody>
      </p:sp>
      <p:sp>
        <p:nvSpPr>
          <p:cNvPr id="19990" name="Google Shape;19990;p46"/>
          <p:cNvSpPr txBox="1">
            <a:spLocks noGrp="1"/>
          </p:cNvSpPr>
          <p:nvPr>
            <p:ph type="subTitle" idx="2"/>
          </p:nvPr>
        </p:nvSpPr>
        <p:spPr>
          <a:xfrm>
            <a:off x="5144900" y="177940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U</a:t>
            </a:r>
            <a:r>
              <a:rPr lang="en" dirty="0"/>
              <a:t>nderstand your costumers.</a:t>
            </a:r>
            <a:endParaRPr dirty="0"/>
          </a:p>
        </p:txBody>
      </p:sp>
      <p:sp>
        <p:nvSpPr>
          <p:cNvPr id="19991" name="Google Shape;19991;p46"/>
          <p:cNvSpPr txBox="1">
            <a:spLocks noGrp="1"/>
          </p:cNvSpPr>
          <p:nvPr>
            <p:ph type="subTitle" idx="3"/>
          </p:nvPr>
        </p:nvSpPr>
        <p:spPr>
          <a:xfrm>
            <a:off x="5144900" y="3482300"/>
            <a:ext cx="2760300" cy="5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/>
              <a:t>Deliver the right products to the right group of people.</a:t>
            </a:r>
            <a:endParaRPr dirty="0"/>
          </a:p>
        </p:txBody>
      </p:sp>
      <p:sp>
        <p:nvSpPr>
          <p:cNvPr id="19992" name="Google Shape;19992;p46"/>
          <p:cNvSpPr txBox="1">
            <a:spLocks noGrp="1"/>
          </p:cNvSpPr>
          <p:nvPr>
            <p:ph type="title" idx="6"/>
          </p:nvPr>
        </p:nvSpPr>
        <p:spPr>
          <a:xfrm>
            <a:off x="713225" y="402336"/>
            <a:ext cx="77109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grpSp>
        <p:nvGrpSpPr>
          <p:cNvPr id="19993" name="Google Shape;19993;p46"/>
          <p:cNvGrpSpPr/>
          <p:nvPr/>
        </p:nvGrpSpPr>
        <p:grpSpPr>
          <a:xfrm>
            <a:off x="1341459" y="2385245"/>
            <a:ext cx="1060817" cy="1060817"/>
            <a:chOff x="1058250" y="2356750"/>
            <a:chExt cx="724800" cy="724800"/>
          </a:xfrm>
        </p:grpSpPr>
        <p:sp>
          <p:nvSpPr>
            <p:cNvPr id="19994" name="Google Shape;19994;p46"/>
            <p:cNvSpPr/>
            <p:nvPr/>
          </p:nvSpPr>
          <p:spPr>
            <a:xfrm>
              <a:off x="1058250" y="2356750"/>
              <a:ext cx="724800" cy="7248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995" name="Google Shape;19995;p46"/>
            <p:cNvGrpSpPr/>
            <p:nvPr/>
          </p:nvGrpSpPr>
          <p:grpSpPr>
            <a:xfrm>
              <a:off x="1215430" y="2514492"/>
              <a:ext cx="410432" cy="409311"/>
              <a:chOff x="2821450" y="2957850"/>
              <a:chExt cx="259275" cy="258550"/>
            </a:xfrm>
          </p:grpSpPr>
          <p:sp>
            <p:nvSpPr>
              <p:cNvPr id="19996" name="Google Shape;19996;p46"/>
              <p:cNvSpPr/>
              <p:nvPr/>
            </p:nvSpPr>
            <p:spPr>
              <a:xfrm>
                <a:off x="2821450" y="3080500"/>
                <a:ext cx="259275" cy="135900"/>
              </a:xfrm>
              <a:custGeom>
                <a:avLst/>
                <a:gdLst/>
                <a:ahLst/>
                <a:cxnLst/>
                <a:rect l="l" t="t" r="r" b="b"/>
                <a:pathLst>
                  <a:path w="10371" h="5436" extrusionOk="0">
                    <a:moveTo>
                      <a:pt x="2677" y="585"/>
                    </a:moveTo>
                    <a:cubicBezTo>
                      <a:pt x="3151" y="585"/>
                      <a:pt x="3569" y="1004"/>
                      <a:pt x="3569" y="1505"/>
                    </a:cubicBezTo>
                    <a:cubicBezTo>
                      <a:pt x="3569" y="1979"/>
                      <a:pt x="3151" y="2397"/>
                      <a:pt x="2677" y="2397"/>
                    </a:cubicBezTo>
                    <a:cubicBezTo>
                      <a:pt x="2147" y="2397"/>
                      <a:pt x="1757" y="1979"/>
                      <a:pt x="1757" y="1505"/>
                    </a:cubicBezTo>
                    <a:cubicBezTo>
                      <a:pt x="1757" y="1004"/>
                      <a:pt x="2175" y="585"/>
                      <a:pt x="2677" y="585"/>
                    </a:cubicBezTo>
                    <a:close/>
                    <a:moveTo>
                      <a:pt x="7555" y="585"/>
                    </a:moveTo>
                    <a:cubicBezTo>
                      <a:pt x="8029" y="585"/>
                      <a:pt x="8447" y="1004"/>
                      <a:pt x="8447" y="1505"/>
                    </a:cubicBezTo>
                    <a:cubicBezTo>
                      <a:pt x="8447" y="1979"/>
                      <a:pt x="8029" y="2397"/>
                      <a:pt x="7555" y="2397"/>
                    </a:cubicBezTo>
                    <a:cubicBezTo>
                      <a:pt x="7025" y="2397"/>
                      <a:pt x="6635" y="1979"/>
                      <a:pt x="6635" y="1505"/>
                    </a:cubicBezTo>
                    <a:cubicBezTo>
                      <a:pt x="6635" y="1004"/>
                      <a:pt x="7053" y="585"/>
                      <a:pt x="7555" y="585"/>
                    </a:cubicBezTo>
                    <a:close/>
                    <a:moveTo>
                      <a:pt x="2677" y="2983"/>
                    </a:moveTo>
                    <a:cubicBezTo>
                      <a:pt x="3736" y="2983"/>
                      <a:pt x="4628" y="3791"/>
                      <a:pt x="4795" y="4795"/>
                    </a:cubicBezTo>
                    <a:lnTo>
                      <a:pt x="586" y="4795"/>
                    </a:lnTo>
                    <a:cubicBezTo>
                      <a:pt x="698" y="3791"/>
                      <a:pt x="1618" y="2983"/>
                      <a:pt x="2677" y="2983"/>
                    </a:cubicBezTo>
                    <a:close/>
                    <a:moveTo>
                      <a:pt x="7555" y="2983"/>
                    </a:moveTo>
                    <a:cubicBezTo>
                      <a:pt x="8614" y="2983"/>
                      <a:pt x="9506" y="3791"/>
                      <a:pt x="9646" y="4795"/>
                    </a:cubicBezTo>
                    <a:lnTo>
                      <a:pt x="5409" y="4795"/>
                    </a:lnTo>
                    <a:cubicBezTo>
                      <a:pt x="5548" y="3791"/>
                      <a:pt x="6468" y="2983"/>
                      <a:pt x="7555" y="2983"/>
                    </a:cubicBezTo>
                    <a:close/>
                    <a:moveTo>
                      <a:pt x="2733" y="0"/>
                    </a:moveTo>
                    <a:cubicBezTo>
                      <a:pt x="1896" y="0"/>
                      <a:pt x="1227" y="669"/>
                      <a:pt x="1227" y="1505"/>
                    </a:cubicBezTo>
                    <a:cubicBezTo>
                      <a:pt x="1227" y="1951"/>
                      <a:pt x="1395" y="2342"/>
                      <a:pt x="1729" y="2620"/>
                    </a:cubicBezTo>
                    <a:cubicBezTo>
                      <a:pt x="698" y="3039"/>
                      <a:pt x="1" y="4014"/>
                      <a:pt x="1" y="5129"/>
                    </a:cubicBezTo>
                    <a:cubicBezTo>
                      <a:pt x="1" y="5296"/>
                      <a:pt x="140" y="5436"/>
                      <a:pt x="335" y="5436"/>
                    </a:cubicBezTo>
                    <a:lnTo>
                      <a:pt x="10036" y="5436"/>
                    </a:lnTo>
                    <a:cubicBezTo>
                      <a:pt x="10231" y="5436"/>
                      <a:pt x="10370" y="5296"/>
                      <a:pt x="10370" y="5129"/>
                    </a:cubicBezTo>
                    <a:cubicBezTo>
                      <a:pt x="10259" y="3958"/>
                      <a:pt x="9562" y="2983"/>
                      <a:pt x="8559" y="2620"/>
                    </a:cubicBezTo>
                    <a:cubicBezTo>
                      <a:pt x="8865" y="2342"/>
                      <a:pt x="9032" y="1951"/>
                      <a:pt x="9032" y="1505"/>
                    </a:cubicBezTo>
                    <a:cubicBezTo>
                      <a:pt x="9032" y="669"/>
                      <a:pt x="8391" y="0"/>
                      <a:pt x="7555" y="0"/>
                    </a:cubicBezTo>
                    <a:cubicBezTo>
                      <a:pt x="6719" y="0"/>
                      <a:pt x="6050" y="669"/>
                      <a:pt x="6050" y="1505"/>
                    </a:cubicBezTo>
                    <a:cubicBezTo>
                      <a:pt x="6050" y="1951"/>
                      <a:pt x="6217" y="2342"/>
                      <a:pt x="6524" y="2620"/>
                    </a:cubicBezTo>
                    <a:cubicBezTo>
                      <a:pt x="5910" y="2843"/>
                      <a:pt x="5409" y="3317"/>
                      <a:pt x="5130" y="3903"/>
                    </a:cubicBezTo>
                    <a:cubicBezTo>
                      <a:pt x="4823" y="3317"/>
                      <a:pt x="4322" y="2843"/>
                      <a:pt x="3736" y="2620"/>
                    </a:cubicBezTo>
                    <a:cubicBezTo>
                      <a:pt x="4043" y="2342"/>
                      <a:pt x="4238" y="1951"/>
                      <a:pt x="4238" y="1505"/>
                    </a:cubicBezTo>
                    <a:cubicBezTo>
                      <a:pt x="4238" y="669"/>
                      <a:pt x="3569" y="0"/>
                      <a:pt x="27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7" name="Google Shape;19997;p46"/>
              <p:cNvSpPr/>
              <p:nvPr/>
            </p:nvSpPr>
            <p:spPr>
              <a:xfrm>
                <a:off x="2831900" y="2957850"/>
                <a:ext cx="2286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4254" extrusionOk="0">
                    <a:moveTo>
                      <a:pt x="8336" y="585"/>
                    </a:moveTo>
                    <a:cubicBezTo>
                      <a:pt x="8531" y="585"/>
                      <a:pt x="8642" y="725"/>
                      <a:pt x="8642" y="892"/>
                    </a:cubicBezTo>
                    <a:lnTo>
                      <a:pt x="8642" y="2119"/>
                    </a:lnTo>
                    <a:cubicBezTo>
                      <a:pt x="8642" y="2286"/>
                      <a:pt x="8531" y="2425"/>
                      <a:pt x="8336" y="2425"/>
                    </a:cubicBezTo>
                    <a:lnTo>
                      <a:pt x="7137" y="2425"/>
                    </a:lnTo>
                    <a:cubicBezTo>
                      <a:pt x="6942" y="2425"/>
                      <a:pt x="6803" y="2565"/>
                      <a:pt x="6803" y="2732"/>
                    </a:cubicBezTo>
                    <a:lnTo>
                      <a:pt x="6803" y="3234"/>
                    </a:lnTo>
                    <a:lnTo>
                      <a:pt x="6106" y="2537"/>
                    </a:lnTo>
                    <a:cubicBezTo>
                      <a:pt x="6050" y="2453"/>
                      <a:pt x="5966" y="2425"/>
                      <a:pt x="5911" y="2425"/>
                    </a:cubicBezTo>
                    <a:lnTo>
                      <a:pt x="3430" y="2425"/>
                    </a:lnTo>
                    <a:cubicBezTo>
                      <a:pt x="3346" y="2425"/>
                      <a:pt x="3262" y="2453"/>
                      <a:pt x="3207" y="2537"/>
                    </a:cubicBezTo>
                    <a:lnTo>
                      <a:pt x="2510" y="3234"/>
                    </a:lnTo>
                    <a:lnTo>
                      <a:pt x="2510" y="2732"/>
                    </a:lnTo>
                    <a:cubicBezTo>
                      <a:pt x="2510" y="2565"/>
                      <a:pt x="2370" y="2425"/>
                      <a:pt x="2203" y="2425"/>
                    </a:cubicBezTo>
                    <a:lnTo>
                      <a:pt x="1032" y="2425"/>
                    </a:lnTo>
                    <a:cubicBezTo>
                      <a:pt x="865" y="2425"/>
                      <a:pt x="726" y="2286"/>
                      <a:pt x="726" y="2119"/>
                    </a:cubicBezTo>
                    <a:lnTo>
                      <a:pt x="726" y="892"/>
                    </a:lnTo>
                    <a:cubicBezTo>
                      <a:pt x="726" y="725"/>
                      <a:pt x="865" y="585"/>
                      <a:pt x="1032" y="585"/>
                    </a:cubicBezTo>
                    <a:close/>
                    <a:moveTo>
                      <a:pt x="921" y="0"/>
                    </a:moveTo>
                    <a:cubicBezTo>
                      <a:pt x="447" y="0"/>
                      <a:pt x="1" y="418"/>
                      <a:pt x="1" y="892"/>
                    </a:cubicBezTo>
                    <a:lnTo>
                      <a:pt x="1" y="2119"/>
                    </a:lnTo>
                    <a:cubicBezTo>
                      <a:pt x="1" y="2592"/>
                      <a:pt x="419" y="3011"/>
                      <a:pt x="921" y="3011"/>
                    </a:cubicBezTo>
                    <a:lnTo>
                      <a:pt x="1841" y="3011"/>
                    </a:lnTo>
                    <a:lnTo>
                      <a:pt x="1841" y="3958"/>
                    </a:lnTo>
                    <a:cubicBezTo>
                      <a:pt x="1924" y="4098"/>
                      <a:pt x="2008" y="4209"/>
                      <a:pt x="2120" y="4237"/>
                    </a:cubicBezTo>
                    <a:cubicBezTo>
                      <a:pt x="2150" y="4247"/>
                      <a:pt x="2188" y="4254"/>
                      <a:pt x="2228" y="4254"/>
                    </a:cubicBezTo>
                    <a:cubicBezTo>
                      <a:pt x="2298" y="4254"/>
                      <a:pt x="2373" y="4234"/>
                      <a:pt x="2426" y="4181"/>
                    </a:cubicBezTo>
                    <a:lnTo>
                      <a:pt x="3541" y="3011"/>
                    </a:lnTo>
                    <a:lnTo>
                      <a:pt x="5743" y="3011"/>
                    </a:lnTo>
                    <a:lnTo>
                      <a:pt x="6830" y="4181"/>
                    </a:lnTo>
                    <a:cubicBezTo>
                      <a:pt x="6883" y="4234"/>
                      <a:pt x="6959" y="4254"/>
                      <a:pt x="7035" y="4254"/>
                    </a:cubicBezTo>
                    <a:cubicBezTo>
                      <a:pt x="7080" y="4254"/>
                      <a:pt x="7124" y="4247"/>
                      <a:pt x="7165" y="4237"/>
                    </a:cubicBezTo>
                    <a:cubicBezTo>
                      <a:pt x="7249" y="4209"/>
                      <a:pt x="7332" y="4070"/>
                      <a:pt x="7332" y="3958"/>
                    </a:cubicBezTo>
                    <a:lnTo>
                      <a:pt x="7332" y="3011"/>
                    </a:lnTo>
                    <a:lnTo>
                      <a:pt x="8224" y="3011"/>
                    </a:lnTo>
                    <a:cubicBezTo>
                      <a:pt x="8726" y="3011"/>
                      <a:pt x="9144" y="2592"/>
                      <a:pt x="9144" y="2119"/>
                    </a:cubicBezTo>
                    <a:lnTo>
                      <a:pt x="9144" y="892"/>
                    </a:lnTo>
                    <a:cubicBezTo>
                      <a:pt x="9144" y="418"/>
                      <a:pt x="8726" y="0"/>
                      <a:pt x="822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8" name="Google Shape;19998;p46"/>
              <p:cNvSpPr/>
              <p:nvPr/>
            </p:nvSpPr>
            <p:spPr>
              <a:xfrm>
                <a:off x="3024600" y="2966925"/>
                <a:ext cx="29875" cy="58497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2376" extrusionOk="0">
                    <a:moveTo>
                      <a:pt x="159" y="2269"/>
                    </a:moveTo>
                    <a:cubicBezTo>
                      <a:pt x="131" y="2225"/>
                      <a:pt x="349" y="2178"/>
                      <a:pt x="444" y="2102"/>
                    </a:cubicBezTo>
                    <a:cubicBezTo>
                      <a:pt x="539" y="2027"/>
                      <a:pt x="682" y="2090"/>
                      <a:pt x="730" y="1816"/>
                    </a:cubicBezTo>
                    <a:cubicBezTo>
                      <a:pt x="778" y="1542"/>
                      <a:pt x="774" y="725"/>
                      <a:pt x="730" y="459"/>
                    </a:cubicBezTo>
                    <a:cubicBezTo>
                      <a:pt x="686" y="193"/>
                      <a:pt x="587" y="273"/>
                      <a:pt x="468" y="221"/>
                    </a:cubicBezTo>
                    <a:cubicBezTo>
                      <a:pt x="349" y="169"/>
                      <a:pt x="-16" y="185"/>
                      <a:pt x="16" y="149"/>
                    </a:cubicBezTo>
                    <a:cubicBezTo>
                      <a:pt x="48" y="113"/>
                      <a:pt x="473" y="-21"/>
                      <a:pt x="659" y="7"/>
                    </a:cubicBezTo>
                    <a:cubicBezTo>
                      <a:pt x="846" y="35"/>
                      <a:pt x="1048" y="54"/>
                      <a:pt x="1135" y="316"/>
                    </a:cubicBezTo>
                    <a:cubicBezTo>
                      <a:pt x="1222" y="578"/>
                      <a:pt x="1183" y="1276"/>
                      <a:pt x="1183" y="1578"/>
                    </a:cubicBezTo>
                    <a:cubicBezTo>
                      <a:pt x="1183" y="1880"/>
                      <a:pt x="1230" y="1995"/>
                      <a:pt x="1135" y="2126"/>
                    </a:cubicBezTo>
                    <a:cubicBezTo>
                      <a:pt x="1040" y="2257"/>
                      <a:pt x="774" y="2340"/>
                      <a:pt x="611" y="2364"/>
                    </a:cubicBezTo>
                    <a:cubicBezTo>
                      <a:pt x="448" y="2388"/>
                      <a:pt x="187" y="2313"/>
                      <a:pt x="159" y="22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</p:sp>
        </p:grpSp>
      </p:grpSp>
      <p:sp>
        <p:nvSpPr>
          <p:cNvPr id="19999" name="Google Shape;19999;p46"/>
          <p:cNvSpPr txBox="1">
            <a:spLocks noGrp="1"/>
          </p:cNvSpPr>
          <p:nvPr>
            <p:ph type="title"/>
          </p:nvPr>
        </p:nvSpPr>
        <p:spPr>
          <a:xfrm>
            <a:off x="3481088" y="1802900"/>
            <a:ext cx="7431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0000" name="Google Shape;20000;p46"/>
          <p:cNvSpPr txBox="1">
            <a:spLocks noGrp="1"/>
          </p:cNvSpPr>
          <p:nvPr>
            <p:ph type="title" idx="4"/>
          </p:nvPr>
        </p:nvSpPr>
        <p:spPr>
          <a:xfrm>
            <a:off x="3481088" y="2654350"/>
            <a:ext cx="7431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0001" name="Google Shape;20001;p46"/>
          <p:cNvSpPr txBox="1">
            <a:spLocks noGrp="1"/>
          </p:cNvSpPr>
          <p:nvPr>
            <p:ph type="title" idx="5"/>
          </p:nvPr>
        </p:nvSpPr>
        <p:spPr>
          <a:xfrm>
            <a:off x="3481088" y="3505800"/>
            <a:ext cx="7431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cxnSp>
        <p:nvCxnSpPr>
          <p:cNvPr id="20002" name="Google Shape;20002;p46"/>
          <p:cNvCxnSpPr>
            <a:stCxn id="19994" idx="6"/>
            <a:endCxn id="19999" idx="1"/>
          </p:cNvCxnSpPr>
          <p:nvPr/>
        </p:nvCxnSpPr>
        <p:spPr>
          <a:xfrm rot="10800000" flipH="1">
            <a:off x="2402276" y="2073253"/>
            <a:ext cx="1078800" cy="8424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03" name="Google Shape;20003;p46"/>
          <p:cNvCxnSpPr>
            <a:stCxn id="19994" idx="6"/>
            <a:endCxn id="20000" idx="1"/>
          </p:cNvCxnSpPr>
          <p:nvPr/>
        </p:nvCxnSpPr>
        <p:spPr>
          <a:xfrm>
            <a:off x="2402276" y="2915653"/>
            <a:ext cx="1078800" cy="90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04" name="Google Shape;20004;p46"/>
          <p:cNvCxnSpPr>
            <a:stCxn id="19994" idx="6"/>
            <a:endCxn id="20001" idx="1"/>
          </p:cNvCxnSpPr>
          <p:nvPr/>
        </p:nvCxnSpPr>
        <p:spPr>
          <a:xfrm>
            <a:off x="2402276" y="2915653"/>
            <a:ext cx="1078800" cy="8604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05" name="Google Shape;20005;p46"/>
          <p:cNvCxnSpPr>
            <a:stCxn id="19999" idx="3"/>
            <a:endCxn id="19990" idx="1"/>
          </p:cNvCxnSpPr>
          <p:nvPr/>
        </p:nvCxnSpPr>
        <p:spPr>
          <a:xfrm>
            <a:off x="4224188" y="2073200"/>
            <a:ext cx="920700" cy="15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06" name="Google Shape;20006;p46"/>
          <p:cNvCxnSpPr>
            <a:stCxn id="20000" idx="3"/>
            <a:endCxn id="19989" idx="1"/>
          </p:cNvCxnSpPr>
          <p:nvPr/>
        </p:nvCxnSpPr>
        <p:spPr>
          <a:xfrm>
            <a:off x="4224188" y="2924650"/>
            <a:ext cx="920700" cy="15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07" name="Google Shape;20007;p46"/>
          <p:cNvCxnSpPr>
            <a:stCxn id="20001" idx="3"/>
            <a:endCxn id="19991" idx="1"/>
          </p:cNvCxnSpPr>
          <p:nvPr/>
        </p:nvCxnSpPr>
        <p:spPr>
          <a:xfrm>
            <a:off x="4224188" y="3776100"/>
            <a:ext cx="920700" cy="1500"/>
          </a:xfrm>
          <a:prstGeom prst="curvedConnector3">
            <a:avLst>
              <a:gd name="adj1" fmla="val 50001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3CC4A92-5439-4768-8616-AC559C049C86}"/>
              </a:ext>
            </a:extLst>
          </p:cNvPr>
          <p:cNvSpPr txBox="1"/>
          <p:nvPr/>
        </p:nvSpPr>
        <p:spPr>
          <a:xfrm>
            <a:off x="301336" y="4696691"/>
            <a:ext cx="1652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4" name="Google Shape;19944;p43"/>
          <p:cNvSpPr/>
          <p:nvPr/>
        </p:nvSpPr>
        <p:spPr>
          <a:xfrm rot="-323428">
            <a:off x="1846711" y="501119"/>
            <a:ext cx="965751" cy="919585"/>
          </a:xfrm>
          <a:custGeom>
            <a:avLst/>
            <a:gdLst/>
            <a:ahLst/>
            <a:cxnLst/>
            <a:rect l="l" t="t" r="r" b="b"/>
            <a:pathLst>
              <a:path w="208564" h="198594" extrusionOk="0">
                <a:moveTo>
                  <a:pt x="59128" y="5387"/>
                </a:moveTo>
                <a:cubicBezTo>
                  <a:pt x="78727" y="5387"/>
                  <a:pt x="99084" y="8113"/>
                  <a:pt x="118088" y="8113"/>
                </a:cubicBezTo>
                <a:cubicBezTo>
                  <a:pt x="121388" y="8113"/>
                  <a:pt x="124646" y="8031"/>
                  <a:pt x="127854" y="7838"/>
                </a:cubicBezTo>
                <a:cubicBezTo>
                  <a:pt x="138463" y="7224"/>
                  <a:pt x="149602" y="5645"/>
                  <a:pt x="159909" y="5645"/>
                </a:cubicBezTo>
                <a:cubicBezTo>
                  <a:pt x="178617" y="5645"/>
                  <a:pt x="194586" y="10848"/>
                  <a:pt x="199678" y="36469"/>
                </a:cubicBezTo>
                <a:cubicBezTo>
                  <a:pt x="202640" y="51032"/>
                  <a:pt x="201159" y="66335"/>
                  <a:pt x="200172" y="81144"/>
                </a:cubicBezTo>
                <a:cubicBezTo>
                  <a:pt x="199678" y="93485"/>
                  <a:pt x="203627" y="110268"/>
                  <a:pt x="200665" y="121869"/>
                </a:cubicBezTo>
                <a:cubicBezTo>
                  <a:pt x="197249" y="134455"/>
                  <a:pt x="183356" y="137217"/>
                  <a:pt x="170528" y="137217"/>
                </a:cubicBezTo>
                <a:cubicBezTo>
                  <a:pt x="165746" y="137217"/>
                  <a:pt x="161113" y="136834"/>
                  <a:pt x="157225" y="136431"/>
                </a:cubicBezTo>
                <a:cubicBezTo>
                  <a:pt x="150607" y="135861"/>
                  <a:pt x="147734" y="134868"/>
                  <a:pt x="145753" y="134868"/>
                </a:cubicBezTo>
                <a:cubicBezTo>
                  <a:pt x="143450" y="134868"/>
                  <a:pt x="142353" y="136211"/>
                  <a:pt x="137973" y="141121"/>
                </a:cubicBezTo>
                <a:cubicBezTo>
                  <a:pt x="123527" y="157567"/>
                  <a:pt x="109881" y="175214"/>
                  <a:pt x="93432" y="189918"/>
                </a:cubicBezTo>
                <a:lnTo>
                  <a:pt x="93432" y="189918"/>
                </a:lnTo>
                <a:cubicBezTo>
                  <a:pt x="97741" y="172672"/>
                  <a:pt x="104283" y="156047"/>
                  <a:pt x="112551" y="140380"/>
                </a:cubicBezTo>
                <a:cubicBezTo>
                  <a:pt x="113480" y="138522"/>
                  <a:pt x="112175" y="136956"/>
                  <a:pt x="110768" y="136716"/>
                </a:cubicBezTo>
                <a:lnTo>
                  <a:pt x="110768" y="136716"/>
                </a:lnTo>
                <a:cubicBezTo>
                  <a:pt x="110504" y="136245"/>
                  <a:pt x="110039" y="135865"/>
                  <a:pt x="109342" y="135691"/>
                </a:cubicBezTo>
                <a:cubicBezTo>
                  <a:pt x="99950" y="133908"/>
                  <a:pt x="90386" y="133499"/>
                  <a:pt x="80816" y="133499"/>
                </a:cubicBezTo>
                <a:cubicBezTo>
                  <a:pt x="72708" y="133499"/>
                  <a:pt x="64596" y="133792"/>
                  <a:pt x="56579" y="133792"/>
                </a:cubicBezTo>
                <a:cubicBezTo>
                  <a:pt x="54414" y="133792"/>
                  <a:pt x="52255" y="133771"/>
                  <a:pt x="50105" y="133716"/>
                </a:cubicBezTo>
                <a:cubicBezTo>
                  <a:pt x="40233" y="133470"/>
                  <a:pt x="28879" y="133716"/>
                  <a:pt x="19500" y="129767"/>
                </a:cubicBezTo>
                <a:cubicBezTo>
                  <a:pt x="2469" y="122609"/>
                  <a:pt x="5925" y="101383"/>
                  <a:pt x="6171" y="85586"/>
                </a:cubicBezTo>
                <a:cubicBezTo>
                  <a:pt x="6418" y="70037"/>
                  <a:pt x="6665" y="54487"/>
                  <a:pt x="7159" y="39184"/>
                </a:cubicBezTo>
                <a:cubicBezTo>
                  <a:pt x="7405" y="25116"/>
                  <a:pt x="9627" y="13762"/>
                  <a:pt x="24930" y="9566"/>
                </a:cubicBezTo>
                <a:cubicBezTo>
                  <a:pt x="35744" y="6381"/>
                  <a:pt x="47298" y="5387"/>
                  <a:pt x="59128" y="5387"/>
                </a:cubicBezTo>
                <a:close/>
                <a:moveTo>
                  <a:pt x="162531" y="0"/>
                </a:moveTo>
                <a:cubicBezTo>
                  <a:pt x="152093" y="0"/>
                  <a:pt x="141337" y="1902"/>
                  <a:pt x="132049" y="2655"/>
                </a:cubicBezTo>
                <a:cubicBezTo>
                  <a:pt x="126121" y="3171"/>
                  <a:pt x="120162" y="3365"/>
                  <a:pt x="114186" y="3365"/>
                </a:cubicBezTo>
                <a:cubicBezTo>
                  <a:pt x="96006" y="3365"/>
                  <a:pt x="77658" y="1570"/>
                  <a:pt x="59472" y="1570"/>
                </a:cubicBezTo>
                <a:cubicBezTo>
                  <a:pt x="49287" y="1570"/>
                  <a:pt x="39152" y="2133"/>
                  <a:pt x="29126" y="3889"/>
                </a:cubicBezTo>
                <a:cubicBezTo>
                  <a:pt x="14563" y="6110"/>
                  <a:pt x="5431" y="12775"/>
                  <a:pt x="2963" y="27584"/>
                </a:cubicBezTo>
                <a:cubicBezTo>
                  <a:pt x="1235" y="37703"/>
                  <a:pt x="2469" y="48317"/>
                  <a:pt x="2222" y="58683"/>
                </a:cubicBezTo>
                <a:cubicBezTo>
                  <a:pt x="1975" y="76454"/>
                  <a:pt x="1" y="94719"/>
                  <a:pt x="2222" y="112490"/>
                </a:cubicBezTo>
                <a:cubicBezTo>
                  <a:pt x="5185" y="136334"/>
                  <a:pt x="30086" y="140257"/>
                  <a:pt x="56177" y="140257"/>
                </a:cubicBezTo>
                <a:cubicBezTo>
                  <a:pt x="68973" y="140257"/>
                  <a:pt x="82056" y="139314"/>
                  <a:pt x="92978" y="139314"/>
                </a:cubicBezTo>
                <a:cubicBezTo>
                  <a:pt x="98399" y="139314"/>
                  <a:pt x="103288" y="139546"/>
                  <a:pt x="107344" y="140242"/>
                </a:cubicBezTo>
                <a:lnTo>
                  <a:pt x="107344" y="140242"/>
                </a:lnTo>
                <a:cubicBezTo>
                  <a:pt x="98119" y="157606"/>
                  <a:pt x="91391" y="176298"/>
                  <a:pt x="87375" y="195668"/>
                </a:cubicBezTo>
                <a:cubicBezTo>
                  <a:pt x="86845" y="197257"/>
                  <a:pt x="88210" y="198593"/>
                  <a:pt x="89662" y="198593"/>
                </a:cubicBezTo>
                <a:cubicBezTo>
                  <a:pt x="90240" y="198593"/>
                  <a:pt x="90832" y="198381"/>
                  <a:pt x="91324" y="197889"/>
                </a:cubicBezTo>
                <a:cubicBezTo>
                  <a:pt x="100210" y="190485"/>
                  <a:pt x="108602" y="182093"/>
                  <a:pt x="116500" y="173207"/>
                </a:cubicBezTo>
                <a:cubicBezTo>
                  <a:pt x="124151" y="164569"/>
                  <a:pt x="132790" y="149266"/>
                  <a:pt x="142663" y="143095"/>
                </a:cubicBezTo>
                <a:cubicBezTo>
                  <a:pt x="146571" y="140637"/>
                  <a:pt x="151413" y="139901"/>
                  <a:pt x="156704" y="139901"/>
                </a:cubicBezTo>
                <a:cubicBezTo>
                  <a:pt x="164594" y="139901"/>
                  <a:pt x="173481" y="141538"/>
                  <a:pt x="181757" y="141538"/>
                </a:cubicBezTo>
                <a:cubicBezTo>
                  <a:pt x="189661" y="141538"/>
                  <a:pt x="197007" y="140045"/>
                  <a:pt x="202393" y="134210"/>
                </a:cubicBezTo>
                <a:cubicBezTo>
                  <a:pt x="206342" y="130014"/>
                  <a:pt x="205355" y="122609"/>
                  <a:pt x="205355" y="117426"/>
                </a:cubicBezTo>
                <a:cubicBezTo>
                  <a:pt x="204861" y="102370"/>
                  <a:pt x="204861" y="87808"/>
                  <a:pt x="205602" y="72752"/>
                </a:cubicBezTo>
                <a:cubicBezTo>
                  <a:pt x="206836" y="52513"/>
                  <a:pt x="208564" y="22401"/>
                  <a:pt x="190299" y="8085"/>
                </a:cubicBezTo>
                <a:cubicBezTo>
                  <a:pt x="182414" y="1777"/>
                  <a:pt x="172621" y="0"/>
                  <a:pt x="16253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33B00"/>
              </a:solidFill>
            </a:endParaRPr>
          </a:p>
        </p:txBody>
      </p:sp>
      <p:sp>
        <p:nvSpPr>
          <p:cNvPr id="19945" name="Google Shape;19945;p43"/>
          <p:cNvSpPr txBox="1">
            <a:spLocks noGrp="1"/>
          </p:cNvSpPr>
          <p:nvPr>
            <p:ph type="title"/>
          </p:nvPr>
        </p:nvSpPr>
        <p:spPr>
          <a:xfrm>
            <a:off x="3537550" y="235506"/>
            <a:ext cx="2823300" cy="65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References</a:t>
            </a:r>
            <a:endParaRPr dirty="0"/>
          </a:p>
        </p:txBody>
      </p:sp>
      <p:sp>
        <p:nvSpPr>
          <p:cNvPr id="19952" name="Google Shape;19952;p43"/>
          <p:cNvSpPr txBox="1">
            <a:spLocks noGrp="1"/>
          </p:cNvSpPr>
          <p:nvPr>
            <p:ph type="subTitle" idx="2"/>
          </p:nvPr>
        </p:nvSpPr>
        <p:spPr>
          <a:xfrm>
            <a:off x="1031826" y="1123806"/>
            <a:ext cx="7392175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317500"/>
            <a:r>
              <a:rPr lang="en-GB" dirty="0">
                <a:effectLst/>
              </a:rPr>
              <a:t>Lister, J. (2017, November 21). What is dissonance in marketing? Retrieved April 21, 2021, from </a:t>
            </a:r>
            <a:r>
              <a:rPr lang="en-GB" dirty="0">
                <a:effectLst/>
                <a:hlinkClick r:id="rId3"/>
              </a:rPr>
              <a:t>https://smallbusiness.chron.com/dissonance-marketing-25900.html</a:t>
            </a:r>
            <a:endParaRPr lang="en-GB" dirty="0">
              <a:effectLst/>
            </a:endParaRPr>
          </a:p>
          <a:p>
            <a:pPr marL="139700" indent="0">
              <a:buNone/>
            </a:pPr>
            <a:endParaRPr lang="en-GB" dirty="0">
              <a:effectLst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en-GB" dirty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C45D78-B5B0-4DB5-9E04-5F926017FD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1826" y="2099123"/>
            <a:ext cx="7374574" cy="618600"/>
          </a:xfrm>
        </p:spPr>
        <p:txBody>
          <a:bodyPr/>
          <a:lstStyle/>
          <a:p>
            <a:r>
              <a:rPr lang="en-GB" dirty="0">
                <a:effectLst/>
              </a:rPr>
              <a:t>Why consumer behaviour is so important in marketing. (2018, July 25). Retrieved April 21, 2021, from </a:t>
            </a:r>
            <a:r>
              <a:rPr lang="en-GB" dirty="0">
                <a:effectLst/>
                <a:hlinkClick r:id="rId4"/>
              </a:rPr>
              <a:t>https://www.techfunnel.com/martech/why-consumer-behavior-is-so-important-in-marketing/</a:t>
            </a:r>
            <a:endParaRPr lang="en-GB" dirty="0">
              <a:effectLst/>
            </a:endParaRPr>
          </a:p>
          <a:p>
            <a:pPr marL="114300" indent="0">
              <a:buNone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032695C-D420-45EB-AE85-0AA352040BAF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1031826" y="3401094"/>
            <a:ext cx="7284182" cy="618600"/>
          </a:xfrm>
        </p:spPr>
        <p:txBody>
          <a:bodyPr/>
          <a:lstStyle/>
          <a:p>
            <a:r>
              <a:rPr lang="en-GB" dirty="0">
                <a:effectLst/>
              </a:rPr>
              <a:t>What are the 4 types of customer buying </a:t>
            </a:r>
            <a:r>
              <a:rPr lang="en-GB" dirty="0" err="1">
                <a:effectLst/>
              </a:rPr>
              <a:t>behavior</a:t>
            </a:r>
            <a:r>
              <a:rPr lang="en-GB" dirty="0">
                <a:effectLst/>
              </a:rPr>
              <a:t>? (2021, April 06). Retrieved April 21, 2021, from </a:t>
            </a:r>
            <a:r>
              <a:rPr lang="en-GB" dirty="0">
                <a:effectLst/>
                <a:hlinkClick r:id="rId5"/>
              </a:rPr>
              <a:t>https://clootrack.com/knowledge_base/types-of-consumer-behavior/</a:t>
            </a:r>
            <a:endParaRPr lang="en-GB" dirty="0">
              <a:effectLst/>
            </a:endParaRPr>
          </a:p>
          <a:p>
            <a:pPr marL="114300" indent="0">
              <a:buNone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93C589-178B-421A-A64C-DCEB72EE67A0}"/>
              </a:ext>
            </a:extLst>
          </p:cNvPr>
          <p:cNvSpPr txBox="1"/>
          <p:nvPr/>
        </p:nvSpPr>
        <p:spPr>
          <a:xfrm>
            <a:off x="228600" y="4779818"/>
            <a:ext cx="1028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French Lesson by Slidesgo">
  <a:themeElements>
    <a:clrScheme name="Simple Light">
      <a:dk1>
        <a:srgbClr val="333333"/>
      </a:dk1>
      <a:lt1>
        <a:srgbClr val="FFFFFF"/>
      </a:lt1>
      <a:dk2>
        <a:srgbClr val="FFEECF"/>
      </a:dk2>
      <a:lt2>
        <a:srgbClr val="FFEECF"/>
      </a:lt2>
      <a:accent1>
        <a:srgbClr val="DB7442"/>
      </a:accent1>
      <a:accent2>
        <a:srgbClr val="B33B00"/>
      </a:accent2>
      <a:accent3>
        <a:srgbClr val="FFFFFF"/>
      </a:accent3>
      <a:accent4>
        <a:srgbClr val="DB7442"/>
      </a:accent4>
      <a:accent5>
        <a:srgbClr val="DB7442"/>
      </a:accent5>
      <a:accent6>
        <a:srgbClr val="DB7442"/>
      </a:accent6>
      <a:hlink>
        <a:srgbClr val="3333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313</Words>
  <Application>Microsoft Office PowerPoint</Application>
  <PresentationFormat>On-screen Show (16:9)</PresentationFormat>
  <Paragraphs>48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Wingdings</vt:lpstr>
      <vt:lpstr>Baskerville Old Face</vt:lpstr>
      <vt:lpstr>Josefin Sans</vt:lpstr>
      <vt:lpstr>Roboto Mono</vt:lpstr>
      <vt:lpstr>Playfair Display Regular</vt:lpstr>
      <vt:lpstr>Josefin Sans Thin</vt:lpstr>
      <vt:lpstr>Arial</vt:lpstr>
      <vt:lpstr>French Lesson by Slidesgo</vt:lpstr>
      <vt:lpstr>Major Types of Buying- Decision Making</vt:lpstr>
      <vt:lpstr>What is Consumer Behaviour?</vt:lpstr>
      <vt:lpstr>Introduction</vt:lpstr>
      <vt:lpstr>Why is Consumer Behaviour Importany?</vt:lpstr>
      <vt:lpstr>To market you first have to understand how people choose to perceive the product provided by the organization. Thus, this process involves the consumer with a lot of complex analysis thinking.</vt:lpstr>
      <vt:lpstr>PowerPoint Presentation</vt:lpstr>
      <vt:lpstr>Major Types of Consumer Buying Behaviour: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Lesson</dc:title>
  <dc:creator>Anna</dc:creator>
  <cp:lastModifiedBy>Maher Fattouh</cp:lastModifiedBy>
  <cp:revision>21</cp:revision>
  <dcterms:modified xsi:type="dcterms:W3CDTF">2021-06-12T09:58:25Z</dcterms:modified>
</cp:coreProperties>
</file>