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6"/>
  </p:notesMasterIdLst>
  <p:sldIdLst>
    <p:sldId id="256" r:id="rId2"/>
    <p:sldId id="260" r:id="rId3"/>
    <p:sldId id="261" r:id="rId4"/>
    <p:sldId id="265" r:id="rId5"/>
    <p:sldId id="307" r:id="rId6"/>
    <p:sldId id="259" r:id="rId7"/>
    <p:sldId id="308" r:id="rId8"/>
    <p:sldId id="258" r:id="rId9"/>
    <p:sldId id="309" r:id="rId10"/>
    <p:sldId id="310" r:id="rId11"/>
    <p:sldId id="311" r:id="rId12"/>
    <p:sldId id="312" r:id="rId13"/>
    <p:sldId id="313" r:id="rId14"/>
    <p:sldId id="314" r:id="rId15"/>
  </p:sldIdLst>
  <p:sldSz cx="9144000" cy="5143500" type="screen16x9"/>
  <p:notesSz cx="6858000" cy="9144000"/>
  <p:embeddedFontLst>
    <p:embeddedFont>
      <p:font typeface="Karla" panose="020B0604020202020204" charset="0"/>
      <p:regular r:id="rId17"/>
      <p:bold r:id="rId18"/>
      <p:italic r:id="rId19"/>
      <p:boldItalic r:id="rId20"/>
    </p:embeddedFont>
    <p:embeddedFont>
      <p:font typeface="Cuprum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935F53F6-BB5D-4138-BA3C-909F4C69FA5A}">
          <p14:sldIdLst>
            <p14:sldId id="256"/>
            <p14:sldId id="260"/>
            <p14:sldId id="261"/>
            <p14:sldId id="265"/>
            <p14:sldId id="307"/>
            <p14:sldId id="259"/>
            <p14:sldId id="308"/>
            <p14:sldId id="258"/>
            <p14:sldId id="309"/>
            <p14:sldId id="310"/>
            <p14:sldId id="311"/>
            <p14:sldId id="312"/>
            <p14:sldId id="313"/>
            <p14:sldId id="31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13660A5-350B-434D-A34F-B0E6545A85D2}">
  <a:tblStyle styleId="{513660A5-350B-434D-A34F-B0E6545A85D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9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" name="Google Shape;1437;g9110e3ff9a_0_48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8" name="Google Shape;1438;g9110e3ff9a_0_48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" name="Google Shape;1449;g9110e3ff9a_0_49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0" name="Google Shape;1450;g9110e3ff9a_0_49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050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g9110e3ff9a_0_49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9" name="Google Shape;1479;g9110e3ff9a_0_49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3372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Google Shape;1461;g9110e3ff9a_0_49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2" name="Google Shape;1462;g9110e3ff9a_0_49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g9110e3ff9a_0_49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9" name="Google Shape;1479;g9110e3ff9a_0_49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5" name="Google Shape;1625;g9110e3ff9a_0_50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6" name="Google Shape;1626;g9110e3ff9a_0_50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g9110e3ff9a_0_49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9" name="Google Shape;1479;g9110e3ff9a_0_49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4816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g9110e3ff9a_0_49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6" name="Google Shape;1456;g9110e3ff9a_0_49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g9110e3ff9a_0_49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9" name="Google Shape;1479;g9110e3ff9a_0_49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1323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" name="Google Shape;1449;g9110e3ff9a_0_49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0" name="Google Shape;1450;g9110e3ff9a_0_49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" name="Google Shape;1449;g9110e3ff9a_0_49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0" name="Google Shape;1450;g9110e3ff9a_0_49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4652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9370905">
            <a:off x="-108092" y="-662208"/>
            <a:ext cx="9732453" cy="5741531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80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oogle Shape;11;p2"/>
          <p:cNvGrpSpPr/>
          <p:nvPr/>
        </p:nvGrpSpPr>
        <p:grpSpPr>
          <a:xfrm>
            <a:off x="7487963" y="743725"/>
            <a:ext cx="652900" cy="652900"/>
            <a:chOff x="2751400" y="2498775"/>
            <a:chExt cx="652900" cy="652900"/>
          </a:xfrm>
        </p:grpSpPr>
        <p:sp>
          <p:nvSpPr>
            <p:cNvPr id="12" name="Google Shape;12;p2"/>
            <p:cNvSpPr/>
            <p:nvPr/>
          </p:nvSpPr>
          <p:spPr>
            <a:xfrm>
              <a:off x="2751400" y="2498775"/>
              <a:ext cx="652900" cy="652900"/>
            </a:xfrm>
            <a:custGeom>
              <a:avLst/>
              <a:gdLst/>
              <a:ahLst/>
              <a:cxnLst/>
              <a:rect l="l" t="t" r="r" b="b"/>
              <a:pathLst>
                <a:path w="26116" h="26116" extrusionOk="0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2758925" y="2889025"/>
              <a:ext cx="637875" cy="187500"/>
            </a:xfrm>
            <a:custGeom>
              <a:avLst/>
              <a:gdLst/>
              <a:ahLst/>
              <a:cxnLst/>
              <a:rect l="l" t="t" r="r" b="b"/>
              <a:pathLst>
                <a:path w="25515" h="7500" extrusionOk="0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761425" y="2606275"/>
              <a:ext cx="637250" cy="224850"/>
            </a:xfrm>
            <a:custGeom>
              <a:avLst/>
              <a:gdLst/>
              <a:ahLst/>
              <a:cxnLst/>
              <a:rect l="l" t="t" r="r" b="b"/>
              <a:pathLst>
                <a:path w="25490" h="8994" extrusionOk="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2907425" y="2498775"/>
              <a:ext cx="319575" cy="93675"/>
            </a:xfrm>
            <a:custGeom>
              <a:avLst/>
              <a:gdLst/>
              <a:ahLst/>
              <a:cxnLst/>
              <a:rect l="l" t="t" r="r" b="b"/>
              <a:pathLst>
                <a:path w="12783" h="3747" extrusionOk="0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2754525" y="2694275"/>
              <a:ext cx="632875" cy="116125"/>
            </a:xfrm>
            <a:custGeom>
              <a:avLst/>
              <a:gdLst/>
              <a:ahLst/>
              <a:cxnLst/>
              <a:rect l="l" t="t" r="r" b="b"/>
              <a:pathLst>
                <a:path w="25315" h="4645" extrusionOk="0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752025" y="2829175"/>
              <a:ext cx="619075" cy="167125"/>
            </a:xfrm>
            <a:custGeom>
              <a:avLst/>
              <a:gdLst/>
              <a:ahLst/>
              <a:cxnLst/>
              <a:rect l="l" t="t" r="r" b="b"/>
              <a:pathLst>
                <a:path w="24763" h="6685" extrusionOk="0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817825" y="2553600"/>
              <a:ext cx="483100" cy="74275"/>
            </a:xfrm>
            <a:custGeom>
              <a:avLst/>
              <a:gdLst/>
              <a:ahLst/>
              <a:cxnLst/>
              <a:rect l="l" t="t" r="r" b="b"/>
              <a:pathLst>
                <a:path w="19324" h="2971" extrusionOk="0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2823450" y="2981950"/>
              <a:ext cx="492500" cy="130900"/>
            </a:xfrm>
            <a:custGeom>
              <a:avLst/>
              <a:gdLst/>
              <a:ahLst/>
              <a:cxnLst/>
              <a:rect l="l" t="t" r="r" b="b"/>
              <a:pathLst>
                <a:path w="19700" h="5236" extrusionOk="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842250" y="2542625"/>
              <a:ext cx="562050" cy="609050"/>
            </a:xfrm>
            <a:custGeom>
              <a:avLst/>
              <a:gdLst/>
              <a:ahLst/>
              <a:cxnLst/>
              <a:rect l="l" t="t" r="r" b="b"/>
              <a:pathLst>
                <a:path w="22482" h="24362" extrusionOk="0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oogle Shape;21;p2"/>
          <p:cNvGrpSpPr/>
          <p:nvPr/>
        </p:nvGrpSpPr>
        <p:grpSpPr>
          <a:xfrm rot="-3210598">
            <a:off x="-327633" y="3737841"/>
            <a:ext cx="1722395" cy="1723723"/>
            <a:chOff x="4134250" y="882850"/>
            <a:chExt cx="843375" cy="844025"/>
          </a:xfrm>
        </p:grpSpPr>
        <p:sp>
          <p:nvSpPr>
            <p:cNvPr id="22" name="Google Shape;22;p2"/>
            <p:cNvSpPr/>
            <p:nvPr/>
          </p:nvSpPr>
          <p:spPr>
            <a:xfrm>
              <a:off x="4134250" y="882850"/>
              <a:ext cx="843375" cy="844025"/>
            </a:xfrm>
            <a:custGeom>
              <a:avLst/>
              <a:gdLst/>
              <a:ahLst/>
              <a:cxnLst/>
              <a:rect l="l" t="t" r="r" b="b"/>
              <a:pathLst>
                <a:path w="33735" h="33761" extrusionOk="0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752650" y="944875"/>
              <a:ext cx="224975" cy="670475"/>
            </a:xfrm>
            <a:custGeom>
              <a:avLst/>
              <a:gdLst/>
              <a:ahLst/>
              <a:cxnLst/>
              <a:rect l="l" t="t" r="r" b="b"/>
              <a:pathLst>
                <a:path w="8999" h="26819" extrusionOk="0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350400" y="882850"/>
              <a:ext cx="397275" cy="844025"/>
            </a:xfrm>
            <a:custGeom>
              <a:avLst/>
              <a:gdLst/>
              <a:ahLst/>
              <a:cxnLst/>
              <a:rect l="l" t="t" r="r" b="b"/>
              <a:pathLst>
                <a:path w="15891" h="33761" extrusionOk="0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483225" y="882850"/>
              <a:ext cx="139975" cy="844025"/>
            </a:xfrm>
            <a:custGeom>
              <a:avLst/>
              <a:gdLst/>
              <a:ahLst/>
              <a:cxnLst/>
              <a:rect l="l" t="t" r="r" b="b"/>
              <a:pathLst>
                <a:path w="5599" h="33761" extrusionOk="0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270825" y="927350"/>
              <a:ext cx="706800" cy="799525"/>
            </a:xfrm>
            <a:custGeom>
              <a:avLst/>
              <a:gdLst/>
              <a:ahLst/>
              <a:cxnLst/>
              <a:rect l="l" t="t" r="r" b="b"/>
              <a:pathLst>
                <a:path w="28272" h="31981" extrusionOk="0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27;p2"/>
          <p:cNvGrpSpPr/>
          <p:nvPr/>
        </p:nvGrpSpPr>
        <p:grpSpPr>
          <a:xfrm>
            <a:off x="7610758" y="-87602"/>
            <a:ext cx="1345201" cy="1345240"/>
            <a:chOff x="4876725" y="2387875"/>
            <a:chExt cx="874075" cy="874100"/>
          </a:xfrm>
        </p:grpSpPr>
        <p:sp>
          <p:nvSpPr>
            <p:cNvPr id="28" name="Google Shape;28;p2"/>
            <p:cNvSpPr/>
            <p:nvPr/>
          </p:nvSpPr>
          <p:spPr>
            <a:xfrm>
              <a:off x="4876725" y="2387875"/>
              <a:ext cx="874075" cy="874100"/>
            </a:xfrm>
            <a:custGeom>
              <a:avLst/>
              <a:gdLst/>
              <a:ahLst/>
              <a:cxnLst/>
              <a:rect l="l" t="t" r="r" b="b"/>
              <a:pathLst>
                <a:path w="34963" h="34964" extrusionOk="0">
                  <a:moveTo>
                    <a:pt x="17469" y="0"/>
                  </a:moveTo>
                  <a:cubicBezTo>
                    <a:pt x="7820" y="0"/>
                    <a:pt x="0" y="7845"/>
                    <a:pt x="0" y="17494"/>
                  </a:cubicBezTo>
                  <a:cubicBezTo>
                    <a:pt x="0" y="27143"/>
                    <a:pt x="7820" y="34963"/>
                    <a:pt x="17469" y="34963"/>
                  </a:cubicBezTo>
                  <a:cubicBezTo>
                    <a:pt x="27118" y="34963"/>
                    <a:pt x="34963" y="27143"/>
                    <a:pt x="34963" y="17494"/>
                  </a:cubicBezTo>
                  <a:cubicBezTo>
                    <a:pt x="34963" y="7845"/>
                    <a:pt x="27118" y="0"/>
                    <a:pt x="174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881725" y="2387875"/>
              <a:ext cx="853425" cy="674625"/>
            </a:xfrm>
            <a:custGeom>
              <a:avLst/>
              <a:gdLst/>
              <a:ahLst/>
              <a:cxnLst/>
              <a:rect l="l" t="t" r="r" b="b"/>
              <a:pathLst>
                <a:path w="34137" h="26985" extrusionOk="0">
                  <a:moveTo>
                    <a:pt x="17269" y="0"/>
                  </a:moveTo>
                  <a:cubicBezTo>
                    <a:pt x="8472" y="0"/>
                    <a:pt x="1204" y="6542"/>
                    <a:pt x="1" y="15013"/>
                  </a:cubicBezTo>
                  <a:cubicBezTo>
                    <a:pt x="1931" y="15088"/>
                    <a:pt x="4462" y="15013"/>
                    <a:pt x="5440" y="16341"/>
                  </a:cubicBezTo>
                  <a:cubicBezTo>
                    <a:pt x="7008" y="18495"/>
                    <a:pt x="6478" y="22112"/>
                    <a:pt x="8850" y="22112"/>
                  </a:cubicBezTo>
                  <a:cubicBezTo>
                    <a:pt x="9018" y="22112"/>
                    <a:pt x="9200" y="22094"/>
                    <a:pt x="9399" y="22056"/>
                  </a:cubicBezTo>
                  <a:cubicBezTo>
                    <a:pt x="12349" y="21495"/>
                    <a:pt x="16793" y="19796"/>
                    <a:pt x="18902" y="19796"/>
                  </a:cubicBezTo>
                  <a:cubicBezTo>
                    <a:pt x="18961" y="19796"/>
                    <a:pt x="19018" y="19797"/>
                    <a:pt x="19074" y="19800"/>
                  </a:cubicBezTo>
                  <a:cubicBezTo>
                    <a:pt x="21104" y="19875"/>
                    <a:pt x="22432" y="24437"/>
                    <a:pt x="24487" y="26517"/>
                  </a:cubicBezTo>
                  <a:cubicBezTo>
                    <a:pt x="24810" y="26844"/>
                    <a:pt x="25109" y="26984"/>
                    <a:pt x="25390" y="26984"/>
                  </a:cubicBezTo>
                  <a:cubicBezTo>
                    <a:pt x="26873" y="26984"/>
                    <a:pt x="27869" y="23067"/>
                    <a:pt x="29450" y="22056"/>
                  </a:cubicBezTo>
                  <a:cubicBezTo>
                    <a:pt x="31304" y="20853"/>
                    <a:pt x="34136" y="14286"/>
                    <a:pt x="32106" y="12958"/>
                  </a:cubicBezTo>
                  <a:cubicBezTo>
                    <a:pt x="30051" y="11630"/>
                    <a:pt x="27244" y="8948"/>
                    <a:pt x="28197" y="6792"/>
                  </a:cubicBezTo>
                  <a:cubicBezTo>
                    <a:pt x="28472" y="6191"/>
                    <a:pt x="29074" y="5690"/>
                    <a:pt x="29725" y="5239"/>
                  </a:cubicBezTo>
                  <a:cubicBezTo>
                    <a:pt x="26567" y="2005"/>
                    <a:pt x="22156" y="0"/>
                    <a:pt x="172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011425" y="2387875"/>
              <a:ext cx="511325" cy="495050"/>
            </a:xfrm>
            <a:custGeom>
              <a:avLst/>
              <a:gdLst/>
              <a:ahLst/>
              <a:cxnLst/>
              <a:rect l="l" t="t" r="r" b="b"/>
              <a:pathLst>
                <a:path w="20453" h="19802" extrusionOk="0">
                  <a:moveTo>
                    <a:pt x="12081" y="0"/>
                  </a:moveTo>
                  <a:cubicBezTo>
                    <a:pt x="7620" y="0"/>
                    <a:pt x="3560" y="1705"/>
                    <a:pt x="477" y="4462"/>
                  </a:cubicBezTo>
                  <a:cubicBezTo>
                    <a:pt x="1" y="5640"/>
                    <a:pt x="277" y="6567"/>
                    <a:pt x="1555" y="6792"/>
                  </a:cubicBezTo>
                  <a:cubicBezTo>
                    <a:pt x="4412" y="7294"/>
                    <a:pt x="8121" y="8973"/>
                    <a:pt x="6267" y="10652"/>
                  </a:cubicBezTo>
                  <a:cubicBezTo>
                    <a:pt x="4412" y="12356"/>
                    <a:pt x="2432" y="11805"/>
                    <a:pt x="3510" y="14111"/>
                  </a:cubicBezTo>
                  <a:cubicBezTo>
                    <a:pt x="4576" y="16392"/>
                    <a:pt x="5274" y="19801"/>
                    <a:pt x="8031" y="19801"/>
                  </a:cubicBezTo>
                  <a:cubicBezTo>
                    <a:pt x="8061" y="19801"/>
                    <a:pt x="8091" y="19801"/>
                    <a:pt x="8121" y="19800"/>
                  </a:cubicBezTo>
                  <a:cubicBezTo>
                    <a:pt x="10953" y="19700"/>
                    <a:pt x="13084" y="15439"/>
                    <a:pt x="14587" y="13058"/>
                  </a:cubicBezTo>
                  <a:cubicBezTo>
                    <a:pt x="16091" y="10652"/>
                    <a:pt x="17971" y="11855"/>
                    <a:pt x="18848" y="9173"/>
                  </a:cubicBezTo>
                  <a:cubicBezTo>
                    <a:pt x="19725" y="6492"/>
                    <a:pt x="20452" y="4462"/>
                    <a:pt x="17695" y="4186"/>
                  </a:cubicBezTo>
                  <a:cubicBezTo>
                    <a:pt x="17423" y="4161"/>
                    <a:pt x="17159" y="4151"/>
                    <a:pt x="16906" y="4151"/>
                  </a:cubicBezTo>
                  <a:cubicBezTo>
                    <a:pt x="15645" y="4151"/>
                    <a:pt x="14622" y="4406"/>
                    <a:pt x="13852" y="4406"/>
                  </a:cubicBezTo>
                  <a:cubicBezTo>
                    <a:pt x="13211" y="4406"/>
                    <a:pt x="12744" y="4230"/>
                    <a:pt x="12457" y="3584"/>
                  </a:cubicBezTo>
                  <a:cubicBezTo>
                    <a:pt x="11956" y="2432"/>
                    <a:pt x="12432" y="1203"/>
                    <a:pt x="12933" y="51"/>
                  </a:cubicBezTo>
                  <a:cubicBezTo>
                    <a:pt x="12633" y="51"/>
                    <a:pt x="12382" y="0"/>
                    <a:pt x="12081" y="0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453575" y="2644250"/>
              <a:ext cx="297225" cy="386575"/>
            </a:xfrm>
            <a:custGeom>
              <a:avLst/>
              <a:gdLst/>
              <a:ahLst/>
              <a:cxnLst/>
              <a:rect l="l" t="t" r="r" b="b"/>
              <a:pathLst>
                <a:path w="11889" h="15463" extrusionOk="0">
                  <a:moveTo>
                    <a:pt x="9459" y="1"/>
                  </a:moveTo>
                  <a:cubicBezTo>
                    <a:pt x="9239" y="1"/>
                    <a:pt x="9012" y="15"/>
                    <a:pt x="8781" y="46"/>
                  </a:cubicBezTo>
                  <a:cubicBezTo>
                    <a:pt x="5799" y="472"/>
                    <a:pt x="2616" y="497"/>
                    <a:pt x="3217" y="3605"/>
                  </a:cubicBezTo>
                  <a:cubicBezTo>
                    <a:pt x="3819" y="6688"/>
                    <a:pt x="4821" y="9269"/>
                    <a:pt x="3217" y="9545"/>
                  </a:cubicBezTo>
                  <a:cubicBezTo>
                    <a:pt x="3093" y="9564"/>
                    <a:pt x="2967" y="9573"/>
                    <a:pt x="2839" y="9573"/>
                  </a:cubicBezTo>
                  <a:cubicBezTo>
                    <a:pt x="1961" y="9573"/>
                    <a:pt x="1025" y="9173"/>
                    <a:pt x="517" y="9173"/>
                  </a:cubicBezTo>
                  <a:cubicBezTo>
                    <a:pt x="142" y="9173"/>
                    <a:pt x="0" y="9391"/>
                    <a:pt x="285" y="10147"/>
                  </a:cubicBezTo>
                  <a:cubicBezTo>
                    <a:pt x="987" y="12101"/>
                    <a:pt x="2390" y="13881"/>
                    <a:pt x="3719" y="14407"/>
                  </a:cubicBezTo>
                  <a:cubicBezTo>
                    <a:pt x="5047" y="14934"/>
                    <a:pt x="6375" y="15385"/>
                    <a:pt x="7102" y="15460"/>
                  </a:cubicBezTo>
                  <a:cubicBezTo>
                    <a:pt x="7114" y="15462"/>
                    <a:pt x="7126" y="15462"/>
                    <a:pt x="7138" y="15462"/>
                  </a:cubicBezTo>
                  <a:cubicBezTo>
                    <a:pt x="7851" y="15462"/>
                    <a:pt x="9213" y="12653"/>
                    <a:pt x="11012" y="12653"/>
                  </a:cubicBezTo>
                  <a:cubicBezTo>
                    <a:pt x="11563" y="10949"/>
                    <a:pt x="11889" y="9119"/>
                    <a:pt x="11889" y="7239"/>
                  </a:cubicBezTo>
                  <a:cubicBezTo>
                    <a:pt x="11889" y="4683"/>
                    <a:pt x="11313" y="2252"/>
                    <a:pt x="10335" y="71"/>
                  </a:cubicBezTo>
                  <a:cubicBezTo>
                    <a:pt x="10058" y="28"/>
                    <a:pt x="9765" y="1"/>
                    <a:pt x="945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896150" y="2939125"/>
              <a:ext cx="609050" cy="322850"/>
            </a:xfrm>
            <a:custGeom>
              <a:avLst/>
              <a:gdLst/>
              <a:ahLst/>
              <a:cxnLst/>
              <a:rect l="l" t="t" r="r" b="b"/>
              <a:pathLst>
                <a:path w="24362" h="12914" extrusionOk="0">
                  <a:moveTo>
                    <a:pt x="2449" y="1"/>
                  </a:moveTo>
                  <a:cubicBezTo>
                    <a:pt x="1605" y="1"/>
                    <a:pt x="763" y="234"/>
                    <a:pt x="0" y="557"/>
                  </a:cubicBezTo>
                  <a:cubicBezTo>
                    <a:pt x="2181" y="7700"/>
                    <a:pt x="8848" y="12913"/>
                    <a:pt x="16692" y="12913"/>
                  </a:cubicBezTo>
                  <a:cubicBezTo>
                    <a:pt x="19449" y="12913"/>
                    <a:pt x="22056" y="12261"/>
                    <a:pt x="24361" y="11134"/>
                  </a:cubicBezTo>
                  <a:cubicBezTo>
                    <a:pt x="23234" y="10833"/>
                    <a:pt x="21630" y="10607"/>
                    <a:pt x="21153" y="9805"/>
                  </a:cubicBezTo>
                  <a:cubicBezTo>
                    <a:pt x="20176" y="8126"/>
                    <a:pt x="21780" y="7474"/>
                    <a:pt x="21153" y="4918"/>
                  </a:cubicBezTo>
                  <a:cubicBezTo>
                    <a:pt x="20527" y="2337"/>
                    <a:pt x="19299" y="3239"/>
                    <a:pt x="17168" y="1459"/>
                  </a:cubicBezTo>
                  <a:cubicBezTo>
                    <a:pt x="16653" y="1029"/>
                    <a:pt x="16143" y="843"/>
                    <a:pt x="15653" y="843"/>
                  </a:cubicBezTo>
                  <a:cubicBezTo>
                    <a:pt x="14117" y="843"/>
                    <a:pt x="12771" y="2662"/>
                    <a:pt x="12030" y="4467"/>
                  </a:cubicBezTo>
                  <a:cubicBezTo>
                    <a:pt x="11784" y="5061"/>
                    <a:pt x="11397" y="5311"/>
                    <a:pt x="10915" y="5311"/>
                  </a:cubicBezTo>
                  <a:cubicBezTo>
                    <a:pt x="9486" y="5311"/>
                    <a:pt x="7219" y="3114"/>
                    <a:pt x="5289" y="1184"/>
                  </a:cubicBezTo>
                  <a:cubicBezTo>
                    <a:pt x="4424" y="319"/>
                    <a:pt x="3436" y="1"/>
                    <a:pt x="244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159300" y="2454100"/>
              <a:ext cx="224975" cy="353875"/>
            </a:xfrm>
            <a:custGeom>
              <a:avLst/>
              <a:gdLst/>
              <a:ahLst/>
              <a:cxnLst/>
              <a:rect l="l" t="t" r="r" b="b"/>
              <a:pathLst>
                <a:path w="8999" h="14155" extrusionOk="0">
                  <a:moveTo>
                    <a:pt x="4556" y="1"/>
                  </a:moveTo>
                  <a:cubicBezTo>
                    <a:pt x="4412" y="1"/>
                    <a:pt x="4240" y="11"/>
                    <a:pt x="4036" y="33"/>
                  </a:cubicBezTo>
                  <a:cubicBezTo>
                    <a:pt x="1680" y="309"/>
                    <a:pt x="176" y="209"/>
                    <a:pt x="76" y="1186"/>
                  </a:cubicBezTo>
                  <a:cubicBezTo>
                    <a:pt x="1" y="2163"/>
                    <a:pt x="1053" y="4118"/>
                    <a:pt x="2031" y="5046"/>
                  </a:cubicBezTo>
                  <a:cubicBezTo>
                    <a:pt x="3008" y="5973"/>
                    <a:pt x="3635" y="8404"/>
                    <a:pt x="2557" y="9457"/>
                  </a:cubicBezTo>
                  <a:cubicBezTo>
                    <a:pt x="1129" y="10835"/>
                    <a:pt x="1" y="11211"/>
                    <a:pt x="1580" y="12640"/>
                  </a:cubicBezTo>
                  <a:cubicBezTo>
                    <a:pt x="2492" y="13438"/>
                    <a:pt x="2950" y="14155"/>
                    <a:pt x="3434" y="14155"/>
                  </a:cubicBezTo>
                  <a:cubicBezTo>
                    <a:pt x="3801" y="14155"/>
                    <a:pt x="4182" y="13742"/>
                    <a:pt x="4788" y="12640"/>
                  </a:cubicBezTo>
                  <a:cubicBezTo>
                    <a:pt x="6166" y="10058"/>
                    <a:pt x="7344" y="8880"/>
                    <a:pt x="7971" y="7602"/>
                  </a:cubicBezTo>
                  <a:cubicBezTo>
                    <a:pt x="8597" y="6324"/>
                    <a:pt x="8998" y="4444"/>
                    <a:pt x="7520" y="4143"/>
                  </a:cubicBezTo>
                  <a:cubicBezTo>
                    <a:pt x="6041" y="3843"/>
                    <a:pt x="4863" y="4194"/>
                    <a:pt x="4687" y="2615"/>
                  </a:cubicBezTo>
                  <a:cubicBezTo>
                    <a:pt x="4527" y="1151"/>
                    <a:pt x="6057" y="1"/>
                    <a:pt x="455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386800" y="2744225"/>
              <a:ext cx="73900" cy="54075"/>
            </a:xfrm>
            <a:custGeom>
              <a:avLst/>
              <a:gdLst/>
              <a:ahLst/>
              <a:cxnLst/>
              <a:rect l="l" t="t" r="r" b="b"/>
              <a:pathLst>
                <a:path w="2956" h="2163" extrusionOk="0">
                  <a:moveTo>
                    <a:pt x="973" y="0"/>
                  </a:moveTo>
                  <a:cubicBezTo>
                    <a:pt x="35" y="0"/>
                    <a:pt x="1" y="2163"/>
                    <a:pt x="901" y="2163"/>
                  </a:cubicBezTo>
                  <a:cubicBezTo>
                    <a:pt x="1978" y="2163"/>
                    <a:pt x="2956" y="1185"/>
                    <a:pt x="1527" y="208"/>
                  </a:cubicBezTo>
                  <a:cubicBezTo>
                    <a:pt x="1317" y="62"/>
                    <a:pt x="1132" y="0"/>
                    <a:pt x="973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970275" y="2601850"/>
              <a:ext cx="91300" cy="88200"/>
            </a:xfrm>
            <a:custGeom>
              <a:avLst/>
              <a:gdLst/>
              <a:ahLst/>
              <a:cxnLst/>
              <a:rect l="l" t="t" r="r" b="b"/>
              <a:pathLst>
                <a:path w="3652" h="3528" extrusionOk="0">
                  <a:moveTo>
                    <a:pt x="1971" y="0"/>
                  </a:moveTo>
                  <a:cubicBezTo>
                    <a:pt x="1052" y="0"/>
                    <a:pt x="1" y="864"/>
                    <a:pt x="18" y="1692"/>
                  </a:cubicBezTo>
                  <a:cubicBezTo>
                    <a:pt x="18" y="2641"/>
                    <a:pt x="642" y="3528"/>
                    <a:pt x="1336" y="3528"/>
                  </a:cubicBezTo>
                  <a:cubicBezTo>
                    <a:pt x="1521" y="3528"/>
                    <a:pt x="1712" y="3464"/>
                    <a:pt x="1898" y="3321"/>
                  </a:cubicBezTo>
                  <a:cubicBezTo>
                    <a:pt x="2775" y="2645"/>
                    <a:pt x="3652" y="1717"/>
                    <a:pt x="3025" y="614"/>
                  </a:cubicBezTo>
                  <a:cubicBezTo>
                    <a:pt x="2775" y="177"/>
                    <a:pt x="2387" y="0"/>
                    <a:pt x="1971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477600" y="3095475"/>
              <a:ext cx="87400" cy="55100"/>
            </a:xfrm>
            <a:custGeom>
              <a:avLst/>
              <a:gdLst/>
              <a:ahLst/>
              <a:cxnLst/>
              <a:rect l="l" t="t" r="r" b="b"/>
              <a:pathLst>
                <a:path w="3496" h="2204" extrusionOk="0">
                  <a:moveTo>
                    <a:pt x="3155" y="1"/>
                  </a:moveTo>
                  <a:cubicBezTo>
                    <a:pt x="2775" y="1"/>
                    <a:pt x="2118" y="334"/>
                    <a:pt x="1605" y="719"/>
                  </a:cubicBezTo>
                  <a:cubicBezTo>
                    <a:pt x="828" y="1296"/>
                    <a:pt x="1" y="2123"/>
                    <a:pt x="978" y="2198"/>
                  </a:cubicBezTo>
                  <a:cubicBezTo>
                    <a:pt x="1018" y="2202"/>
                    <a:pt x="1058" y="2204"/>
                    <a:pt x="1099" y="2204"/>
                  </a:cubicBezTo>
                  <a:cubicBezTo>
                    <a:pt x="2088" y="2204"/>
                    <a:pt x="3363" y="1066"/>
                    <a:pt x="3459" y="368"/>
                  </a:cubicBezTo>
                  <a:cubicBezTo>
                    <a:pt x="3495" y="106"/>
                    <a:pt x="3369" y="1"/>
                    <a:pt x="315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966325" y="3037325"/>
              <a:ext cx="392250" cy="224000"/>
            </a:xfrm>
            <a:custGeom>
              <a:avLst/>
              <a:gdLst/>
              <a:ahLst/>
              <a:cxnLst/>
              <a:rect l="l" t="t" r="r" b="b"/>
              <a:pathLst>
                <a:path w="15690" h="8960" extrusionOk="0">
                  <a:moveTo>
                    <a:pt x="566" y="1"/>
                  </a:moveTo>
                  <a:cubicBezTo>
                    <a:pt x="356" y="1"/>
                    <a:pt x="218" y="155"/>
                    <a:pt x="176" y="539"/>
                  </a:cubicBezTo>
                  <a:cubicBezTo>
                    <a:pt x="0" y="1993"/>
                    <a:pt x="1905" y="3972"/>
                    <a:pt x="3534" y="5551"/>
                  </a:cubicBezTo>
                  <a:cubicBezTo>
                    <a:pt x="6291" y="7582"/>
                    <a:pt x="9650" y="8835"/>
                    <a:pt x="13309" y="8960"/>
                  </a:cubicBezTo>
                  <a:cubicBezTo>
                    <a:pt x="14737" y="8534"/>
                    <a:pt x="15690" y="7055"/>
                    <a:pt x="15414" y="5877"/>
                  </a:cubicBezTo>
                  <a:cubicBezTo>
                    <a:pt x="15063" y="4298"/>
                    <a:pt x="14787" y="4449"/>
                    <a:pt x="15063" y="2694"/>
                  </a:cubicBezTo>
                  <a:cubicBezTo>
                    <a:pt x="15339" y="940"/>
                    <a:pt x="14361" y="1441"/>
                    <a:pt x="13033" y="990"/>
                  </a:cubicBezTo>
                  <a:cubicBezTo>
                    <a:pt x="12853" y="932"/>
                    <a:pt x="12694" y="905"/>
                    <a:pt x="12551" y="905"/>
                  </a:cubicBezTo>
                  <a:cubicBezTo>
                    <a:pt x="11637" y="905"/>
                    <a:pt x="11360" y="2019"/>
                    <a:pt x="10276" y="3471"/>
                  </a:cubicBezTo>
                  <a:cubicBezTo>
                    <a:pt x="9931" y="3943"/>
                    <a:pt x="9429" y="4128"/>
                    <a:pt x="8845" y="4128"/>
                  </a:cubicBezTo>
                  <a:cubicBezTo>
                    <a:pt x="7351" y="4128"/>
                    <a:pt x="5318" y="2921"/>
                    <a:pt x="3985" y="2218"/>
                  </a:cubicBezTo>
                  <a:cubicBezTo>
                    <a:pt x="2582" y="1497"/>
                    <a:pt x="1221" y="1"/>
                    <a:pt x="56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548400" y="2691750"/>
              <a:ext cx="202400" cy="260600"/>
            </a:xfrm>
            <a:custGeom>
              <a:avLst/>
              <a:gdLst/>
              <a:ahLst/>
              <a:cxnLst/>
              <a:rect l="l" t="t" r="r" b="b"/>
              <a:pathLst>
                <a:path w="8096" h="10424" extrusionOk="0">
                  <a:moveTo>
                    <a:pt x="7319" y="226"/>
                  </a:moveTo>
                  <a:cubicBezTo>
                    <a:pt x="7144" y="252"/>
                    <a:pt x="6918" y="302"/>
                    <a:pt x="6667" y="377"/>
                  </a:cubicBezTo>
                  <a:cubicBezTo>
                    <a:pt x="4362" y="1079"/>
                    <a:pt x="3309" y="1"/>
                    <a:pt x="3209" y="2683"/>
                  </a:cubicBezTo>
                  <a:cubicBezTo>
                    <a:pt x="3134" y="5339"/>
                    <a:pt x="2682" y="8698"/>
                    <a:pt x="2682" y="8698"/>
                  </a:cubicBezTo>
                  <a:cubicBezTo>
                    <a:pt x="1179" y="9324"/>
                    <a:pt x="1" y="9876"/>
                    <a:pt x="1003" y="10277"/>
                  </a:cubicBezTo>
                  <a:cubicBezTo>
                    <a:pt x="1269" y="10376"/>
                    <a:pt x="1521" y="10423"/>
                    <a:pt x="1779" y="10423"/>
                  </a:cubicBezTo>
                  <a:cubicBezTo>
                    <a:pt x="2495" y="10423"/>
                    <a:pt x="3260" y="10064"/>
                    <a:pt x="4512" y="9475"/>
                  </a:cubicBezTo>
                  <a:cubicBezTo>
                    <a:pt x="6041" y="8773"/>
                    <a:pt x="6843" y="8923"/>
                    <a:pt x="7745" y="8773"/>
                  </a:cubicBezTo>
                  <a:cubicBezTo>
                    <a:pt x="7971" y="7645"/>
                    <a:pt x="8096" y="6517"/>
                    <a:pt x="8096" y="5339"/>
                  </a:cubicBezTo>
                  <a:cubicBezTo>
                    <a:pt x="8096" y="3560"/>
                    <a:pt x="7820" y="1856"/>
                    <a:pt x="7319" y="226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017075" y="2429225"/>
              <a:ext cx="733725" cy="832750"/>
            </a:xfrm>
            <a:custGeom>
              <a:avLst/>
              <a:gdLst/>
              <a:ahLst/>
              <a:cxnLst/>
              <a:rect l="l" t="t" r="r" b="b"/>
              <a:pathLst>
                <a:path w="29349" h="33310" extrusionOk="0">
                  <a:moveTo>
                    <a:pt x="19224" y="1"/>
                  </a:moveTo>
                  <a:lnTo>
                    <a:pt x="19224" y="1"/>
                  </a:lnTo>
                  <a:cubicBezTo>
                    <a:pt x="22657" y="3184"/>
                    <a:pt x="24813" y="7720"/>
                    <a:pt x="24813" y="12783"/>
                  </a:cubicBezTo>
                  <a:cubicBezTo>
                    <a:pt x="24813" y="22432"/>
                    <a:pt x="16993" y="30251"/>
                    <a:pt x="7344" y="30251"/>
                  </a:cubicBezTo>
                  <a:cubicBezTo>
                    <a:pt x="4712" y="30251"/>
                    <a:pt x="2231" y="29675"/>
                    <a:pt x="0" y="28622"/>
                  </a:cubicBezTo>
                  <a:lnTo>
                    <a:pt x="0" y="28622"/>
                  </a:lnTo>
                  <a:cubicBezTo>
                    <a:pt x="3108" y="31530"/>
                    <a:pt x="7269" y="33309"/>
                    <a:pt x="11855" y="33309"/>
                  </a:cubicBezTo>
                  <a:cubicBezTo>
                    <a:pt x="21504" y="33309"/>
                    <a:pt x="29349" y="25489"/>
                    <a:pt x="29349" y="15840"/>
                  </a:cubicBezTo>
                  <a:cubicBezTo>
                    <a:pt x="29349" y="8798"/>
                    <a:pt x="25189" y="2783"/>
                    <a:pt x="19224" y="1"/>
                  </a:cubicBezTo>
                  <a:close/>
                </a:path>
              </a:pathLst>
            </a:custGeom>
            <a:solidFill>
              <a:srgbClr val="AC476D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40;p2"/>
          <p:cNvGrpSpPr/>
          <p:nvPr/>
        </p:nvGrpSpPr>
        <p:grpSpPr>
          <a:xfrm>
            <a:off x="7544898" y="3519378"/>
            <a:ext cx="539058" cy="516124"/>
            <a:chOff x="3483800" y="1530650"/>
            <a:chExt cx="1459674" cy="1397574"/>
          </a:xfrm>
        </p:grpSpPr>
        <p:sp>
          <p:nvSpPr>
            <p:cNvPr id="41" name="Google Shape;41;p2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" name="Google Shape;50;p2"/>
          <p:cNvGrpSpPr/>
          <p:nvPr/>
        </p:nvGrpSpPr>
        <p:grpSpPr>
          <a:xfrm>
            <a:off x="3836035" y="191744"/>
            <a:ext cx="374992" cy="348246"/>
            <a:chOff x="3931664" y="3196564"/>
            <a:chExt cx="819834" cy="761359"/>
          </a:xfrm>
        </p:grpSpPr>
        <p:sp>
          <p:nvSpPr>
            <p:cNvPr id="51" name="Google Shape;51;p2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" name="Google Shape;54;p2"/>
          <p:cNvGrpSpPr/>
          <p:nvPr/>
        </p:nvGrpSpPr>
        <p:grpSpPr>
          <a:xfrm rot="-3462168">
            <a:off x="919648" y="1638791"/>
            <a:ext cx="184279" cy="165931"/>
            <a:chOff x="3931664" y="3196564"/>
            <a:chExt cx="819834" cy="761359"/>
          </a:xfrm>
        </p:grpSpPr>
        <p:sp>
          <p:nvSpPr>
            <p:cNvPr id="55" name="Google Shape;55;p2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oogle Shape;58;p2"/>
          <p:cNvGrpSpPr/>
          <p:nvPr/>
        </p:nvGrpSpPr>
        <p:grpSpPr>
          <a:xfrm rot="-5681754">
            <a:off x="8241378" y="3006753"/>
            <a:ext cx="184261" cy="165900"/>
            <a:chOff x="3931664" y="3196564"/>
            <a:chExt cx="819834" cy="761359"/>
          </a:xfrm>
        </p:grpSpPr>
        <p:sp>
          <p:nvSpPr>
            <p:cNvPr id="59" name="Google Shape;59;p2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Google Shape;62;p2"/>
          <p:cNvGrpSpPr/>
          <p:nvPr/>
        </p:nvGrpSpPr>
        <p:grpSpPr>
          <a:xfrm rot="3093417">
            <a:off x="6550801" y="196673"/>
            <a:ext cx="235009" cy="225010"/>
            <a:chOff x="3483800" y="1530650"/>
            <a:chExt cx="1459674" cy="1397574"/>
          </a:xfrm>
        </p:grpSpPr>
        <p:sp>
          <p:nvSpPr>
            <p:cNvPr id="63" name="Google Shape;63;p2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oogle Shape;72;p2"/>
          <p:cNvGrpSpPr/>
          <p:nvPr/>
        </p:nvGrpSpPr>
        <p:grpSpPr>
          <a:xfrm rot="3093417">
            <a:off x="939951" y="2223873"/>
            <a:ext cx="235009" cy="225010"/>
            <a:chOff x="3483800" y="1530650"/>
            <a:chExt cx="1459674" cy="1397574"/>
          </a:xfrm>
        </p:grpSpPr>
        <p:sp>
          <p:nvSpPr>
            <p:cNvPr id="73" name="Google Shape;73;p2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" name="Google Shape;82;p2"/>
          <p:cNvSpPr/>
          <p:nvPr/>
        </p:nvSpPr>
        <p:spPr>
          <a:xfrm>
            <a:off x="5829900" y="147188"/>
            <a:ext cx="4423146" cy="5969089"/>
          </a:xfrm>
          <a:custGeom>
            <a:avLst/>
            <a:gdLst/>
            <a:ahLst/>
            <a:cxnLst/>
            <a:rect l="l" t="t" r="r" b="b"/>
            <a:pathLst>
              <a:path w="113414" h="140507" extrusionOk="0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13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2"/>
          <p:cNvSpPr/>
          <p:nvPr/>
        </p:nvSpPr>
        <p:spPr>
          <a:xfrm rot="5400000" flipH="1">
            <a:off x="-1409607" y="-2627799"/>
            <a:ext cx="5253633" cy="5805836"/>
          </a:xfrm>
          <a:custGeom>
            <a:avLst/>
            <a:gdLst/>
            <a:ahLst/>
            <a:cxnLst/>
            <a:rect l="l" t="t" r="r" b="b"/>
            <a:pathLst>
              <a:path w="117973" h="130373" extrusionOk="0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13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37FEF"/>
              </a:solidFill>
            </a:endParaRPr>
          </a:p>
        </p:txBody>
      </p:sp>
      <p:grpSp>
        <p:nvGrpSpPr>
          <p:cNvPr id="84" name="Google Shape;84;p2"/>
          <p:cNvGrpSpPr/>
          <p:nvPr/>
        </p:nvGrpSpPr>
        <p:grpSpPr>
          <a:xfrm rot="1742423">
            <a:off x="1002631" y="4519665"/>
            <a:ext cx="849685" cy="850248"/>
            <a:chOff x="3026450" y="831475"/>
            <a:chExt cx="944275" cy="944900"/>
          </a:xfrm>
        </p:grpSpPr>
        <p:sp>
          <p:nvSpPr>
            <p:cNvPr id="85" name="Google Shape;85;p2"/>
            <p:cNvSpPr/>
            <p:nvPr/>
          </p:nvSpPr>
          <p:spPr>
            <a:xfrm>
              <a:off x="3026450" y="831475"/>
              <a:ext cx="944275" cy="944900"/>
            </a:xfrm>
            <a:custGeom>
              <a:avLst/>
              <a:gdLst/>
              <a:ahLst/>
              <a:cxnLst/>
              <a:rect l="l" t="t" r="r" b="b"/>
              <a:pathLst>
                <a:path w="37771" h="37796" extrusionOk="0">
                  <a:moveTo>
                    <a:pt x="18873" y="0"/>
                  </a:moveTo>
                  <a:cubicBezTo>
                    <a:pt x="8447" y="0"/>
                    <a:pt x="1" y="8472"/>
                    <a:pt x="1" y="18898"/>
                  </a:cubicBezTo>
                  <a:cubicBezTo>
                    <a:pt x="1" y="29324"/>
                    <a:pt x="8447" y="37795"/>
                    <a:pt x="18873" y="37795"/>
                  </a:cubicBezTo>
                  <a:cubicBezTo>
                    <a:pt x="29324" y="37795"/>
                    <a:pt x="37771" y="29324"/>
                    <a:pt x="37771" y="18898"/>
                  </a:cubicBezTo>
                  <a:cubicBezTo>
                    <a:pt x="37771" y="8472"/>
                    <a:pt x="29324" y="0"/>
                    <a:pt x="188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3400525" y="1528850"/>
              <a:ext cx="513175" cy="247525"/>
            </a:xfrm>
            <a:custGeom>
              <a:avLst/>
              <a:gdLst/>
              <a:ahLst/>
              <a:cxnLst/>
              <a:rect l="l" t="t" r="r" b="b"/>
              <a:pathLst>
                <a:path w="20527" h="9901" extrusionOk="0">
                  <a:moveTo>
                    <a:pt x="20527" y="0"/>
                  </a:moveTo>
                  <a:lnTo>
                    <a:pt x="20527" y="0"/>
                  </a:lnTo>
                  <a:cubicBezTo>
                    <a:pt x="18096" y="852"/>
                    <a:pt x="14737" y="3835"/>
                    <a:pt x="11655" y="5188"/>
                  </a:cubicBezTo>
                  <a:cubicBezTo>
                    <a:pt x="7118" y="7118"/>
                    <a:pt x="3584" y="7594"/>
                    <a:pt x="477" y="9223"/>
                  </a:cubicBezTo>
                  <a:cubicBezTo>
                    <a:pt x="326" y="9299"/>
                    <a:pt x="176" y="9399"/>
                    <a:pt x="0" y="9474"/>
                  </a:cubicBezTo>
                  <a:cubicBezTo>
                    <a:pt x="1279" y="9750"/>
                    <a:pt x="2582" y="9900"/>
                    <a:pt x="3910" y="9900"/>
                  </a:cubicBezTo>
                  <a:cubicBezTo>
                    <a:pt x="11103" y="9900"/>
                    <a:pt x="17344" y="5890"/>
                    <a:pt x="20527" y="0"/>
                  </a:cubicBezTo>
                  <a:close/>
                </a:path>
              </a:pathLst>
            </a:custGeom>
            <a:solidFill>
              <a:srgbClr val="FFEB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3026450" y="983100"/>
              <a:ext cx="943650" cy="723725"/>
            </a:xfrm>
            <a:custGeom>
              <a:avLst/>
              <a:gdLst/>
              <a:ahLst/>
              <a:cxnLst/>
              <a:rect l="l" t="t" r="r" b="b"/>
              <a:pathLst>
                <a:path w="37746" h="28949" extrusionOk="0">
                  <a:moveTo>
                    <a:pt x="32708" y="1"/>
                  </a:moveTo>
                  <a:cubicBezTo>
                    <a:pt x="31054" y="1655"/>
                    <a:pt x="29149" y="3785"/>
                    <a:pt x="27219" y="4687"/>
                  </a:cubicBezTo>
                  <a:cubicBezTo>
                    <a:pt x="23786" y="6266"/>
                    <a:pt x="19525" y="8923"/>
                    <a:pt x="14588" y="11229"/>
                  </a:cubicBezTo>
                  <a:cubicBezTo>
                    <a:pt x="12669" y="12134"/>
                    <a:pt x="10181" y="12376"/>
                    <a:pt x="7656" y="12376"/>
                  </a:cubicBezTo>
                  <a:cubicBezTo>
                    <a:pt x="4935" y="12376"/>
                    <a:pt x="2171" y="12095"/>
                    <a:pt x="26" y="12056"/>
                  </a:cubicBezTo>
                  <a:cubicBezTo>
                    <a:pt x="26" y="12306"/>
                    <a:pt x="1" y="12582"/>
                    <a:pt x="1" y="12833"/>
                  </a:cubicBezTo>
                  <a:cubicBezTo>
                    <a:pt x="1" y="19650"/>
                    <a:pt x="3635" y="25640"/>
                    <a:pt x="9074" y="28948"/>
                  </a:cubicBezTo>
                  <a:cubicBezTo>
                    <a:pt x="14613" y="26367"/>
                    <a:pt x="23334" y="20803"/>
                    <a:pt x="30101" y="16718"/>
                  </a:cubicBezTo>
                  <a:cubicBezTo>
                    <a:pt x="33736" y="14537"/>
                    <a:pt x="36116" y="13209"/>
                    <a:pt x="37746" y="12081"/>
                  </a:cubicBezTo>
                  <a:cubicBezTo>
                    <a:pt x="37545" y="7419"/>
                    <a:pt x="35690" y="3209"/>
                    <a:pt x="327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3064675" y="831475"/>
              <a:ext cx="689250" cy="285125"/>
            </a:xfrm>
            <a:custGeom>
              <a:avLst/>
              <a:gdLst/>
              <a:ahLst/>
              <a:cxnLst/>
              <a:rect l="l" t="t" r="r" b="b"/>
              <a:pathLst>
                <a:path w="27570" h="11405" extrusionOk="0">
                  <a:moveTo>
                    <a:pt x="17344" y="0"/>
                  </a:moveTo>
                  <a:cubicBezTo>
                    <a:pt x="9575" y="0"/>
                    <a:pt x="2908" y="4712"/>
                    <a:pt x="1" y="11404"/>
                  </a:cubicBezTo>
                  <a:lnTo>
                    <a:pt x="1" y="11404"/>
                  </a:lnTo>
                  <a:cubicBezTo>
                    <a:pt x="4412" y="10677"/>
                    <a:pt x="13234" y="9524"/>
                    <a:pt x="17269" y="7895"/>
                  </a:cubicBezTo>
                  <a:cubicBezTo>
                    <a:pt x="21079" y="6366"/>
                    <a:pt x="25590" y="4913"/>
                    <a:pt x="27570" y="3033"/>
                  </a:cubicBezTo>
                  <a:cubicBezTo>
                    <a:pt x="24612" y="1128"/>
                    <a:pt x="21129" y="0"/>
                    <a:pt x="173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3569700" y="1218075"/>
              <a:ext cx="401025" cy="384750"/>
            </a:xfrm>
            <a:custGeom>
              <a:avLst/>
              <a:gdLst/>
              <a:ahLst/>
              <a:cxnLst/>
              <a:rect l="l" t="t" r="r" b="b"/>
              <a:pathLst>
                <a:path w="16041" h="15390" extrusionOk="0">
                  <a:moveTo>
                    <a:pt x="15715" y="0"/>
                  </a:moveTo>
                  <a:cubicBezTo>
                    <a:pt x="11379" y="4211"/>
                    <a:pt x="0" y="15314"/>
                    <a:pt x="351" y="15389"/>
                  </a:cubicBezTo>
                  <a:cubicBezTo>
                    <a:pt x="354" y="15389"/>
                    <a:pt x="357" y="15390"/>
                    <a:pt x="361" y="15390"/>
                  </a:cubicBezTo>
                  <a:cubicBezTo>
                    <a:pt x="847" y="15390"/>
                    <a:pt x="10316" y="10530"/>
                    <a:pt x="15539" y="7694"/>
                  </a:cubicBezTo>
                  <a:cubicBezTo>
                    <a:pt x="15865" y="6316"/>
                    <a:pt x="16041" y="4887"/>
                    <a:pt x="16041" y="3434"/>
                  </a:cubicBezTo>
                  <a:cubicBezTo>
                    <a:pt x="16041" y="2256"/>
                    <a:pt x="15915" y="1103"/>
                    <a:pt x="157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3061550" y="1302325"/>
              <a:ext cx="609675" cy="324925"/>
            </a:xfrm>
            <a:custGeom>
              <a:avLst/>
              <a:gdLst/>
              <a:ahLst/>
              <a:cxnLst/>
              <a:rect l="l" t="t" r="r" b="b"/>
              <a:pathLst>
                <a:path w="24387" h="12997" extrusionOk="0">
                  <a:moveTo>
                    <a:pt x="23527" y="0"/>
                  </a:moveTo>
                  <a:cubicBezTo>
                    <a:pt x="21221" y="0"/>
                    <a:pt x="5066" y="5931"/>
                    <a:pt x="0" y="7257"/>
                  </a:cubicBezTo>
                  <a:cubicBezTo>
                    <a:pt x="903" y="9387"/>
                    <a:pt x="2181" y="11342"/>
                    <a:pt x="3735" y="12996"/>
                  </a:cubicBezTo>
                  <a:cubicBezTo>
                    <a:pt x="9650" y="10289"/>
                    <a:pt x="24387" y="791"/>
                    <a:pt x="23785" y="64"/>
                  </a:cubicBezTo>
                  <a:cubicBezTo>
                    <a:pt x="23750" y="21"/>
                    <a:pt x="23663" y="0"/>
                    <a:pt x="235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3612300" y="1022575"/>
              <a:ext cx="303300" cy="202100"/>
            </a:xfrm>
            <a:custGeom>
              <a:avLst/>
              <a:gdLst/>
              <a:ahLst/>
              <a:cxnLst/>
              <a:rect l="l" t="t" r="r" b="b"/>
              <a:pathLst>
                <a:path w="12132" h="8084" extrusionOk="0">
                  <a:moveTo>
                    <a:pt x="10602" y="1"/>
                  </a:moveTo>
                  <a:cubicBezTo>
                    <a:pt x="7695" y="2131"/>
                    <a:pt x="1" y="7770"/>
                    <a:pt x="76" y="8071"/>
                  </a:cubicBezTo>
                  <a:cubicBezTo>
                    <a:pt x="78" y="8080"/>
                    <a:pt x="89" y="8084"/>
                    <a:pt x="108" y="8084"/>
                  </a:cubicBezTo>
                  <a:cubicBezTo>
                    <a:pt x="684" y="8084"/>
                    <a:pt x="8758" y="4106"/>
                    <a:pt x="12131" y="2432"/>
                  </a:cubicBezTo>
                  <a:cubicBezTo>
                    <a:pt x="11680" y="1580"/>
                    <a:pt x="11179" y="778"/>
                    <a:pt x="106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3032100" y="1148400"/>
              <a:ext cx="332725" cy="85975"/>
            </a:xfrm>
            <a:custGeom>
              <a:avLst/>
              <a:gdLst/>
              <a:ahLst/>
              <a:cxnLst/>
              <a:rect l="l" t="t" r="r" b="b"/>
              <a:pathLst>
                <a:path w="13309" h="3439" extrusionOk="0">
                  <a:moveTo>
                    <a:pt x="11892" y="1"/>
                  </a:moveTo>
                  <a:cubicBezTo>
                    <a:pt x="9582" y="1"/>
                    <a:pt x="3681" y="630"/>
                    <a:pt x="527" y="958"/>
                  </a:cubicBezTo>
                  <a:cubicBezTo>
                    <a:pt x="301" y="1760"/>
                    <a:pt x="126" y="2587"/>
                    <a:pt x="1" y="3439"/>
                  </a:cubicBezTo>
                  <a:cubicBezTo>
                    <a:pt x="4136" y="2662"/>
                    <a:pt x="13309" y="532"/>
                    <a:pt x="12833" y="105"/>
                  </a:cubicBezTo>
                  <a:cubicBezTo>
                    <a:pt x="12746" y="32"/>
                    <a:pt x="12409" y="1"/>
                    <a:pt x="118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3175575" y="831475"/>
              <a:ext cx="392900" cy="131850"/>
            </a:xfrm>
            <a:custGeom>
              <a:avLst/>
              <a:gdLst/>
              <a:ahLst/>
              <a:cxnLst/>
              <a:rect l="l" t="t" r="r" b="b"/>
              <a:pathLst>
                <a:path w="15716" h="5274" extrusionOk="0">
                  <a:moveTo>
                    <a:pt x="12908" y="0"/>
                  </a:moveTo>
                  <a:cubicBezTo>
                    <a:pt x="7921" y="0"/>
                    <a:pt x="3384" y="1955"/>
                    <a:pt x="1" y="5138"/>
                  </a:cubicBezTo>
                  <a:cubicBezTo>
                    <a:pt x="486" y="5225"/>
                    <a:pt x="1032" y="5274"/>
                    <a:pt x="1587" y="5274"/>
                  </a:cubicBezTo>
                  <a:cubicBezTo>
                    <a:pt x="2320" y="5274"/>
                    <a:pt x="3068" y="5188"/>
                    <a:pt x="3710" y="4988"/>
                  </a:cubicBezTo>
                  <a:cubicBezTo>
                    <a:pt x="5590" y="4412"/>
                    <a:pt x="12933" y="1855"/>
                    <a:pt x="15715" y="226"/>
                  </a:cubicBezTo>
                  <a:cubicBezTo>
                    <a:pt x="14813" y="101"/>
                    <a:pt x="13886" y="0"/>
                    <a:pt x="129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3198775" y="872200"/>
              <a:ext cx="771950" cy="904175"/>
            </a:xfrm>
            <a:custGeom>
              <a:avLst/>
              <a:gdLst/>
              <a:ahLst/>
              <a:cxnLst/>
              <a:rect l="l" t="t" r="r" b="b"/>
              <a:pathLst>
                <a:path w="30878" h="36167" extrusionOk="0">
                  <a:moveTo>
                    <a:pt x="19624" y="1"/>
                  </a:moveTo>
                  <a:lnTo>
                    <a:pt x="19624" y="1"/>
                  </a:lnTo>
                  <a:cubicBezTo>
                    <a:pt x="23835" y="3459"/>
                    <a:pt x="26542" y="8722"/>
                    <a:pt x="26542" y="14612"/>
                  </a:cubicBezTo>
                  <a:cubicBezTo>
                    <a:pt x="26542" y="25038"/>
                    <a:pt x="18071" y="33484"/>
                    <a:pt x="7644" y="33484"/>
                  </a:cubicBezTo>
                  <a:cubicBezTo>
                    <a:pt x="4938" y="33484"/>
                    <a:pt x="2356" y="32908"/>
                    <a:pt x="0" y="31880"/>
                  </a:cubicBezTo>
                  <a:lnTo>
                    <a:pt x="0" y="31880"/>
                  </a:lnTo>
                  <a:cubicBezTo>
                    <a:pt x="3258" y="34537"/>
                    <a:pt x="7444" y="36166"/>
                    <a:pt x="11980" y="36166"/>
                  </a:cubicBezTo>
                  <a:cubicBezTo>
                    <a:pt x="22431" y="36166"/>
                    <a:pt x="30878" y="27695"/>
                    <a:pt x="30878" y="17269"/>
                  </a:cubicBezTo>
                  <a:cubicBezTo>
                    <a:pt x="30878" y="9549"/>
                    <a:pt x="26241" y="2933"/>
                    <a:pt x="19624" y="1"/>
                  </a:cubicBezTo>
                  <a:close/>
                </a:path>
              </a:pathLst>
            </a:custGeom>
            <a:solidFill>
              <a:srgbClr val="FFE599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" name="Google Shape;95;p2"/>
          <p:cNvGrpSpPr/>
          <p:nvPr/>
        </p:nvGrpSpPr>
        <p:grpSpPr>
          <a:xfrm rot="3093417">
            <a:off x="8636001" y="2058773"/>
            <a:ext cx="235009" cy="225010"/>
            <a:chOff x="3483800" y="1530650"/>
            <a:chExt cx="1459674" cy="1397574"/>
          </a:xfrm>
        </p:grpSpPr>
        <p:sp>
          <p:nvSpPr>
            <p:cNvPr id="96" name="Google Shape;96;p2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" name="Google Shape;105;p2"/>
          <p:cNvGrpSpPr/>
          <p:nvPr/>
        </p:nvGrpSpPr>
        <p:grpSpPr>
          <a:xfrm rot="-2454324">
            <a:off x="5278696" y="4709403"/>
            <a:ext cx="184297" cy="165881"/>
            <a:chOff x="3931664" y="3196564"/>
            <a:chExt cx="819834" cy="761359"/>
          </a:xfrm>
        </p:grpSpPr>
        <p:sp>
          <p:nvSpPr>
            <p:cNvPr id="106" name="Google Shape;106;p2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2"/>
          <p:cNvSpPr txBox="1">
            <a:spLocks noGrp="1"/>
          </p:cNvSpPr>
          <p:nvPr>
            <p:ph type="ctrTitle"/>
          </p:nvPr>
        </p:nvSpPr>
        <p:spPr>
          <a:xfrm>
            <a:off x="1755300" y="1795813"/>
            <a:ext cx="5633400" cy="988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8000">
                <a:latin typeface="Cuprum"/>
                <a:ea typeface="Cuprum"/>
                <a:cs typeface="Cuprum"/>
                <a:sym typeface="Cupr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subTitle" idx="1"/>
          </p:nvPr>
        </p:nvSpPr>
        <p:spPr>
          <a:xfrm>
            <a:off x="1755300" y="2831688"/>
            <a:ext cx="5633400" cy="516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>
                <a:latin typeface="Karla"/>
                <a:ea typeface="Karla"/>
                <a:cs typeface="Karla"/>
                <a:sym typeface="Karl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6_1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  <a:effectLst/>
      </p:bgPr>
    </p:bg>
    <p:spTree>
      <p:nvGrpSpPr>
        <p:cNvPr id="1" name="Shape 1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" name="Google Shape;1427;p31"/>
          <p:cNvSpPr/>
          <p:nvPr/>
        </p:nvSpPr>
        <p:spPr>
          <a:xfrm rot="1521954">
            <a:off x="-385060" y="-43163"/>
            <a:ext cx="9706358" cy="5726136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28" name="Google Shape;1428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6_1_1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  <a:effectLst/>
      </p:bgPr>
    </p:bg>
    <p:spTree>
      <p:nvGrpSpPr>
        <p:cNvPr id="1" name="Shape 1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" name="Google Shape;1430;p32"/>
          <p:cNvSpPr/>
          <p:nvPr/>
        </p:nvSpPr>
        <p:spPr>
          <a:xfrm>
            <a:off x="-294392" y="15192"/>
            <a:ext cx="9732795" cy="5741733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1" name="Google Shape;1431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3"/>
          <p:cNvSpPr/>
          <p:nvPr/>
        </p:nvSpPr>
        <p:spPr>
          <a:xfrm>
            <a:off x="-294392" y="15192"/>
            <a:ext cx="9732795" cy="5741733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/>
          <p:nvPr/>
        </p:nvSpPr>
        <p:spPr>
          <a:xfrm flipH="1">
            <a:off x="-252064" y="-78198"/>
            <a:ext cx="4824064" cy="5976465"/>
          </a:xfrm>
          <a:custGeom>
            <a:avLst/>
            <a:gdLst/>
            <a:ahLst/>
            <a:cxnLst/>
            <a:rect l="l" t="t" r="r" b="b"/>
            <a:pathLst>
              <a:path w="113414" h="140507" extrusionOk="0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"/>
          <p:cNvSpPr/>
          <p:nvPr/>
        </p:nvSpPr>
        <p:spPr>
          <a:xfrm rot="-9970999" flipH="1">
            <a:off x="5653541" y="-1105621"/>
            <a:ext cx="5170845" cy="5714347"/>
          </a:xfrm>
          <a:custGeom>
            <a:avLst/>
            <a:gdLst/>
            <a:ahLst/>
            <a:cxnLst/>
            <a:rect l="l" t="t" r="r" b="b"/>
            <a:pathLst>
              <a:path w="117973" h="130373" extrusionOk="0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6" name="Google Shape;116;p3"/>
          <p:cNvGrpSpPr/>
          <p:nvPr/>
        </p:nvGrpSpPr>
        <p:grpSpPr>
          <a:xfrm rot="-1953277">
            <a:off x="7233350" y="3280679"/>
            <a:ext cx="2042473" cy="2462065"/>
            <a:chOff x="2705025" y="356575"/>
            <a:chExt cx="1582750" cy="1907900"/>
          </a:xfrm>
        </p:grpSpPr>
        <p:sp>
          <p:nvSpPr>
            <p:cNvPr id="117" name="Google Shape;117;p3"/>
            <p:cNvSpPr/>
            <p:nvPr/>
          </p:nvSpPr>
          <p:spPr>
            <a:xfrm>
              <a:off x="3026450" y="831475"/>
              <a:ext cx="944275" cy="944900"/>
            </a:xfrm>
            <a:custGeom>
              <a:avLst/>
              <a:gdLst/>
              <a:ahLst/>
              <a:cxnLst/>
              <a:rect l="l" t="t" r="r" b="b"/>
              <a:pathLst>
                <a:path w="37771" h="37796" extrusionOk="0">
                  <a:moveTo>
                    <a:pt x="18873" y="0"/>
                  </a:moveTo>
                  <a:cubicBezTo>
                    <a:pt x="8447" y="0"/>
                    <a:pt x="1" y="8472"/>
                    <a:pt x="1" y="18898"/>
                  </a:cubicBezTo>
                  <a:cubicBezTo>
                    <a:pt x="1" y="29324"/>
                    <a:pt x="8447" y="37795"/>
                    <a:pt x="18873" y="37795"/>
                  </a:cubicBezTo>
                  <a:cubicBezTo>
                    <a:pt x="29324" y="37795"/>
                    <a:pt x="37771" y="29324"/>
                    <a:pt x="37771" y="18898"/>
                  </a:cubicBezTo>
                  <a:cubicBezTo>
                    <a:pt x="37771" y="8472"/>
                    <a:pt x="29324" y="0"/>
                    <a:pt x="188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3400525" y="1528850"/>
              <a:ext cx="513175" cy="247525"/>
            </a:xfrm>
            <a:custGeom>
              <a:avLst/>
              <a:gdLst/>
              <a:ahLst/>
              <a:cxnLst/>
              <a:rect l="l" t="t" r="r" b="b"/>
              <a:pathLst>
                <a:path w="20527" h="9901" extrusionOk="0">
                  <a:moveTo>
                    <a:pt x="20527" y="0"/>
                  </a:moveTo>
                  <a:lnTo>
                    <a:pt x="20527" y="0"/>
                  </a:lnTo>
                  <a:cubicBezTo>
                    <a:pt x="18096" y="852"/>
                    <a:pt x="14737" y="3835"/>
                    <a:pt x="11655" y="5188"/>
                  </a:cubicBezTo>
                  <a:cubicBezTo>
                    <a:pt x="7118" y="7118"/>
                    <a:pt x="3584" y="7594"/>
                    <a:pt x="477" y="9223"/>
                  </a:cubicBezTo>
                  <a:cubicBezTo>
                    <a:pt x="326" y="9299"/>
                    <a:pt x="176" y="9399"/>
                    <a:pt x="0" y="9474"/>
                  </a:cubicBezTo>
                  <a:cubicBezTo>
                    <a:pt x="1279" y="9750"/>
                    <a:pt x="2582" y="9900"/>
                    <a:pt x="3910" y="9900"/>
                  </a:cubicBezTo>
                  <a:cubicBezTo>
                    <a:pt x="11103" y="9900"/>
                    <a:pt x="17344" y="5890"/>
                    <a:pt x="20527" y="0"/>
                  </a:cubicBezTo>
                  <a:close/>
                </a:path>
              </a:pathLst>
            </a:custGeom>
            <a:solidFill>
              <a:srgbClr val="FFEB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3026450" y="983100"/>
              <a:ext cx="943650" cy="723725"/>
            </a:xfrm>
            <a:custGeom>
              <a:avLst/>
              <a:gdLst/>
              <a:ahLst/>
              <a:cxnLst/>
              <a:rect l="l" t="t" r="r" b="b"/>
              <a:pathLst>
                <a:path w="37746" h="28949" extrusionOk="0">
                  <a:moveTo>
                    <a:pt x="32708" y="1"/>
                  </a:moveTo>
                  <a:cubicBezTo>
                    <a:pt x="31054" y="1655"/>
                    <a:pt x="29149" y="3785"/>
                    <a:pt x="27219" y="4687"/>
                  </a:cubicBezTo>
                  <a:cubicBezTo>
                    <a:pt x="23786" y="6266"/>
                    <a:pt x="19525" y="8923"/>
                    <a:pt x="14588" y="11229"/>
                  </a:cubicBezTo>
                  <a:cubicBezTo>
                    <a:pt x="12669" y="12134"/>
                    <a:pt x="10181" y="12376"/>
                    <a:pt x="7656" y="12376"/>
                  </a:cubicBezTo>
                  <a:cubicBezTo>
                    <a:pt x="4935" y="12376"/>
                    <a:pt x="2171" y="12095"/>
                    <a:pt x="26" y="12056"/>
                  </a:cubicBezTo>
                  <a:cubicBezTo>
                    <a:pt x="26" y="12306"/>
                    <a:pt x="1" y="12582"/>
                    <a:pt x="1" y="12833"/>
                  </a:cubicBezTo>
                  <a:cubicBezTo>
                    <a:pt x="1" y="19650"/>
                    <a:pt x="3635" y="25640"/>
                    <a:pt x="9074" y="28948"/>
                  </a:cubicBezTo>
                  <a:cubicBezTo>
                    <a:pt x="14613" y="26367"/>
                    <a:pt x="23334" y="20803"/>
                    <a:pt x="30101" y="16718"/>
                  </a:cubicBezTo>
                  <a:cubicBezTo>
                    <a:pt x="33736" y="14537"/>
                    <a:pt x="36116" y="13209"/>
                    <a:pt x="37746" y="12081"/>
                  </a:cubicBezTo>
                  <a:cubicBezTo>
                    <a:pt x="37545" y="7419"/>
                    <a:pt x="35690" y="3209"/>
                    <a:pt x="327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3064675" y="831475"/>
              <a:ext cx="689250" cy="285125"/>
            </a:xfrm>
            <a:custGeom>
              <a:avLst/>
              <a:gdLst/>
              <a:ahLst/>
              <a:cxnLst/>
              <a:rect l="l" t="t" r="r" b="b"/>
              <a:pathLst>
                <a:path w="27570" h="11405" extrusionOk="0">
                  <a:moveTo>
                    <a:pt x="17344" y="0"/>
                  </a:moveTo>
                  <a:cubicBezTo>
                    <a:pt x="9575" y="0"/>
                    <a:pt x="2908" y="4712"/>
                    <a:pt x="1" y="11404"/>
                  </a:cubicBezTo>
                  <a:lnTo>
                    <a:pt x="1" y="11404"/>
                  </a:lnTo>
                  <a:cubicBezTo>
                    <a:pt x="4412" y="10677"/>
                    <a:pt x="13234" y="9524"/>
                    <a:pt x="17269" y="7895"/>
                  </a:cubicBezTo>
                  <a:cubicBezTo>
                    <a:pt x="21079" y="6366"/>
                    <a:pt x="25590" y="4913"/>
                    <a:pt x="27570" y="3033"/>
                  </a:cubicBezTo>
                  <a:cubicBezTo>
                    <a:pt x="24612" y="1128"/>
                    <a:pt x="21129" y="0"/>
                    <a:pt x="173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3569700" y="1218075"/>
              <a:ext cx="401025" cy="384750"/>
            </a:xfrm>
            <a:custGeom>
              <a:avLst/>
              <a:gdLst/>
              <a:ahLst/>
              <a:cxnLst/>
              <a:rect l="l" t="t" r="r" b="b"/>
              <a:pathLst>
                <a:path w="16041" h="15390" extrusionOk="0">
                  <a:moveTo>
                    <a:pt x="15715" y="0"/>
                  </a:moveTo>
                  <a:cubicBezTo>
                    <a:pt x="11379" y="4211"/>
                    <a:pt x="0" y="15314"/>
                    <a:pt x="351" y="15389"/>
                  </a:cubicBezTo>
                  <a:cubicBezTo>
                    <a:pt x="354" y="15389"/>
                    <a:pt x="357" y="15390"/>
                    <a:pt x="361" y="15390"/>
                  </a:cubicBezTo>
                  <a:cubicBezTo>
                    <a:pt x="847" y="15390"/>
                    <a:pt x="10316" y="10530"/>
                    <a:pt x="15539" y="7694"/>
                  </a:cubicBezTo>
                  <a:cubicBezTo>
                    <a:pt x="15865" y="6316"/>
                    <a:pt x="16041" y="4887"/>
                    <a:pt x="16041" y="3434"/>
                  </a:cubicBezTo>
                  <a:cubicBezTo>
                    <a:pt x="16041" y="2256"/>
                    <a:pt x="15915" y="1103"/>
                    <a:pt x="157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3061550" y="1302325"/>
              <a:ext cx="609675" cy="324925"/>
            </a:xfrm>
            <a:custGeom>
              <a:avLst/>
              <a:gdLst/>
              <a:ahLst/>
              <a:cxnLst/>
              <a:rect l="l" t="t" r="r" b="b"/>
              <a:pathLst>
                <a:path w="24387" h="12997" extrusionOk="0">
                  <a:moveTo>
                    <a:pt x="23527" y="0"/>
                  </a:moveTo>
                  <a:cubicBezTo>
                    <a:pt x="21221" y="0"/>
                    <a:pt x="5066" y="5931"/>
                    <a:pt x="0" y="7257"/>
                  </a:cubicBezTo>
                  <a:cubicBezTo>
                    <a:pt x="903" y="9387"/>
                    <a:pt x="2181" y="11342"/>
                    <a:pt x="3735" y="12996"/>
                  </a:cubicBezTo>
                  <a:cubicBezTo>
                    <a:pt x="9650" y="10289"/>
                    <a:pt x="24387" y="791"/>
                    <a:pt x="23785" y="64"/>
                  </a:cubicBezTo>
                  <a:cubicBezTo>
                    <a:pt x="23750" y="21"/>
                    <a:pt x="23663" y="0"/>
                    <a:pt x="235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3612300" y="1022575"/>
              <a:ext cx="303300" cy="202100"/>
            </a:xfrm>
            <a:custGeom>
              <a:avLst/>
              <a:gdLst/>
              <a:ahLst/>
              <a:cxnLst/>
              <a:rect l="l" t="t" r="r" b="b"/>
              <a:pathLst>
                <a:path w="12132" h="8084" extrusionOk="0">
                  <a:moveTo>
                    <a:pt x="10602" y="1"/>
                  </a:moveTo>
                  <a:cubicBezTo>
                    <a:pt x="7695" y="2131"/>
                    <a:pt x="1" y="7770"/>
                    <a:pt x="76" y="8071"/>
                  </a:cubicBezTo>
                  <a:cubicBezTo>
                    <a:pt x="78" y="8080"/>
                    <a:pt x="89" y="8084"/>
                    <a:pt x="108" y="8084"/>
                  </a:cubicBezTo>
                  <a:cubicBezTo>
                    <a:pt x="684" y="8084"/>
                    <a:pt x="8758" y="4106"/>
                    <a:pt x="12131" y="2432"/>
                  </a:cubicBezTo>
                  <a:cubicBezTo>
                    <a:pt x="11680" y="1580"/>
                    <a:pt x="11179" y="778"/>
                    <a:pt x="106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3032100" y="1148400"/>
              <a:ext cx="332725" cy="85975"/>
            </a:xfrm>
            <a:custGeom>
              <a:avLst/>
              <a:gdLst/>
              <a:ahLst/>
              <a:cxnLst/>
              <a:rect l="l" t="t" r="r" b="b"/>
              <a:pathLst>
                <a:path w="13309" h="3439" extrusionOk="0">
                  <a:moveTo>
                    <a:pt x="11892" y="1"/>
                  </a:moveTo>
                  <a:cubicBezTo>
                    <a:pt x="9582" y="1"/>
                    <a:pt x="3681" y="630"/>
                    <a:pt x="527" y="958"/>
                  </a:cubicBezTo>
                  <a:cubicBezTo>
                    <a:pt x="301" y="1760"/>
                    <a:pt x="126" y="2587"/>
                    <a:pt x="1" y="3439"/>
                  </a:cubicBezTo>
                  <a:cubicBezTo>
                    <a:pt x="4136" y="2662"/>
                    <a:pt x="13309" y="532"/>
                    <a:pt x="12833" y="105"/>
                  </a:cubicBezTo>
                  <a:cubicBezTo>
                    <a:pt x="12746" y="32"/>
                    <a:pt x="12409" y="1"/>
                    <a:pt x="118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3175575" y="831475"/>
              <a:ext cx="392900" cy="131850"/>
            </a:xfrm>
            <a:custGeom>
              <a:avLst/>
              <a:gdLst/>
              <a:ahLst/>
              <a:cxnLst/>
              <a:rect l="l" t="t" r="r" b="b"/>
              <a:pathLst>
                <a:path w="15716" h="5274" extrusionOk="0">
                  <a:moveTo>
                    <a:pt x="12908" y="0"/>
                  </a:moveTo>
                  <a:cubicBezTo>
                    <a:pt x="7921" y="0"/>
                    <a:pt x="3384" y="1955"/>
                    <a:pt x="1" y="5138"/>
                  </a:cubicBezTo>
                  <a:cubicBezTo>
                    <a:pt x="486" y="5225"/>
                    <a:pt x="1032" y="5274"/>
                    <a:pt x="1587" y="5274"/>
                  </a:cubicBezTo>
                  <a:cubicBezTo>
                    <a:pt x="2320" y="5274"/>
                    <a:pt x="3068" y="5188"/>
                    <a:pt x="3710" y="4988"/>
                  </a:cubicBezTo>
                  <a:cubicBezTo>
                    <a:pt x="5590" y="4412"/>
                    <a:pt x="12933" y="1855"/>
                    <a:pt x="15715" y="226"/>
                  </a:cubicBezTo>
                  <a:cubicBezTo>
                    <a:pt x="14813" y="101"/>
                    <a:pt x="13886" y="0"/>
                    <a:pt x="129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3198775" y="872200"/>
              <a:ext cx="771950" cy="904175"/>
            </a:xfrm>
            <a:custGeom>
              <a:avLst/>
              <a:gdLst/>
              <a:ahLst/>
              <a:cxnLst/>
              <a:rect l="l" t="t" r="r" b="b"/>
              <a:pathLst>
                <a:path w="30878" h="36167" extrusionOk="0">
                  <a:moveTo>
                    <a:pt x="19624" y="1"/>
                  </a:moveTo>
                  <a:lnTo>
                    <a:pt x="19624" y="1"/>
                  </a:lnTo>
                  <a:cubicBezTo>
                    <a:pt x="23835" y="3459"/>
                    <a:pt x="26542" y="8722"/>
                    <a:pt x="26542" y="14612"/>
                  </a:cubicBezTo>
                  <a:cubicBezTo>
                    <a:pt x="26542" y="25038"/>
                    <a:pt x="18071" y="33484"/>
                    <a:pt x="7644" y="33484"/>
                  </a:cubicBezTo>
                  <a:cubicBezTo>
                    <a:pt x="4938" y="33484"/>
                    <a:pt x="2356" y="32908"/>
                    <a:pt x="0" y="31880"/>
                  </a:cubicBezTo>
                  <a:lnTo>
                    <a:pt x="0" y="31880"/>
                  </a:lnTo>
                  <a:cubicBezTo>
                    <a:pt x="3258" y="34537"/>
                    <a:pt x="7444" y="36166"/>
                    <a:pt x="11980" y="36166"/>
                  </a:cubicBezTo>
                  <a:cubicBezTo>
                    <a:pt x="22431" y="36166"/>
                    <a:pt x="30878" y="27695"/>
                    <a:pt x="30878" y="17269"/>
                  </a:cubicBezTo>
                  <a:cubicBezTo>
                    <a:pt x="30878" y="9549"/>
                    <a:pt x="26241" y="2933"/>
                    <a:pt x="19624" y="1"/>
                  </a:cubicBezTo>
                  <a:close/>
                </a:path>
              </a:pathLst>
            </a:custGeom>
            <a:solidFill>
              <a:srgbClr val="FFE599">
                <a:alpha val="562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2705025" y="356575"/>
              <a:ext cx="1582750" cy="1907900"/>
            </a:xfrm>
            <a:custGeom>
              <a:avLst/>
              <a:gdLst/>
              <a:ahLst/>
              <a:cxnLst/>
              <a:rect l="l" t="t" r="r" b="b"/>
              <a:pathLst>
                <a:path w="63310" h="76316" extrusionOk="0">
                  <a:moveTo>
                    <a:pt x="3166" y="0"/>
                  </a:moveTo>
                  <a:cubicBezTo>
                    <a:pt x="2929" y="0"/>
                    <a:pt x="2734" y="57"/>
                    <a:pt x="2582" y="174"/>
                  </a:cubicBezTo>
                  <a:cubicBezTo>
                    <a:pt x="1" y="2179"/>
                    <a:pt x="11028" y="20801"/>
                    <a:pt x="27269" y="41779"/>
                  </a:cubicBezTo>
                  <a:cubicBezTo>
                    <a:pt x="42531" y="61522"/>
                    <a:pt x="56927" y="76315"/>
                    <a:pt x="60741" y="76315"/>
                  </a:cubicBezTo>
                  <a:cubicBezTo>
                    <a:pt x="60979" y="76315"/>
                    <a:pt x="61176" y="76258"/>
                    <a:pt x="61329" y="76140"/>
                  </a:cubicBezTo>
                  <a:cubicBezTo>
                    <a:pt x="63309" y="74611"/>
                    <a:pt x="57319" y="63358"/>
                    <a:pt x="47144" y="48796"/>
                  </a:cubicBezTo>
                  <a:cubicBezTo>
                    <a:pt x="46818" y="49272"/>
                    <a:pt x="46467" y="49749"/>
                    <a:pt x="46066" y="50175"/>
                  </a:cubicBezTo>
                  <a:cubicBezTo>
                    <a:pt x="54187" y="61603"/>
                    <a:pt x="59149" y="69949"/>
                    <a:pt x="58046" y="70801"/>
                  </a:cubicBezTo>
                  <a:cubicBezTo>
                    <a:pt x="57985" y="70848"/>
                    <a:pt x="57907" y="70871"/>
                    <a:pt x="57811" y="70871"/>
                  </a:cubicBezTo>
                  <a:cubicBezTo>
                    <a:pt x="55506" y="70871"/>
                    <a:pt x="43274" y="57418"/>
                    <a:pt x="29725" y="39874"/>
                  </a:cubicBezTo>
                  <a:cubicBezTo>
                    <a:pt x="15590" y="21628"/>
                    <a:pt x="5389" y="5864"/>
                    <a:pt x="6918" y="4686"/>
                  </a:cubicBezTo>
                  <a:cubicBezTo>
                    <a:pt x="6978" y="4639"/>
                    <a:pt x="7056" y="4617"/>
                    <a:pt x="7151" y="4617"/>
                  </a:cubicBezTo>
                  <a:cubicBezTo>
                    <a:pt x="8746" y="4617"/>
                    <a:pt x="15128" y="11107"/>
                    <a:pt x="23409" y="20926"/>
                  </a:cubicBezTo>
                  <a:cubicBezTo>
                    <a:pt x="23936" y="20676"/>
                    <a:pt x="24487" y="20450"/>
                    <a:pt x="25039" y="20250"/>
                  </a:cubicBezTo>
                  <a:cubicBezTo>
                    <a:pt x="14567" y="8068"/>
                    <a:pt x="5972" y="0"/>
                    <a:pt x="3166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" name="Google Shape;128;p3"/>
          <p:cNvGrpSpPr/>
          <p:nvPr/>
        </p:nvGrpSpPr>
        <p:grpSpPr>
          <a:xfrm>
            <a:off x="498409" y="1604250"/>
            <a:ext cx="308283" cy="294609"/>
            <a:chOff x="3483800" y="1530650"/>
            <a:chExt cx="1459674" cy="1397574"/>
          </a:xfrm>
        </p:grpSpPr>
        <p:sp>
          <p:nvSpPr>
            <p:cNvPr id="129" name="Google Shape;129;p3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" name="Google Shape;138;p3"/>
          <p:cNvGrpSpPr/>
          <p:nvPr/>
        </p:nvGrpSpPr>
        <p:grpSpPr>
          <a:xfrm rot="3907081">
            <a:off x="7078935" y="1546583"/>
            <a:ext cx="153542" cy="142591"/>
            <a:chOff x="3931664" y="3196564"/>
            <a:chExt cx="819834" cy="761359"/>
          </a:xfrm>
        </p:grpSpPr>
        <p:sp>
          <p:nvSpPr>
            <p:cNvPr id="139" name="Google Shape;139;p3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2" name="Google Shape;142;p3"/>
          <p:cNvGrpSpPr/>
          <p:nvPr/>
        </p:nvGrpSpPr>
        <p:grpSpPr>
          <a:xfrm rot="-2977161">
            <a:off x="3670185" y="4602124"/>
            <a:ext cx="288648" cy="268060"/>
            <a:chOff x="3931664" y="3196564"/>
            <a:chExt cx="819834" cy="761359"/>
          </a:xfrm>
        </p:grpSpPr>
        <p:sp>
          <p:nvSpPr>
            <p:cNvPr id="143" name="Google Shape;143;p3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" name="Google Shape;146;p3"/>
          <p:cNvGrpSpPr/>
          <p:nvPr/>
        </p:nvGrpSpPr>
        <p:grpSpPr>
          <a:xfrm rot="-2011775">
            <a:off x="6731571" y="900792"/>
            <a:ext cx="375775" cy="359090"/>
            <a:chOff x="3483800" y="1530650"/>
            <a:chExt cx="1459674" cy="1397574"/>
          </a:xfrm>
        </p:grpSpPr>
        <p:sp>
          <p:nvSpPr>
            <p:cNvPr id="147" name="Google Shape;147;p3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" name="Google Shape;156;p3"/>
          <p:cNvGrpSpPr/>
          <p:nvPr/>
        </p:nvGrpSpPr>
        <p:grpSpPr>
          <a:xfrm rot="3907383">
            <a:off x="1116907" y="1177468"/>
            <a:ext cx="235229" cy="218451"/>
            <a:chOff x="3931664" y="3196564"/>
            <a:chExt cx="819834" cy="761359"/>
          </a:xfrm>
        </p:grpSpPr>
        <p:sp>
          <p:nvSpPr>
            <p:cNvPr id="157" name="Google Shape;157;p3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0" name="Google Shape;160;p3"/>
          <p:cNvSpPr txBox="1">
            <a:spLocks noGrp="1"/>
          </p:cNvSpPr>
          <p:nvPr>
            <p:ph type="title"/>
          </p:nvPr>
        </p:nvSpPr>
        <p:spPr>
          <a:xfrm>
            <a:off x="2549400" y="2150850"/>
            <a:ext cx="40452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1" name="Google Shape;161;p3"/>
          <p:cNvSpPr txBox="1">
            <a:spLocks noGrp="1"/>
          </p:cNvSpPr>
          <p:nvPr>
            <p:ph type="title" idx="2" hasCustomPrompt="1"/>
          </p:nvPr>
        </p:nvSpPr>
        <p:spPr>
          <a:xfrm>
            <a:off x="4010100" y="1026550"/>
            <a:ext cx="1123800" cy="93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8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2" name="Google Shape;162;p3"/>
          <p:cNvSpPr txBox="1">
            <a:spLocks noGrp="1"/>
          </p:cNvSpPr>
          <p:nvPr>
            <p:ph type="subTitle" idx="1"/>
          </p:nvPr>
        </p:nvSpPr>
        <p:spPr>
          <a:xfrm>
            <a:off x="2549400" y="3180050"/>
            <a:ext cx="4045200" cy="69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163" name="Google Shape;163;p3"/>
          <p:cNvGrpSpPr/>
          <p:nvPr/>
        </p:nvGrpSpPr>
        <p:grpSpPr>
          <a:xfrm>
            <a:off x="998376" y="190487"/>
            <a:ext cx="699037" cy="699037"/>
            <a:chOff x="1565300" y="733100"/>
            <a:chExt cx="1143525" cy="1143525"/>
          </a:xfrm>
        </p:grpSpPr>
        <p:sp>
          <p:nvSpPr>
            <p:cNvPr id="164" name="Google Shape;164;p3"/>
            <p:cNvSpPr/>
            <p:nvPr/>
          </p:nvSpPr>
          <p:spPr>
            <a:xfrm>
              <a:off x="1565300" y="733100"/>
              <a:ext cx="1143525" cy="1143525"/>
            </a:xfrm>
            <a:custGeom>
              <a:avLst/>
              <a:gdLst/>
              <a:ahLst/>
              <a:cxnLst/>
              <a:rect l="l" t="t" r="r" b="b"/>
              <a:pathLst>
                <a:path w="45741" h="45741" extrusionOk="0">
                  <a:moveTo>
                    <a:pt x="22883" y="1"/>
                  </a:moveTo>
                  <a:cubicBezTo>
                    <a:pt x="10251" y="1"/>
                    <a:pt x="1" y="10251"/>
                    <a:pt x="1" y="22883"/>
                  </a:cubicBezTo>
                  <a:cubicBezTo>
                    <a:pt x="1" y="35515"/>
                    <a:pt x="10251" y="45740"/>
                    <a:pt x="22883" y="45740"/>
                  </a:cubicBezTo>
                  <a:cubicBezTo>
                    <a:pt x="35515" y="45740"/>
                    <a:pt x="45740" y="35515"/>
                    <a:pt x="45740" y="22883"/>
                  </a:cubicBezTo>
                  <a:cubicBezTo>
                    <a:pt x="45740" y="10251"/>
                    <a:pt x="35515" y="1"/>
                    <a:pt x="22883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1565300" y="906675"/>
              <a:ext cx="1143525" cy="708025"/>
            </a:xfrm>
            <a:custGeom>
              <a:avLst/>
              <a:gdLst/>
              <a:ahLst/>
              <a:cxnLst/>
              <a:rect l="l" t="t" r="r" b="b"/>
              <a:pathLst>
                <a:path w="45741" h="28321" extrusionOk="0">
                  <a:moveTo>
                    <a:pt x="39299" y="0"/>
                  </a:moveTo>
                  <a:cubicBezTo>
                    <a:pt x="36417" y="2080"/>
                    <a:pt x="38547" y="6065"/>
                    <a:pt x="35189" y="7619"/>
                  </a:cubicBezTo>
                  <a:cubicBezTo>
                    <a:pt x="34542" y="7912"/>
                    <a:pt x="33927" y="8029"/>
                    <a:pt x="33333" y="8029"/>
                  </a:cubicBezTo>
                  <a:cubicBezTo>
                    <a:pt x="31015" y="8029"/>
                    <a:pt x="29010" y="6254"/>
                    <a:pt x="26643" y="6254"/>
                  </a:cubicBezTo>
                  <a:cubicBezTo>
                    <a:pt x="26089" y="6254"/>
                    <a:pt x="25515" y="6351"/>
                    <a:pt x="24913" y="6592"/>
                  </a:cubicBezTo>
                  <a:cubicBezTo>
                    <a:pt x="21328" y="8030"/>
                    <a:pt x="21583" y="9846"/>
                    <a:pt x="18617" y="9846"/>
                  </a:cubicBezTo>
                  <a:cubicBezTo>
                    <a:pt x="18431" y="9846"/>
                    <a:pt x="18233" y="9839"/>
                    <a:pt x="18021" y="9825"/>
                  </a:cubicBezTo>
                  <a:cubicBezTo>
                    <a:pt x="14437" y="9549"/>
                    <a:pt x="13534" y="6566"/>
                    <a:pt x="10752" y="5815"/>
                  </a:cubicBezTo>
                  <a:cubicBezTo>
                    <a:pt x="8798" y="5288"/>
                    <a:pt x="5690" y="4236"/>
                    <a:pt x="3559" y="3684"/>
                  </a:cubicBezTo>
                  <a:cubicBezTo>
                    <a:pt x="1304" y="7243"/>
                    <a:pt x="1" y="11429"/>
                    <a:pt x="1" y="15940"/>
                  </a:cubicBezTo>
                  <a:cubicBezTo>
                    <a:pt x="1" y="18095"/>
                    <a:pt x="301" y="20176"/>
                    <a:pt x="878" y="22156"/>
                  </a:cubicBezTo>
                  <a:cubicBezTo>
                    <a:pt x="1517" y="21811"/>
                    <a:pt x="2019" y="21669"/>
                    <a:pt x="2497" y="21669"/>
                  </a:cubicBezTo>
                  <a:cubicBezTo>
                    <a:pt x="3965" y="21669"/>
                    <a:pt x="5200" y="23014"/>
                    <a:pt x="9474" y="23960"/>
                  </a:cubicBezTo>
                  <a:cubicBezTo>
                    <a:pt x="14945" y="25173"/>
                    <a:pt x="18101" y="28321"/>
                    <a:pt x="23058" y="28321"/>
                  </a:cubicBezTo>
                  <a:cubicBezTo>
                    <a:pt x="23938" y="28321"/>
                    <a:pt x="24874" y="28222"/>
                    <a:pt x="25890" y="27995"/>
                  </a:cubicBezTo>
                  <a:cubicBezTo>
                    <a:pt x="31499" y="26744"/>
                    <a:pt x="30482" y="25909"/>
                    <a:pt x="34065" y="25909"/>
                  </a:cubicBezTo>
                  <a:cubicBezTo>
                    <a:pt x="34789" y="25909"/>
                    <a:pt x="35701" y="25944"/>
                    <a:pt x="36893" y="26015"/>
                  </a:cubicBezTo>
                  <a:cubicBezTo>
                    <a:pt x="40352" y="26216"/>
                    <a:pt x="41855" y="26767"/>
                    <a:pt x="42983" y="26842"/>
                  </a:cubicBezTo>
                  <a:cubicBezTo>
                    <a:pt x="44738" y="23609"/>
                    <a:pt x="45740" y="19875"/>
                    <a:pt x="45740" y="15940"/>
                  </a:cubicBezTo>
                  <a:cubicBezTo>
                    <a:pt x="45740" y="9749"/>
                    <a:pt x="43284" y="4135"/>
                    <a:pt x="39299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1666800" y="1616175"/>
              <a:ext cx="896650" cy="260450"/>
            </a:xfrm>
            <a:custGeom>
              <a:avLst/>
              <a:gdLst/>
              <a:ahLst/>
              <a:cxnLst/>
              <a:rect l="l" t="t" r="r" b="b"/>
              <a:pathLst>
                <a:path w="35866" h="10418" extrusionOk="0">
                  <a:moveTo>
                    <a:pt x="3072" y="1"/>
                  </a:moveTo>
                  <a:cubicBezTo>
                    <a:pt x="2065" y="1"/>
                    <a:pt x="1090" y="233"/>
                    <a:pt x="1" y="542"/>
                  </a:cubicBezTo>
                  <a:cubicBezTo>
                    <a:pt x="4136" y="6507"/>
                    <a:pt x="11028" y="10417"/>
                    <a:pt x="18823" y="10417"/>
                  </a:cubicBezTo>
                  <a:cubicBezTo>
                    <a:pt x="25590" y="10417"/>
                    <a:pt x="31680" y="7460"/>
                    <a:pt x="35866" y="2798"/>
                  </a:cubicBezTo>
                  <a:lnTo>
                    <a:pt x="35866" y="2798"/>
                  </a:lnTo>
                  <a:cubicBezTo>
                    <a:pt x="32532" y="2823"/>
                    <a:pt x="28572" y="3450"/>
                    <a:pt x="27294" y="4101"/>
                  </a:cubicBezTo>
                  <a:cubicBezTo>
                    <a:pt x="24612" y="5530"/>
                    <a:pt x="25590" y="4928"/>
                    <a:pt x="21454" y="6056"/>
                  </a:cubicBezTo>
                  <a:cubicBezTo>
                    <a:pt x="20763" y="6246"/>
                    <a:pt x="20046" y="6333"/>
                    <a:pt x="19309" y="6333"/>
                  </a:cubicBezTo>
                  <a:cubicBezTo>
                    <a:pt x="15662" y="6333"/>
                    <a:pt x="11527" y="4189"/>
                    <a:pt x="7670" y="1645"/>
                  </a:cubicBezTo>
                  <a:cubicBezTo>
                    <a:pt x="5843" y="422"/>
                    <a:pt x="4429" y="1"/>
                    <a:pt x="3072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3"/>
            <p:cNvSpPr/>
            <p:nvPr/>
          </p:nvSpPr>
          <p:spPr>
            <a:xfrm>
              <a:off x="1790250" y="733100"/>
              <a:ext cx="664800" cy="158550"/>
            </a:xfrm>
            <a:custGeom>
              <a:avLst/>
              <a:gdLst/>
              <a:ahLst/>
              <a:cxnLst/>
              <a:rect l="l" t="t" r="r" b="b"/>
              <a:pathLst>
                <a:path w="26592" h="6342" extrusionOk="0">
                  <a:moveTo>
                    <a:pt x="13885" y="1"/>
                  </a:moveTo>
                  <a:cubicBezTo>
                    <a:pt x="8647" y="1"/>
                    <a:pt x="3835" y="1755"/>
                    <a:pt x="0" y="4712"/>
                  </a:cubicBezTo>
                  <a:cubicBezTo>
                    <a:pt x="2207" y="5280"/>
                    <a:pt x="4502" y="5371"/>
                    <a:pt x="6220" y="5371"/>
                  </a:cubicBezTo>
                  <a:cubicBezTo>
                    <a:pt x="6551" y="5371"/>
                    <a:pt x="6860" y="5368"/>
                    <a:pt x="7143" y="5364"/>
                  </a:cubicBezTo>
                  <a:cubicBezTo>
                    <a:pt x="9624" y="5339"/>
                    <a:pt x="11955" y="4763"/>
                    <a:pt x="14336" y="4462"/>
                  </a:cubicBezTo>
                  <a:cubicBezTo>
                    <a:pt x="14485" y="4442"/>
                    <a:pt x="14630" y="4432"/>
                    <a:pt x="14774" y="4432"/>
                  </a:cubicBezTo>
                  <a:cubicBezTo>
                    <a:pt x="16811" y="4432"/>
                    <a:pt x="18330" y="6342"/>
                    <a:pt x="21077" y="6342"/>
                  </a:cubicBezTo>
                  <a:cubicBezTo>
                    <a:pt x="21255" y="6342"/>
                    <a:pt x="21440" y="6334"/>
                    <a:pt x="21629" y="6316"/>
                  </a:cubicBezTo>
                  <a:cubicBezTo>
                    <a:pt x="24136" y="6091"/>
                    <a:pt x="25439" y="5013"/>
                    <a:pt x="26592" y="3860"/>
                  </a:cubicBezTo>
                  <a:cubicBezTo>
                    <a:pt x="22958" y="1429"/>
                    <a:pt x="18597" y="1"/>
                    <a:pt x="1388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1575325" y="1062675"/>
              <a:ext cx="1133500" cy="371550"/>
            </a:xfrm>
            <a:custGeom>
              <a:avLst/>
              <a:gdLst/>
              <a:ahLst/>
              <a:cxnLst/>
              <a:rect l="l" t="t" r="r" b="b"/>
              <a:pathLst>
                <a:path w="45340" h="14862" extrusionOk="0">
                  <a:moveTo>
                    <a:pt x="43184" y="1"/>
                  </a:moveTo>
                  <a:cubicBezTo>
                    <a:pt x="42883" y="251"/>
                    <a:pt x="42582" y="477"/>
                    <a:pt x="42281" y="702"/>
                  </a:cubicBezTo>
                  <a:cubicBezTo>
                    <a:pt x="40627" y="1905"/>
                    <a:pt x="38146" y="3986"/>
                    <a:pt x="36216" y="5364"/>
                  </a:cubicBezTo>
                  <a:cubicBezTo>
                    <a:pt x="35020" y="6207"/>
                    <a:pt x="33853" y="6460"/>
                    <a:pt x="31961" y="6460"/>
                  </a:cubicBezTo>
                  <a:cubicBezTo>
                    <a:pt x="30761" y="6460"/>
                    <a:pt x="29269" y="6358"/>
                    <a:pt x="27294" y="6241"/>
                  </a:cubicBezTo>
                  <a:cubicBezTo>
                    <a:pt x="26757" y="6210"/>
                    <a:pt x="26295" y="6195"/>
                    <a:pt x="25896" y="6195"/>
                  </a:cubicBezTo>
                  <a:cubicBezTo>
                    <a:pt x="22515" y="6195"/>
                    <a:pt x="23606" y="7271"/>
                    <a:pt x="21028" y="8347"/>
                  </a:cubicBezTo>
                  <a:cubicBezTo>
                    <a:pt x="18444" y="9416"/>
                    <a:pt x="17880" y="9713"/>
                    <a:pt x="15322" y="9713"/>
                  </a:cubicBezTo>
                  <a:cubicBezTo>
                    <a:pt x="15002" y="9713"/>
                    <a:pt x="14651" y="9708"/>
                    <a:pt x="14261" y="9700"/>
                  </a:cubicBezTo>
                  <a:cubicBezTo>
                    <a:pt x="10727" y="9625"/>
                    <a:pt x="9299" y="7670"/>
                    <a:pt x="6542" y="5790"/>
                  </a:cubicBezTo>
                  <a:cubicBezTo>
                    <a:pt x="4286" y="4286"/>
                    <a:pt x="2532" y="3560"/>
                    <a:pt x="452" y="3509"/>
                  </a:cubicBezTo>
                  <a:cubicBezTo>
                    <a:pt x="276" y="4161"/>
                    <a:pt x="126" y="4813"/>
                    <a:pt x="1" y="5489"/>
                  </a:cubicBezTo>
                  <a:cubicBezTo>
                    <a:pt x="1354" y="6166"/>
                    <a:pt x="1955" y="7946"/>
                    <a:pt x="3309" y="9123"/>
                  </a:cubicBezTo>
                  <a:cubicBezTo>
                    <a:pt x="5121" y="10657"/>
                    <a:pt x="11566" y="13182"/>
                    <a:pt x="15711" y="13182"/>
                  </a:cubicBezTo>
                  <a:cubicBezTo>
                    <a:pt x="16037" y="13182"/>
                    <a:pt x="16348" y="13166"/>
                    <a:pt x="16642" y="13134"/>
                  </a:cubicBezTo>
                  <a:cubicBezTo>
                    <a:pt x="20702" y="12682"/>
                    <a:pt x="20101" y="11254"/>
                    <a:pt x="23384" y="10126"/>
                  </a:cubicBezTo>
                  <a:cubicBezTo>
                    <a:pt x="24259" y="9828"/>
                    <a:pt x="24856" y="9689"/>
                    <a:pt x="25284" y="9689"/>
                  </a:cubicBezTo>
                  <a:cubicBezTo>
                    <a:pt x="26476" y="9689"/>
                    <a:pt x="26374" y="10761"/>
                    <a:pt x="27369" y="12457"/>
                  </a:cubicBezTo>
                  <a:cubicBezTo>
                    <a:pt x="28310" y="14077"/>
                    <a:pt x="31598" y="14861"/>
                    <a:pt x="34451" y="14861"/>
                  </a:cubicBezTo>
                  <a:cubicBezTo>
                    <a:pt x="35703" y="14861"/>
                    <a:pt x="36871" y="14710"/>
                    <a:pt x="37720" y="14412"/>
                  </a:cubicBezTo>
                  <a:cubicBezTo>
                    <a:pt x="40151" y="13560"/>
                    <a:pt x="42933" y="13735"/>
                    <a:pt x="45038" y="13334"/>
                  </a:cubicBezTo>
                  <a:cubicBezTo>
                    <a:pt x="45239" y="12156"/>
                    <a:pt x="45339" y="10928"/>
                    <a:pt x="45339" y="9700"/>
                  </a:cubicBezTo>
                  <a:cubicBezTo>
                    <a:pt x="45339" y="8923"/>
                    <a:pt x="45314" y="8196"/>
                    <a:pt x="45239" y="7444"/>
                  </a:cubicBezTo>
                  <a:cubicBezTo>
                    <a:pt x="45020" y="7225"/>
                    <a:pt x="44791" y="7132"/>
                    <a:pt x="44538" y="7132"/>
                  </a:cubicBezTo>
                  <a:cubicBezTo>
                    <a:pt x="43665" y="7132"/>
                    <a:pt x="42516" y="8248"/>
                    <a:pt x="40552" y="9123"/>
                  </a:cubicBezTo>
                  <a:cubicBezTo>
                    <a:pt x="37921" y="10251"/>
                    <a:pt x="37344" y="11404"/>
                    <a:pt x="34938" y="12006"/>
                  </a:cubicBezTo>
                  <a:cubicBezTo>
                    <a:pt x="34627" y="12084"/>
                    <a:pt x="34339" y="12120"/>
                    <a:pt x="34076" y="12120"/>
                  </a:cubicBezTo>
                  <a:cubicBezTo>
                    <a:pt x="32306" y="12120"/>
                    <a:pt x="31632" y="10478"/>
                    <a:pt x="32156" y="8798"/>
                  </a:cubicBezTo>
                  <a:cubicBezTo>
                    <a:pt x="32401" y="8001"/>
                    <a:pt x="32921" y="7804"/>
                    <a:pt x="33593" y="7804"/>
                  </a:cubicBezTo>
                  <a:cubicBezTo>
                    <a:pt x="34254" y="7804"/>
                    <a:pt x="35061" y="7994"/>
                    <a:pt x="35900" y="7994"/>
                  </a:cubicBezTo>
                  <a:cubicBezTo>
                    <a:pt x="36303" y="7994"/>
                    <a:pt x="36714" y="7950"/>
                    <a:pt x="37119" y="7820"/>
                  </a:cubicBezTo>
                  <a:cubicBezTo>
                    <a:pt x="39199" y="7144"/>
                    <a:pt x="41830" y="4738"/>
                    <a:pt x="42733" y="4111"/>
                  </a:cubicBezTo>
                  <a:cubicBezTo>
                    <a:pt x="43033" y="3885"/>
                    <a:pt x="43610" y="3284"/>
                    <a:pt x="44211" y="2557"/>
                  </a:cubicBezTo>
                  <a:cubicBezTo>
                    <a:pt x="43911" y="1680"/>
                    <a:pt x="43585" y="828"/>
                    <a:pt x="43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3"/>
            <p:cNvSpPr/>
            <p:nvPr/>
          </p:nvSpPr>
          <p:spPr>
            <a:xfrm>
              <a:off x="1569675" y="1373450"/>
              <a:ext cx="1104675" cy="161625"/>
            </a:xfrm>
            <a:custGeom>
              <a:avLst/>
              <a:gdLst/>
              <a:ahLst/>
              <a:cxnLst/>
              <a:rect l="l" t="t" r="r" b="b"/>
              <a:pathLst>
                <a:path w="44187" h="6465" extrusionOk="0">
                  <a:moveTo>
                    <a:pt x="1" y="1"/>
                  </a:moveTo>
                  <a:lnTo>
                    <a:pt x="1" y="1"/>
                  </a:lnTo>
                  <a:cubicBezTo>
                    <a:pt x="51" y="527"/>
                    <a:pt x="151" y="1053"/>
                    <a:pt x="252" y="1580"/>
                  </a:cubicBezTo>
                  <a:cubicBezTo>
                    <a:pt x="3184" y="1605"/>
                    <a:pt x="7094" y="1805"/>
                    <a:pt x="8773" y="3209"/>
                  </a:cubicBezTo>
                  <a:cubicBezTo>
                    <a:pt x="10805" y="4937"/>
                    <a:pt x="13686" y="5294"/>
                    <a:pt x="15753" y="5294"/>
                  </a:cubicBezTo>
                  <a:cubicBezTo>
                    <a:pt x="15904" y="5294"/>
                    <a:pt x="16050" y="5292"/>
                    <a:pt x="16192" y="5289"/>
                  </a:cubicBezTo>
                  <a:cubicBezTo>
                    <a:pt x="18060" y="5222"/>
                    <a:pt x="21348" y="4208"/>
                    <a:pt x="23624" y="4208"/>
                  </a:cubicBezTo>
                  <a:cubicBezTo>
                    <a:pt x="23913" y="4208"/>
                    <a:pt x="24186" y="4225"/>
                    <a:pt x="24437" y="4261"/>
                  </a:cubicBezTo>
                  <a:cubicBezTo>
                    <a:pt x="26550" y="4567"/>
                    <a:pt x="26420" y="6037"/>
                    <a:pt x="28310" y="6037"/>
                  </a:cubicBezTo>
                  <a:cubicBezTo>
                    <a:pt x="28438" y="6037"/>
                    <a:pt x="28575" y="6030"/>
                    <a:pt x="28723" y="6016"/>
                  </a:cubicBezTo>
                  <a:cubicBezTo>
                    <a:pt x="29352" y="5954"/>
                    <a:pt x="30473" y="5926"/>
                    <a:pt x="31823" y="5926"/>
                  </a:cubicBezTo>
                  <a:cubicBezTo>
                    <a:pt x="35422" y="5926"/>
                    <a:pt x="40648" y="6125"/>
                    <a:pt x="42507" y="6417"/>
                  </a:cubicBezTo>
                  <a:cubicBezTo>
                    <a:pt x="42734" y="6451"/>
                    <a:pt x="42929" y="6464"/>
                    <a:pt x="43104" y="6464"/>
                  </a:cubicBezTo>
                  <a:cubicBezTo>
                    <a:pt x="43315" y="6464"/>
                    <a:pt x="43495" y="6444"/>
                    <a:pt x="43660" y="6417"/>
                  </a:cubicBezTo>
                  <a:cubicBezTo>
                    <a:pt x="43836" y="5991"/>
                    <a:pt x="44036" y="5540"/>
                    <a:pt x="44187" y="5089"/>
                  </a:cubicBezTo>
                  <a:cubicBezTo>
                    <a:pt x="41605" y="4838"/>
                    <a:pt x="37169" y="4487"/>
                    <a:pt x="35615" y="4437"/>
                  </a:cubicBezTo>
                  <a:cubicBezTo>
                    <a:pt x="35091" y="4416"/>
                    <a:pt x="34654" y="4408"/>
                    <a:pt x="34260" y="4408"/>
                  </a:cubicBezTo>
                  <a:cubicBezTo>
                    <a:pt x="33185" y="4408"/>
                    <a:pt x="32435" y="4466"/>
                    <a:pt x="31118" y="4466"/>
                  </a:cubicBezTo>
                  <a:cubicBezTo>
                    <a:pt x="30636" y="4466"/>
                    <a:pt x="30078" y="4458"/>
                    <a:pt x="29400" y="4437"/>
                  </a:cubicBezTo>
                  <a:cubicBezTo>
                    <a:pt x="26449" y="4345"/>
                    <a:pt x="26254" y="2375"/>
                    <a:pt x="24069" y="2375"/>
                  </a:cubicBezTo>
                  <a:cubicBezTo>
                    <a:pt x="23861" y="2375"/>
                    <a:pt x="23634" y="2393"/>
                    <a:pt x="23385" y="2432"/>
                  </a:cubicBezTo>
                  <a:cubicBezTo>
                    <a:pt x="20552" y="2883"/>
                    <a:pt x="20402" y="3259"/>
                    <a:pt x="16567" y="3785"/>
                  </a:cubicBezTo>
                  <a:cubicBezTo>
                    <a:pt x="15992" y="3865"/>
                    <a:pt x="15484" y="3901"/>
                    <a:pt x="15028" y="3901"/>
                  </a:cubicBezTo>
                  <a:cubicBezTo>
                    <a:pt x="12467" y="3901"/>
                    <a:pt x="11533" y="2746"/>
                    <a:pt x="9299" y="1555"/>
                  </a:cubicBezTo>
                  <a:cubicBezTo>
                    <a:pt x="7420" y="552"/>
                    <a:pt x="3109" y="7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3"/>
            <p:cNvSpPr/>
            <p:nvPr/>
          </p:nvSpPr>
          <p:spPr>
            <a:xfrm>
              <a:off x="1731975" y="809550"/>
              <a:ext cx="976850" cy="1067075"/>
            </a:xfrm>
            <a:custGeom>
              <a:avLst/>
              <a:gdLst/>
              <a:ahLst/>
              <a:cxnLst/>
              <a:rect l="l" t="t" r="r" b="b"/>
              <a:pathLst>
                <a:path w="39074" h="42683" extrusionOk="0">
                  <a:moveTo>
                    <a:pt x="27619" y="0"/>
                  </a:moveTo>
                  <a:lnTo>
                    <a:pt x="27619" y="0"/>
                  </a:lnTo>
                  <a:cubicBezTo>
                    <a:pt x="31730" y="4136"/>
                    <a:pt x="34286" y="9825"/>
                    <a:pt x="34286" y="16141"/>
                  </a:cubicBezTo>
                  <a:cubicBezTo>
                    <a:pt x="34286" y="28747"/>
                    <a:pt x="24035" y="38998"/>
                    <a:pt x="11404" y="38998"/>
                  </a:cubicBezTo>
                  <a:cubicBezTo>
                    <a:pt x="7243" y="38998"/>
                    <a:pt x="3359" y="37870"/>
                    <a:pt x="0" y="35940"/>
                  </a:cubicBezTo>
                  <a:lnTo>
                    <a:pt x="0" y="35940"/>
                  </a:lnTo>
                  <a:cubicBezTo>
                    <a:pt x="4136" y="40101"/>
                    <a:pt x="9875" y="42682"/>
                    <a:pt x="16216" y="42682"/>
                  </a:cubicBezTo>
                  <a:cubicBezTo>
                    <a:pt x="28848" y="42682"/>
                    <a:pt x="39073" y="32457"/>
                    <a:pt x="39073" y="19825"/>
                  </a:cubicBezTo>
                  <a:cubicBezTo>
                    <a:pt x="39073" y="11354"/>
                    <a:pt x="34462" y="3960"/>
                    <a:pt x="27619" y="0"/>
                  </a:cubicBezTo>
                  <a:close/>
                </a:path>
              </a:pathLst>
            </a:custGeom>
            <a:solidFill>
              <a:srgbClr val="CB5568">
                <a:alpha val="39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" name="Google Shape;171;p3"/>
          <p:cNvGrpSpPr/>
          <p:nvPr/>
        </p:nvGrpSpPr>
        <p:grpSpPr>
          <a:xfrm rot="-895738">
            <a:off x="359618" y="-299817"/>
            <a:ext cx="1016157" cy="1012457"/>
            <a:chOff x="4134250" y="882850"/>
            <a:chExt cx="843375" cy="844025"/>
          </a:xfrm>
        </p:grpSpPr>
        <p:sp>
          <p:nvSpPr>
            <p:cNvPr id="172" name="Google Shape;172;p3"/>
            <p:cNvSpPr/>
            <p:nvPr/>
          </p:nvSpPr>
          <p:spPr>
            <a:xfrm>
              <a:off x="4134250" y="882850"/>
              <a:ext cx="843375" cy="844025"/>
            </a:xfrm>
            <a:custGeom>
              <a:avLst/>
              <a:gdLst/>
              <a:ahLst/>
              <a:cxnLst/>
              <a:rect l="l" t="t" r="r" b="b"/>
              <a:pathLst>
                <a:path w="33735" h="33761" extrusionOk="0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4752650" y="944875"/>
              <a:ext cx="224975" cy="670475"/>
            </a:xfrm>
            <a:custGeom>
              <a:avLst/>
              <a:gdLst/>
              <a:ahLst/>
              <a:cxnLst/>
              <a:rect l="l" t="t" r="r" b="b"/>
              <a:pathLst>
                <a:path w="8999" h="26819" extrusionOk="0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4350400" y="882850"/>
              <a:ext cx="397275" cy="844025"/>
            </a:xfrm>
            <a:custGeom>
              <a:avLst/>
              <a:gdLst/>
              <a:ahLst/>
              <a:cxnLst/>
              <a:rect l="l" t="t" r="r" b="b"/>
              <a:pathLst>
                <a:path w="15891" h="33761" extrusionOk="0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3"/>
            <p:cNvSpPr/>
            <p:nvPr/>
          </p:nvSpPr>
          <p:spPr>
            <a:xfrm>
              <a:off x="4483225" y="882850"/>
              <a:ext cx="139975" cy="844025"/>
            </a:xfrm>
            <a:custGeom>
              <a:avLst/>
              <a:gdLst/>
              <a:ahLst/>
              <a:cxnLst/>
              <a:rect l="l" t="t" r="r" b="b"/>
              <a:pathLst>
                <a:path w="5599" h="33761" extrusionOk="0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3"/>
            <p:cNvSpPr/>
            <p:nvPr/>
          </p:nvSpPr>
          <p:spPr>
            <a:xfrm>
              <a:off x="4270825" y="927350"/>
              <a:ext cx="706800" cy="799525"/>
            </a:xfrm>
            <a:custGeom>
              <a:avLst/>
              <a:gdLst/>
              <a:ahLst/>
              <a:cxnLst/>
              <a:rect l="l" t="t" r="r" b="b"/>
              <a:pathLst>
                <a:path w="28272" h="31981" extrusionOk="0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7"/>
          <p:cNvSpPr/>
          <p:nvPr/>
        </p:nvSpPr>
        <p:spPr>
          <a:xfrm>
            <a:off x="-294392" y="15192"/>
            <a:ext cx="9732795" cy="5741733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9" name="Google Shape;269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7"/>
          <p:cNvSpPr/>
          <p:nvPr/>
        </p:nvSpPr>
        <p:spPr>
          <a:xfrm flipH="1">
            <a:off x="-1802521" y="-114300"/>
            <a:ext cx="4423146" cy="6000703"/>
          </a:xfrm>
          <a:custGeom>
            <a:avLst/>
            <a:gdLst/>
            <a:ahLst/>
            <a:cxnLst/>
            <a:rect l="l" t="t" r="r" b="b"/>
            <a:pathLst>
              <a:path w="113414" h="140507" extrusionOk="0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13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7"/>
          <p:cNvSpPr/>
          <p:nvPr/>
        </p:nvSpPr>
        <p:spPr>
          <a:xfrm rot="10800000">
            <a:off x="7479301" y="-542730"/>
            <a:ext cx="5253633" cy="5884059"/>
          </a:xfrm>
          <a:custGeom>
            <a:avLst/>
            <a:gdLst/>
            <a:ahLst/>
            <a:cxnLst/>
            <a:rect l="l" t="t" r="r" b="b"/>
            <a:pathLst>
              <a:path w="117973" h="130373" extrusionOk="0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13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37FEF"/>
              </a:solidFill>
            </a:endParaRPr>
          </a:p>
        </p:txBody>
      </p:sp>
      <p:grpSp>
        <p:nvGrpSpPr>
          <p:cNvPr id="272" name="Google Shape;272;p7"/>
          <p:cNvGrpSpPr/>
          <p:nvPr/>
        </p:nvGrpSpPr>
        <p:grpSpPr>
          <a:xfrm>
            <a:off x="6985149" y="261297"/>
            <a:ext cx="318260" cy="295560"/>
            <a:chOff x="3931664" y="3196564"/>
            <a:chExt cx="819834" cy="761359"/>
          </a:xfrm>
        </p:grpSpPr>
        <p:sp>
          <p:nvSpPr>
            <p:cNvPr id="273" name="Google Shape;273;p7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6" name="Google Shape;276;p7"/>
          <p:cNvGrpSpPr/>
          <p:nvPr/>
        </p:nvGrpSpPr>
        <p:grpSpPr>
          <a:xfrm>
            <a:off x="7030779" y="728689"/>
            <a:ext cx="193699" cy="185318"/>
            <a:chOff x="3483800" y="1530650"/>
            <a:chExt cx="1459674" cy="1397574"/>
          </a:xfrm>
        </p:grpSpPr>
        <p:sp>
          <p:nvSpPr>
            <p:cNvPr id="277" name="Google Shape;277;p7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6" name="Google Shape;286;p7"/>
          <p:cNvSpPr txBox="1">
            <a:spLocks noGrp="1"/>
          </p:cNvSpPr>
          <p:nvPr>
            <p:ph type="title"/>
          </p:nvPr>
        </p:nvSpPr>
        <p:spPr>
          <a:xfrm>
            <a:off x="3168000" y="1646125"/>
            <a:ext cx="2808000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8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7" name="Google Shape;287;p7"/>
          <p:cNvSpPr txBox="1">
            <a:spLocks noGrp="1"/>
          </p:cNvSpPr>
          <p:nvPr>
            <p:ph type="subTitle" idx="1"/>
          </p:nvPr>
        </p:nvSpPr>
        <p:spPr>
          <a:xfrm>
            <a:off x="2734050" y="2671158"/>
            <a:ext cx="3675900" cy="82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288" name="Google Shape;288;p7"/>
          <p:cNvGrpSpPr/>
          <p:nvPr/>
        </p:nvGrpSpPr>
        <p:grpSpPr>
          <a:xfrm>
            <a:off x="7133488" y="3542250"/>
            <a:ext cx="652900" cy="652900"/>
            <a:chOff x="2751400" y="2498775"/>
            <a:chExt cx="652900" cy="652900"/>
          </a:xfrm>
        </p:grpSpPr>
        <p:sp>
          <p:nvSpPr>
            <p:cNvPr id="289" name="Google Shape;289;p7"/>
            <p:cNvSpPr/>
            <p:nvPr/>
          </p:nvSpPr>
          <p:spPr>
            <a:xfrm>
              <a:off x="2751400" y="2498775"/>
              <a:ext cx="652900" cy="652900"/>
            </a:xfrm>
            <a:custGeom>
              <a:avLst/>
              <a:gdLst/>
              <a:ahLst/>
              <a:cxnLst/>
              <a:rect l="l" t="t" r="r" b="b"/>
              <a:pathLst>
                <a:path w="26116" h="26116" extrusionOk="0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7"/>
            <p:cNvSpPr/>
            <p:nvPr/>
          </p:nvSpPr>
          <p:spPr>
            <a:xfrm>
              <a:off x="2758925" y="2889025"/>
              <a:ext cx="637875" cy="187500"/>
            </a:xfrm>
            <a:custGeom>
              <a:avLst/>
              <a:gdLst/>
              <a:ahLst/>
              <a:cxnLst/>
              <a:rect l="l" t="t" r="r" b="b"/>
              <a:pathLst>
                <a:path w="25515" h="7500" extrusionOk="0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2761425" y="2606275"/>
              <a:ext cx="637250" cy="224850"/>
            </a:xfrm>
            <a:custGeom>
              <a:avLst/>
              <a:gdLst/>
              <a:ahLst/>
              <a:cxnLst/>
              <a:rect l="l" t="t" r="r" b="b"/>
              <a:pathLst>
                <a:path w="25490" h="8994" extrusionOk="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7"/>
            <p:cNvSpPr/>
            <p:nvPr/>
          </p:nvSpPr>
          <p:spPr>
            <a:xfrm>
              <a:off x="2907425" y="2498775"/>
              <a:ext cx="319575" cy="93675"/>
            </a:xfrm>
            <a:custGeom>
              <a:avLst/>
              <a:gdLst/>
              <a:ahLst/>
              <a:cxnLst/>
              <a:rect l="l" t="t" r="r" b="b"/>
              <a:pathLst>
                <a:path w="12783" h="3747" extrusionOk="0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2754525" y="2694275"/>
              <a:ext cx="632875" cy="116125"/>
            </a:xfrm>
            <a:custGeom>
              <a:avLst/>
              <a:gdLst/>
              <a:ahLst/>
              <a:cxnLst/>
              <a:rect l="l" t="t" r="r" b="b"/>
              <a:pathLst>
                <a:path w="25315" h="4645" extrusionOk="0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7"/>
            <p:cNvSpPr/>
            <p:nvPr/>
          </p:nvSpPr>
          <p:spPr>
            <a:xfrm>
              <a:off x="2752025" y="2829175"/>
              <a:ext cx="619075" cy="167125"/>
            </a:xfrm>
            <a:custGeom>
              <a:avLst/>
              <a:gdLst/>
              <a:ahLst/>
              <a:cxnLst/>
              <a:rect l="l" t="t" r="r" b="b"/>
              <a:pathLst>
                <a:path w="24763" h="6685" extrusionOk="0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7"/>
            <p:cNvSpPr/>
            <p:nvPr/>
          </p:nvSpPr>
          <p:spPr>
            <a:xfrm>
              <a:off x="2817825" y="2553600"/>
              <a:ext cx="483100" cy="74275"/>
            </a:xfrm>
            <a:custGeom>
              <a:avLst/>
              <a:gdLst/>
              <a:ahLst/>
              <a:cxnLst/>
              <a:rect l="l" t="t" r="r" b="b"/>
              <a:pathLst>
                <a:path w="19324" h="2971" extrusionOk="0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7"/>
            <p:cNvSpPr/>
            <p:nvPr/>
          </p:nvSpPr>
          <p:spPr>
            <a:xfrm>
              <a:off x="2823450" y="2981950"/>
              <a:ext cx="492500" cy="130900"/>
            </a:xfrm>
            <a:custGeom>
              <a:avLst/>
              <a:gdLst/>
              <a:ahLst/>
              <a:cxnLst/>
              <a:rect l="l" t="t" r="r" b="b"/>
              <a:pathLst>
                <a:path w="19700" h="5236" extrusionOk="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7"/>
            <p:cNvSpPr/>
            <p:nvPr/>
          </p:nvSpPr>
          <p:spPr>
            <a:xfrm>
              <a:off x="2842250" y="2542625"/>
              <a:ext cx="562050" cy="609050"/>
            </a:xfrm>
            <a:custGeom>
              <a:avLst/>
              <a:gdLst/>
              <a:ahLst/>
              <a:cxnLst/>
              <a:rect l="l" t="t" r="r" b="b"/>
              <a:pathLst>
                <a:path w="22482" h="24362" extrusionOk="0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8" name="Google Shape;298;p7"/>
          <p:cNvGrpSpPr/>
          <p:nvPr/>
        </p:nvGrpSpPr>
        <p:grpSpPr>
          <a:xfrm>
            <a:off x="591150" y="540000"/>
            <a:ext cx="1040525" cy="1040525"/>
            <a:chOff x="591150" y="540000"/>
            <a:chExt cx="1040525" cy="1040525"/>
          </a:xfrm>
        </p:grpSpPr>
        <p:sp>
          <p:nvSpPr>
            <p:cNvPr id="299" name="Google Shape;299;p7"/>
            <p:cNvSpPr/>
            <p:nvPr/>
          </p:nvSpPr>
          <p:spPr>
            <a:xfrm>
              <a:off x="591150" y="540000"/>
              <a:ext cx="1040525" cy="1040525"/>
            </a:xfrm>
            <a:custGeom>
              <a:avLst/>
              <a:gdLst/>
              <a:ahLst/>
              <a:cxnLst/>
              <a:rect l="l" t="t" r="r" b="b"/>
              <a:pathLst>
                <a:path w="37345" h="37345" extrusionOk="0">
                  <a:moveTo>
                    <a:pt x="18673" y="0"/>
                  </a:moveTo>
                  <a:cubicBezTo>
                    <a:pt x="8372" y="0"/>
                    <a:pt x="1" y="8346"/>
                    <a:pt x="1" y="18672"/>
                  </a:cubicBezTo>
                  <a:cubicBezTo>
                    <a:pt x="1" y="28973"/>
                    <a:pt x="8372" y="37344"/>
                    <a:pt x="18673" y="37344"/>
                  </a:cubicBezTo>
                  <a:cubicBezTo>
                    <a:pt x="28998" y="37344"/>
                    <a:pt x="37344" y="28973"/>
                    <a:pt x="37344" y="18672"/>
                  </a:cubicBezTo>
                  <a:cubicBezTo>
                    <a:pt x="37344" y="8346"/>
                    <a:pt x="28998" y="0"/>
                    <a:pt x="186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7"/>
            <p:cNvSpPr/>
            <p:nvPr/>
          </p:nvSpPr>
          <p:spPr>
            <a:xfrm>
              <a:off x="591150" y="759975"/>
              <a:ext cx="1040525" cy="602359"/>
            </a:xfrm>
            <a:custGeom>
              <a:avLst/>
              <a:gdLst/>
              <a:ahLst/>
              <a:cxnLst/>
              <a:rect l="l" t="t" r="r" b="b"/>
              <a:pathLst>
                <a:path w="37345" h="21619" extrusionOk="0">
                  <a:moveTo>
                    <a:pt x="33911" y="0"/>
                  </a:moveTo>
                  <a:cubicBezTo>
                    <a:pt x="30552" y="1028"/>
                    <a:pt x="28322" y="6918"/>
                    <a:pt x="25966" y="7494"/>
                  </a:cubicBezTo>
                  <a:cubicBezTo>
                    <a:pt x="23234" y="8196"/>
                    <a:pt x="18322" y="10677"/>
                    <a:pt x="13259" y="10752"/>
                  </a:cubicBezTo>
                  <a:cubicBezTo>
                    <a:pt x="13238" y="10753"/>
                    <a:pt x="13216" y="10753"/>
                    <a:pt x="13195" y="10753"/>
                  </a:cubicBezTo>
                  <a:cubicBezTo>
                    <a:pt x="9192" y="10753"/>
                    <a:pt x="6198" y="3720"/>
                    <a:pt x="2783" y="1003"/>
                  </a:cubicBezTo>
                  <a:cubicBezTo>
                    <a:pt x="1028" y="3835"/>
                    <a:pt x="1" y="7193"/>
                    <a:pt x="1" y="10777"/>
                  </a:cubicBezTo>
                  <a:cubicBezTo>
                    <a:pt x="1" y="14712"/>
                    <a:pt x="1229" y="18371"/>
                    <a:pt x="3334" y="21379"/>
                  </a:cubicBezTo>
                  <a:cubicBezTo>
                    <a:pt x="4624" y="21295"/>
                    <a:pt x="6194" y="20931"/>
                    <a:pt x="8178" y="20931"/>
                  </a:cubicBezTo>
                  <a:cubicBezTo>
                    <a:pt x="9163" y="20931"/>
                    <a:pt x="10249" y="21021"/>
                    <a:pt x="11454" y="21279"/>
                  </a:cubicBezTo>
                  <a:cubicBezTo>
                    <a:pt x="12565" y="21517"/>
                    <a:pt x="13500" y="21619"/>
                    <a:pt x="14316" y="21619"/>
                  </a:cubicBezTo>
                  <a:cubicBezTo>
                    <a:pt x="18046" y="21619"/>
                    <a:pt x="19264" y="19484"/>
                    <a:pt x="23234" y="18497"/>
                  </a:cubicBezTo>
                  <a:cubicBezTo>
                    <a:pt x="24192" y="18265"/>
                    <a:pt x="25311" y="18178"/>
                    <a:pt x="26530" y="18178"/>
                  </a:cubicBezTo>
                  <a:cubicBezTo>
                    <a:pt x="29265" y="18178"/>
                    <a:pt x="32498" y="18614"/>
                    <a:pt x="35515" y="18822"/>
                  </a:cubicBezTo>
                  <a:cubicBezTo>
                    <a:pt x="36693" y="16391"/>
                    <a:pt x="37344" y="13659"/>
                    <a:pt x="37344" y="10777"/>
                  </a:cubicBezTo>
                  <a:cubicBezTo>
                    <a:pt x="37344" y="6742"/>
                    <a:pt x="36066" y="3033"/>
                    <a:pt x="339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7"/>
            <p:cNvSpPr/>
            <p:nvPr/>
          </p:nvSpPr>
          <p:spPr>
            <a:xfrm>
              <a:off x="745481" y="540000"/>
              <a:ext cx="710215" cy="295342"/>
            </a:xfrm>
            <a:custGeom>
              <a:avLst/>
              <a:gdLst/>
              <a:ahLst/>
              <a:cxnLst/>
              <a:rect l="l" t="t" r="r" b="b"/>
              <a:pathLst>
                <a:path w="25490" h="10600" extrusionOk="0">
                  <a:moveTo>
                    <a:pt x="13134" y="0"/>
                  </a:moveTo>
                  <a:cubicBezTo>
                    <a:pt x="8021" y="0"/>
                    <a:pt x="3359" y="2056"/>
                    <a:pt x="1" y="5414"/>
                  </a:cubicBezTo>
                  <a:cubicBezTo>
                    <a:pt x="1304" y="7394"/>
                    <a:pt x="3610" y="9850"/>
                    <a:pt x="5915" y="10226"/>
                  </a:cubicBezTo>
                  <a:cubicBezTo>
                    <a:pt x="7236" y="10446"/>
                    <a:pt x="8717" y="10599"/>
                    <a:pt x="10203" y="10599"/>
                  </a:cubicBezTo>
                  <a:cubicBezTo>
                    <a:pt x="12780" y="10599"/>
                    <a:pt x="15373" y="10139"/>
                    <a:pt x="17169" y="8772"/>
                  </a:cubicBezTo>
                  <a:cubicBezTo>
                    <a:pt x="19449" y="7043"/>
                    <a:pt x="23936" y="6592"/>
                    <a:pt x="25489" y="4662"/>
                  </a:cubicBezTo>
                  <a:cubicBezTo>
                    <a:pt x="22181" y="1755"/>
                    <a:pt x="17870" y="0"/>
                    <a:pt x="131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7"/>
            <p:cNvSpPr/>
            <p:nvPr/>
          </p:nvSpPr>
          <p:spPr>
            <a:xfrm>
              <a:off x="783206" y="1371779"/>
              <a:ext cx="731140" cy="208746"/>
            </a:xfrm>
            <a:custGeom>
              <a:avLst/>
              <a:gdLst/>
              <a:ahLst/>
              <a:cxnLst/>
              <a:rect l="l" t="t" r="r" b="b"/>
              <a:pathLst>
                <a:path w="26241" h="7492" extrusionOk="0">
                  <a:moveTo>
                    <a:pt x="24003" y="1"/>
                  </a:moveTo>
                  <a:cubicBezTo>
                    <a:pt x="22615" y="1"/>
                    <a:pt x="20868" y="387"/>
                    <a:pt x="18922" y="674"/>
                  </a:cubicBezTo>
                  <a:cubicBezTo>
                    <a:pt x="15396" y="1187"/>
                    <a:pt x="12817" y="2702"/>
                    <a:pt x="9306" y="2702"/>
                  </a:cubicBezTo>
                  <a:cubicBezTo>
                    <a:pt x="8699" y="2702"/>
                    <a:pt x="8065" y="2657"/>
                    <a:pt x="7394" y="2554"/>
                  </a:cubicBezTo>
                  <a:cubicBezTo>
                    <a:pt x="6534" y="2429"/>
                    <a:pt x="5772" y="2373"/>
                    <a:pt x="5068" y="2373"/>
                  </a:cubicBezTo>
                  <a:cubicBezTo>
                    <a:pt x="3226" y="2373"/>
                    <a:pt x="1777" y="2755"/>
                    <a:pt x="0" y="3281"/>
                  </a:cubicBezTo>
                  <a:cubicBezTo>
                    <a:pt x="3208" y="5912"/>
                    <a:pt x="7318" y="7491"/>
                    <a:pt x="11780" y="7491"/>
                  </a:cubicBezTo>
                  <a:cubicBezTo>
                    <a:pt x="17619" y="7491"/>
                    <a:pt x="22807" y="4809"/>
                    <a:pt x="26241" y="649"/>
                  </a:cubicBezTo>
                  <a:cubicBezTo>
                    <a:pt x="25682" y="170"/>
                    <a:pt x="24921" y="1"/>
                    <a:pt x="240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7"/>
            <p:cNvSpPr/>
            <p:nvPr/>
          </p:nvSpPr>
          <p:spPr>
            <a:xfrm>
              <a:off x="751778" y="795583"/>
              <a:ext cx="199050" cy="118889"/>
            </a:xfrm>
            <a:custGeom>
              <a:avLst/>
              <a:gdLst/>
              <a:ahLst/>
              <a:cxnLst/>
              <a:rect l="l" t="t" r="r" b="b"/>
              <a:pathLst>
                <a:path w="7144" h="4267" extrusionOk="0">
                  <a:moveTo>
                    <a:pt x="3058" y="1"/>
                  </a:moveTo>
                  <a:cubicBezTo>
                    <a:pt x="2880" y="1"/>
                    <a:pt x="2726" y="17"/>
                    <a:pt x="2607" y="51"/>
                  </a:cubicBezTo>
                  <a:cubicBezTo>
                    <a:pt x="1053" y="452"/>
                    <a:pt x="0" y="903"/>
                    <a:pt x="953" y="1930"/>
                  </a:cubicBezTo>
                  <a:cubicBezTo>
                    <a:pt x="1809" y="2855"/>
                    <a:pt x="2869" y="4266"/>
                    <a:pt x="4077" y="4266"/>
                  </a:cubicBezTo>
                  <a:cubicBezTo>
                    <a:pt x="4212" y="4266"/>
                    <a:pt x="4348" y="4249"/>
                    <a:pt x="4486" y="4211"/>
                  </a:cubicBezTo>
                  <a:cubicBezTo>
                    <a:pt x="5840" y="3810"/>
                    <a:pt x="7143" y="2482"/>
                    <a:pt x="6441" y="1429"/>
                  </a:cubicBezTo>
                  <a:cubicBezTo>
                    <a:pt x="5866" y="533"/>
                    <a:pt x="4074" y="1"/>
                    <a:pt x="30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7"/>
            <p:cNvSpPr/>
            <p:nvPr/>
          </p:nvSpPr>
          <p:spPr>
            <a:xfrm>
              <a:off x="1035278" y="771315"/>
              <a:ext cx="567058" cy="640977"/>
            </a:xfrm>
            <a:custGeom>
              <a:avLst/>
              <a:gdLst/>
              <a:ahLst/>
              <a:cxnLst/>
              <a:rect l="l" t="t" r="r" b="b"/>
              <a:pathLst>
                <a:path w="20352" h="23005" extrusionOk="0">
                  <a:moveTo>
                    <a:pt x="15529" y="0"/>
                  </a:moveTo>
                  <a:cubicBezTo>
                    <a:pt x="15203" y="0"/>
                    <a:pt x="14344" y="338"/>
                    <a:pt x="11931" y="1323"/>
                  </a:cubicBezTo>
                  <a:cubicBezTo>
                    <a:pt x="10336" y="1977"/>
                    <a:pt x="9201" y="2218"/>
                    <a:pt x="8377" y="2218"/>
                  </a:cubicBezTo>
                  <a:cubicBezTo>
                    <a:pt x="6094" y="2218"/>
                    <a:pt x="6191" y="373"/>
                    <a:pt x="5462" y="373"/>
                  </a:cubicBezTo>
                  <a:cubicBezTo>
                    <a:pt x="5416" y="373"/>
                    <a:pt x="5367" y="380"/>
                    <a:pt x="5314" y="395"/>
                  </a:cubicBezTo>
                  <a:cubicBezTo>
                    <a:pt x="4111" y="721"/>
                    <a:pt x="2908" y="2250"/>
                    <a:pt x="3234" y="3002"/>
                  </a:cubicBezTo>
                  <a:cubicBezTo>
                    <a:pt x="3585" y="3729"/>
                    <a:pt x="4687" y="6110"/>
                    <a:pt x="4286" y="6185"/>
                  </a:cubicBezTo>
                  <a:cubicBezTo>
                    <a:pt x="2206" y="6511"/>
                    <a:pt x="577" y="6160"/>
                    <a:pt x="753" y="7613"/>
                  </a:cubicBezTo>
                  <a:cubicBezTo>
                    <a:pt x="928" y="9067"/>
                    <a:pt x="2632" y="10696"/>
                    <a:pt x="3685" y="11222"/>
                  </a:cubicBezTo>
                  <a:cubicBezTo>
                    <a:pt x="4712" y="11724"/>
                    <a:pt x="5139" y="12501"/>
                    <a:pt x="4286" y="13278"/>
                  </a:cubicBezTo>
                  <a:cubicBezTo>
                    <a:pt x="3409" y="14055"/>
                    <a:pt x="3610" y="13729"/>
                    <a:pt x="2231" y="14456"/>
                  </a:cubicBezTo>
                  <a:cubicBezTo>
                    <a:pt x="828" y="15182"/>
                    <a:pt x="1" y="14230"/>
                    <a:pt x="201" y="15608"/>
                  </a:cubicBezTo>
                  <a:cubicBezTo>
                    <a:pt x="402" y="16987"/>
                    <a:pt x="978" y="17714"/>
                    <a:pt x="1931" y="19318"/>
                  </a:cubicBezTo>
                  <a:cubicBezTo>
                    <a:pt x="2908" y="20947"/>
                    <a:pt x="7720" y="22902"/>
                    <a:pt x="8497" y="23002"/>
                  </a:cubicBezTo>
                  <a:cubicBezTo>
                    <a:pt x="8516" y="23004"/>
                    <a:pt x="8534" y="23005"/>
                    <a:pt x="8552" y="23005"/>
                  </a:cubicBezTo>
                  <a:cubicBezTo>
                    <a:pt x="9245" y="23005"/>
                    <a:pt x="9176" y="21583"/>
                    <a:pt x="9249" y="19994"/>
                  </a:cubicBezTo>
                  <a:cubicBezTo>
                    <a:pt x="9349" y="18365"/>
                    <a:pt x="8823" y="17613"/>
                    <a:pt x="10301" y="16661"/>
                  </a:cubicBezTo>
                  <a:cubicBezTo>
                    <a:pt x="11755" y="15684"/>
                    <a:pt x="13560" y="16586"/>
                    <a:pt x="13635" y="14581"/>
                  </a:cubicBezTo>
                  <a:cubicBezTo>
                    <a:pt x="13735" y="12601"/>
                    <a:pt x="11931" y="12250"/>
                    <a:pt x="12432" y="11047"/>
                  </a:cubicBezTo>
                  <a:cubicBezTo>
                    <a:pt x="12760" y="10297"/>
                    <a:pt x="13847" y="9947"/>
                    <a:pt x="14851" y="9947"/>
                  </a:cubicBezTo>
                  <a:cubicBezTo>
                    <a:pt x="15457" y="9947"/>
                    <a:pt x="16033" y="10075"/>
                    <a:pt x="16392" y="10320"/>
                  </a:cubicBezTo>
                  <a:cubicBezTo>
                    <a:pt x="17050" y="10771"/>
                    <a:pt x="17541" y="11485"/>
                    <a:pt x="18038" y="11485"/>
                  </a:cubicBezTo>
                  <a:cubicBezTo>
                    <a:pt x="18260" y="11485"/>
                    <a:pt x="18483" y="11343"/>
                    <a:pt x="18723" y="10972"/>
                  </a:cubicBezTo>
                  <a:cubicBezTo>
                    <a:pt x="19500" y="9769"/>
                    <a:pt x="19575" y="8616"/>
                    <a:pt x="19750" y="8014"/>
                  </a:cubicBezTo>
                  <a:cubicBezTo>
                    <a:pt x="19926" y="7438"/>
                    <a:pt x="19500" y="5633"/>
                    <a:pt x="19750" y="5132"/>
                  </a:cubicBezTo>
                  <a:cubicBezTo>
                    <a:pt x="20001" y="4631"/>
                    <a:pt x="20352" y="2100"/>
                    <a:pt x="17169" y="1323"/>
                  </a:cubicBezTo>
                  <a:cubicBezTo>
                    <a:pt x="15212" y="860"/>
                    <a:pt x="16050" y="0"/>
                    <a:pt x="155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7"/>
            <p:cNvSpPr/>
            <p:nvPr/>
          </p:nvSpPr>
          <p:spPr>
            <a:xfrm>
              <a:off x="816725" y="540000"/>
              <a:ext cx="483944" cy="230423"/>
            </a:xfrm>
            <a:custGeom>
              <a:avLst/>
              <a:gdLst/>
              <a:ahLst/>
              <a:cxnLst/>
              <a:rect l="l" t="t" r="r" b="b"/>
              <a:pathLst>
                <a:path w="17369" h="8270" extrusionOk="0">
                  <a:moveTo>
                    <a:pt x="10577" y="0"/>
                  </a:moveTo>
                  <a:cubicBezTo>
                    <a:pt x="7143" y="0"/>
                    <a:pt x="3935" y="928"/>
                    <a:pt x="1153" y="2557"/>
                  </a:cubicBezTo>
                  <a:cubicBezTo>
                    <a:pt x="326" y="3810"/>
                    <a:pt x="0" y="4938"/>
                    <a:pt x="602" y="5389"/>
                  </a:cubicBezTo>
                  <a:cubicBezTo>
                    <a:pt x="2155" y="6542"/>
                    <a:pt x="5589" y="6843"/>
                    <a:pt x="6441" y="7720"/>
                  </a:cubicBezTo>
                  <a:cubicBezTo>
                    <a:pt x="6798" y="8087"/>
                    <a:pt x="7581" y="8270"/>
                    <a:pt x="8441" y="8270"/>
                  </a:cubicBezTo>
                  <a:cubicBezTo>
                    <a:pt x="9634" y="8270"/>
                    <a:pt x="10975" y="7918"/>
                    <a:pt x="11529" y="7219"/>
                  </a:cubicBezTo>
                  <a:cubicBezTo>
                    <a:pt x="12456" y="6016"/>
                    <a:pt x="13158" y="5765"/>
                    <a:pt x="14536" y="4988"/>
                  </a:cubicBezTo>
                  <a:cubicBezTo>
                    <a:pt x="15890" y="4211"/>
                    <a:pt x="17369" y="2632"/>
                    <a:pt x="16667" y="1705"/>
                  </a:cubicBezTo>
                  <a:cubicBezTo>
                    <a:pt x="16491" y="1454"/>
                    <a:pt x="16040" y="1053"/>
                    <a:pt x="15389" y="627"/>
                  </a:cubicBezTo>
                  <a:cubicBezTo>
                    <a:pt x="13860" y="226"/>
                    <a:pt x="12256" y="0"/>
                    <a:pt x="105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7"/>
            <p:cNvSpPr/>
            <p:nvPr/>
          </p:nvSpPr>
          <p:spPr>
            <a:xfrm>
              <a:off x="591150" y="889730"/>
              <a:ext cx="335910" cy="604198"/>
            </a:xfrm>
            <a:custGeom>
              <a:avLst/>
              <a:gdLst/>
              <a:ahLst/>
              <a:cxnLst/>
              <a:rect l="l" t="t" r="r" b="b"/>
              <a:pathLst>
                <a:path w="12056" h="21685" extrusionOk="0">
                  <a:moveTo>
                    <a:pt x="2637" y="0"/>
                  </a:moveTo>
                  <a:cubicBezTo>
                    <a:pt x="1822" y="0"/>
                    <a:pt x="1119" y="254"/>
                    <a:pt x="778" y="857"/>
                  </a:cubicBezTo>
                  <a:cubicBezTo>
                    <a:pt x="276" y="2511"/>
                    <a:pt x="1" y="4291"/>
                    <a:pt x="1" y="6120"/>
                  </a:cubicBezTo>
                  <a:cubicBezTo>
                    <a:pt x="1" y="12612"/>
                    <a:pt x="3334" y="18326"/>
                    <a:pt x="8372" y="21684"/>
                  </a:cubicBezTo>
                  <a:cubicBezTo>
                    <a:pt x="9700" y="20832"/>
                    <a:pt x="9926" y="19830"/>
                    <a:pt x="10327" y="17800"/>
                  </a:cubicBezTo>
                  <a:cubicBezTo>
                    <a:pt x="10728" y="15769"/>
                    <a:pt x="11104" y="15318"/>
                    <a:pt x="10076" y="14291"/>
                  </a:cubicBezTo>
                  <a:cubicBezTo>
                    <a:pt x="9048" y="13288"/>
                    <a:pt x="5164" y="13063"/>
                    <a:pt x="4387" y="12411"/>
                  </a:cubicBezTo>
                  <a:cubicBezTo>
                    <a:pt x="3610" y="11734"/>
                    <a:pt x="3008" y="9554"/>
                    <a:pt x="3284" y="8852"/>
                  </a:cubicBezTo>
                  <a:cubicBezTo>
                    <a:pt x="3328" y="8734"/>
                    <a:pt x="3395" y="8684"/>
                    <a:pt x="3489" y="8684"/>
                  </a:cubicBezTo>
                  <a:cubicBezTo>
                    <a:pt x="3934" y="8684"/>
                    <a:pt x="4981" y="9812"/>
                    <a:pt x="6968" y="10206"/>
                  </a:cubicBezTo>
                  <a:cubicBezTo>
                    <a:pt x="7151" y="10242"/>
                    <a:pt x="7309" y="10259"/>
                    <a:pt x="7446" y="10259"/>
                  </a:cubicBezTo>
                  <a:cubicBezTo>
                    <a:pt x="9108" y="10259"/>
                    <a:pt x="7605" y="7760"/>
                    <a:pt x="8948" y="6972"/>
                  </a:cubicBezTo>
                  <a:cubicBezTo>
                    <a:pt x="10402" y="6120"/>
                    <a:pt x="10502" y="6020"/>
                    <a:pt x="11279" y="4917"/>
                  </a:cubicBezTo>
                  <a:cubicBezTo>
                    <a:pt x="12056" y="3789"/>
                    <a:pt x="7394" y="4642"/>
                    <a:pt x="6968" y="2586"/>
                  </a:cubicBezTo>
                  <a:cubicBezTo>
                    <a:pt x="6677" y="1182"/>
                    <a:pt x="4396" y="0"/>
                    <a:pt x="26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7"/>
            <p:cNvSpPr/>
            <p:nvPr/>
          </p:nvSpPr>
          <p:spPr>
            <a:xfrm>
              <a:off x="876072" y="1448318"/>
              <a:ext cx="528635" cy="132208"/>
            </a:xfrm>
            <a:custGeom>
              <a:avLst/>
              <a:gdLst/>
              <a:ahLst/>
              <a:cxnLst/>
              <a:rect l="l" t="t" r="r" b="b"/>
              <a:pathLst>
                <a:path w="18973" h="4745" extrusionOk="0">
                  <a:moveTo>
                    <a:pt x="14066" y="1"/>
                  </a:moveTo>
                  <a:cubicBezTo>
                    <a:pt x="13042" y="1"/>
                    <a:pt x="11946" y="367"/>
                    <a:pt x="11128" y="1185"/>
                  </a:cubicBezTo>
                  <a:cubicBezTo>
                    <a:pt x="10482" y="1857"/>
                    <a:pt x="9151" y="2069"/>
                    <a:pt x="7610" y="2069"/>
                  </a:cubicBezTo>
                  <a:cubicBezTo>
                    <a:pt x="6162" y="2069"/>
                    <a:pt x="4529" y="1881"/>
                    <a:pt x="3108" y="1711"/>
                  </a:cubicBezTo>
                  <a:cubicBezTo>
                    <a:pt x="2892" y="1687"/>
                    <a:pt x="2687" y="1676"/>
                    <a:pt x="2493" y="1676"/>
                  </a:cubicBezTo>
                  <a:cubicBezTo>
                    <a:pt x="1270" y="1676"/>
                    <a:pt x="476" y="2126"/>
                    <a:pt x="0" y="2689"/>
                  </a:cubicBezTo>
                  <a:cubicBezTo>
                    <a:pt x="2557" y="3992"/>
                    <a:pt x="5414" y="4744"/>
                    <a:pt x="8447" y="4744"/>
                  </a:cubicBezTo>
                  <a:cubicBezTo>
                    <a:pt x="12206" y="4744"/>
                    <a:pt x="15715" y="3616"/>
                    <a:pt x="18622" y="1711"/>
                  </a:cubicBezTo>
                  <a:cubicBezTo>
                    <a:pt x="18973" y="433"/>
                    <a:pt x="16692" y="809"/>
                    <a:pt x="15665" y="333"/>
                  </a:cubicBezTo>
                  <a:cubicBezTo>
                    <a:pt x="15196" y="116"/>
                    <a:pt x="14642" y="1"/>
                    <a:pt x="140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7"/>
            <p:cNvSpPr/>
            <p:nvPr/>
          </p:nvSpPr>
          <p:spPr>
            <a:xfrm>
              <a:off x="1501752" y="1180085"/>
              <a:ext cx="111756" cy="193728"/>
            </a:xfrm>
            <a:custGeom>
              <a:avLst/>
              <a:gdLst/>
              <a:ahLst/>
              <a:cxnLst/>
              <a:rect l="l" t="t" r="r" b="b"/>
              <a:pathLst>
                <a:path w="4011" h="6953" extrusionOk="0">
                  <a:moveTo>
                    <a:pt x="2703" y="1"/>
                  </a:moveTo>
                  <a:cubicBezTo>
                    <a:pt x="2264" y="1"/>
                    <a:pt x="1815" y="278"/>
                    <a:pt x="1354" y="1113"/>
                  </a:cubicBezTo>
                  <a:cubicBezTo>
                    <a:pt x="1" y="3519"/>
                    <a:pt x="301" y="6125"/>
                    <a:pt x="602" y="6551"/>
                  </a:cubicBezTo>
                  <a:cubicBezTo>
                    <a:pt x="652" y="6602"/>
                    <a:pt x="753" y="6752"/>
                    <a:pt x="878" y="6952"/>
                  </a:cubicBezTo>
                  <a:cubicBezTo>
                    <a:pt x="2306" y="5073"/>
                    <a:pt x="3384" y="2917"/>
                    <a:pt x="4011" y="561"/>
                  </a:cubicBezTo>
                  <a:cubicBezTo>
                    <a:pt x="3582" y="284"/>
                    <a:pt x="3147" y="1"/>
                    <a:pt x="27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7"/>
            <p:cNvSpPr/>
            <p:nvPr/>
          </p:nvSpPr>
          <p:spPr>
            <a:xfrm>
              <a:off x="818815" y="562346"/>
              <a:ext cx="812861" cy="1018179"/>
            </a:xfrm>
            <a:custGeom>
              <a:avLst/>
              <a:gdLst/>
              <a:ahLst/>
              <a:cxnLst/>
              <a:rect l="l" t="t" r="r" b="b"/>
              <a:pathLst>
                <a:path w="29174" h="36543" extrusionOk="0">
                  <a:moveTo>
                    <a:pt x="16015" y="0"/>
                  </a:moveTo>
                  <a:cubicBezTo>
                    <a:pt x="20928" y="3384"/>
                    <a:pt x="24161" y="9023"/>
                    <a:pt x="24161" y="15439"/>
                  </a:cubicBezTo>
                  <a:cubicBezTo>
                    <a:pt x="24161" y="25765"/>
                    <a:pt x="15815" y="34111"/>
                    <a:pt x="5489" y="34111"/>
                  </a:cubicBezTo>
                  <a:cubicBezTo>
                    <a:pt x="3584" y="34111"/>
                    <a:pt x="1730" y="33810"/>
                    <a:pt x="0" y="33284"/>
                  </a:cubicBezTo>
                  <a:lnTo>
                    <a:pt x="0" y="33284"/>
                  </a:lnTo>
                  <a:cubicBezTo>
                    <a:pt x="2983" y="35339"/>
                    <a:pt x="6617" y="36542"/>
                    <a:pt x="10502" y="36542"/>
                  </a:cubicBezTo>
                  <a:cubicBezTo>
                    <a:pt x="20827" y="36542"/>
                    <a:pt x="29173" y="28171"/>
                    <a:pt x="29173" y="17870"/>
                  </a:cubicBezTo>
                  <a:cubicBezTo>
                    <a:pt x="29173" y="9449"/>
                    <a:pt x="23634" y="2356"/>
                    <a:pt x="16015" y="0"/>
                  </a:cubicBezTo>
                  <a:close/>
                </a:path>
              </a:pathLst>
            </a:custGeom>
            <a:solidFill>
              <a:srgbClr val="00C0C0">
                <a:alpha val="321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  <a:effectLst/>
      </p:bgPr>
    </p:bg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Google Shape;311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3005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8"/>
          <p:cNvSpPr/>
          <p:nvPr/>
        </p:nvSpPr>
        <p:spPr>
          <a:xfrm rot="1521954">
            <a:off x="-385060" y="-43163"/>
            <a:ext cx="9706358" cy="5726136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8"/>
          <p:cNvSpPr/>
          <p:nvPr/>
        </p:nvSpPr>
        <p:spPr>
          <a:xfrm rot="-5400000">
            <a:off x="5143212" y="-1885062"/>
            <a:ext cx="5253633" cy="5805836"/>
          </a:xfrm>
          <a:custGeom>
            <a:avLst/>
            <a:gdLst/>
            <a:ahLst/>
            <a:cxnLst/>
            <a:rect l="l" t="t" r="r" b="b"/>
            <a:pathLst>
              <a:path w="117973" h="130373" extrusionOk="0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13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37FEF"/>
              </a:solidFill>
            </a:endParaRPr>
          </a:p>
        </p:txBody>
      </p:sp>
      <p:sp>
        <p:nvSpPr>
          <p:cNvPr id="314" name="Google Shape;314;p8"/>
          <p:cNvSpPr/>
          <p:nvPr/>
        </p:nvSpPr>
        <p:spPr>
          <a:xfrm flipH="1">
            <a:off x="-457808" y="-95587"/>
            <a:ext cx="4423146" cy="5969089"/>
          </a:xfrm>
          <a:custGeom>
            <a:avLst/>
            <a:gdLst/>
            <a:ahLst/>
            <a:cxnLst/>
            <a:rect l="l" t="t" r="r" b="b"/>
            <a:pathLst>
              <a:path w="113414" h="140507" extrusionOk="0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13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5" name="Google Shape;315;p8"/>
          <p:cNvGrpSpPr/>
          <p:nvPr/>
        </p:nvGrpSpPr>
        <p:grpSpPr>
          <a:xfrm>
            <a:off x="-163700" y="-187875"/>
            <a:ext cx="1143525" cy="1143525"/>
            <a:chOff x="1565300" y="733100"/>
            <a:chExt cx="1143525" cy="1143525"/>
          </a:xfrm>
        </p:grpSpPr>
        <p:sp>
          <p:nvSpPr>
            <p:cNvPr id="316" name="Google Shape;316;p8"/>
            <p:cNvSpPr/>
            <p:nvPr/>
          </p:nvSpPr>
          <p:spPr>
            <a:xfrm>
              <a:off x="1565300" y="733100"/>
              <a:ext cx="1143525" cy="1143525"/>
            </a:xfrm>
            <a:custGeom>
              <a:avLst/>
              <a:gdLst/>
              <a:ahLst/>
              <a:cxnLst/>
              <a:rect l="l" t="t" r="r" b="b"/>
              <a:pathLst>
                <a:path w="45741" h="45741" extrusionOk="0">
                  <a:moveTo>
                    <a:pt x="22883" y="1"/>
                  </a:moveTo>
                  <a:cubicBezTo>
                    <a:pt x="10251" y="1"/>
                    <a:pt x="1" y="10251"/>
                    <a:pt x="1" y="22883"/>
                  </a:cubicBezTo>
                  <a:cubicBezTo>
                    <a:pt x="1" y="35515"/>
                    <a:pt x="10251" y="45740"/>
                    <a:pt x="22883" y="45740"/>
                  </a:cubicBezTo>
                  <a:cubicBezTo>
                    <a:pt x="35515" y="45740"/>
                    <a:pt x="45740" y="35515"/>
                    <a:pt x="45740" y="22883"/>
                  </a:cubicBezTo>
                  <a:cubicBezTo>
                    <a:pt x="45740" y="10251"/>
                    <a:pt x="35515" y="1"/>
                    <a:pt x="22883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1565300" y="906675"/>
              <a:ext cx="1143525" cy="708025"/>
            </a:xfrm>
            <a:custGeom>
              <a:avLst/>
              <a:gdLst/>
              <a:ahLst/>
              <a:cxnLst/>
              <a:rect l="l" t="t" r="r" b="b"/>
              <a:pathLst>
                <a:path w="45741" h="28321" extrusionOk="0">
                  <a:moveTo>
                    <a:pt x="39299" y="0"/>
                  </a:moveTo>
                  <a:cubicBezTo>
                    <a:pt x="36417" y="2080"/>
                    <a:pt x="38547" y="6065"/>
                    <a:pt x="35189" y="7619"/>
                  </a:cubicBezTo>
                  <a:cubicBezTo>
                    <a:pt x="34542" y="7912"/>
                    <a:pt x="33927" y="8029"/>
                    <a:pt x="33333" y="8029"/>
                  </a:cubicBezTo>
                  <a:cubicBezTo>
                    <a:pt x="31015" y="8029"/>
                    <a:pt x="29010" y="6254"/>
                    <a:pt x="26643" y="6254"/>
                  </a:cubicBezTo>
                  <a:cubicBezTo>
                    <a:pt x="26089" y="6254"/>
                    <a:pt x="25515" y="6351"/>
                    <a:pt x="24913" y="6592"/>
                  </a:cubicBezTo>
                  <a:cubicBezTo>
                    <a:pt x="21328" y="8030"/>
                    <a:pt x="21583" y="9846"/>
                    <a:pt x="18617" y="9846"/>
                  </a:cubicBezTo>
                  <a:cubicBezTo>
                    <a:pt x="18431" y="9846"/>
                    <a:pt x="18233" y="9839"/>
                    <a:pt x="18021" y="9825"/>
                  </a:cubicBezTo>
                  <a:cubicBezTo>
                    <a:pt x="14437" y="9549"/>
                    <a:pt x="13534" y="6566"/>
                    <a:pt x="10752" y="5815"/>
                  </a:cubicBezTo>
                  <a:cubicBezTo>
                    <a:pt x="8798" y="5288"/>
                    <a:pt x="5690" y="4236"/>
                    <a:pt x="3559" y="3684"/>
                  </a:cubicBezTo>
                  <a:cubicBezTo>
                    <a:pt x="1304" y="7243"/>
                    <a:pt x="1" y="11429"/>
                    <a:pt x="1" y="15940"/>
                  </a:cubicBezTo>
                  <a:cubicBezTo>
                    <a:pt x="1" y="18095"/>
                    <a:pt x="301" y="20176"/>
                    <a:pt x="878" y="22156"/>
                  </a:cubicBezTo>
                  <a:cubicBezTo>
                    <a:pt x="1517" y="21811"/>
                    <a:pt x="2019" y="21669"/>
                    <a:pt x="2497" y="21669"/>
                  </a:cubicBezTo>
                  <a:cubicBezTo>
                    <a:pt x="3965" y="21669"/>
                    <a:pt x="5200" y="23014"/>
                    <a:pt x="9474" y="23960"/>
                  </a:cubicBezTo>
                  <a:cubicBezTo>
                    <a:pt x="14945" y="25173"/>
                    <a:pt x="18101" y="28321"/>
                    <a:pt x="23058" y="28321"/>
                  </a:cubicBezTo>
                  <a:cubicBezTo>
                    <a:pt x="23938" y="28321"/>
                    <a:pt x="24874" y="28222"/>
                    <a:pt x="25890" y="27995"/>
                  </a:cubicBezTo>
                  <a:cubicBezTo>
                    <a:pt x="31499" y="26744"/>
                    <a:pt x="30482" y="25909"/>
                    <a:pt x="34065" y="25909"/>
                  </a:cubicBezTo>
                  <a:cubicBezTo>
                    <a:pt x="34789" y="25909"/>
                    <a:pt x="35701" y="25944"/>
                    <a:pt x="36893" y="26015"/>
                  </a:cubicBezTo>
                  <a:cubicBezTo>
                    <a:pt x="40352" y="26216"/>
                    <a:pt x="41855" y="26767"/>
                    <a:pt x="42983" y="26842"/>
                  </a:cubicBezTo>
                  <a:cubicBezTo>
                    <a:pt x="44738" y="23609"/>
                    <a:pt x="45740" y="19875"/>
                    <a:pt x="45740" y="15940"/>
                  </a:cubicBezTo>
                  <a:cubicBezTo>
                    <a:pt x="45740" y="9749"/>
                    <a:pt x="43284" y="4135"/>
                    <a:pt x="39299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>
              <a:off x="1666800" y="1616175"/>
              <a:ext cx="896650" cy="260450"/>
            </a:xfrm>
            <a:custGeom>
              <a:avLst/>
              <a:gdLst/>
              <a:ahLst/>
              <a:cxnLst/>
              <a:rect l="l" t="t" r="r" b="b"/>
              <a:pathLst>
                <a:path w="35866" h="10418" extrusionOk="0">
                  <a:moveTo>
                    <a:pt x="3072" y="1"/>
                  </a:moveTo>
                  <a:cubicBezTo>
                    <a:pt x="2065" y="1"/>
                    <a:pt x="1090" y="233"/>
                    <a:pt x="1" y="542"/>
                  </a:cubicBezTo>
                  <a:cubicBezTo>
                    <a:pt x="4136" y="6507"/>
                    <a:pt x="11028" y="10417"/>
                    <a:pt x="18823" y="10417"/>
                  </a:cubicBezTo>
                  <a:cubicBezTo>
                    <a:pt x="25590" y="10417"/>
                    <a:pt x="31680" y="7460"/>
                    <a:pt x="35866" y="2798"/>
                  </a:cubicBezTo>
                  <a:lnTo>
                    <a:pt x="35866" y="2798"/>
                  </a:lnTo>
                  <a:cubicBezTo>
                    <a:pt x="32532" y="2823"/>
                    <a:pt x="28572" y="3450"/>
                    <a:pt x="27294" y="4101"/>
                  </a:cubicBezTo>
                  <a:cubicBezTo>
                    <a:pt x="24612" y="5530"/>
                    <a:pt x="25590" y="4928"/>
                    <a:pt x="21454" y="6056"/>
                  </a:cubicBezTo>
                  <a:cubicBezTo>
                    <a:pt x="20763" y="6246"/>
                    <a:pt x="20046" y="6333"/>
                    <a:pt x="19309" y="6333"/>
                  </a:cubicBezTo>
                  <a:cubicBezTo>
                    <a:pt x="15662" y="6333"/>
                    <a:pt x="11527" y="4189"/>
                    <a:pt x="7670" y="1645"/>
                  </a:cubicBezTo>
                  <a:cubicBezTo>
                    <a:pt x="5843" y="422"/>
                    <a:pt x="4429" y="1"/>
                    <a:pt x="3072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1790250" y="733100"/>
              <a:ext cx="664800" cy="158550"/>
            </a:xfrm>
            <a:custGeom>
              <a:avLst/>
              <a:gdLst/>
              <a:ahLst/>
              <a:cxnLst/>
              <a:rect l="l" t="t" r="r" b="b"/>
              <a:pathLst>
                <a:path w="26592" h="6342" extrusionOk="0">
                  <a:moveTo>
                    <a:pt x="13885" y="1"/>
                  </a:moveTo>
                  <a:cubicBezTo>
                    <a:pt x="8647" y="1"/>
                    <a:pt x="3835" y="1755"/>
                    <a:pt x="0" y="4712"/>
                  </a:cubicBezTo>
                  <a:cubicBezTo>
                    <a:pt x="2207" y="5280"/>
                    <a:pt x="4502" y="5371"/>
                    <a:pt x="6220" y="5371"/>
                  </a:cubicBezTo>
                  <a:cubicBezTo>
                    <a:pt x="6551" y="5371"/>
                    <a:pt x="6860" y="5368"/>
                    <a:pt x="7143" y="5364"/>
                  </a:cubicBezTo>
                  <a:cubicBezTo>
                    <a:pt x="9624" y="5339"/>
                    <a:pt x="11955" y="4763"/>
                    <a:pt x="14336" y="4462"/>
                  </a:cubicBezTo>
                  <a:cubicBezTo>
                    <a:pt x="14485" y="4442"/>
                    <a:pt x="14630" y="4432"/>
                    <a:pt x="14774" y="4432"/>
                  </a:cubicBezTo>
                  <a:cubicBezTo>
                    <a:pt x="16811" y="4432"/>
                    <a:pt x="18330" y="6342"/>
                    <a:pt x="21077" y="6342"/>
                  </a:cubicBezTo>
                  <a:cubicBezTo>
                    <a:pt x="21255" y="6342"/>
                    <a:pt x="21440" y="6334"/>
                    <a:pt x="21629" y="6316"/>
                  </a:cubicBezTo>
                  <a:cubicBezTo>
                    <a:pt x="24136" y="6091"/>
                    <a:pt x="25439" y="5013"/>
                    <a:pt x="26592" y="3860"/>
                  </a:cubicBezTo>
                  <a:cubicBezTo>
                    <a:pt x="22958" y="1429"/>
                    <a:pt x="18597" y="1"/>
                    <a:pt x="1388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1575325" y="1062675"/>
              <a:ext cx="1133500" cy="371550"/>
            </a:xfrm>
            <a:custGeom>
              <a:avLst/>
              <a:gdLst/>
              <a:ahLst/>
              <a:cxnLst/>
              <a:rect l="l" t="t" r="r" b="b"/>
              <a:pathLst>
                <a:path w="45340" h="14862" extrusionOk="0">
                  <a:moveTo>
                    <a:pt x="43184" y="1"/>
                  </a:moveTo>
                  <a:cubicBezTo>
                    <a:pt x="42883" y="251"/>
                    <a:pt x="42582" y="477"/>
                    <a:pt x="42281" y="702"/>
                  </a:cubicBezTo>
                  <a:cubicBezTo>
                    <a:pt x="40627" y="1905"/>
                    <a:pt x="38146" y="3986"/>
                    <a:pt x="36216" y="5364"/>
                  </a:cubicBezTo>
                  <a:cubicBezTo>
                    <a:pt x="35020" y="6207"/>
                    <a:pt x="33853" y="6460"/>
                    <a:pt x="31961" y="6460"/>
                  </a:cubicBezTo>
                  <a:cubicBezTo>
                    <a:pt x="30761" y="6460"/>
                    <a:pt x="29269" y="6358"/>
                    <a:pt x="27294" y="6241"/>
                  </a:cubicBezTo>
                  <a:cubicBezTo>
                    <a:pt x="26757" y="6210"/>
                    <a:pt x="26295" y="6195"/>
                    <a:pt x="25896" y="6195"/>
                  </a:cubicBezTo>
                  <a:cubicBezTo>
                    <a:pt x="22515" y="6195"/>
                    <a:pt x="23606" y="7271"/>
                    <a:pt x="21028" y="8347"/>
                  </a:cubicBezTo>
                  <a:cubicBezTo>
                    <a:pt x="18444" y="9416"/>
                    <a:pt x="17880" y="9713"/>
                    <a:pt x="15322" y="9713"/>
                  </a:cubicBezTo>
                  <a:cubicBezTo>
                    <a:pt x="15002" y="9713"/>
                    <a:pt x="14651" y="9708"/>
                    <a:pt x="14261" y="9700"/>
                  </a:cubicBezTo>
                  <a:cubicBezTo>
                    <a:pt x="10727" y="9625"/>
                    <a:pt x="9299" y="7670"/>
                    <a:pt x="6542" y="5790"/>
                  </a:cubicBezTo>
                  <a:cubicBezTo>
                    <a:pt x="4286" y="4286"/>
                    <a:pt x="2532" y="3560"/>
                    <a:pt x="452" y="3509"/>
                  </a:cubicBezTo>
                  <a:cubicBezTo>
                    <a:pt x="276" y="4161"/>
                    <a:pt x="126" y="4813"/>
                    <a:pt x="1" y="5489"/>
                  </a:cubicBezTo>
                  <a:cubicBezTo>
                    <a:pt x="1354" y="6166"/>
                    <a:pt x="1955" y="7946"/>
                    <a:pt x="3309" y="9123"/>
                  </a:cubicBezTo>
                  <a:cubicBezTo>
                    <a:pt x="5121" y="10657"/>
                    <a:pt x="11566" y="13182"/>
                    <a:pt x="15711" y="13182"/>
                  </a:cubicBezTo>
                  <a:cubicBezTo>
                    <a:pt x="16037" y="13182"/>
                    <a:pt x="16348" y="13166"/>
                    <a:pt x="16642" y="13134"/>
                  </a:cubicBezTo>
                  <a:cubicBezTo>
                    <a:pt x="20702" y="12682"/>
                    <a:pt x="20101" y="11254"/>
                    <a:pt x="23384" y="10126"/>
                  </a:cubicBezTo>
                  <a:cubicBezTo>
                    <a:pt x="24259" y="9828"/>
                    <a:pt x="24856" y="9689"/>
                    <a:pt x="25284" y="9689"/>
                  </a:cubicBezTo>
                  <a:cubicBezTo>
                    <a:pt x="26476" y="9689"/>
                    <a:pt x="26374" y="10761"/>
                    <a:pt x="27369" y="12457"/>
                  </a:cubicBezTo>
                  <a:cubicBezTo>
                    <a:pt x="28310" y="14077"/>
                    <a:pt x="31598" y="14861"/>
                    <a:pt x="34451" y="14861"/>
                  </a:cubicBezTo>
                  <a:cubicBezTo>
                    <a:pt x="35703" y="14861"/>
                    <a:pt x="36871" y="14710"/>
                    <a:pt x="37720" y="14412"/>
                  </a:cubicBezTo>
                  <a:cubicBezTo>
                    <a:pt x="40151" y="13560"/>
                    <a:pt x="42933" y="13735"/>
                    <a:pt x="45038" y="13334"/>
                  </a:cubicBezTo>
                  <a:cubicBezTo>
                    <a:pt x="45239" y="12156"/>
                    <a:pt x="45339" y="10928"/>
                    <a:pt x="45339" y="9700"/>
                  </a:cubicBezTo>
                  <a:cubicBezTo>
                    <a:pt x="45339" y="8923"/>
                    <a:pt x="45314" y="8196"/>
                    <a:pt x="45239" y="7444"/>
                  </a:cubicBezTo>
                  <a:cubicBezTo>
                    <a:pt x="45020" y="7225"/>
                    <a:pt x="44791" y="7132"/>
                    <a:pt x="44538" y="7132"/>
                  </a:cubicBezTo>
                  <a:cubicBezTo>
                    <a:pt x="43665" y="7132"/>
                    <a:pt x="42516" y="8248"/>
                    <a:pt x="40552" y="9123"/>
                  </a:cubicBezTo>
                  <a:cubicBezTo>
                    <a:pt x="37921" y="10251"/>
                    <a:pt x="37344" y="11404"/>
                    <a:pt x="34938" y="12006"/>
                  </a:cubicBezTo>
                  <a:cubicBezTo>
                    <a:pt x="34627" y="12084"/>
                    <a:pt x="34339" y="12120"/>
                    <a:pt x="34076" y="12120"/>
                  </a:cubicBezTo>
                  <a:cubicBezTo>
                    <a:pt x="32306" y="12120"/>
                    <a:pt x="31632" y="10478"/>
                    <a:pt x="32156" y="8798"/>
                  </a:cubicBezTo>
                  <a:cubicBezTo>
                    <a:pt x="32401" y="8001"/>
                    <a:pt x="32921" y="7804"/>
                    <a:pt x="33593" y="7804"/>
                  </a:cubicBezTo>
                  <a:cubicBezTo>
                    <a:pt x="34254" y="7804"/>
                    <a:pt x="35061" y="7994"/>
                    <a:pt x="35900" y="7994"/>
                  </a:cubicBezTo>
                  <a:cubicBezTo>
                    <a:pt x="36303" y="7994"/>
                    <a:pt x="36714" y="7950"/>
                    <a:pt x="37119" y="7820"/>
                  </a:cubicBezTo>
                  <a:cubicBezTo>
                    <a:pt x="39199" y="7144"/>
                    <a:pt x="41830" y="4738"/>
                    <a:pt x="42733" y="4111"/>
                  </a:cubicBezTo>
                  <a:cubicBezTo>
                    <a:pt x="43033" y="3885"/>
                    <a:pt x="43610" y="3284"/>
                    <a:pt x="44211" y="2557"/>
                  </a:cubicBezTo>
                  <a:cubicBezTo>
                    <a:pt x="43911" y="1680"/>
                    <a:pt x="43585" y="828"/>
                    <a:pt x="43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1569675" y="1373450"/>
              <a:ext cx="1104675" cy="161625"/>
            </a:xfrm>
            <a:custGeom>
              <a:avLst/>
              <a:gdLst/>
              <a:ahLst/>
              <a:cxnLst/>
              <a:rect l="l" t="t" r="r" b="b"/>
              <a:pathLst>
                <a:path w="44187" h="6465" extrusionOk="0">
                  <a:moveTo>
                    <a:pt x="1" y="1"/>
                  </a:moveTo>
                  <a:lnTo>
                    <a:pt x="1" y="1"/>
                  </a:lnTo>
                  <a:cubicBezTo>
                    <a:pt x="51" y="527"/>
                    <a:pt x="151" y="1053"/>
                    <a:pt x="252" y="1580"/>
                  </a:cubicBezTo>
                  <a:cubicBezTo>
                    <a:pt x="3184" y="1605"/>
                    <a:pt x="7094" y="1805"/>
                    <a:pt x="8773" y="3209"/>
                  </a:cubicBezTo>
                  <a:cubicBezTo>
                    <a:pt x="10805" y="4937"/>
                    <a:pt x="13686" y="5294"/>
                    <a:pt x="15753" y="5294"/>
                  </a:cubicBezTo>
                  <a:cubicBezTo>
                    <a:pt x="15904" y="5294"/>
                    <a:pt x="16050" y="5292"/>
                    <a:pt x="16192" y="5289"/>
                  </a:cubicBezTo>
                  <a:cubicBezTo>
                    <a:pt x="18060" y="5222"/>
                    <a:pt x="21348" y="4208"/>
                    <a:pt x="23624" y="4208"/>
                  </a:cubicBezTo>
                  <a:cubicBezTo>
                    <a:pt x="23913" y="4208"/>
                    <a:pt x="24186" y="4225"/>
                    <a:pt x="24437" y="4261"/>
                  </a:cubicBezTo>
                  <a:cubicBezTo>
                    <a:pt x="26550" y="4567"/>
                    <a:pt x="26420" y="6037"/>
                    <a:pt x="28310" y="6037"/>
                  </a:cubicBezTo>
                  <a:cubicBezTo>
                    <a:pt x="28438" y="6037"/>
                    <a:pt x="28575" y="6030"/>
                    <a:pt x="28723" y="6016"/>
                  </a:cubicBezTo>
                  <a:cubicBezTo>
                    <a:pt x="29352" y="5954"/>
                    <a:pt x="30473" y="5926"/>
                    <a:pt x="31823" y="5926"/>
                  </a:cubicBezTo>
                  <a:cubicBezTo>
                    <a:pt x="35422" y="5926"/>
                    <a:pt x="40648" y="6125"/>
                    <a:pt x="42507" y="6417"/>
                  </a:cubicBezTo>
                  <a:cubicBezTo>
                    <a:pt x="42734" y="6451"/>
                    <a:pt x="42929" y="6464"/>
                    <a:pt x="43104" y="6464"/>
                  </a:cubicBezTo>
                  <a:cubicBezTo>
                    <a:pt x="43315" y="6464"/>
                    <a:pt x="43495" y="6444"/>
                    <a:pt x="43660" y="6417"/>
                  </a:cubicBezTo>
                  <a:cubicBezTo>
                    <a:pt x="43836" y="5991"/>
                    <a:pt x="44036" y="5540"/>
                    <a:pt x="44187" y="5089"/>
                  </a:cubicBezTo>
                  <a:cubicBezTo>
                    <a:pt x="41605" y="4838"/>
                    <a:pt x="37169" y="4487"/>
                    <a:pt x="35615" y="4437"/>
                  </a:cubicBezTo>
                  <a:cubicBezTo>
                    <a:pt x="35091" y="4416"/>
                    <a:pt x="34654" y="4408"/>
                    <a:pt x="34260" y="4408"/>
                  </a:cubicBezTo>
                  <a:cubicBezTo>
                    <a:pt x="33185" y="4408"/>
                    <a:pt x="32435" y="4466"/>
                    <a:pt x="31118" y="4466"/>
                  </a:cubicBezTo>
                  <a:cubicBezTo>
                    <a:pt x="30636" y="4466"/>
                    <a:pt x="30078" y="4458"/>
                    <a:pt x="29400" y="4437"/>
                  </a:cubicBezTo>
                  <a:cubicBezTo>
                    <a:pt x="26449" y="4345"/>
                    <a:pt x="26254" y="2375"/>
                    <a:pt x="24069" y="2375"/>
                  </a:cubicBezTo>
                  <a:cubicBezTo>
                    <a:pt x="23861" y="2375"/>
                    <a:pt x="23634" y="2393"/>
                    <a:pt x="23385" y="2432"/>
                  </a:cubicBezTo>
                  <a:cubicBezTo>
                    <a:pt x="20552" y="2883"/>
                    <a:pt x="20402" y="3259"/>
                    <a:pt x="16567" y="3785"/>
                  </a:cubicBezTo>
                  <a:cubicBezTo>
                    <a:pt x="15992" y="3865"/>
                    <a:pt x="15484" y="3901"/>
                    <a:pt x="15028" y="3901"/>
                  </a:cubicBezTo>
                  <a:cubicBezTo>
                    <a:pt x="12467" y="3901"/>
                    <a:pt x="11533" y="2746"/>
                    <a:pt x="9299" y="1555"/>
                  </a:cubicBezTo>
                  <a:cubicBezTo>
                    <a:pt x="7420" y="552"/>
                    <a:pt x="3109" y="7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>
              <a:off x="1731975" y="809550"/>
              <a:ext cx="976850" cy="1067075"/>
            </a:xfrm>
            <a:custGeom>
              <a:avLst/>
              <a:gdLst/>
              <a:ahLst/>
              <a:cxnLst/>
              <a:rect l="l" t="t" r="r" b="b"/>
              <a:pathLst>
                <a:path w="39074" h="42683" extrusionOk="0">
                  <a:moveTo>
                    <a:pt x="27619" y="0"/>
                  </a:moveTo>
                  <a:lnTo>
                    <a:pt x="27619" y="0"/>
                  </a:lnTo>
                  <a:cubicBezTo>
                    <a:pt x="31730" y="4136"/>
                    <a:pt x="34286" y="9825"/>
                    <a:pt x="34286" y="16141"/>
                  </a:cubicBezTo>
                  <a:cubicBezTo>
                    <a:pt x="34286" y="28747"/>
                    <a:pt x="24035" y="38998"/>
                    <a:pt x="11404" y="38998"/>
                  </a:cubicBezTo>
                  <a:cubicBezTo>
                    <a:pt x="7243" y="38998"/>
                    <a:pt x="3359" y="37870"/>
                    <a:pt x="0" y="35940"/>
                  </a:cubicBezTo>
                  <a:lnTo>
                    <a:pt x="0" y="35940"/>
                  </a:lnTo>
                  <a:cubicBezTo>
                    <a:pt x="4136" y="40101"/>
                    <a:pt x="9875" y="42682"/>
                    <a:pt x="16216" y="42682"/>
                  </a:cubicBezTo>
                  <a:cubicBezTo>
                    <a:pt x="28848" y="42682"/>
                    <a:pt x="39073" y="32457"/>
                    <a:pt x="39073" y="19825"/>
                  </a:cubicBezTo>
                  <a:cubicBezTo>
                    <a:pt x="39073" y="11354"/>
                    <a:pt x="34462" y="3960"/>
                    <a:pt x="27619" y="0"/>
                  </a:cubicBezTo>
                  <a:close/>
                </a:path>
              </a:pathLst>
            </a:custGeom>
            <a:solidFill>
              <a:srgbClr val="CB5568">
                <a:alpha val="39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3" name="Google Shape;323;p8"/>
          <p:cNvGrpSpPr/>
          <p:nvPr/>
        </p:nvGrpSpPr>
        <p:grpSpPr>
          <a:xfrm>
            <a:off x="7449323" y="2055628"/>
            <a:ext cx="539058" cy="516124"/>
            <a:chOff x="3483800" y="1530650"/>
            <a:chExt cx="1459674" cy="1397574"/>
          </a:xfrm>
        </p:grpSpPr>
        <p:sp>
          <p:nvSpPr>
            <p:cNvPr id="324" name="Google Shape;324;p8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8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8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8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8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8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3" name="Google Shape;333;p8"/>
          <p:cNvGrpSpPr/>
          <p:nvPr/>
        </p:nvGrpSpPr>
        <p:grpSpPr>
          <a:xfrm>
            <a:off x="3836035" y="191744"/>
            <a:ext cx="374992" cy="348246"/>
            <a:chOff x="3931664" y="3196564"/>
            <a:chExt cx="819834" cy="761359"/>
          </a:xfrm>
        </p:grpSpPr>
        <p:sp>
          <p:nvSpPr>
            <p:cNvPr id="334" name="Google Shape;334;p8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8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8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7" name="Google Shape;337;p8"/>
          <p:cNvGrpSpPr/>
          <p:nvPr/>
        </p:nvGrpSpPr>
        <p:grpSpPr>
          <a:xfrm rot="-3462168">
            <a:off x="3282873" y="282904"/>
            <a:ext cx="184279" cy="165931"/>
            <a:chOff x="3931664" y="3196564"/>
            <a:chExt cx="819834" cy="761359"/>
          </a:xfrm>
        </p:grpSpPr>
        <p:sp>
          <p:nvSpPr>
            <p:cNvPr id="338" name="Google Shape;338;p8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8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8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1" name="Google Shape;341;p8"/>
          <p:cNvGrpSpPr/>
          <p:nvPr/>
        </p:nvGrpSpPr>
        <p:grpSpPr>
          <a:xfrm rot="-5681754">
            <a:off x="8241378" y="3006753"/>
            <a:ext cx="184261" cy="165900"/>
            <a:chOff x="3931664" y="3196564"/>
            <a:chExt cx="819834" cy="761359"/>
          </a:xfrm>
        </p:grpSpPr>
        <p:sp>
          <p:nvSpPr>
            <p:cNvPr id="342" name="Google Shape;342;p8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8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8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" name="Google Shape;345;p8"/>
          <p:cNvGrpSpPr/>
          <p:nvPr/>
        </p:nvGrpSpPr>
        <p:grpSpPr>
          <a:xfrm rot="3093407">
            <a:off x="323639" y="1552011"/>
            <a:ext cx="404044" cy="329363"/>
            <a:chOff x="3483800" y="1530650"/>
            <a:chExt cx="1459674" cy="1397574"/>
          </a:xfrm>
        </p:grpSpPr>
        <p:sp>
          <p:nvSpPr>
            <p:cNvPr id="346" name="Google Shape;346;p8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8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8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8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8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8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8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8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8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5" name="Google Shape;355;p8"/>
          <p:cNvGrpSpPr/>
          <p:nvPr/>
        </p:nvGrpSpPr>
        <p:grpSpPr>
          <a:xfrm rot="3093417">
            <a:off x="3136301" y="4652973"/>
            <a:ext cx="235009" cy="225010"/>
            <a:chOff x="3483800" y="1530650"/>
            <a:chExt cx="1459674" cy="1397574"/>
          </a:xfrm>
        </p:grpSpPr>
        <p:sp>
          <p:nvSpPr>
            <p:cNvPr id="356" name="Google Shape;356;p8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8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8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8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8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8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8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8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8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5" name="Google Shape;365;p8"/>
          <p:cNvGrpSpPr/>
          <p:nvPr/>
        </p:nvGrpSpPr>
        <p:grpSpPr>
          <a:xfrm>
            <a:off x="1646560" y="3582869"/>
            <a:ext cx="374992" cy="348246"/>
            <a:chOff x="3931664" y="3196564"/>
            <a:chExt cx="819834" cy="761359"/>
          </a:xfrm>
        </p:grpSpPr>
        <p:sp>
          <p:nvSpPr>
            <p:cNvPr id="366" name="Google Shape;366;p8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8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8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9" name="Google Shape;369;p8"/>
          <p:cNvSpPr txBox="1">
            <a:spLocks noGrp="1"/>
          </p:cNvSpPr>
          <p:nvPr>
            <p:ph type="title"/>
          </p:nvPr>
        </p:nvSpPr>
        <p:spPr>
          <a:xfrm>
            <a:off x="1952550" y="1739550"/>
            <a:ext cx="5238900" cy="1664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370" name="Google Shape;370;p8"/>
          <p:cNvGrpSpPr/>
          <p:nvPr/>
        </p:nvGrpSpPr>
        <p:grpSpPr>
          <a:xfrm rot="-899098">
            <a:off x="7338657" y="3773043"/>
            <a:ext cx="1912361" cy="1912091"/>
            <a:chOff x="4134250" y="882850"/>
            <a:chExt cx="843375" cy="844025"/>
          </a:xfrm>
        </p:grpSpPr>
        <p:sp>
          <p:nvSpPr>
            <p:cNvPr id="371" name="Google Shape;371;p8"/>
            <p:cNvSpPr/>
            <p:nvPr/>
          </p:nvSpPr>
          <p:spPr>
            <a:xfrm>
              <a:off x="4134250" y="882850"/>
              <a:ext cx="843375" cy="844025"/>
            </a:xfrm>
            <a:custGeom>
              <a:avLst/>
              <a:gdLst/>
              <a:ahLst/>
              <a:cxnLst/>
              <a:rect l="l" t="t" r="r" b="b"/>
              <a:pathLst>
                <a:path w="33735" h="33761" extrusionOk="0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8"/>
            <p:cNvSpPr/>
            <p:nvPr/>
          </p:nvSpPr>
          <p:spPr>
            <a:xfrm>
              <a:off x="4752650" y="944875"/>
              <a:ext cx="224975" cy="670475"/>
            </a:xfrm>
            <a:custGeom>
              <a:avLst/>
              <a:gdLst/>
              <a:ahLst/>
              <a:cxnLst/>
              <a:rect l="l" t="t" r="r" b="b"/>
              <a:pathLst>
                <a:path w="8999" h="26819" extrusionOk="0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8"/>
            <p:cNvSpPr/>
            <p:nvPr/>
          </p:nvSpPr>
          <p:spPr>
            <a:xfrm>
              <a:off x="4350400" y="882850"/>
              <a:ext cx="397275" cy="844025"/>
            </a:xfrm>
            <a:custGeom>
              <a:avLst/>
              <a:gdLst/>
              <a:ahLst/>
              <a:cxnLst/>
              <a:rect l="l" t="t" r="r" b="b"/>
              <a:pathLst>
                <a:path w="15891" h="33761" extrusionOk="0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8"/>
            <p:cNvSpPr/>
            <p:nvPr/>
          </p:nvSpPr>
          <p:spPr>
            <a:xfrm>
              <a:off x="4483225" y="882850"/>
              <a:ext cx="139975" cy="844025"/>
            </a:xfrm>
            <a:custGeom>
              <a:avLst/>
              <a:gdLst/>
              <a:ahLst/>
              <a:cxnLst/>
              <a:rect l="l" t="t" r="r" b="b"/>
              <a:pathLst>
                <a:path w="5599" h="33761" extrusionOk="0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8"/>
            <p:cNvSpPr/>
            <p:nvPr/>
          </p:nvSpPr>
          <p:spPr>
            <a:xfrm>
              <a:off x="4270825" y="927350"/>
              <a:ext cx="706800" cy="799525"/>
            </a:xfrm>
            <a:custGeom>
              <a:avLst/>
              <a:gdLst/>
              <a:ahLst/>
              <a:cxnLst/>
              <a:rect l="l" t="t" r="r" b="b"/>
              <a:pathLst>
                <a:path w="28272" h="31981" extrusionOk="0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8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6" name="Google Shape;376;p8"/>
          <p:cNvGrpSpPr/>
          <p:nvPr/>
        </p:nvGrpSpPr>
        <p:grpSpPr>
          <a:xfrm>
            <a:off x="657488" y="430950"/>
            <a:ext cx="652900" cy="652900"/>
            <a:chOff x="2751400" y="2498775"/>
            <a:chExt cx="652900" cy="652900"/>
          </a:xfrm>
        </p:grpSpPr>
        <p:sp>
          <p:nvSpPr>
            <p:cNvPr id="377" name="Google Shape;377;p8"/>
            <p:cNvSpPr/>
            <p:nvPr/>
          </p:nvSpPr>
          <p:spPr>
            <a:xfrm>
              <a:off x="2751400" y="2498775"/>
              <a:ext cx="652900" cy="652900"/>
            </a:xfrm>
            <a:custGeom>
              <a:avLst/>
              <a:gdLst/>
              <a:ahLst/>
              <a:cxnLst/>
              <a:rect l="l" t="t" r="r" b="b"/>
              <a:pathLst>
                <a:path w="26116" h="26116" extrusionOk="0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8"/>
            <p:cNvSpPr/>
            <p:nvPr/>
          </p:nvSpPr>
          <p:spPr>
            <a:xfrm>
              <a:off x="2758925" y="2889025"/>
              <a:ext cx="637875" cy="187500"/>
            </a:xfrm>
            <a:custGeom>
              <a:avLst/>
              <a:gdLst/>
              <a:ahLst/>
              <a:cxnLst/>
              <a:rect l="l" t="t" r="r" b="b"/>
              <a:pathLst>
                <a:path w="25515" h="7500" extrusionOk="0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8"/>
            <p:cNvSpPr/>
            <p:nvPr/>
          </p:nvSpPr>
          <p:spPr>
            <a:xfrm>
              <a:off x="2761425" y="2606275"/>
              <a:ext cx="637250" cy="224850"/>
            </a:xfrm>
            <a:custGeom>
              <a:avLst/>
              <a:gdLst/>
              <a:ahLst/>
              <a:cxnLst/>
              <a:rect l="l" t="t" r="r" b="b"/>
              <a:pathLst>
                <a:path w="25490" h="8994" extrusionOk="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8"/>
            <p:cNvSpPr/>
            <p:nvPr/>
          </p:nvSpPr>
          <p:spPr>
            <a:xfrm>
              <a:off x="2907425" y="2498775"/>
              <a:ext cx="319575" cy="93675"/>
            </a:xfrm>
            <a:custGeom>
              <a:avLst/>
              <a:gdLst/>
              <a:ahLst/>
              <a:cxnLst/>
              <a:rect l="l" t="t" r="r" b="b"/>
              <a:pathLst>
                <a:path w="12783" h="3747" extrusionOk="0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8"/>
            <p:cNvSpPr/>
            <p:nvPr/>
          </p:nvSpPr>
          <p:spPr>
            <a:xfrm>
              <a:off x="2754525" y="2694275"/>
              <a:ext cx="632875" cy="116125"/>
            </a:xfrm>
            <a:custGeom>
              <a:avLst/>
              <a:gdLst/>
              <a:ahLst/>
              <a:cxnLst/>
              <a:rect l="l" t="t" r="r" b="b"/>
              <a:pathLst>
                <a:path w="25315" h="4645" extrusionOk="0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8"/>
            <p:cNvSpPr/>
            <p:nvPr/>
          </p:nvSpPr>
          <p:spPr>
            <a:xfrm>
              <a:off x="2752025" y="2829175"/>
              <a:ext cx="619075" cy="167125"/>
            </a:xfrm>
            <a:custGeom>
              <a:avLst/>
              <a:gdLst/>
              <a:ahLst/>
              <a:cxnLst/>
              <a:rect l="l" t="t" r="r" b="b"/>
              <a:pathLst>
                <a:path w="24763" h="6685" extrusionOk="0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8"/>
            <p:cNvSpPr/>
            <p:nvPr/>
          </p:nvSpPr>
          <p:spPr>
            <a:xfrm>
              <a:off x="2817825" y="2553600"/>
              <a:ext cx="483100" cy="74275"/>
            </a:xfrm>
            <a:custGeom>
              <a:avLst/>
              <a:gdLst/>
              <a:ahLst/>
              <a:cxnLst/>
              <a:rect l="l" t="t" r="r" b="b"/>
              <a:pathLst>
                <a:path w="19324" h="2971" extrusionOk="0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8"/>
            <p:cNvSpPr/>
            <p:nvPr/>
          </p:nvSpPr>
          <p:spPr>
            <a:xfrm>
              <a:off x="2823450" y="2981950"/>
              <a:ext cx="492500" cy="130900"/>
            </a:xfrm>
            <a:custGeom>
              <a:avLst/>
              <a:gdLst/>
              <a:ahLst/>
              <a:cxnLst/>
              <a:rect l="l" t="t" r="r" b="b"/>
              <a:pathLst>
                <a:path w="19700" h="5236" extrusionOk="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8"/>
            <p:cNvSpPr/>
            <p:nvPr/>
          </p:nvSpPr>
          <p:spPr>
            <a:xfrm>
              <a:off x="2842250" y="2542625"/>
              <a:ext cx="562050" cy="609050"/>
            </a:xfrm>
            <a:custGeom>
              <a:avLst/>
              <a:gdLst/>
              <a:ahLst/>
              <a:cxnLst/>
              <a:rect l="l" t="t" r="r" b="b"/>
              <a:pathLst>
                <a:path w="22482" h="24362" extrusionOk="0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  <a:effectLst/>
      </p:bgPr>
    </p:bg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13"/>
          <p:cNvSpPr/>
          <p:nvPr/>
        </p:nvSpPr>
        <p:spPr>
          <a:xfrm rot="-9370905">
            <a:off x="-108092" y="-662208"/>
            <a:ext cx="9732453" cy="5741531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71" name="Google Shape;571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13"/>
          <p:cNvSpPr/>
          <p:nvPr/>
        </p:nvSpPr>
        <p:spPr>
          <a:xfrm>
            <a:off x="5276925" y="0"/>
            <a:ext cx="4423146" cy="5829284"/>
          </a:xfrm>
          <a:custGeom>
            <a:avLst/>
            <a:gdLst/>
            <a:ahLst/>
            <a:cxnLst/>
            <a:rect l="l" t="t" r="r" b="b"/>
            <a:pathLst>
              <a:path w="113414" h="140507" extrusionOk="0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13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13"/>
          <p:cNvSpPr/>
          <p:nvPr/>
        </p:nvSpPr>
        <p:spPr>
          <a:xfrm>
            <a:off x="-3519225" y="0"/>
            <a:ext cx="5253633" cy="5276847"/>
          </a:xfrm>
          <a:custGeom>
            <a:avLst/>
            <a:gdLst/>
            <a:ahLst/>
            <a:cxnLst/>
            <a:rect l="l" t="t" r="r" b="b"/>
            <a:pathLst>
              <a:path w="117973" h="130373" extrusionOk="0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13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B37FEF"/>
              </a:solidFill>
            </a:endParaRPr>
          </a:p>
        </p:txBody>
      </p:sp>
      <p:sp>
        <p:nvSpPr>
          <p:cNvPr id="574" name="Google Shape;574;p13"/>
          <p:cNvSpPr txBox="1">
            <a:spLocks noGrp="1"/>
          </p:cNvSpPr>
          <p:nvPr>
            <p:ph type="title"/>
          </p:nvPr>
        </p:nvSpPr>
        <p:spPr>
          <a:xfrm>
            <a:off x="2295600" y="3021563"/>
            <a:ext cx="4553100" cy="436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75" name="Google Shape;575;p13"/>
          <p:cNvSpPr txBox="1">
            <a:spLocks noGrp="1"/>
          </p:cNvSpPr>
          <p:nvPr>
            <p:ph type="subTitle" idx="1"/>
          </p:nvPr>
        </p:nvSpPr>
        <p:spPr>
          <a:xfrm>
            <a:off x="2295450" y="1685138"/>
            <a:ext cx="4553100" cy="1235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576" name="Google Shape;576;p13"/>
          <p:cNvGrpSpPr/>
          <p:nvPr/>
        </p:nvGrpSpPr>
        <p:grpSpPr>
          <a:xfrm>
            <a:off x="1535429" y="583264"/>
            <a:ext cx="193699" cy="185318"/>
            <a:chOff x="3483800" y="1530650"/>
            <a:chExt cx="1459674" cy="1397574"/>
          </a:xfrm>
        </p:grpSpPr>
        <p:sp>
          <p:nvSpPr>
            <p:cNvPr id="577" name="Google Shape;577;p13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13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13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13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13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13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13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1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1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6" name="Google Shape;586;p13"/>
          <p:cNvGrpSpPr/>
          <p:nvPr/>
        </p:nvGrpSpPr>
        <p:grpSpPr>
          <a:xfrm>
            <a:off x="7089424" y="3405872"/>
            <a:ext cx="318260" cy="295560"/>
            <a:chOff x="3931664" y="3196564"/>
            <a:chExt cx="819834" cy="761359"/>
          </a:xfrm>
        </p:grpSpPr>
        <p:sp>
          <p:nvSpPr>
            <p:cNvPr id="587" name="Google Shape;587;p13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13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13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0" name="Google Shape;590;p13"/>
          <p:cNvGrpSpPr/>
          <p:nvPr/>
        </p:nvGrpSpPr>
        <p:grpSpPr>
          <a:xfrm>
            <a:off x="575339" y="1284522"/>
            <a:ext cx="500427" cy="464734"/>
            <a:chOff x="3931664" y="3196564"/>
            <a:chExt cx="819834" cy="761359"/>
          </a:xfrm>
        </p:grpSpPr>
        <p:sp>
          <p:nvSpPr>
            <p:cNvPr id="591" name="Google Shape;591;p13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13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13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4" name="Google Shape;594;p13"/>
          <p:cNvGrpSpPr/>
          <p:nvPr/>
        </p:nvGrpSpPr>
        <p:grpSpPr>
          <a:xfrm>
            <a:off x="7972429" y="2479089"/>
            <a:ext cx="193699" cy="185318"/>
            <a:chOff x="3483800" y="1530650"/>
            <a:chExt cx="1459674" cy="1397574"/>
          </a:xfrm>
        </p:grpSpPr>
        <p:sp>
          <p:nvSpPr>
            <p:cNvPr id="595" name="Google Shape;595;p13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13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13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13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13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13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13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1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1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4" name="Google Shape;604;p13"/>
          <p:cNvGrpSpPr/>
          <p:nvPr/>
        </p:nvGrpSpPr>
        <p:grpSpPr>
          <a:xfrm rot="-2700000">
            <a:off x="2741984" y="4418164"/>
            <a:ext cx="307579" cy="294296"/>
            <a:chOff x="3483800" y="1530650"/>
            <a:chExt cx="1459674" cy="1397574"/>
          </a:xfrm>
        </p:grpSpPr>
        <p:sp>
          <p:nvSpPr>
            <p:cNvPr id="605" name="Google Shape;605;p13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13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13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13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13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13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13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1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13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4" name="Google Shape;614;p13"/>
          <p:cNvGrpSpPr/>
          <p:nvPr/>
        </p:nvGrpSpPr>
        <p:grpSpPr>
          <a:xfrm rot="-3121908">
            <a:off x="7407403" y="392194"/>
            <a:ext cx="318220" cy="295523"/>
            <a:chOff x="3931664" y="3196564"/>
            <a:chExt cx="819834" cy="761359"/>
          </a:xfrm>
        </p:grpSpPr>
        <p:sp>
          <p:nvSpPr>
            <p:cNvPr id="615" name="Google Shape;615;p13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13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13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8" name="Google Shape;618;p13"/>
          <p:cNvGrpSpPr/>
          <p:nvPr/>
        </p:nvGrpSpPr>
        <p:grpSpPr>
          <a:xfrm>
            <a:off x="8370337" y="-422491"/>
            <a:ext cx="1143068" cy="1143068"/>
            <a:chOff x="1565300" y="733100"/>
            <a:chExt cx="1143525" cy="1143525"/>
          </a:xfrm>
        </p:grpSpPr>
        <p:sp>
          <p:nvSpPr>
            <p:cNvPr id="619" name="Google Shape;619;p13"/>
            <p:cNvSpPr/>
            <p:nvPr/>
          </p:nvSpPr>
          <p:spPr>
            <a:xfrm>
              <a:off x="1565300" y="733100"/>
              <a:ext cx="1143525" cy="1143525"/>
            </a:xfrm>
            <a:custGeom>
              <a:avLst/>
              <a:gdLst/>
              <a:ahLst/>
              <a:cxnLst/>
              <a:rect l="l" t="t" r="r" b="b"/>
              <a:pathLst>
                <a:path w="45741" h="45741" extrusionOk="0">
                  <a:moveTo>
                    <a:pt x="22883" y="1"/>
                  </a:moveTo>
                  <a:cubicBezTo>
                    <a:pt x="10251" y="1"/>
                    <a:pt x="1" y="10251"/>
                    <a:pt x="1" y="22883"/>
                  </a:cubicBezTo>
                  <a:cubicBezTo>
                    <a:pt x="1" y="35515"/>
                    <a:pt x="10251" y="45740"/>
                    <a:pt x="22883" y="45740"/>
                  </a:cubicBezTo>
                  <a:cubicBezTo>
                    <a:pt x="35515" y="45740"/>
                    <a:pt x="45740" y="35515"/>
                    <a:pt x="45740" y="22883"/>
                  </a:cubicBezTo>
                  <a:cubicBezTo>
                    <a:pt x="45740" y="10251"/>
                    <a:pt x="35515" y="1"/>
                    <a:pt x="22883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13"/>
            <p:cNvSpPr/>
            <p:nvPr/>
          </p:nvSpPr>
          <p:spPr>
            <a:xfrm>
              <a:off x="1565300" y="906675"/>
              <a:ext cx="1143525" cy="708025"/>
            </a:xfrm>
            <a:custGeom>
              <a:avLst/>
              <a:gdLst/>
              <a:ahLst/>
              <a:cxnLst/>
              <a:rect l="l" t="t" r="r" b="b"/>
              <a:pathLst>
                <a:path w="45741" h="28321" extrusionOk="0">
                  <a:moveTo>
                    <a:pt x="39299" y="0"/>
                  </a:moveTo>
                  <a:cubicBezTo>
                    <a:pt x="36417" y="2080"/>
                    <a:pt x="38547" y="6065"/>
                    <a:pt x="35189" y="7619"/>
                  </a:cubicBezTo>
                  <a:cubicBezTo>
                    <a:pt x="34542" y="7912"/>
                    <a:pt x="33927" y="8029"/>
                    <a:pt x="33333" y="8029"/>
                  </a:cubicBezTo>
                  <a:cubicBezTo>
                    <a:pt x="31015" y="8029"/>
                    <a:pt x="29010" y="6254"/>
                    <a:pt x="26643" y="6254"/>
                  </a:cubicBezTo>
                  <a:cubicBezTo>
                    <a:pt x="26089" y="6254"/>
                    <a:pt x="25515" y="6351"/>
                    <a:pt x="24913" y="6592"/>
                  </a:cubicBezTo>
                  <a:cubicBezTo>
                    <a:pt x="21328" y="8030"/>
                    <a:pt x="21583" y="9846"/>
                    <a:pt x="18617" y="9846"/>
                  </a:cubicBezTo>
                  <a:cubicBezTo>
                    <a:pt x="18431" y="9846"/>
                    <a:pt x="18233" y="9839"/>
                    <a:pt x="18021" y="9825"/>
                  </a:cubicBezTo>
                  <a:cubicBezTo>
                    <a:pt x="14437" y="9549"/>
                    <a:pt x="13534" y="6566"/>
                    <a:pt x="10752" y="5815"/>
                  </a:cubicBezTo>
                  <a:cubicBezTo>
                    <a:pt x="8798" y="5288"/>
                    <a:pt x="5690" y="4236"/>
                    <a:pt x="3559" y="3684"/>
                  </a:cubicBezTo>
                  <a:cubicBezTo>
                    <a:pt x="1304" y="7243"/>
                    <a:pt x="1" y="11429"/>
                    <a:pt x="1" y="15940"/>
                  </a:cubicBezTo>
                  <a:cubicBezTo>
                    <a:pt x="1" y="18095"/>
                    <a:pt x="301" y="20176"/>
                    <a:pt x="878" y="22156"/>
                  </a:cubicBezTo>
                  <a:cubicBezTo>
                    <a:pt x="1517" y="21811"/>
                    <a:pt x="2019" y="21669"/>
                    <a:pt x="2497" y="21669"/>
                  </a:cubicBezTo>
                  <a:cubicBezTo>
                    <a:pt x="3965" y="21669"/>
                    <a:pt x="5200" y="23014"/>
                    <a:pt x="9474" y="23960"/>
                  </a:cubicBezTo>
                  <a:cubicBezTo>
                    <a:pt x="14945" y="25173"/>
                    <a:pt x="18101" y="28321"/>
                    <a:pt x="23058" y="28321"/>
                  </a:cubicBezTo>
                  <a:cubicBezTo>
                    <a:pt x="23938" y="28321"/>
                    <a:pt x="24874" y="28222"/>
                    <a:pt x="25890" y="27995"/>
                  </a:cubicBezTo>
                  <a:cubicBezTo>
                    <a:pt x="31499" y="26744"/>
                    <a:pt x="30482" y="25909"/>
                    <a:pt x="34065" y="25909"/>
                  </a:cubicBezTo>
                  <a:cubicBezTo>
                    <a:pt x="34789" y="25909"/>
                    <a:pt x="35701" y="25944"/>
                    <a:pt x="36893" y="26015"/>
                  </a:cubicBezTo>
                  <a:cubicBezTo>
                    <a:pt x="40352" y="26216"/>
                    <a:pt x="41855" y="26767"/>
                    <a:pt x="42983" y="26842"/>
                  </a:cubicBezTo>
                  <a:cubicBezTo>
                    <a:pt x="44738" y="23609"/>
                    <a:pt x="45740" y="19875"/>
                    <a:pt x="45740" y="15940"/>
                  </a:cubicBezTo>
                  <a:cubicBezTo>
                    <a:pt x="45740" y="9749"/>
                    <a:pt x="43284" y="4135"/>
                    <a:pt x="39299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13"/>
            <p:cNvSpPr/>
            <p:nvPr/>
          </p:nvSpPr>
          <p:spPr>
            <a:xfrm>
              <a:off x="1666800" y="1616175"/>
              <a:ext cx="896650" cy="260450"/>
            </a:xfrm>
            <a:custGeom>
              <a:avLst/>
              <a:gdLst/>
              <a:ahLst/>
              <a:cxnLst/>
              <a:rect l="l" t="t" r="r" b="b"/>
              <a:pathLst>
                <a:path w="35866" h="10418" extrusionOk="0">
                  <a:moveTo>
                    <a:pt x="3072" y="1"/>
                  </a:moveTo>
                  <a:cubicBezTo>
                    <a:pt x="2065" y="1"/>
                    <a:pt x="1090" y="233"/>
                    <a:pt x="1" y="542"/>
                  </a:cubicBezTo>
                  <a:cubicBezTo>
                    <a:pt x="4136" y="6507"/>
                    <a:pt x="11028" y="10417"/>
                    <a:pt x="18823" y="10417"/>
                  </a:cubicBezTo>
                  <a:cubicBezTo>
                    <a:pt x="25590" y="10417"/>
                    <a:pt x="31680" y="7460"/>
                    <a:pt x="35866" y="2798"/>
                  </a:cubicBezTo>
                  <a:lnTo>
                    <a:pt x="35866" y="2798"/>
                  </a:lnTo>
                  <a:cubicBezTo>
                    <a:pt x="32532" y="2823"/>
                    <a:pt x="28572" y="3450"/>
                    <a:pt x="27294" y="4101"/>
                  </a:cubicBezTo>
                  <a:cubicBezTo>
                    <a:pt x="24612" y="5530"/>
                    <a:pt x="25590" y="4928"/>
                    <a:pt x="21454" y="6056"/>
                  </a:cubicBezTo>
                  <a:cubicBezTo>
                    <a:pt x="20763" y="6246"/>
                    <a:pt x="20046" y="6333"/>
                    <a:pt x="19309" y="6333"/>
                  </a:cubicBezTo>
                  <a:cubicBezTo>
                    <a:pt x="15662" y="6333"/>
                    <a:pt x="11527" y="4189"/>
                    <a:pt x="7670" y="1645"/>
                  </a:cubicBezTo>
                  <a:cubicBezTo>
                    <a:pt x="5843" y="422"/>
                    <a:pt x="4429" y="1"/>
                    <a:pt x="3072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13"/>
            <p:cNvSpPr/>
            <p:nvPr/>
          </p:nvSpPr>
          <p:spPr>
            <a:xfrm>
              <a:off x="1790250" y="733100"/>
              <a:ext cx="664800" cy="158550"/>
            </a:xfrm>
            <a:custGeom>
              <a:avLst/>
              <a:gdLst/>
              <a:ahLst/>
              <a:cxnLst/>
              <a:rect l="l" t="t" r="r" b="b"/>
              <a:pathLst>
                <a:path w="26592" h="6342" extrusionOk="0">
                  <a:moveTo>
                    <a:pt x="13885" y="1"/>
                  </a:moveTo>
                  <a:cubicBezTo>
                    <a:pt x="8647" y="1"/>
                    <a:pt x="3835" y="1755"/>
                    <a:pt x="0" y="4712"/>
                  </a:cubicBezTo>
                  <a:cubicBezTo>
                    <a:pt x="2207" y="5280"/>
                    <a:pt x="4502" y="5371"/>
                    <a:pt x="6220" y="5371"/>
                  </a:cubicBezTo>
                  <a:cubicBezTo>
                    <a:pt x="6551" y="5371"/>
                    <a:pt x="6860" y="5368"/>
                    <a:pt x="7143" y="5364"/>
                  </a:cubicBezTo>
                  <a:cubicBezTo>
                    <a:pt x="9624" y="5339"/>
                    <a:pt x="11955" y="4763"/>
                    <a:pt x="14336" y="4462"/>
                  </a:cubicBezTo>
                  <a:cubicBezTo>
                    <a:pt x="14485" y="4442"/>
                    <a:pt x="14630" y="4432"/>
                    <a:pt x="14774" y="4432"/>
                  </a:cubicBezTo>
                  <a:cubicBezTo>
                    <a:pt x="16811" y="4432"/>
                    <a:pt x="18330" y="6342"/>
                    <a:pt x="21077" y="6342"/>
                  </a:cubicBezTo>
                  <a:cubicBezTo>
                    <a:pt x="21255" y="6342"/>
                    <a:pt x="21440" y="6334"/>
                    <a:pt x="21629" y="6316"/>
                  </a:cubicBezTo>
                  <a:cubicBezTo>
                    <a:pt x="24136" y="6091"/>
                    <a:pt x="25439" y="5013"/>
                    <a:pt x="26592" y="3860"/>
                  </a:cubicBezTo>
                  <a:cubicBezTo>
                    <a:pt x="22958" y="1429"/>
                    <a:pt x="18597" y="1"/>
                    <a:pt x="1388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13"/>
            <p:cNvSpPr/>
            <p:nvPr/>
          </p:nvSpPr>
          <p:spPr>
            <a:xfrm>
              <a:off x="1575325" y="1062675"/>
              <a:ext cx="1133500" cy="371550"/>
            </a:xfrm>
            <a:custGeom>
              <a:avLst/>
              <a:gdLst/>
              <a:ahLst/>
              <a:cxnLst/>
              <a:rect l="l" t="t" r="r" b="b"/>
              <a:pathLst>
                <a:path w="45340" h="14862" extrusionOk="0">
                  <a:moveTo>
                    <a:pt x="43184" y="1"/>
                  </a:moveTo>
                  <a:cubicBezTo>
                    <a:pt x="42883" y="251"/>
                    <a:pt x="42582" y="477"/>
                    <a:pt x="42281" y="702"/>
                  </a:cubicBezTo>
                  <a:cubicBezTo>
                    <a:pt x="40627" y="1905"/>
                    <a:pt x="38146" y="3986"/>
                    <a:pt x="36216" y="5364"/>
                  </a:cubicBezTo>
                  <a:cubicBezTo>
                    <a:pt x="35020" y="6207"/>
                    <a:pt x="33853" y="6460"/>
                    <a:pt x="31961" y="6460"/>
                  </a:cubicBezTo>
                  <a:cubicBezTo>
                    <a:pt x="30761" y="6460"/>
                    <a:pt x="29269" y="6358"/>
                    <a:pt x="27294" y="6241"/>
                  </a:cubicBezTo>
                  <a:cubicBezTo>
                    <a:pt x="26757" y="6210"/>
                    <a:pt x="26295" y="6195"/>
                    <a:pt x="25896" y="6195"/>
                  </a:cubicBezTo>
                  <a:cubicBezTo>
                    <a:pt x="22515" y="6195"/>
                    <a:pt x="23606" y="7271"/>
                    <a:pt x="21028" y="8347"/>
                  </a:cubicBezTo>
                  <a:cubicBezTo>
                    <a:pt x="18444" y="9416"/>
                    <a:pt x="17880" y="9713"/>
                    <a:pt x="15322" y="9713"/>
                  </a:cubicBezTo>
                  <a:cubicBezTo>
                    <a:pt x="15002" y="9713"/>
                    <a:pt x="14651" y="9708"/>
                    <a:pt x="14261" y="9700"/>
                  </a:cubicBezTo>
                  <a:cubicBezTo>
                    <a:pt x="10727" y="9625"/>
                    <a:pt x="9299" y="7670"/>
                    <a:pt x="6542" y="5790"/>
                  </a:cubicBezTo>
                  <a:cubicBezTo>
                    <a:pt x="4286" y="4286"/>
                    <a:pt x="2532" y="3560"/>
                    <a:pt x="452" y="3509"/>
                  </a:cubicBezTo>
                  <a:cubicBezTo>
                    <a:pt x="276" y="4161"/>
                    <a:pt x="126" y="4813"/>
                    <a:pt x="1" y="5489"/>
                  </a:cubicBezTo>
                  <a:cubicBezTo>
                    <a:pt x="1354" y="6166"/>
                    <a:pt x="1955" y="7946"/>
                    <a:pt x="3309" y="9123"/>
                  </a:cubicBezTo>
                  <a:cubicBezTo>
                    <a:pt x="5121" y="10657"/>
                    <a:pt x="11566" y="13182"/>
                    <a:pt x="15711" y="13182"/>
                  </a:cubicBezTo>
                  <a:cubicBezTo>
                    <a:pt x="16037" y="13182"/>
                    <a:pt x="16348" y="13166"/>
                    <a:pt x="16642" y="13134"/>
                  </a:cubicBezTo>
                  <a:cubicBezTo>
                    <a:pt x="20702" y="12682"/>
                    <a:pt x="20101" y="11254"/>
                    <a:pt x="23384" y="10126"/>
                  </a:cubicBezTo>
                  <a:cubicBezTo>
                    <a:pt x="24259" y="9828"/>
                    <a:pt x="24856" y="9689"/>
                    <a:pt x="25284" y="9689"/>
                  </a:cubicBezTo>
                  <a:cubicBezTo>
                    <a:pt x="26476" y="9689"/>
                    <a:pt x="26374" y="10761"/>
                    <a:pt x="27369" y="12457"/>
                  </a:cubicBezTo>
                  <a:cubicBezTo>
                    <a:pt x="28310" y="14077"/>
                    <a:pt x="31598" y="14861"/>
                    <a:pt x="34451" y="14861"/>
                  </a:cubicBezTo>
                  <a:cubicBezTo>
                    <a:pt x="35703" y="14861"/>
                    <a:pt x="36871" y="14710"/>
                    <a:pt x="37720" y="14412"/>
                  </a:cubicBezTo>
                  <a:cubicBezTo>
                    <a:pt x="40151" y="13560"/>
                    <a:pt x="42933" y="13735"/>
                    <a:pt x="45038" y="13334"/>
                  </a:cubicBezTo>
                  <a:cubicBezTo>
                    <a:pt x="45239" y="12156"/>
                    <a:pt x="45339" y="10928"/>
                    <a:pt x="45339" y="9700"/>
                  </a:cubicBezTo>
                  <a:cubicBezTo>
                    <a:pt x="45339" y="8923"/>
                    <a:pt x="45314" y="8196"/>
                    <a:pt x="45239" y="7444"/>
                  </a:cubicBezTo>
                  <a:cubicBezTo>
                    <a:pt x="45020" y="7225"/>
                    <a:pt x="44791" y="7132"/>
                    <a:pt x="44538" y="7132"/>
                  </a:cubicBezTo>
                  <a:cubicBezTo>
                    <a:pt x="43665" y="7132"/>
                    <a:pt x="42516" y="8248"/>
                    <a:pt x="40552" y="9123"/>
                  </a:cubicBezTo>
                  <a:cubicBezTo>
                    <a:pt x="37921" y="10251"/>
                    <a:pt x="37344" y="11404"/>
                    <a:pt x="34938" y="12006"/>
                  </a:cubicBezTo>
                  <a:cubicBezTo>
                    <a:pt x="34627" y="12084"/>
                    <a:pt x="34339" y="12120"/>
                    <a:pt x="34076" y="12120"/>
                  </a:cubicBezTo>
                  <a:cubicBezTo>
                    <a:pt x="32306" y="12120"/>
                    <a:pt x="31632" y="10478"/>
                    <a:pt x="32156" y="8798"/>
                  </a:cubicBezTo>
                  <a:cubicBezTo>
                    <a:pt x="32401" y="8001"/>
                    <a:pt x="32921" y="7804"/>
                    <a:pt x="33593" y="7804"/>
                  </a:cubicBezTo>
                  <a:cubicBezTo>
                    <a:pt x="34254" y="7804"/>
                    <a:pt x="35061" y="7994"/>
                    <a:pt x="35900" y="7994"/>
                  </a:cubicBezTo>
                  <a:cubicBezTo>
                    <a:pt x="36303" y="7994"/>
                    <a:pt x="36714" y="7950"/>
                    <a:pt x="37119" y="7820"/>
                  </a:cubicBezTo>
                  <a:cubicBezTo>
                    <a:pt x="39199" y="7144"/>
                    <a:pt x="41830" y="4738"/>
                    <a:pt x="42733" y="4111"/>
                  </a:cubicBezTo>
                  <a:cubicBezTo>
                    <a:pt x="43033" y="3885"/>
                    <a:pt x="43610" y="3284"/>
                    <a:pt x="44211" y="2557"/>
                  </a:cubicBezTo>
                  <a:cubicBezTo>
                    <a:pt x="43911" y="1680"/>
                    <a:pt x="43585" y="828"/>
                    <a:pt x="43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13"/>
            <p:cNvSpPr/>
            <p:nvPr/>
          </p:nvSpPr>
          <p:spPr>
            <a:xfrm>
              <a:off x="1569675" y="1373450"/>
              <a:ext cx="1104675" cy="161625"/>
            </a:xfrm>
            <a:custGeom>
              <a:avLst/>
              <a:gdLst/>
              <a:ahLst/>
              <a:cxnLst/>
              <a:rect l="l" t="t" r="r" b="b"/>
              <a:pathLst>
                <a:path w="44187" h="6465" extrusionOk="0">
                  <a:moveTo>
                    <a:pt x="1" y="1"/>
                  </a:moveTo>
                  <a:lnTo>
                    <a:pt x="1" y="1"/>
                  </a:lnTo>
                  <a:cubicBezTo>
                    <a:pt x="51" y="527"/>
                    <a:pt x="151" y="1053"/>
                    <a:pt x="252" y="1580"/>
                  </a:cubicBezTo>
                  <a:cubicBezTo>
                    <a:pt x="3184" y="1605"/>
                    <a:pt x="7094" y="1805"/>
                    <a:pt x="8773" y="3209"/>
                  </a:cubicBezTo>
                  <a:cubicBezTo>
                    <a:pt x="10805" y="4937"/>
                    <a:pt x="13686" y="5294"/>
                    <a:pt x="15753" y="5294"/>
                  </a:cubicBezTo>
                  <a:cubicBezTo>
                    <a:pt x="15904" y="5294"/>
                    <a:pt x="16050" y="5292"/>
                    <a:pt x="16192" y="5289"/>
                  </a:cubicBezTo>
                  <a:cubicBezTo>
                    <a:pt x="18060" y="5222"/>
                    <a:pt x="21348" y="4208"/>
                    <a:pt x="23624" y="4208"/>
                  </a:cubicBezTo>
                  <a:cubicBezTo>
                    <a:pt x="23913" y="4208"/>
                    <a:pt x="24186" y="4225"/>
                    <a:pt x="24437" y="4261"/>
                  </a:cubicBezTo>
                  <a:cubicBezTo>
                    <a:pt x="26550" y="4567"/>
                    <a:pt x="26420" y="6037"/>
                    <a:pt x="28310" y="6037"/>
                  </a:cubicBezTo>
                  <a:cubicBezTo>
                    <a:pt x="28438" y="6037"/>
                    <a:pt x="28575" y="6030"/>
                    <a:pt x="28723" y="6016"/>
                  </a:cubicBezTo>
                  <a:cubicBezTo>
                    <a:pt x="29352" y="5954"/>
                    <a:pt x="30473" y="5926"/>
                    <a:pt x="31823" y="5926"/>
                  </a:cubicBezTo>
                  <a:cubicBezTo>
                    <a:pt x="35422" y="5926"/>
                    <a:pt x="40648" y="6125"/>
                    <a:pt x="42507" y="6417"/>
                  </a:cubicBezTo>
                  <a:cubicBezTo>
                    <a:pt x="42734" y="6451"/>
                    <a:pt x="42929" y="6464"/>
                    <a:pt x="43104" y="6464"/>
                  </a:cubicBezTo>
                  <a:cubicBezTo>
                    <a:pt x="43315" y="6464"/>
                    <a:pt x="43495" y="6444"/>
                    <a:pt x="43660" y="6417"/>
                  </a:cubicBezTo>
                  <a:cubicBezTo>
                    <a:pt x="43836" y="5991"/>
                    <a:pt x="44036" y="5540"/>
                    <a:pt x="44187" y="5089"/>
                  </a:cubicBezTo>
                  <a:cubicBezTo>
                    <a:pt x="41605" y="4838"/>
                    <a:pt x="37169" y="4487"/>
                    <a:pt x="35615" y="4437"/>
                  </a:cubicBezTo>
                  <a:cubicBezTo>
                    <a:pt x="35091" y="4416"/>
                    <a:pt x="34654" y="4408"/>
                    <a:pt x="34260" y="4408"/>
                  </a:cubicBezTo>
                  <a:cubicBezTo>
                    <a:pt x="33185" y="4408"/>
                    <a:pt x="32435" y="4466"/>
                    <a:pt x="31118" y="4466"/>
                  </a:cubicBezTo>
                  <a:cubicBezTo>
                    <a:pt x="30636" y="4466"/>
                    <a:pt x="30078" y="4458"/>
                    <a:pt x="29400" y="4437"/>
                  </a:cubicBezTo>
                  <a:cubicBezTo>
                    <a:pt x="26449" y="4345"/>
                    <a:pt x="26254" y="2375"/>
                    <a:pt x="24069" y="2375"/>
                  </a:cubicBezTo>
                  <a:cubicBezTo>
                    <a:pt x="23861" y="2375"/>
                    <a:pt x="23634" y="2393"/>
                    <a:pt x="23385" y="2432"/>
                  </a:cubicBezTo>
                  <a:cubicBezTo>
                    <a:pt x="20552" y="2883"/>
                    <a:pt x="20402" y="3259"/>
                    <a:pt x="16567" y="3785"/>
                  </a:cubicBezTo>
                  <a:cubicBezTo>
                    <a:pt x="15992" y="3865"/>
                    <a:pt x="15484" y="3901"/>
                    <a:pt x="15028" y="3901"/>
                  </a:cubicBezTo>
                  <a:cubicBezTo>
                    <a:pt x="12467" y="3901"/>
                    <a:pt x="11533" y="2746"/>
                    <a:pt x="9299" y="1555"/>
                  </a:cubicBezTo>
                  <a:cubicBezTo>
                    <a:pt x="7420" y="552"/>
                    <a:pt x="3109" y="7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13"/>
            <p:cNvSpPr/>
            <p:nvPr/>
          </p:nvSpPr>
          <p:spPr>
            <a:xfrm>
              <a:off x="1731975" y="809550"/>
              <a:ext cx="976850" cy="1067075"/>
            </a:xfrm>
            <a:custGeom>
              <a:avLst/>
              <a:gdLst/>
              <a:ahLst/>
              <a:cxnLst/>
              <a:rect l="l" t="t" r="r" b="b"/>
              <a:pathLst>
                <a:path w="39074" h="42683" extrusionOk="0">
                  <a:moveTo>
                    <a:pt x="27619" y="0"/>
                  </a:moveTo>
                  <a:lnTo>
                    <a:pt x="27619" y="0"/>
                  </a:lnTo>
                  <a:cubicBezTo>
                    <a:pt x="31730" y="4136"/>
                    <a:pt x="34286" y="9825"/>
                    <a:pt x="34286" y="16141"/>
                  </a:cubicBezTo>
                  <a:cubicBezTo>
                    <a:pt x="34286" y="28747"/>
                    <a:pt x="24035" y="38998"/>
                    <a:pt x="11404" y="38998"/>
                  </a:cubicBezTo>
                  <a:cubicBezTo>
                    <a:pt x="7243" y="38998"/>
                    <a:pt x="3359" y="37870"/>
                    <a:pt x="0" y="35940"/>
                  </a:cubicBezTo>
                  <a:lnTo>
                    <a:pt x="0" y="35940"/>
                  </a:lnTo>
                  <a:cubicBezTo>
                    <a:pt x="4136" y="40101"/>
                    <a:pt x="9875" y="42682"/>
                    <a:pt x="16216" y="42682"/>
                  </a:cubicBezTo>
                  <a:cubicBezTo>
                    <a:pt x="28848" y="42682"/>
                    <a:pt x="39073" y="32457"/>
                    <a:pt x="39073" y="19825"/>
                  </a:cubicBezTo>
                  <a:cubicBezTo>
                    <a:pt x="39073" y="11354"/>
                    <a:pt x="34462" y="3960"/>
                    <a:pt x="27619" y="0"/>
                  </a:cubicBezTo>
                  <a:close/>
                </a:path>
              </a:pathLst>
            </a:custGeom>
            <a:solidFill>
              <a:srgbClr val="CB5568">
                <a:alpha val="39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6" name="Google Shape;626;p13"/>
          <p:cNvGrpSpPr/>
          <p:nvPr/>
        </p:nvGrpSpPr>
        <p:grpSpPr>
          <a:xfrm>
            <a:off x="-324835" y="3402341"/>
            <a:ext cx="1933254" cy="1933222"/>
            <a:chOff x="3174950" y="3673600"/>
            <a:chExt cx="1481875" cy="1481850"/>
          </a:xfrm>
        </p:grpSpPr>
        <p:sp>
          <p:nvSpPr>
            <p:cNvPr id="627" name="Google Shape;627;p13"/>
            <p:cNvSpPr/>
            <p:nvPr/>
          </p:nvSpPr>
          <p:spPr>
            <a:xfrm>
              <a:off x="3174950" y="3673600"/>
              <a:ext cx="1481875" cy="1481850"/>
            </a:xfrm>
            <a:custGeom>
              <a:avLst/>
              <a:gdLst/>
              <a:ahLst/>
              <a:cxnLst/>
              <a:rect l="l" t="t" r="r" b="b"/>
              <a:pathLst>
                <a:path w="59275" h="59274" extrusionOk="0">
                  <a:moveTo>
                    <a:pt x="29625" y="0"/>
                  </a:moveTo>
                  <a:cubicBezTo>
                    <a:pt x="13259" y="0"/>
                    <a:pt x="1" y="13259"/>
                    <a:pt x="1" y="29650"/>
                  </a:cubicBezTo>
                  <a:cubicBezTo>
                    <a:pt x="1" y="46016"/>
                    <a:pt x="13259" y="59274"/>
                    <a:pt x="29625" y="59274"/>
                  </a:cubicBezTo>
                  <a:cubicBezTo>
                    <a:pt x="46016" y="59274"/>
                    <a:pt x="59274" y="46016"/>
                    <a:pt x="59274" y="29650"/>
                  </a:cubicBezTo>
                  <a:cubicBezTo>
                    <a:pt x="59274" y="13259"/>
                    <a:pt x="46016" y="0"/>
                    <a:pt x="296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13"/>
            <p:cNvSpPr/>
            <p:nvPr/>
          </p:nvSpPr>
          <p:spPr>
            <a:xfrm>
              <a:off x="3267075" y="3800150"/>
              <a:ext cx="1235600" cy="1232625"/>
            </a:xfrm>
            <a:custGeom>
              <a:avLst/>
              <a:gdLst/>
              <a:ahLst/>
              <a:cxnLst/>
              <a:rect l="l" t="t" r="r" b="b"/>
              <a:pathLst>
                <a:path w="49424" h="49305" extrusionOk="0">
                  <a:moveTo>
                    <a:pt x="26278" y="0"/>
                  </a:moveTo>
                  <a:cubicBezTo>
                    <a:pt x="24426" y="0"/>
                    <a:pt x="18194" y="1847"/>
                    <a:pt x="15589" y="3936"/>
                  </a:cubicBezTo>
                  <a:cubicBezTo>
                    <a:pt x="12807" y="6166"/>
                    <a:pt x="14887" y="7695"/>
                    <a:pt x="11278" y="10753"/>
                  </a:cubicBezTo>
                  <a:cubicBezTo>
                    <a:pt x="9558" y="12210"/>
                    <a:pt x="8055" y="12244"/>
                    <a:pt x="6727" y="12244"/>
                  </a:cubicBezTo>
                  <a:cubicBezTo>
                    <a:pt x="6661" y="12244"/>
                    <a:pt x="6597" y="12244"/>
                    <a:pt x="6532" y="12244"/>
                  </a:cubicBezTo>
                  <a:cubicBezTo>
                    <a:pt x="5157" y="12244"/>
                    <a:pt x="3973" y="12282"/>
                    <a:pt x="2932" y="13961"/>
                  </a:cubicBezTo>
                  <a:cubicBezTo>
                    <a:pt x="827" y="17294"/>
                    <a:pt x="276" y="23435"/>
                    <a:pt x="150" y="27319"/>
                  </a:cubicBezTo>
                  <a:cubicBezTo>
                    <a:pt x="0" y="31229"/>
                    <a:pt x="2782" y="29550"/>
                    <a:pt x="3208" y="33735"/>
                  </a:cubicBezTo>
                  <a:cubicBezTo>
                    <a:pt x="3609" y="37896"/>
                    <a:pt x="14612" y="47921"/>
                    <a:pt x="19223" y="49049"/>
                  </a:cubicBezTo>
                  <a:cubicBezTo>
                    <a:pt x="19967" y="49228"/>
                    <a:pt x="20571" y="49304"/>
                    <a:pt x="21077" y="49304"/>
                  </a:cubicBezTo>
                  <a:cubicBezTo>
                    <a:pt x="23692" y="49304"/>
                    <a:pt x="23673" y="47256"/>
                    <a:pt x="26592" y="46668"/>
                  </a:cubicBezTo>
                  <a:cubicBezTo>
                    <a:pt x="27196" y="46551"/>
                    <a:pt x="27766" y="46503"/>
                    <a:pt x="28321" y="46503"/>
                  </a:cubicBezTo>
                  <a:cubicBezTo>
                    <a:pt x="30611" y="46503"/>
                    <a:pt x="32634" y="47308"/>
                    <a:pt x="35679" y="47308"/>
                  </a:cubicBezTo>
                  <a:cubicBezTo>
                    <a:pt x="36149" y="47308"/>
                    <a:pt x="36644" y="47289"/>
                    <a:pt x="37168" y="47244"/>
                  </a:cubicBezTo>
                  <a:cubicBezTo>
                    <a:pt x="41905" y="46818"/>
                    <a:pt x="41780" y="43059"/>
                    <a:pt x="45389" y="38873"/>
                  </a:cubicBezTo>
                  <a:cubicBezTo>
                    <a:pt x="49023" y="34713"/>
                    <a:pt x="44562" y="29826"/>
                    <a:pt x="44010" y="28447"/>
                  </a:cubicBezTo>
                  <a:cubicBezTo>
                    <a:pt x="43434" y="27044"/>
                    <a:pt x="49148" y="25941"/>
                    <a:pt x="49299" y="22858"/>
                  </a:cubicBezTo>
                  <a:cubicBezTo>
                    <a:pt x="49424" y="19801"/>
                    <a:pt x="44136" y="7545"/>
                    <a:pt x="42456" y="5740"/>
                  </a:cubicBezTo>
                  <a:cubicBezTo>
                    <a:pt x="42001" y="5243"/>
                    <a:pt x="41480" y="5073"/>
                    <a:pt x="40913" y="5073"/>
                  </a:cubicBezTo>
                  <a:cubicBezTo>
                    <a:pt x="39687" y="5073"/>
                    <a:pt x="38241" y="5868"/>
                    <a:pt x="36757" y="5868"/>
                  </a:cubicBezTo>
                  <a:cubicBezTo>
                    <a:pt x="36435" y="5868"/>
                    <a:pt x="36113" y="5831"/>
                    <a:pt x="35790" y="5740"/>
                  </a:cubicBezTo>
                  <a:cubicBezTo>
                    <a:pt x="33283" y="5039"/>
                    <a:pt x="31128" y="1003"/>
                    <a:pt x="26592" y="26"/>
                  </a:cubicBezTo>
                  <a:cubicBezTo>
                    <a:pt x="26509" y="9"/>
                    <a:pt x="26403" y="0"/>
                    <a:pt x="262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13"/>
            <p:cNvSpPr/>
            <p:nvPr/>
          </p:nvSpPr>
          <p:spPr>
            <a:xfrm>
              <a:off x="3423700" y="3886675"/>
              <a:ext cx="915450" cy="938050"/>
            </a:xfrm>
            <a:custGeom>
              <a:avLst/>
              <a:gdLst/>
              <a:ahLst/>
              <a:cxnLst/>
              <a:rect l="l" t="t" r="r" b="b"/>
              <a:pathLst>
                <a:path w="36618" h="37522" extrusionOk="0">
                  <a:moveTo>
                    <a:pt x="21166" y="0"/>
                  </a:moveTo>
                  <a:cubicBezTo>
                    <a:pt x="20747" y="0"/>
                    <a:pt x="20260" y="99"/>
                    <a:pt x="19675" y="324"/>
                  </a:cubicBezTo>
                  <a:cubicBezTo>
                    <a:pt x="15740" y="1853"/>
                    <a:pt x="12983" y="6816"/>
                    <a:pt x="11555" y="7843"/>
                  </a:cubicBezTo>
                  <a:cubicBezTo>
                    <a:pt x="9074" y="9648"/>
                    <a:pt x="2783" y="11803"/>
                    <a:pt x="1805" y="14410"/>
                  </a:cubicBezTo>
                  <a:cubicBezTo>
                    <a:pt x="828" y="17041"/>
                    <a:pt x="1" y="21227"/>
                    <a:pt x="4312" y="23031"/>
                  </a:cubicBezTo>
                  <a:cubicBezTo>
                    <a:pt x="8622" y="24836"/>
                    <a:pt x="13234" y="28320"/>
                    <a:pt x="12808" y="31252"/>
                  </a:cubicBezTo>
                  <a:cubicBezTo>
                    <a:pt x="12382" y="34159"/>
                    <a:pt x="15690" y="37367"/>
                    <a:pt x="19675" y="37518"/>
                  </a:cubicBezTo>
                  <a:cubicBezTo>
                    <a:pt x="19749" y="37520"/>
                    <a:pt x="19825" y="37521"/>
                    <a:pt x="19903" y="37521"/>
                  </a:cubicBezTo>
                  <a:cubicBezTo>
                    <a:pt x="23989" y="37521"/>
                    <a:pt x="32572" y="34295"/>
                    <a:pt x="32031" y="29548"/>
                  </a:cubicBezTo>
                  <a:cubicBezTo>
                    <a:pt x="31480" y="24685"/>
                    <a:pt x="33008" y="20926"/>
                    <a:pt x="34813" y="18420"/>
                  </a:cubicBezTo>
                  <a:cubicBezTo>
                    <a:pt x="36618" y="15914"/>
                    <a:pt x="36066" y="12304"/>
                    <a:pt x="33560" y="9949"/>
                  </a:cubicBezTo>
                  <a:cubicBezTo>
                    <a:pt x="31054" y="7568"/>
                    <a:pt x="31179" y="5337"/>
                    <a:pt x="27144" y="4234"/>
                  </a:cubicBezTo>
                  <a:cubicBezTo>
                    <a:pt x="23705" y="3273"/>
                    <a:pt x="23579" y="0"/>
                    <a:pt x="211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13"/>
            <p:cNvSpPr/>
            <p:nvPr/>
          </p:nvSpPr>
          <p:spPr>
            <a:xfrm>
              <a:off x="3814675" y="4088925"/>
              <a:ext cx="406050" cy="481825"/>
            </a:xfrm>
            <a:custGeom>
              <a:avLst/>
              <a:gdLst/>
              <a:ahLst/>
              <a:cxnLst/>
              <a:rect l="l" t="t" r="r" b="b"/>
              <a:pathLst>
                <a:path w="16242" h="19273" extrusionOk="0">
                  <a:moveTo>
                    <a:pt x="5144" y="0"/>
                  </a:moveTo>
                  <a:cubicBezTo>
                    <a:pt x="5084" y="0"/>
                    <a:pt x="5024" y="1"/>
                    <a:pt x="4963" y="4"/>
                  </a:cubicBezTo>
                  <a:cubicBezTo>
                    <a:pt x="2282" y="104"/>
                    <a:pt x="1" y="2510"/>
                    <a:pt x="227" y="4214"/>
                  </a:cubicBezTo>
                  <a:cubicBezTo>
                    <a:pt x="502" y="6295"/>
                    <a:pt x="2883" y="10330"/>
                    <a:pt x="5114" y="11733"/>
                  </a:cubicBezTo>
                  <a:cubicBezTo>
                    <a:pt x="7274" y="13093"/>
                    <a:pt x="4991" y="19272"/>
                    <a:pt x="7123" y="19272"/>
                  </a:cubicBezTo>
                  <a:cubicBezTo>
                    <a:pt x="7192" y="19272"/>
                    <a:pt x="7266" y="19266"/>
                    <a:pt x="7344" y="19252"/>
                  </a:cubicBezTo>
                  <a:cubicBezTo>
                    <a:pt x="9851" y="18826"/>
                    <a:pt x="13034" y="15418"/>
                    <a:pt x="12482" y="13037"/>
                  </a:cubicBezTo>
                  <a:cubicBezTo>
                    <a:pt x="11931" y="10631"/>
                    <a:pt x="15139" y="7623"/>
                    <a:pt x="15690" y="7022"/>
                  </a:cubicBezTo>
                  <a:cubicBezTo>
                    <a:pt x="16242" y="6445"/>
                    <a:pt x="15966" y="4641"/>
                    <a:pt x="13886" y="3112"/>
                  </a:cubicBezTo>
                  <a:cubicBezTo>
                    <a:pt x="11780" y="1558"/>
                    <a:pt x="8598" y="1006"/>
                    <a:pt x="6768" y="305"/>
                  </a:cubicBezTo>
                  <a:cubicBezTo>
                    <a:pt x="6227" y="102"/>
                    <a:pt x="5685" y="0"/>
                    <a:pt x="51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13"/>
            <p:cNvSpPr/>
            <p:nvPr/>
          </p:nvSpPr>
          <p:spPr>
            <a:xfrm>
              <a:off x="3345375" y="3798900"/>
              <a:ext cx="1311450" cy="1356550"/>
            </a:xfrm>
            <a:custGeom>
              <a:avLst/>
              <a:gdLst/>
              <a:ahLst/>
              <a:cxnLst/>
              <a:rect l="l" t="t" r="r" b="b"/>
              <a:pathLst>
                <a:path w="52458" h="54262" extrusionOk="0">
                  <a:moveTo>
                    <a:pt x="39350" y="1"/>
                  </a:moveTo>
                  <a:lnTo>
                    <a:pt x="39350" y="1"/>
                  </a:lnTo>
                  <a:cubicBezTo>
                    <a:pt x="43610" y="5139"/>
                    <a:pt x="46167" y="11730"/>
                    <a:pt x="46167" y="18923"/>
                  </a:cubicBezTo>
                  <a:cubicBezTo>
                    <a:pt x="46167" y="35289"/>
                    <a:pt x="32883" y="48573"/>
                    <a:pt x="16517" y="48573"/>
                  </a:cubicBezTo>
                  <a:cubicBezTo>
                    <a:pt x="10402" y="48573"/>
                    <a:pt x="4713" y="46718"/>
                    <a:pt x="1" y="43535"/>
                  </a:cubicBezTo>
                  <a:lnTo>
                    <a:pt x="1" y="43535"/>
                  </a:lnTo>
                  <a:cubicBezTo>
                    <a:pt x="5440" y="50101"/>
                    <a:pt x="13635" y="54262"/>
                    <a:pt x="22808" y="54262"/>
                  </a:cubicBezTo>
                  <a:cubicBezTo>
                    <a:pt x="39199" y="54262"/>
                    <a:pt x="52457" y="41004"/>
                    <a:pt x="52457" y="24638"/>
                  </a:cubicBezTo>
                  <a:cubicBezTo>
                    <a:pt x="52457" y="14362"/>
                    <a:pt x="47244" y="5339"/>
                    <a:pt x="39350" y="1"/>
                  </a:cubicBezTo>
                  <a:close/>
                </a:path>
              </a:pathLst>
            </a:custGeom>
            <a:solidFill>
              <a:srgbClr val="AC476D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  <a:effectLst/>
      </p:bgPr>
    </p:bg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14"/>
          <p:cNvSpPr/>
          <p:nvPr/>
        </p:nvSpPr>
        <p:spPr>
          <a:xfrm rot="1521954">
            <a:off x="-385060" y="-43163"/>
            <a:ext cx="9706358" cy="5726136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34" name="Google Shape;634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5" name="Google Shape;635;p14"/>
          <p:cNvGrpSpPr/>
          <p:nvPr/>
        </p:nvGrpSpPr>
        <p:grpSpPr>
          <a:xfrm>
            <a:off x="239179" y="908649"/>
            <a:ext cx="309897" cy="287794"/>
            <a:chOff x="3931664" y="3196564"/>
            <a:chExt cx="819834" cy="761359"/>
          </a:xfrm>
        </p:grpSpPr>
        <p:sp>
          <p:nvSpPr>
            <p:cNvPr id="636" name="Google Shape;636;p14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14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14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9" name="Google Shape;639;p14"/>
          <p:cNvGrpSpPr/>
          <p:nvPr/>
        </p:nvGrpSpPr>
        <p:grpSpPr>
          <a:xfrm>
            <a:off x="8830437" y="4641113"/>
            <a:ext cx="406227" cy="388246"/>
            <a:chOff x="3483800" y="1530650"/>
            <a:chExt cx="1459674" cy="1397574"/>
          </a:xfrm>
        </p:grpSpPr>
        <p:sp>
          <p:nvSpPr>
            <p:cNvPr id="640" name="Google Shape;640;p14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14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14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14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14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14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14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14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14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9" name="Google Shape;649;p14"/>
          <p:cNvGrpSpPr/>
          <p:nvPr/>
        </p:nvGrpSpPr>
        <p:grpSpPr>
          <a:xfrm rot="3907081">
            <a:off x="128235" y="1501958"/>
            <a:ext cx="153542" cy="142591"/>
            <a:chOff x="3931664" y="3196564"/>
            <a:chExt cx="819834" cy="761359"/>
          </a:xfrm>
        </p:grpSpPr>
        <p:sp>
          <p:nvSpPr>
            <p:cNvPr id="650" name="Google Shape;650;p14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14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14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3" name="Google Shape;653;p14"/>
          <p:cNvGrpSpPr/>
          <p:nvPr/>
        </p:nvGrpSpPr>
        <p:grpSpPr>
          <a:xfrm rot="3907081">
            <a:off x="8616760" y="4004183"/>
            <a:ext cx="153542" cy="142591"/>
            <a:chOff x="3931664" y="3196564"/>
            <a:chExt cx="819834" cy="761359"/>
          </a:xfrm>
        </p:grpSpPr>
        <p:sp>
          <p:nvSpPr>
            <p:cNvPr id="654" name="Google Shape;654;p14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14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14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7" name="Google Shape;657;p14"/>
          <p:cNvGrpSpPr/>
          <p:nvPr/>
        </p:nvGrpSpPr>
        <p:grpSpPr>
          <a:xfrm rot="-2977161">
            <a:off x="8962885" y="3149974"/>
            <a:ext cx="288648" cy="268060"/>
            <a:chOff x="3931664" y="3196564"/>
            <a:chExt cx="819834" cy="761359"/>
          </a:xfrm>
        </p:grpSpPr>
        <p:sp>
          <p:nvSpPr>
            <p:cNvPr id="658" name="Google Shape;658;p14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14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14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1" name="Google Shape;661;p14"/>
          <p:cNvSpPr txBox="1">
            <a:spLocks noGrp="1"/>
          </p:cNvSpPr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2" name="Google Shape;662;p14"/>
          <p:cNvSpPr/>
          <p:nvPr/>
        </p:nvSpPr>
        <p:spPr>
          <a:xfrm>
            <a:off x="720825" y="1451400"/>
            <a:ext cx="7704000" cy="3152100"/>
          </a:xfrm>
          <a:prstGeom prst="roundRect">
            <a:avLst>
              <a:gd name="adj" fmla="val 16667"/>
            </a:avLst>
          </a:prstGeom>
          <a:solidFill>
            <a:srgbClr val="9F2A56">
              <a:alpha val="86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663;p14"/>
          <p:cNvSpPr txBox="1">
            <a:spLocks noGrp="1"/>
          </p:cNvSpPr>
          <p:nvPr>
            <p:ph type="subTitle" idx="1"/>
          </p:nvPr>
        </p:nvSpPr>
        <p:spPr>
          <a:xfrm>
            <a:off x="1867611" y="2207550"/>
            <a:ext cx="2295600" cy="681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64" name="Google Shape;664;p14"/>
          <p:cNvSpPr txBox="1">
            <a:spLocks noGrp="1"/>
          </p:cNvSpPr>
          <p:nvPr>
            <p:ph type="title" idx="2"/>
          </p:nvPr>
        </p:nvSpPr>
        <p:spPr>
          <a:xfrm>
            <a:off x="1867611" y="1865550"/>
            <a:ext cx="2295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5" name="Google Shape;665;p14"/>
          <p:cNvSpPr txBox="1">
            <a:spLocks noGrp="1"/>
          </p:cNvSpPr>
          <p:nvPr>
            <p:ph type="subTitle" idx="3"/>
          </p:nvPr>
        </p:nvSpPr>
        <p:spPr>
          <a:xfrm>
            <a:off x="5544486" y="2207550"/>
            <a:ext cx="2295600" cy="681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66" name="Google Shape;666;p14"/>
          <p:cNvSpPr txBox="1">
            <a:spLocks noGrp="1"/>
          </p:cNvSpPr>
          <p:nvPr>
            <p:ph type="title" idx="4"/>
          </p:nvPr>
        </p:nvSpPr>
        <p:spPr>
          <a:xfrm>
            <a:off x="5544486" y="1865550"/>
            <a:ext cx="2295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7" name="Google Shape;667;p14"/>
          <p:cNvSpPr txBox="1">
            <a:spLocks noGrp="1"/>
          </p:cNvSpPr>
          <p:nvPr>
            <p:ph type="subTitle" idx="5"/>
          </p:nvPr>
        </p:nvSpPr>
        <p:spPr>
          <a:xfrm>
            <a:off x="1867611" y="3543425"/>
            <a:ext cx="2295600" cy="681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68" name="Google Shape;668;p14"/>
          <p:cNvSpPr txBox="1">
            <a:spLocks noGrp="1"/>
          </p:cNvSpPr>
          <p:nvPr>
            <p:ph type="title" idx="6"/>
          </p:nvPr>
        </p:nvSpPr>
        <p:spPr>
          <a:xfrm>
            <a:off x="1867462" y="3201425"/>
            <a:ext cx="2295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9" name="Google Shape;669;p14"/>
          <p:cNvSpPr txBox="1">
            <a:spLocks noGrp="1"/>
          </p:cNvSpPr>
          <p:nvPr>
            <p:ph type="subTitle" idx="7"/>
          </p:nvPr>
        </p:nvSpPr>
        <p:spPr>
          <a:xfrm>
            <a:off x="5544486" y="3543425"/>
            <a:ext cx="2295600" cy="681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70" name="Google Shape;670;p14"/>
          <p:cNvSpPr txBox="1">
            <a:spLocks noGrp="1"/>
          </p:cNvSpPr>
          <p:nvPr>
            <p:ph type="title" idx="8"/>
          </p:nvPr>
        </p:nvSpPr>
        <p:spPr>
          <a:xfrm>
            <a:off x="5544486" y="3201425"/>
            <a:ext cx="2295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1" name="Google Shape;671;p14"/>
          <p:cNvSpPr txBox="1">
            <a:spLocks noGrp="1"/>
          </p:cNvSpPr>
          <p:nvPr>
            <p:ph type="title" idx="9" hasCustomPrompt="1"/>
          </p:nvPr>
        </p:nvSpPr>
        <p:spPr>
          <a:xfrm>
            <a:off x="1303913" y="1865550"/>
            <a:ext cx="414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672" name="Google Shape;672;p14"/>
          <p:cNvSpPr txBox="1">
            <a:spLocks noGrp="1"/>
          </p:cNvSpPr>
          <p:nvPr>
            <p:ph type="title" idx="13" hasCustomPrompt="1"/>
          </p:nvPr>
        </p:nvSpPr>
        <p:spPr>
          <a:xfrm>
            <a:off x="1303913" y="3201425"/>
            <a:ext cx="414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673" name="Google Shape;673;p14"/>
          <p:cNvSpPr txBox="1">
            <a:spLocks noGrp="1"/>
          </p:cNvSpPr>
          <p:nvPr>
            <p:ph type="title" idx="14" hasCustomPrompt="1"/>
          </p:nvPr>
        </p:nvSpPr>
        <p:spPr>
          <a:xfrm>
            <a:off x="4980788" y="1865550"/>
            <a:ext cx="414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674" name="Google Shape;674;p14"/>
          <p:cNvSpPr txBox="1">
            <a:spLocks noGrp="1"/>
          </p:cNvSpPr>
          <p:nvPr>
            <p:ph type="title" idx="15" hasCustomPrompt="1"/>
          </p:nvPr>
        </p:nvSpPr>
        <p:spPr>
          <a:xfrm>
            <a:off x="4980788" y="3201425"/>
            <a:ext cx="414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grpSp>
        <p:nvGrpSpPr>
          <p:cNvPr id="675" name="Google Shape;675;p14"/>
          <p:cNvGrpSpPr/>
          <p:nvPr/>
        </p:nvGrpSpPr>
        <p:grpSpPr>
          <a:xfrm>
            <a:off x="-244345" y="-118031"/>
            <a:ext cx="898724" cy="898750"/>
            <a:chOff x="4876725" y="2387875"/>
            <a:chExt cx="874075" cy="874100"/>
          </a:xfrm>
        </p:grpSpPr>
        <p:sp>
          <p:nvSpPr>
            <p:cNvPr id="676" name="Google Shape;676;p14"/>
            <p:cNvSpPr/>
            <p:nvPr/>
          </p:nvSpPr>
          <p:spPr>
            <a:xfrm>
              <a:off x="4876725" y="2387875"/>
              <a:ext cx="874075" cy="874100"/>
            </a:xfrm>
            <a:custGeom>
              <a:avLst/>
              <a:gdLst/>
              <a:ahLst/>
              <a:cxnLst/>
              <a:rect l="l" t="t" r="r" b="b"/>
              <a:pathLst>
                <a:path w="34963" h="34964" extrusionOk="0">
                  <a:moveTo>
                    <a:pt x="17469" y="0"/>
                  </a:moveTo>
                  <a:cubicBezTo>
                    <a:pt x="7820" y="0"/>
                    <a:pt x="0" y="7845"/>
                    <a:pt x="0" y="17494"/>
                  </a:cubicBezTo>
                  <a:cubicBezTo>
                    <a:pt x="0" y="27143"/>
                    <a:pt x="7820" y="34963"/>
                    <a:pt x="17469" y="34963"/>
                  </a:cubicBezTo>
                  <a:cubicBezTo>
                    <a:pt x="27118" y="34963"/>
                    <a:pt x="34963" y="27143"/>
                    <a:pt x="34963" y="17494"/>
                  </a:cubicBezTo>
                  <a:cubicBezTo>
                    <a:pt x="34963" y="7845"/>
                    <a:pt x="27118" y="0"/>
                    <a:pt x="174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14"/>
            <p:cNvSpPr/>
            <p:nvPr/>
          </p:nvSpPr>
          <p:spPr>
            <a:xfrm>
              <a:off x="4881725" y="2387875"/>
              <a:ext cx="853425" cy="674625"/>
            </a:xfrm>
            <a:custGeom>
              <a:avLst/>
              <a:gdLst/>
              <a:ahLst/>
              <a:cxnLst/>
              <a:rect l="l" t="t" r="r" b="b"/>
              <a:pathLst>
                <a:path w="34137" h="26985" extrusionOk="0">
                  <a:moveTo>
                    <a:pt x="17269" y="0"/>
                  </a:moveTo>
                  <a:cubicBezTo>
                    <a:pt x="8472" y="0"/>
                    <a:pt x="1204" y="6542"/>
                    <a:pt x="1" y="15013"/>
                  </a:cubicBezTo>
                  <a:cubicBezTo>
                    <a:pt x="1931" y="15088"/>
                    <a:pt x="4462" y="15013"/>
                    <a:pt x="5440" y="16341"/>
                  </a:cubicBezTo>
                  <a:cubicBezTo>
                    <a:pt x="7008" y="18495"/>
                    <a:pt x="6478" y="22112"/>
                    <a:pt x="8850" y="22112"/>
                  </a:cubicBezTo>
                  <a:cubicBezTo>
                    <a:pt x="9018" y="22112"/>
                    <a:pt x="9200" y="22094"/>
                    <a:pt x="9399" y="22056"/>
                  </a:cubicBezTo>
                  <a:cubicBezTo>
                    <a:pt x="12349" y="21495"/>
                    <a:pt x="16793" y="19796"/>
                    <a:pt x="18902" y="19796"/>
                  </a:cubicBezTo>
                  <a:cubicBezTo>
                    <a:pt x="18961" y="19796"/>
                    <a:pt x="19018" y="19797"/>
                    <a:pt x="19074" y="19800"/>
                  </a:cubicBezTo>
                  <a:cubicBezTo>
                    <a:pt x="21104" y="19875"/>
                    <a:pt x="22432" y="24437"/>
                    <a:pt x="24487" y="26517"/>
                  </a:cubicBezTo>
                  <a:cubicBezTo>
                    <a:pt x="24810" y="26844"/>
                    <a:pt x="25109" y="26984"/>
                    <a:pt x="25390" y="26984"/>
                  </a:cubicBezTo>
                  <a:cubicBezTo>
                    <a:pt x="26873" y="26984"/>
                    <a:pt x="27869" y="23067"/>
                    <a:pt x="29450" y="22056"/>
                  </a:cubicBezTo>
                  <a:cubicBezTo>
                    <a:pt x="31304" y="20853"/>
                    <a:pt x="34136" y="14286"/>
                    <a:pt x="32106" y="12958"/>
                  </a:cubicBezTo>
                  <a:cubicBezTo>
                    <a:pt x="30051" y="11630"/>
                    <a:pt x="27244" y="8948"/>
                    <a:pt x="28197" y="6792"/>
                  </a:cubicBezTo>
                  <a:cubicBezTo>
                    <a:pt x="28472" y="6191"/>
                    <a:pt x="29074" y="5690"/>
                    <a:pt x="29725" y="5239"/>
                  </a:cubicBezTo>
                  <a:cubicBezTo>
                    <a:pt x="26567" y="2005"/>
                    <a:pt x="22156" y="0"/>
                    <a:pt x="172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14"/>
            <p:cNvSpPr/>
            <p:nvPr/>
          </p:nvSpPr>
          <p:spPr>
            <a:xfrm>
              <a:off x="5011425" y="2387875"/>
              <a:ext cx="511325" cy="495050"/>
            </a:xfrm>
            <a:custGeom>
              <a:avLst/>
              <a:gdLst/>
              <a:ahLst/>
              <a:cxnLst/>
              <a:rect l="l" t="t" r="r" b="b"/>
              <a:pathLst>
                <a:path w="20453" h="19802" extrusionOk="0">
                  <a:moveTo>
                    <a:pt x="12081" y="0"/>
                  </a:moveTo>
                  <a:cubicBezTo>
                    <a:pt x="7620" y="0"/>
                    <a:pt x="3560" y="1705"/>
                    <a:pt x="477" y="4462"/>
                  </a:cubicBezTo>
                  <a:cubicBezTo>
                    <a:pt x="1" y="5640"/>
                    <a:pt x="277" y="6567"/>
                    <a:pt x="1555" y="6792"/>
                  </a:cubicBezTo>
                  <a:cubicBezTo>
                    <a:pt x="4412" y="7294"/>
                    <a:pt x="8121" y="8973"/>
                    <a:pt x="6267" y="10652"/>
                  </a:cubicBezTo>
                  <a:cubicBezTo>
                    <a:pt x="4412" y="12356"/>
                    <a:pt x="2432" y="11805"/>
                    <a:pt x="3510" y="14111"/>
                  </a:cubicBezTo>
                  <a:cubicBezTo>
                    <a:pt x="4576" y="16392"/>
                    <a:pt x="5274" y="19801"/>
                    <a:pt x="8031" y="19801"/>
                  </a:cubicBezTo>
                  <a:cubicBezTo>
                    <a:pt x="8061" y="19801"/>
                    <a:pt x="8091" y="19801"/>
                    <a:pt x="8121" y="19800"/>
                  </a:cubicBezTo>
                  <a:cubicBezTo>
                    <a:pt x="10953" y="19700"/>
                    <a:pt x="13084" y="15439"/>
                    <a:pt x="14587" y="13058"/>
                  </a:cubicBezTo>
                  <a:cubicBezTo>
                    <a:pt x="16091" y="10652"/>
                    <a:pt x="17971" y="11855"/>
                    <a:pt x="18848" y="9173"/>
                  </a:cubicBezTo>
                  <a:cubicBezTo>
                    <a:pt x="19725" y="6492"/>
                    <a:pt x="20452" y="4462"/>
                    <a:pt x="17695" y="4186"/>
                  </a:cubicBezTo>
                  <a:cubicBezTo>
                    <a:pt x="17423" y="4161"/>
                    <a:pt x="17159" y="4151"/>
                    <a:pt x="16906" y="4151"/>
                  </a:cubicBezTo>
                  <a:cubicBezTo>
                    <a:pt x="15645" y="4151"/>
                    <a:pt x="14622" y="4406"/>
                    <a:pt x="13852" y="4406"/>
                  </a:cubicBezTo>
                  <a:cubicBezTo>
                    <a:pt x="13211" y="4406"/>
                    <a:pt x="12744" y="4230"/>
                    <a:pt x="12457" y="3584"/>
                  </a:cubicBezTo>
                  <a:cubicBezTo>
                    <a:pt x="11956" y="2432"/>
                    <a:pt x="12432" y="1203"/>
                    <a:pt x="12933" y="51"/>
                  </a:cubicBezTo>
                  <a:cubicBezTo>
                    <a:pt x="12633" y="51"/>
                    <a:pt x="12382" y="0"/>
                    <a:pt x="12081" y="0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14"/>
            <p:cNvSpPr/>
            <p:nvPr/>
          </p:nvSpPr>
          <p:spPr>
            <a:xfrm>
              <a:off x="5453575" y="2644250"/>
              <a:ext cx="297225" cy="386575"/>
            </a:xfrm>
            <a:custGeom>
              <a:avLst/>
              <a:gdLst/>
              <a:ahLst/>
              <a:cxnLst/>
              <a:rect l="l" t="t" r="r" b="b"/>
              <a:pathLst>
                <a:path w="11889" h="15463" extrusionOk="0">
                  <a:moveTo>
                    <a:pt x="9459" y="1"/>
                  </a:moveTo>
                  <a:cubicBezTo>
                    <a:pt x="9239" y="1"/>
                    <a:pt x="9012" y="15"/>
                    <a:pt x="8781" y="46"/>
                  </a:cubicBezTo>
                  <a:cubicBezTo>
                    <a:pt x="5799" y="472"/>
                    <a:pt x="2616" y="497"/>
                    <a:pt x="3217" y="3605"/>
                  </a:cubicBezTo>
                  <a:cubicBezTo>
                    <a:pt x="3819" y="6688"/>
                    <a:pt x="4821" y="9269"/>
                    <a:pt x="3217" y="9545"/>
                  </a:cubicBezTo>
                  <a:cubicBezTo>
                    <a:pt x="3093" y="9564"/>
                    <a:pt x="2967" y="9573"/>
                    <a:pt x="2839" y="9573"/>
                  </a:cubicBezTo>
                  <a:cubicBezTo>
                    <a:pt x="1961" y="9573"/>
                    <a:pt x="1025" y="9173"/>
                    <a:pt x="517" y="9173"/>
                  </a:cubicBezTo>
                  <a:cubicBezTo>
                    <a:pt x="142" y="9173"/>
                    <a:pt x="0" y="9391"/>
                    <a:pt x="285" y="10147"/>
                  </a:cubicBezTo>
                  <a:cubicBezTo>
                    <a:pt x="987" y="12101"/>
                    <a:pt x="2390" y="13881"/>
                    <a:pt x="3719" y="14407"/>
                  </a:cubicBezTo>
                  <a:cubicBezTo>
                    <a:pt x="5047" y="14934"/>
                    <a:pt x="6375" y="15385"/>
                    <a:pt x="7102" y="15460"/>
                  </a:cubicBezTo>
                  <a:cubicBezTo>
                    <a:pt x="7114" y="15462"/>
                    <a:pt x="7126" y="15462"/>
                    <a:pt x="7138" y="15462"/>
                  </a:cubicBezTo>
                  <a:cubicBezTo>
                    <a:pt x="7851" y="15462"/>
                    <a:pt x="9213" y="12653"/>
                    <a:pt x="11012" y="12653"/>
                  </a:cubicBezTo>
                  <a:cubicBezTo>
                    <a:pt x="11563" y="10949"/>
                    <a:pt x="11889" y="9119"/>
                    <a:pt x="11889" y="7239"/>
                  </a:cubicBezTo>
                  <a:cubicBezTo>
                    <a:pt x="11889" y="4683"/>
                    <a:pt x="11313" y="2252"/>
                    <a:pt x="10335" y="71"/>
                  </a:cubicBezTo>
                  <a:cubicBezTo>
                    <a:pt x="10058" y="28"/>
                    <a:pt x="9765" y="1"/>
                    <a:pt x="945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14"/>
            <p:cNvSpPr/>
            <p:nvPr/>
          </p:nvSpPr>
          <p:spPr>
            <a:xfrm>
              <a:off x="4896150" y="2939125"/>
              <a:ext cx="609050" cy="322850"/>
            </a:xfrm>
            <a:custGeom>
              <a:avLst/>
              <a:gdLst/>
              <a:ahLst/>
              <a:cxnLst/>
              <a:rect l="l" t="t" r="r" b="b"/>
              <a:pathLst>
                <a:path w="24362" h="12914" extrusionOk="0">
                  <a:moveTo>
                    <a:pt x="2449" y="1"/>
                  </a:moveTo>
                  <a:cubicBezTo>
                    <a:pt x="1605" y="1"/>
                    <a:pt x="763" y="234"/>
                    <a:pt x="0" y="557"/>
                  </a:cubicBezTo>
                  <a:cubicBezTo>
                    <a:pt x="2181" y="7700"/>
                    <a:pt x="8848" y="12913"/>
                    <a:pt x="16692" y="12913"/>
                  </a:cubicBezTo>
                  <a:cubicBezTo>
                    <a:pt x="19449" y="12913"/>
                    <a:pt x="22056" y="12261"/>
                    <a:pt x="24361" y="11134"/>
                  </a:cubicBezTo>
                  <a:cubicBezTo>
                    <a:pt x="23234" y="10833"/>
                    <a:pt x="21630" y="10607"/>
                    <a:pt x="21153" y="9805"/>
                  </a:cubicBezTo>
                  <a:cubicBezTo>
                    <a:pt x="20176" y="8126"/>
                    <a:pt x="21780" y="7474"/>
                    <a:pt x="21153" y="4918"/>
                  </a:cubicBezTo>
                  <a:cubicBezTo>
                    <a:pt x="20527" y="2337"/>
                    <a:pt x="19299" y="3239"/>
                    <a:pt x="17168" y="1459"/>
                  </a:cubicBezTo>
                  <a:cubicBezTo>
                    <a:pt x="16653" y="1029"/>
                    <a:pt x="16143" y="843"/>
                    <a:pt x="15653" y="843"/>
                  </a:cubicBezTo>
                  <a:cubicBezTo>
                    <a:pt x="14117" y="843"/>
                    <a:pt x="12771" y="2662"/>
                    <a:pt x="12030" y="4467"/>
                  </a:cubicBezTo>
                  <a:cubicBezTo>
                    <a:pt x="11784" y="5061"/>
                    <a:pt x="11397" y="5311"/>
                    <a:pt x="10915" y="5311"/>
                  </a:cubicBezTo>
                  <a:cubicBezTo>
                    <a:pt x="9486" y="5311"/>
                    <a:pt x="7219" y="3114"/>
                    <a:pt x="5289" y="1184"/>
                  </a:cubicBezTo>
                  <a:cubicBezTo>
                    <a:pt x="4424" y="319"/>
                    <a:pt x="3436" y="1"/>
                    <a:pt x="244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14"/>
            <p:cNvSpPr/>
            <p:nvPr/>
          </p:nvSpPr>
          <p:spPr>
            <a:xfrm>
              <a:off x="5159300" y="2454100"/>
              <a:ext cx="224975" cy="353875"/>
            </a:xfrm>
            <a:custGeom>
              <a:avLst/>
              <a:gdLst/>
              <a:ahLst/>
              <a:cxnLst/>
              <a:rect l="l" t="t" r="r" b="b"/>
              <a:pathLst>
                <a:path w="8999" h="14155" extrusionOk="0">
                  <a:moveTo>
                    <a:pt x="4556" y="1"/>
                  </a:moveTo>
                  <a:cubicBezTo>
                    <a:pt x="4412" y="1"/>
                    <a:pt x="4240" y="11"/>
                    <a:pt x="4036" y="33"/>
                  </a:cubicBezTo>
                  <a:cubicBezTo>
                    <a:pt x="1680" y="309"/>
                    <a:pt x="176" y="209"/>
                    <a:pt x="76" y="1186"/>
                  </a:cubicBezTo>
                  <a:cubicBezTo>
                    <a:pt x="1" y="2163"/>
                    <a:pt x="1053" y="4118"/>
                    <a:pt x="2031" y="5046"/>
                  </a:cubicBezTo>
                  <a:cubicBezTo>
                    <a:pt x="3008" y="5973"/>
                    <a:pt x="3635" y="8404"/>
                    <a:pt x="2557" y="9457"/>
                  </a:cubicBezTo>
                  <a:cubicBezTo>
                    <a:pt x="1129" y="10835"/>
                    <a:pt x="1" y="11211"/>
                    <a:pt x="1580" y="12640"/>
                  </a:cubicBezTo>
                  <a:cubicBezTo>
                    <a:pt x="2492" y="13438"/>
                    <a:pt x="2950" y="14155"/>
                    <a:pt x="3434" y="14155"/>
                  </a:cubicBezTo>
                  <a:cubicBezTo>
                    <a:pt x="3801" y="14155"/>
                    <a:pt x="4182" y="13742"/>
                    <a:pt x="4788" y="12640"/>
                  </a:cubicBezTo>
                  <a:cubicBezTo>
                    <a:pt x="6166" y="10058"/>
                    <a:pt x="7344" y="8880"/>
                    <a:pt x="7971" y="7602"/>
                  </a:cubicBezTo>
                  <a:cubicBezTo>
                    <a:pt x="8597" y="6324"/>
                    <a:pt x="8998" y="4444"/>
                    <a:pt x="7520" y="4143"/>
                  </a:cubicBezTo>
                  <a:cubicBezTo>
                    <a:pt x="6041" y="3843"/>
                    <a:pt x="4863" y="4194"/>
                    <a:pt x="4687" y="2615"/>
                  </a:cubicBezTo>
                  <a:cubicBezTo>
                    <a:pt x="4527" y="1151"/>
                    <a:pt x="6057" y="1"/>
                    <a:pt x="455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14"/>
            <p:cNvSpPr/>
            <p:nvPr/>
          </p:nvSpPr>
          <p:spPr>
            <a:xfrm>
              <a:off x="5386800" y="2744225"/>
              <a:ext cx="73900" cy="54075"/>
            </a:xfrm>
            <a:custGeom>
              <a:avLst/>
              <a:gdLst/>
              <a:ahLst/>
              <a:cxnLst/>
              <a:rect l="l" t="t" r="r" b="b"/>
              <a:pathLst>
                <a:path w="2956" h="2163" extrusionOk="0">
                  <a:moveTo>
                    <a:pt x="973" y="0"/>
                  </a:moveTo>
                  <a:cubicBezTo>
                    <a:pt x="35" y="0"/>
                    <a:pt x="1" y="2163"/>
                    <a:pt x="901" y="2163"/>
                  </a:cubicBezTo>
                  <a:cubicBezTo>
                    <a:pt x="1978" y="2163"/>
                    <a:pt x="2956" y="1185"/>
                    <a:pt x="1527" y="208"/>
                  </a:cubicBezTo>
                  <a:cubicBezTo>
                    <a:pt x="1317" y="62"/>
                    <a:pt x="1132" y="0"/>
                    <a:pt x="973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14"/>
            <p:cNvSpPr/>
            <p:nvPr/>
          </p:nvSpPr>
          <p:spPr>
            <a:xfrm>
              <a:off x="4970275" y="2601850"/>
              <a:ext cx="91300" cy="88200"/>
            </a:xfrm>
            <a:custGeom>
              <a:avLst/>
              <a:gdLst/>
              <a:ahLst/>
              <a:cxnLst/>
              <a:rect l="l" t="t" r="r" b="b"/>
              <a:pathLst>
                <a:path w="3652" h="3528" extrusionOk="0">
                  <a:moveTo>
                    <a:pt x="1971" y="0"/>
                  </a:moveTo>
                  <a:cubicBezTo>
                    <a:pt x="1052" y="0"/>
                    <a:pt x="1" y="864"/>
                    <a:pt x="18" y="1692"/>
                  </a:cubicBezTo>
                  <a:cubicBezTo>
                    <a:pt x="18" y="2641"/>
                    <a:pt x="642" y="3528"/>
                    <a:pt x="1336" y="3528"/>
                  </a:cubicBezTo>
                  <a:cubicBezTo>
                    <a:pt x="1521" y="3528"/>
                    <a:pt x="1712" y="3464"/>
                    <a:pt x="1898" y="3321"/>
                  </a:cubicBezTo>
                  <a:cubicBezTo>
                    <a:pt x="2775" y="2645"/>
                    <a:pt x="3652" y="1717"/>
                    <a:pt x="3025" y="614"/>
                  </a:cubicBezTo>
                  <a:cubicBezTo>
                    <a:pt x="2775" y="177"/>
                    <a:pt x="2387" y="0"/>
                    <a:pt x="1971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14"/>
            <p:cNvSpPr/>
            <p:nvPr/>
          </p:nvSpPr>
          <p:spPr>
            <a:xfrm>
              <a:off x="5477600" y="3095475"/>
              <a:ext cx="87400" cy="55100"/>
            </a:xfrm>
            <a:custGeom>
              <a:avLst/>
              <a:gdLst/>
              <a:ahLst/>
              <a:cxnLst/>
              <a:rect l="l" t="t" r="r" b="b"/>
              <a:pathLst>
                <a:path w="3496" h="2204" extrusionOk="0">
                  <a:moveTo>
                    <a:pt x="3155" y="1"/>
                  </a:moveTo>
                  <a:cubicBezTo>
                    <a:pt x="2775" y="1"/>
                    <a:pt x="2118" y="334"/>
                    <a:pt x="1605" y="719"/>
                  </a:cubicBezTo>
                  <a:cubicBezTo>
                    <a:pt x="828" y="1296"/>
                    <a:pt x="1" y="2123"/>
                    <a:pt x="978" y="2198"/>
                  </a:cubicBezTo>
                  <a:cubicBezTo>
                    <a:pt x="1018" y="2202"/>
                    <a:pt x="1058" y="2204"/>
                    <a:pt x="1099" y="2204"/>
                  </a:cubicBezTo>
                  <a:cubicBezTo>
                    <a:pt x="2088" y="2204"/>
                    <a:pt x="3363" y="1066"/>
                    <a:pt x="3459" y="368"/>
                  </a:cubicBezTo>
                  <a:cubicBezTo>
                    <a:pt x="3495" y="106"/>
                    <a:pt x="3369" y="1"/>
                    <a:pt x="315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14"/>
            <p:cNvSpPr/>
            <p:nvPr/>
          </p:nvSpPr>
          <p:spPr>
            <a:xfrm>
              <a:off x="4966325" y="3037325"/>
              <a:ext cx="392250" cy="224000"/>
            </a:xfrm>
            <a:custGeom>
              <a:avLst/>
              <a:gdLst/>
              <a:ahLst/>
              <a:cxnLst/>
              <a:rect l="l" t="t" r="r" b="b"/>
              <a:pathLst>
                <a:path w="15690" h="8960" extrusionOk="0">
                  <a:moveTo>
                    <a:pt x="566" y="1"/>
                  </a:moveTo>
                  <a:cubicBezTo>
                    <a:pt x="356" y="1"/>
                    <a:pt x="218" y="155"/>
                    <a:pt x="176" y="539"/>
                  </a:cubicBezTo>
                  <a:cubicBezTo>
                    <a:pt x="0" y="1993"/>
                    <a:pt x="1905" y="3972"/>
                    <a:pt x="3534" y="5551"/>
                  </a:cubicBezTo>
                  <a:cubicBezTo>
                    <a:pt x="6291" y="7582"/>
                    <a:pt x="9650" y="8835"/>
                    <a:pt x="13309" y="8960"/>
                  </a:cubicBezTo>
                  <a:cubicBezTo>
                    <a:pt x="14737" y="8534"/>
                    <a:pt x="15690" y="7055"/>
                    <a:pt x="15414" y="5877"/>
                  </a:cubicBezTo>
                  <a:cubicBezTo>
                    <a:pt x="15063" y="4298"/>
                    <a:pt x="14787" y="4449"/>
                    <a:pt x="15063" y="2694"/>
                  </a:cubicBezTo>
                  <a:cubicBezTo>
                    <a:pt x="15339" y="940"/>
                    <a:pt x="14361" y="1441"/>
                    <a:pt x="13033" y="990"/>
                  </a:cubicBezTo>
                  <a:cubicBezTo>
                    <a:pt x="12853" y="932"/>
                    <a:pt x="12694" y="905"/>
                    <a:pt x="12551" y="905"/>
                  </a:cubicBezTo>
                  <a:cubicBezTo>
                    <a:pt x="11637" y="905"/>
                    <a:pt x="11360" y="2019"/>
                    <a:pt x="10276" y="3471"/>
                  </a:cubicBezTo>
                  <a:cubicBezTo>
                    <a:pt x="9931" y="3943"/>
                    <a:pt x="9429" y="4128"/>
                    <a:pt x="8845" y="4128"/>
                  </a:cubicBezTo>
                  <a:cubicBezTo>
                    <a:pt x="7351" y="4128"/>
                    <a:pt x="5318" y="2921"/>
                    <a:pt x="3985" y="2218"/>
                  </a:cubicBezTo>
                  <a:cubicBezTo>
                    <a:pt x="2582" y="1497"/>
                    <a:pt x="1221" y="1"/>
                    <a:pt x="56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14"/>
            <p:cNvSpPr/>
            <p:nvPr/>
          </p:nvSpPr>
          <p:spPr>
            <a:xfrm>
              <a:off x="5548400" y="2691750"/>
              <a:ext cx="202400" cy="260600"/>
            </a:xfrm>
            <a:custGeom>
              <a:avLst/>
              <a:gdLst/>
              <a:ahLst/>
              <a:cxnLst/>
              <a:rect l="l" t="t" r="r" b="b"/>
              <a:pathLst>
                <a:path w="8096" h="10424" extrusionOk="0">
                  <a:moveTo>
                    <a:pt x="7319" y="226"/>
                  </a:moveTo>
                  <a:cubicBezTo>
                    <a:pt x="7144" y="252"/>
                    <a:pt x="6918" y="302"/>
                    <a:pt x="6667" y="377"/>
                  </a:cubicBezTo>
                  <a:cubicBezTo>
                    <a:pt x="4362" y="1079"/>
                    <a:pt x="3309" y="1"/>
                    <a:pt x="3209" y="2683"/>
                  </a:cubicBezTo>
                  <a:cubicBezTo>
                    <a:pt x="3134" y="5339"/>
                    <a:pt x="2682" y="8698"/>
                    <a:pt x="2682" y="8698"/>
                  </a:cubicBezTo>
                  <a:cubicBezTo>
                    <a:pt x="1179" y="9324"/>
                    <a:pt x="1" y="9876"/>
                    <a:pt x="1003" y="10277"/>
                  </a:cubicBezTo>
                  <a:cubicBezTo>
                    <a:pt x="1269" y="10376"/>
                    <a:pt x="1521" y="10423"/>
                    <a:pt x="1779" y="10423"/>
                  </a:cubicBezTo>
                  <a:cubicBezTo>
                    <a:pt x="2495" y="10423"/>
                    <a:pt x="3260" y="10064"/>
                    <a:pt x="4512" y="9475"/>
                  </a:cubicBezTo>
                  <a:cubicBezTo>
                    <a:pt x="6041" y="8773"/>
                    <a:pt x="6843" y="8923"/>
                    <a:pt x="7745" y="8773"/>
                  </a:cubicBezTo>
                  <a:cubicBezTo>
                    <a:pt x="7971" y="7645"/>
                    <a:pt x="8096" y="6517"/>
                    <a:pt x="8096" y="5339"/>
                  </a:cubicBezTo>
                  <a:cubicBezTo>
                    <a:pt x="8096" y="3560"/>
                    <a:pt x="7820" y="1856"/>
                    <a:pt x="7319" y="226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14"/>
            <p:cNvSpPr/>
            <p:nvPr/>
          </p:nvSpPr>
          <p:spPr>
            <a:xfrm>
              <a:off x="5017075" y="2429225"/>
              <a:ext cx="733725" cy="832750"/>
            </a:xfrm>
            <a:custGeom>
              <a:avLst/>
              <a:gdLst/>
              <a:ahLst/>
              <a:cxnLst/>
              <a:rect l="l" t="t" r="r" b="b"/>
              <a:pathLst>
                <a:path w="29349" h="33310" extrusionOk="0">
                  <a:moveTo>
                    <a:pt x="19224" y="1"/>
                  </a:moveTo>
                  <a:lnTo>
                    <a:pt x="19224" y="1"/>
                  </a:lnTo>
                  <a:cubicBezTo>
                    <a:pt x="22657" y="3184"/>
                    <a:pt x="24813" y="7720"/>
                    <a:pt x="24813" y="12783"/>
                  </a:cubicBezTo>
                  <a:cubicBezTo>
                    <a:pt x="24813" y="22432"/>
                    <a:pt x="16993" y="30251"/>
                    <a:pt x="7344" y="30251"/>
                  </a:cubicBezTo>
                  <a:cubicBezTo>
                    <a:pt x="4712" y="30251"/>
                    <a:pt x="2231" y="29675"/>
                    <a:pt x="0" y="28622"/>
                  </a:cubicBezTo>
                  <a:lnTo>
                    <a:pt x="0" y="28622"/>
                  </a:lnTo>
                  <a:cubicBezTo>
                    <a:pt x="3108" y="31530"/>
                    <a:pt x="7269" y="33309"/>
                    <a:pt x="11855" y="33309"/>
                  </a:cubicBezTo>
                  <a:cubicBezTo>
                    <a:pt x="21504" y="33309"/>
                    <a:pt x="29349" y="25489"/>
                    <a:pt x="29349" y="15840"/>
                  </a:cubicBezTo>
                  <a:cubicBezTo>
                    <a:pt x="29349" y="8798"/>
                    <a:pt x="25189" y="2783"/>
                    <a:pt x="19224" y="1"/>
                  </a:cubicBezTo>
                  <a:close/>
                </a:path>
              </a:pathLst>
            </a:custGeom>
            <a:solidFill>
              <a:srgbClr val="AC476D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4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  <a:effectLst/>
      </p:bgPr>
    </p:bg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17"/>
          <p:cNvSpPr/>
          <p:nvPr/>
        </p:nvSpPr>
        <p:spPr>
          <a:xfrm rot="-9370905">
            <a:off x="-108092" y="-662208"/>
            <a:ext cx="9732453" cy="5741531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89" name="Google Shape;789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90" name="Google Shape;790;p17"/>
          <p:cNvSpPr txBox="1">
            <a:spLocks noGrp="1"/>
          </p:cNvSpPr>
          <p:nvPr>
            <p:ph type="title"/>
          </p:nvPr>
        </p:nvSpPr>
        <p:spPr>
          <a:xfrm>
            <a:off x="720000" y="1149300"/>
            <a:ext cx="4430700" cy="167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91" name="Google Shape;791;p17"/>
          <p:cNvSpPr txBox="1">
            <a:spLocks noGrp="1"/>
          </p:cNvSpPr>
          <p:nvPr>
            <p:ph type="subTitle" idx="1"/>
          </p:nvPr>
        </p:nvSpPr>
        <p:spPr>
          <a:xfrm>
            <a:off x="720000" y="3179707"/>
            <a:ext cx="2920500" cy="814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792" name="Google Shape;792;p17"/>
          <p:cNvGrpSpPr/>
          <p:nvPr/>
        </p:nvGrpSpPr>
        <p:grpSpPr>
          <a:xfrm>
            <a:off x="623154" y="244439"/>
            <a:ext cx="193699" cy="185318"/>
            <a:chOff x="3483800" y="1530650"/>
            <a:chExt cx="1459674" cy="1397574"/>
          </a:xfrm>
        </p:grpSpPr>
        <p:sp>
          <p:nvSpPr>
            <p:cNvPr id="793" name="Google Shape;793;p17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17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17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17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17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17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17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17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17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2" name="Google Shape;802;p17"/>
          <p:cNvGrpSpPr/>
          <p:nvPr/>
        </p:nvGrpSpPr>
        <p:grpSpPr>
          <a:xfrm>
            <a:off x="138749" y="4109622"/>
            <a:ext cx="318260" cy="295560"/>
            <a:chOff x="3931664" y="3196564"/>
            <a:chExt cx="819834" cy="761359"/>
          </a:xfrm>
        </p:grpSpPr>
        <p:sp>
          <p:nvSpPr>
            <p:cNvPr id="803" name="Google Shape;803;p17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17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17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6" name="Google Shape;806;p17"/>
          <p:cNvGrpSpPr/>
          <p:nvPr/>
        </p:nvGrpSpPr>
        <p:grpSpPr>
          <a:xfrm>
            <a:off x="-180561" y="641597"/>
            <a:ext cx="500427" cy="464734"/>
            <a:chOff x="3931664" y="3196564"/>
            <a:chExt cx="819834" cy="761359"/>
          </a:xfrm>
        </p:grpSpPr>
        <p:sp>
          <p:nvSpPr>
            <p:cNvPr id="807" name="Google Shape;807;p17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17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17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0" name="Google Shape;810;p17"/>
          <p:cNvGrpSpPr/>
          <p:nvPr/>
        </p:nvGrpSpPr>
        <p:grpSpPr>
          <a:xfrm>
            <a:off x="457004" y="4794839"/>
            <a:ext cx="193699" cy="185318"/>
            <a:chOff x="3483800" y="1530650"/>
            <a:chExt cx="1459674" cy="1397574"/>
          </a:xfrm>
        </p:grpSpPr>
        <p:sp>
          <p:nvSpPr>
            <p:cNvPr id="811" name="Google Shape;811;p17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17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17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17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17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17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17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17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17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0" name="Google Shape;820;p17"/>
          <p:cNvGrpSpPr/>
          <p:nvPr/>
        </p:nvGrpSpPr>
        <p:grpSpPr>
          <a:xfrm>
            <a:off x="8323174" y="244447"/>
            <a:ext cx="318260" cy="295560"/>
            <a:chOff x="3931664" y="3196564"/>
            <a:chExt cx="819834" cy="761359"/>
          </a:xfrm>
        </p:grpSpPr>
        <p:sp>
          <p:nvSpPr>
            <p:cNvPr id="821" name="Google Shape;821;p17"/>
            <p:cNvSpPr/>
            <p:nvPr/>
          </p:nvSpPr>
          <p:spPr>
            <a:xfrm>
              <a:off x="4029385" y="3196564"/>
              <a:ext cx="627229" cy="532108"/>
            </a:xfrm>
            <a:custGeom>
              <a:avLst/>
              <a:gdLst/>
              <a:ahLst/>
              <a:cxnLst/>
              <a:rect l="l" t="t" r="r" b="b"/>
              <a:pathLst>
                <a:path w="7959" h="6752" extrusionOk="0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17"/>
            <p:cNvSpPr/>
            <p:nvPr/>
          </p:nvSpPr>
          <p:spPr>
            <a:xfrm>
              <a:off x="3931664" y="3306422"/>
              <a:ext cx="819834" cy="651502"/>
            </a:xfrm>
            <a:custGeom>
              <a:avLst/>
              <a:gdLst/>
              <a:ahLst/>
              <a:cxnLst/>
              <a:rect l="l" t="t" r="r" b="b"/>
              <a:pathLst>
                <a:path w="10403" h="8267" extrusionOk="0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17"/>
            <p:cNvSpPr/>
            <p:nvPr/>
          </p:nvSpPr>
          <p:spPr>
            <a:xfrm>
              <a:off x="4296543" y="3206573"/>
              <a:ext cx="254627" cy="251317"/>
            </a:xfrm>
            <a:custGeom>
              <a:avLst/>
              <a:gdLst/>
              <a:ahLst/>
              <a:cxnLst/>
              <a:rect l="l" t="t" r="r" b="b"/>
              <a:pathLst>
                <a:path w="3231" h="3189" extrusionOk="0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4" name="Google Shape;824;p17"/>
          <p:cNvGrpSpPr/>
          <p:nvPr/>
        </p:nvGrpSpPr>
        <p:grpSpPr>
          <a:xfrm>
            <a:off x="8716329" y="963989"/>
            <a:ext cx="193699" cy="185318"/>
            <a:chOff x="3483800" y="1530650"/>
            <a:chExt cx="1459674" cy="1397574"/>
          </a:xfrm>
        </p:grpSpPr>
        <p:sp>
          <p:nvSpPr>
            <p:cNvPr id="825" name="Google Shape;825;p17"/>
            <p:cNvSpPr/>
            <p:nvPr/>
          </p:nvSpPr>
          <p:spPr>
            <a:xfrm>
              <a:off x="3586486" y="1530650"/>
              <a:ext cx="1283853" cy="1204967"/>
            </a:xfrm>
            <a:custGeom>
              <a:avLst/>
              <a:gdLst/>
              <a:ahLst/>
              <a:cxnLst/>
              <a:rect l="l" t="t" r="r" b="b"/>
              <a:pathLst>
                <a:path w="16291" h="15290" extrusionOk="0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17"/>
            <p:cNvSpPr/>
            <p:nvPr/>
          </p:nvSpPr>
          <p:spPr>
            <a:xfrm>
              <a:off x="3483800" y="2001604"/>
              <a:ext cx="1222698" cy="831025"/>
            </a:xfrm>
            <a:custGeom>
              <a:avLst/>
              <a:gdLst/>
              <a:ahLst/>
              <a:cxnLst/>
              <a:rect l="l" t="t" r="r" b="b"/>
              <a:pathLst>
                <a:path w="15515" h="10545" extrusionOk="0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17"/>
            <p:cNvSpPr/>
            <p:nvPr/>
          </p:nvSpPr>
          <p:spPr>
            <a:xfrm>
              <a:off x="3781929" y="1634597"/>
              <a:ext cx="383950" cy="479701"/>
            </a:xfrm>
            <a:custGeom>
              <a:avLst/>
              <a:gdLst/>
              <a:ahLst/>
              <a:cxnLst/>
              <a:rect l="l" t="t" r="r" b="b"/>
              <a:pathLst>
                <a:path w="4872" h="6087" extrusionOk="0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17"/>
            <p:cNvSpPr/>
            <p:nvPr/>
          </p:nvSpPr>
          <p:spPr>
            <a:xfrm>
              <a:off x="4191808" y="1674553"/>
              <a:ext cx="371971" cy="367873"/>
            </a:xfrm>
            <a:custGeom>
              <a:avLst/>
              <a:gdLst/>
              <a:ahLst/>
              <a:cxnLst/>
              <a:rect l="l" t="t" r="r" b="b"/>
              <a:pathLst>
                <a:path w="4720" h="4668" extrusionOk="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17"/>
            <p:cNvSpPr/>
            <p:nvPr/>
          </p:nvSpPr>
          <p:spPr>
            <a:xfrm>
              <a:off x="4293785" y="2085456"/>
              <a:ext cx="144139" cy="109306"/>
            </a:xfrm>
            <a:custGeom>
              <a:avLst/>
              <a:gdLst/>
              <a:ahLst/>
              <a:cxnLst/>
              <a:rect l="l" t="t" r="r" b="b"/>
              <a:pathLst>
                <a:path w="1829" h="1387" extrusionOk="0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17"/>
            <p:cNvSpPr/>
            <p:nvPr/>
          </p:nvSpPr>
          <p:spPr>
            <a:xfrm>
              <a:off x="4598140" y="1934066"/>
              <a:ext cx="345334" cy="605478"/>
            </a:xfrm>
            <a:custGeom>
              <a:avLst/>
              <a:gdLst/>
              <a:ahLst/>
              <a:cxnLst/>
              <a:rect l="l" t="t" r="r" b="b"/>
              <a:pathLst>
                <a:path w="4382" h="7683" extrusionOk="0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17"/>
            <p:cNvSpPr/>
            <p:nvPr/>
          </p:nvSpPr>
          <p:spPr>
            <a:xfrm>
              <a:off x="4294415" y="2295793"/>
              <a:ext cx="282761" cy="187483"/>
            </a:xfrm>
            <a:custGeom>
              <a:avLst/>
              <a:gdLst/>
              <a:ahLst/>
              <a:cxnLst/>
              <a:rect l="l" t="t" r="r" b="b"/>
              <a:pathLst>
                <a:path w="3588" h="2379" extrusionOk="0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17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w="9525" cap="flat" cmpd="sng">
              <a:solidFill>
                <a:srgbClr val="5D468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17"/>
            <p:cNvSpPr/>
            <p:nvPr/>
          </p:nvSpPr>
          <p:spPr>
            <a:xfrm>
              <a:off x="3585777" y="2546874"/>
              <a:ext cx="924570" cy="381349"/>
            </a:xfrm>
            <a:custGeom>
              <a:avLst/>
              <a:gdLst/>
              <a:ahLst/>
              <a:cxnLst/>
              <a:rect l="l" t="t" r="r" b="b"/>
              <a:pathLst>
                <a:path w="11732" h="4839" extrusionOk="0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w="9525" cap="flat" cmpd="sng">
              <a:solidFill>
                <a:srgbClr val="7B5F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  <a:effectLst/>
      </p:bgPr>
    </p:bg>
    <p:spTree>
      <p:nvGrpSpPr>
        <p:cNvPr id="1" name="Shape 1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Google Shape;1424;p30"/>
          <p:cNvSpPr/>
          <p:nvPr/>
        </p:nvSpPr>
        <p:spPr>
          <a:xfrm rot="-9370905">
            <a:off x="-108092" y="-662208"/>
            <a:ext cx="9732453" cy="5741531"/>
          </a:xfrm>
          <a:custGeom>
            <a:avLst/>
            <a:gdLst/>
            <a:ahLst/>
            <a:cxnLst/>
            <a:rect l="l" t="t" r="r" b="b"/>
            <a:pathLst>
              <a:path w="298827" h="176289" extrusionOk="0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25" name="Google Shape;1425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uprum"/>
              <a:buNone/>
              <a:defRPr sz="3600" b="1">
                <a:solidFill>
                  <a:schemeClr val="dk1"/>
                </a:solidFill>
                <a:latin typeface="Cuprum"/>
                <a:ea typeface="Cuprum"/>
                <a:cs typeface="Cuprum"/>
                <a:sym typeface="Cupr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lvl="1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lvl="2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lvl="3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lvl="4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lvl="5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lvl="6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lvl="7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lvl="8" indent="-3302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Karla"/>
              <a:buChar char="■"/>
              <a:defRPr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8" r:id="rId5"/>
    <p:sldLayoutId id="2147483659" r:id="rId6"/>
    <p:sldLayoutId id="2147483660" r:id="rId7"/>
    <p:sldLayoutId id="2147483663" r:id="rId8"/>
    <p:sldLayoutId id="2147483676" r:id="rId9"/>
    <p:sldLayoutId id="2147483677" r:id="rId10"/>
    <p:sldLayoutId id="214748367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00FF00"/>
          </p15:clr>
        </p15:guide>
        <p15:guide id="2" pos="2880">
          <p15:clr>
            <a:srgbClr val="00FF00"/>
          </p15:clr>
        </p15:guide>
        <p15:guide id="3" pos="454">
          <p15:clr>
            <a:srgbClr val="00FF00"/>
          </p15:clr>
        </p15:guide>
        <p15:guide id="4" pos="5306">
          <p15:clr>
            <a:srgbClr val="00FF00"/>
          </p15:clr>
        </p15:guide>
        <p15:guide id="5" orient="horz" pos="340">
          <p15:clr>
            <a:srgbClr val="00FF00"/>
          </p15:clr>
        </p15:guide>
        <p15:guide id="6" orient="horz" pos="2900">
          <p15:clr>
            <a:srgbClr val="00FF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meen_2769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matter.world/en/definition/definitions-globalization-definition-benefits-effects-examples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0" name="Google Shape;1440;p35"/>
          <p:cNvSpPr txBox="1">
            <a:spLocks noGrp="1"/>
          </p:cNvSpPr>
          <p:nvPr>
            <p:ph type="ctrTitle"/>
          </p:nvPr>
        </p:nvSpPr>
        <p:spPr>
          <a:xfrm>
            <a:off x="1592635" y="1819878"/>
            <a:ext cx="5633400" cy="988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6000" dirty="0"/>
              <a:t>Process and Elements Driving Globalization</a:t>
            </a:r>
            <a:endParaRPr sz="6000" dirty="0"/>
          </a:p>
        </p:txBody>
      </p:sp>
      <p:sp>
        <p:nvSpPr>
          <p:cNvPr id="1441" name="Google Shape;1441;p35"/>
          <p:cNvSpPr txBox="1">
            <a:spLocks noGrp="1"/>
          </p:cNvSpPr>
          <p:nvPr>
            <p:ph type="subTitle" idx="1"/>
          </p:nvPr>
        </p:nvSpPr>
        <p:spPr>
          <a:xfrm>
            <a:off x="1484045" y="3836273"/>
            <a:ext cx="5633400" cy="516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Ameen Bendardaf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2769</a:t>
            </a:r>
          </a:p>
          <a:p>
            <a:pPr marL="0" lvl="0" indent="0"/>
            <a:r>
              <a:rPr lang="en-US" dirty="0">
                <a:hlinkClick r:id="rId3"/>
              </a:rPr>
              <a:t>ameen_2769@limu.edu.ly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757735-DEC1-47BE-B547-8AB2A25E91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405348" cy="12513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53DA6A-B468-4370-9099-6EDB283B98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5804" y="3388"/>
            <a:ext cx="1400370" cy="12479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4BA42C-0A7C-44C3-A53B-840E95A3284A}"/>
              </a:ext>
            </a:extLst>
          </p:cNvPr>
          <p:cNvSpPr txBox="1"/>
          <p:nvPr/>
        </p:nvSpPr>
        <p:spPr>
          <a:xfrm>
            <a:off x="1812681" y="675956"/>
            <a:ext cx="5193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Faculty of Business Administration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94BE9F-4236-4C4D-AD12-970D35DB81CF}"/>
              </a:ext>
            </a:extLst>
          </p:cNvPr>
          <p:cNvSpPr txBox="1"/>
          <p:nvPr/>
        </p:nvSpPr>
        <p:spPr>
          <a:xfrm>
            <a:off x="2799956" y="471779"/>
            <a:ext cx="3888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Libyan International Medical University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p37"/>
          <p:cNvSpPr txBox="1">
            <a:spLocks noGrp="1"/>
          </p:cNvSpPr>
          <p:nvPr>
            <p:ph type="title"/>
          </p:nvPr>
        </p:nvSpPr>
        <p:spPr>
          <a:xfrm>
            <a:off x="1118864" y="302066"/>
            <a:ext cx="6460742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/>
              <a:t>Migration</a:t>
            </a:r>
            <a:endParaRPr sz="4800" dirty="0"/>
          </a:p>
        </p:txBody>
      </p:sp>
      <p:sp>
        <p:nvSpPr>
          <p:cNvPr id="1453" name="Google Shape;1453;p37"/>
          <p:cNvSpPr txBox="1">
            <a:spLocks noGrp="1"/>
          </p:cNvSpPr>
          <p:nvPr>
            <p:ph type="subTitle" idx="1"/>
          </p:nvPr>
        </p:nvSpPr>
        <p:spPr>
          <a:xfrm>
            <a:off x="400339" y="1833619"/>
            <a:ext cx="4524199" cy="147626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</a:rPr>
              <a:t>Migration can benefit developing economies when migrants who acquired education and know-how abroad return home to establish new enterprises. However, migration can also hurt the economy through “brain drain”, the loss of skilled workers who are essential for economic growth</a:t>
            </a: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286A30-DA18-4E3D-B458-94BAFD8D0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538" y="1299990"/>
            <a:ext cx="4010142" cy="29304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92B153-772D-4846-A733-D5D9CADF69B5}"/>
              </a:ext>
            </a:extLst>
          </p:cNvPr>
          <p:cNvSpPr txBox="1"/>
          <p:nvPr/>
        </p:nvSpPr>
        <p:spPr>
          <a:xfrm>
            <a:off x="4362680" y="4836405"/>
            <a:ext cx="5618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337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2" grpId="0"/>
      <p:bldP spid="145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p40"/>
          <p:cNvSpPr txBox="1">
            <a:spLocks noGrp="1"/>
          </p:cNvSpPr>
          <p:nvPr>
            <p:ph type="title"/>
          </p:nvPr>
        </p:nvSpPr>
        <p:spPr>
          <a:xfrm>
            <a:off x="2549400" y="2150850"/>
            <a:ext cx="40452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 </a:t>
            </a:r>
            <a:endParaRPr dirty="0"/>
          </a:p>
        </p:txBody>
      </p:sp>
      <p:sp>
        <p:nvSpPr>
          <p:cNvPr id="1482" name="Google Shape;1482;p40"/>
          <p:cNvSpPr txBox="1">
            <a:spLocks noGrp="1"/>
          </p:cNvSpPr>
          <p:nvPr>
            <p:ph type="title" idx="2"/>
          </p:nvPr>
        </p:nvSpPr>
        <p:spPr>
          <a:xfrm>
            <a:off x="4010100" y="1026550"/>
            <a:ext cx="1123800" cy="93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259009-3665-4FE9-9805-0747A1C9E6F2}"/>
              </a:ext>
            </a:extLst>
          </p:cNvPr>
          <p:cNvSpPr txBox="1"/>
          <p:nvPr/>
        </p:nvSpPr>
        <p:spPr>
          <a:xfrm>
            <a:off x="1743740" y="2150850"/>
            <a:ext cx="58479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800" b="1" dirty="0">
                <a:solidFill>
                  <a:schemeClr val="tx1"/>
                </a:solidFill>
                <a:latin typeface="Cuprum" panose="020B0604020202020204" charset="0"/>
              </a:rPr>
              <a:t>Conclusion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BC3C19-5812-40B5-B5FE-D70CC850FB68}"/>
              </a:ext>
            </a:extLst>
          </p:cNvPr>
          <p:cNvSpPr txBox="1"/>
          <p:nvPr/>
        </p:nvSpPr>
        <p:spPr>
          <a:xfrm>
            <a:off x="4373696" y="4869455"/>
            <a:ext cx="453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019328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5EDA6-D9DF-47B5-A6FD-E9723CD06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Globalization is how people around the world make money.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BEF625-3612-4BF6-8F7E-8945C8643D94}"/>
              </a:ext>
            </a:extLst>
          </p:cNvPr>
          <p:cNvSpPr txBox="1"/>
          <p:nvPr/>
        </p:nvSpPr>
        <p:spPr>
          <a:xfrm>
            <a:off x="4157330" y="4835723"/>
            <a:ext cx="563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28683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91B86-ABC0-490F-AFBB-83F7386E1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5300" y="319553"/>
            <a:ext cx="5633400" cy="988800"/>
          </a:xfrm>
        </p:spPr>
        <p:txBody>
          <a:bodyPr/>
          <a:lstStyle/>
          <a:p>
            <a:r>
              <a:rPr lang="en-GB" sz="6000" dirty="0"/>
              <a:t>References</a:t>
            </a:r>
            <a:r>
              <a:rPr lang="en-GB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8866D0-62AD-4B41-BA73-CDD41C9341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7676" y="2571750"/>
            <a:ext cx="5633400" cy="516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Lennon, J. (2020, October 06). What is globalization? Examples, definition, benefits and effects. Retrieved April 21, 2021, from </a:t>
            </a:r>
            <a:r>
              <a:rPr lang="en-GB" sz="1600" dirty="0">
                <a:hlinkClick r:id="rId2"/>
              </a:rPr>
              <a:t>https://youmatter.world/en/definition/definitions-globalization-definition-benefits-effects-examples/</a:t>
            </a: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 err="1"/>
              <a:t>Mariadoss</a:t>
            </a:r>
            <a:r>
              <a:rPr lang="en-GB" sz="1600" dirty="0"/>
              <a:t>, B. (n.d.). Core principles of international marketing. Retrieved April 21, 2021, from https://opentext.wsu.edu/cpim/chapter/1-7-what-is-globalization/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079BAB-29F3-465F-A2BF-C5CDE6C92943}"/>
              </a:ext>
            </a:extLst>
          </p:cNvPr>
          <p:cNvSpPr txBox="1"/>
          <p:nvPr/>
        </p:nvSpPr>
        <p:spPr>
          <a:xfrm>
            <a:off x="4274545" y="4836405"/>
            <a:ext cx="396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27098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9F017-5C5E-4C0A-B854-82E07D708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752023-DA44-4174-929D-2EC206C09620}"/>
              </a:ext>
            </a:extLst>
          </p:cNvPr>
          <p:cNvSpPr txBox="1"/>
          <p:nvPr/>
        </p:nvSpPr>
        <p:spPr>
          <a:xfrm>
            <a:off x="4210493" y="4848447"/>
            <a:ext cx="542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59024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" name="Google Shape;1464;p39"/>
          <p:cNvSpPr txBox="1">
            <a:spLocks noGrp="1"/>
          </p:cNvSpPr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dirty="0"/>
              <a:t>Table of Contents</a:t>
            </a:r>
            <a:endParaRPr dirty="0"/>
          </a:p>
        </p:txBody>
      </p:sp>
      <p:sp>
        <p:nvSpPr>
          <p:cNvPr id="1466" name="Google Shape;1466;p39"/>
          <p:cNvSpPr txBox="1">
            <a:spLocks noGrp="1"/>
          </p:cNvSpPr>
          <p:nvPr>
            <p:ph type="title" idx="2"/>
          </p:nvPr>
        </p:nvSpPr>
        <p:spPr>
          <a:xfrm>
            <a:off x="1867611" y="1865550"/>
            <a:ext cx="2295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468" name="Google Shape;1468;p39"/>
          <p:cNvSpPr txBox="1">
            <a:spLocks noGrp="1"/>
          </p:cNvSpPr>
          <p:nvPr>
            <p:ph type="title" idx="4"/>
          </p:nvPr>
        </p:nvSpPr>
        <p:spPr>
          <a:xfrm>
            <a:off x="5544486" y="1865550"/>
            <a:ext cx="2295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What is Globalization?</a:t>
            </a:r>
            <a:endParaRPr dirty="0"/>
          </a:p>
        </p:txBody>
      </p:sp>
      <p:sp>
        <p:nvSpPr>
          <p:cNvPr id="1470" name="Google Shape;1470;p39"/>
          <p:cNvSpPr txBox="1">
            <a:spLocks noGrp="1"/>
          </p:cNvSpPr>
          <p:nvPr>
            <p:ph type="title" idx="6"/>
          </p:nvPr>
        </p:nvSpPr>
        <p:spPr>
          <a:xfrm>
            <a:off x="1867462" y="3201425"/>
            <a:ext cx="2295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Elements of Globalization</a:t>
            </a:r>
            <a:endParaRPr lang="en-GB" dirty="0"/>
          </a:p>
        </p:txBody>
      </p:sp>
      <p:sp>
        <p:nvSpPr>
          <p:cNvPr id="1472" name="Google Shape;1472;p39"/>
          <p:cNvSpPr txBox="1">
            <a:spLocks noGrp="1"/>
          </p:cNvSpPr>
          <p:nvPr>
            <p:ph type="title" idx="8"/>
          </p:nvPr>
        </p:nvSpPr>
        <p:spPr>
          <a:xfrm>
            <a:off x="5544486" y="3201425"/>
            <a:ext cx="2295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473" name="Google Shape;1473;p39"/>
          <p:cNvSpPr txBox="1">
            <a:spLocks noGrp="1"/>
          </p:cNvSpPr>
          <p:nvPr>
            <p:ph type="title" idx="9"/>
          </p:nvPr>
        </p:nvSpPr>
        <p:spPr>
          <a:xfrm>
            <a:off x="1303913" y="1865550"/>
            <a:ext cx="414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474" name="Google Shape;1474;p39"/>
          <p:cNvSpPr txBox="1">
            <a:spLocks noGrp="1"/>
          </p:cNvSpPr>
          <p:nvPr>
            <p:ph type="title" idx="13"/>
          </p:nvPr>
        </p:nvSpPr>
        <p:spPr>
          <a:xfrm>
            <a:off x="1303913" y="3201425"/>
            <a:ext cx="414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475" name="Google Shape;1475;p39"/>
          <p:cNvSpPr txBox="1">
            <a:spLocks noGrp="1"/>
          </p:cNvSpPr>
          <p:nvPr>
            <p:ph type="title" idx="14"/>
          </p:nvPr>
        </p:nvSpPr>
        <p:spPr>
          <a:xfrm>
            <a:off x="4980788" y="1865550"/>
            <a:ext cx="414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476" name="Google Shape;1476;p39"/>
          <p:cNvSpPr txBox="1">
            <a:spLocks noGrp="1"/>
          </p:cNvSpPr>
          <p:nvPr>
            <p:ph type="title" idx="15"/>
          </p:nvPr>
        </p:nvSpPr>
        <p:spPr>
          <a:xfrm>
            <a:off x="4980788" y="3201425"/>
            <a:ext cx="414600" cy="342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D04EC3-6200-46AB-806D-5F27DA03EBDD}"/>
              </a:ext>
            </a:extLst>
          </p:cNvPr>
          <p:cNvSpPr txBox="1"/>
          <p:nvPr/>
        </p:nvSpPr>
        <p:spPr>
          <a:xfrm>
            <a:off x="4486939" y="4844030"/>
            <a:ext cx="408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p40"/>
          <p:cNvSpPr txBox="1">
            <a:spLocks noGrp="1"/>
          </p:cNvSpPr>
          <p:nvPr>
            <p:ph type="title"/>
          </p:nvPr>
        </p:nvSpPr>
        <p:spPr>
          <a:xfrm>
            <a:off x="2549400" y="2150850"/>
            <a:ext cx="40452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/>
              <a:t>Introduction</a:t>
            </a:r>
            <a:r>
              <a:rPr lang="en-GB" dirty="0"/>
              <a:t> </a:t>
            </a:r>
            <a:endParaRPr dirty="0"/>
          </a:p>
        </p:txBody>
      </p:sp>
      <p:sp>
        <p:nvSpPr>
          <p:cNvPr id="1482" name="Google Shape;1482;p40"/>
          <p:cNvSpPr txBox="1">
            <a:spLocks noGrp="1"/>
          </p:cNvSpPr>
          <p:nvPr>
            <p:ph type="title" idx="2"/>
          </p:nvPr>
        </p:nvSpPr>
        <p:spPr>
          <a:xfrm>
            <a:off x="4010100" y="1026550"/>
            <a:ext cx="1123800" cy="93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BDBB1C-3F7D-4C0B-9450-0200F61C717C}"/>
              </a:ext>
            </a:extLst>
          </p:cNvPr>
          <p:cNvSpPr txBox="1"/>
          <p:nvPr/>
        </p:nvSpPr>
        <p:spPr>
          <a:xfrm>
            <a:off x="4362679" y="4792336"/>
            <a:ext cx="572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Google Shape;1628;p44"/>
          <p:cNvSpPr txBox="1">
            <a:spLocks noGrp="1"/>
          </p:cNvSpPr>
          <p:nvPr>
            <p:ph type="title"/>
          </p:nvPr>
        </p:nvSpPr>
        <p:spPr>
          <a:xfrm>
            <a:off x="141299" y="1128143"/>
            <a:ext cx="4760309" cy="167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E</a:t>
            </a:r>
            <a:r>
              <a:rPr lang="en" dirty="0"/>
              <a:t>conomic Globalization</a:t>
            </a:r>
            <a:endParaRPr dirty="0"/>
          </a:p>
        </p:txBody>
      </p:sp>
      <p:sp>
        <p:nvSpPr>
          <p:cNvPr id="1629" name="Google Shape;1629;p44"/>
          <p:cNvSpPr txBox="1">
            <a:spLocks noGrp="1"/>
          </p:cNvSpPr>
          <p:nvPr>
            <p:ph type="subTitle" idx="1"/>
          </p:nvPr>
        </p:nvSpPr>
        <p:spPr>
          <a:xfrm>
            <a:off x="613673" y="2749721"/>
            <a:ext cx="3447963" cy="814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How the world make money?</a:t>
            </a:r>
            <a:endParaRPr dirty="0"/>
          </a:p>
        </p:txBody>
      </p:sp>
      <p:pic>
        <p:nvPicPr>
          <p:cNvPr id="1630" name="Google Shape;1630;p44"/>
          <p:cNvPicPr preferRelativeResize="0"/>
          <p:nvPr/>
        </p:nvPicPr>
        <p:blipFill rotWithShape="1">
          <a:blip r:embed="rId3">
            <a:alphaModFix/>
          </a:blip>
          <a:srcRect l="29884" t="32139" r="9545" b="764"/>
          <a:stretch/>
        </p:blipFill>
        <p:spPr>
          <a:xfrm>
            <a:off x="4572000" y="1149300"/>
            <a:ext cx="3852000" cy="28449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476D68C-87B1-465B-8601-7A10FD0B0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4572000" cy="514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573AF6-2EBC-457D-A08D-F44D335C8A9D}"/>
              </a:ext>
            </a:extLst>
          </p:cNvPr>
          <p:cNvSpPr txBox="1"/>
          <p:nvPr/>
        </p:nvSpPr>
        <p:spPr>
          <a:xfrm>
            <a:off x="4307595" y="4857756"/>
            <a:ext cx="374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" grpId="0"/>
      <p:bldP spid="162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p40"/>
          <p:cNvSpPr txBox="1">
            <a:spLocks noGrp="1"/>
          </p:cNvSpPr>
          <p:nvPr>
            <p:ph type="title"/>
          </p:nvPr>
        </p:nvSpPr>
        <p:spPr>
          <a:xfrm>
            <a:off x="2549400" y="2150850"/>
            <a:ext cx="40452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 </a:t>
            </a:r>
            <a:endParaRPr dirty="0"/>
          </a:p>
        </p:txBody>
      </p:sp>
      <p:sp>
        <p:nvSpPr>
          <p:cNvPr id="1482" name="Google Shape;1482;p40"/>
          <p:cNvSpPr txBox="1">
            <a:spLocks noGrp="1"/>
          </p:cNvSpPr>
          <p:nvPr>
            <p:ph type="title" idx="2"/>
          </p:nvPr>
        </p:nvSpPr>
        <p:spPr>
          <a:xfrm>
            <a:off x="4010100" y="1026550"/>
            <a:ext cx="1123800" cy="93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259009-3665-4FE9-9805-0747A1C9E6F2}"/>
              </a:ext>
            </a:extLst>
          </p:cNvPr>
          <p:cNvSpPr txBox="1"/>
          <p:nvPr/>
        </p:nvSpPr>
        <p:spPr>
          <a:xfrm>
            <a:off x="1743740" y="2150850"/>
            <a:ext cx="58479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800" b="1" dirty="0">
                <a:solidFill>
                  <a:schemeClr val="tx1"/>
                </a:solidFill>
                <a:latin typeface="Cuprum" panose="020B0604020202020204" charset="0"/>
              </a:rPr>
              <a:t>What is Globalization?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BC3C19-5812-40B5-B5FE-D70CC850FB68}"/>
              </a:ext>
            </a:extLst>
          </p:cNvPr>
          <p:cNvSpPr txBox="1"/>
          <p:nvPr/>
        </p:nvSpPr>
        <p:spPr>
          <a:xfrm>
            <a:off x="4373696" y="4869455"/>
            <a:ext cx="308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77558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" name="Google Shape;1459;p38"/>
          <p:cNvSpPr txBox="1">
            <a:spLocks noGrp="1"/>
          </p:cNvSpPr>
          <p:nvPr>
            <p:ph type="subTitle" idx="1"/>
          </p:nvPr>
        </p:nvSpPr>
        <p:spPr>
          <a:xfrm>
            <a:off x="2295450" y="1685138"/>
            <a:ext cx="4553100" cy="1235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The increasing interdependence of world economies as a result of the growing scale of cross-border trade of commodities and services, the flow of international capital and the wide and rapid spread of technologies. 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9B6AE2-EBA2-488F-8705-B50B059DD320}"/>
              </a:ext>
            </a:extLst>
          </p:cNvPr>
          <p:cNvSpPr txBox="1"/>
          <p:nvPr/>
        </p:nvSpPr>
        <p:spPr>
          <a:xfrm>
            <a:off x="4572000" y="4759287"/>
            <a:ext cx="44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Google Shape;1481;p40"/>
          <p:cNvSpPr txBox="1">
            <a:spLocks noGrp="1"/>
          </p:cNvSpPr>
          <p:nvPr>
            <p:ph type="title"/>
          </p:nvPr>
        </p:nvSpPr>
        <p:spPr>
          <a:xfrm>
            <a:off x="2549400" y="2150850"/>
            <a:ext cx="4045200" cy="841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 </a:t>
            </a:r>
            <a:endParaRPr dirty="0"/>
          </a:p>
        </p:txBody>
      </p:sp>
      <p:sp>
        <p:nvSpPr>
          <p:cNvPr id="1482" name="Google Shape;1482;p40"/>
          <p:cNvSpPr txBox="1">
            <a:spLocks noGrp="1"/>
          </p:cNvSpPr>
          <p:nvPr>
            <p:ph type="title" idx="2"/>
          </p:nvPr>
        </p:nvSpPr>
        <p:spPr>
          <a:xfrm>
            <a:off x="4010100" y="1026550"/>
            <a:ext cx="1123800" cy="93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FD11A2-2D42-482E-A330-8FA55233EF6E}"/>
              </a:ext>
            </a:extLst>
          </p:cNvPr>
          <p:cNvSpPr txBox="1"/>
          <p:nvPr/>
        </p:nvSpPr>
        <p:spPr>
          <a:xfrm>
            <a:off x="1648047" y="1927979"/>
            <a:ext cx="584790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chemeClr val="tx1"/>
                </a:solidFill>
                <a:latin typeface="Cuprum" panose="020B0604020202020204" charset="0"/>
              </a:rPr>
              <a:t>Elements of Globalization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9C9D77-5277-4F3F-A351-B7029017FBD8}"/>
              </a:ext>
            </a:extLst>
          </p:cNvPr>
          <p:cNvSpPr txBox="1"/>
          <p:nvPr/>
        </p:nvSpPr>
        <p:spPr>
          <a:xfrm>
            <a:off x="4465674" y="4795284"/>
            <a:ext cx="489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68044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p37"/>
          <p:cNvSpPr txBox="1">
            <a:spLocks noGrp="1"/>
          </p:cNvSpPr>
          <p:nvPr>
            <p:ph type="title"/>
          </p:nvPr>
        </p:nvSpPr>
        <p:spPr>
          <a:xfrm>
            <a:off x="1266941" y="535788"/>
            <a:ext cx="6775373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/>
              <a:t>International Trade</a:t>
            </a:r>
            <a:endParaRPr sz="4800" dirty="0"/>
          </a:p>
        </p:txBody>
      </p:sp>
      <p:sp>
        <p:nvSpPr>
          <p:cNvPr id="1453" name="Google Shape;1453;p37"/>
          <p:cNvSpPr txBox="1">
            <a:spLocks noGrp="1"/>
          </p:cNvSpPr>
          <p:nvPr>
            <p:ph type="subTitle" idx="1"/>
          </p:nvPr>
        </p:nvSpPr>
        <p:spPr>
          <a:xfrm>
            <a:off x="662879" y="2339846"/>
            <a:ext cx="3675900" cy="82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dk1"/>
                </a:solidFill>
              </a:rPr>
              <a:t>An increasing share of spending on goods and services is devoted to imports and an increasing share of what countries produce is sold as exports.</a:t>
            </a: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1B68CA-799A-4953-8C14-A7A4E8183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1498" y="1475297"/>
            <a:ext cx="4538950" cy="28322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5A600B-453E-4CF7-A4EE-64D0441603D1}"/>
              </a:ext>
            </a:extLst>
          </p:cNvPr>
          <p:cNvSpPr txBox="1"/>
          <p:nvPr/>
        </p:nvSpPr>
        <p:spPr>
          <a:xfrm>
            <a:off x="4338779" y="4770304"/>
            <a:ext cx="233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2" grpId="0"/>
      <p:bldP spid="145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p37"/>
          <p:cNvSpPr txBox="1">
            <a:spLocks noGrp="1"/>
          </p:cNvSpPr>
          <p:nvPr>
            <p:ph type="title"/>
          </p:nvPr>
        </p:nvSpPr>
        <p:spPr>
          <a:xfrm>
            <a:off x="1724791" y="720708"/>
            <a:ext cx="6460742" cy="755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/>
              <a:t>Foreign Direct Investment</a:t>
            </a:r>
            <a:endParaRPr sz="4800" dirty="0"/>
          </a:p>
        </p:txBody>
      </p:sp>
      <p:sp>
        <p:nvSpPr>
          <p:cNvPr id="1453" name="Google Shape;1453;p37"/>
          <p:cNvSpPr txBox="1">
            <a:spLocks noGrp="1"/>
          </p:cNvSpPr>
          <p:nvPr>
            <p:ph type="subTitle" idx="1"/>
          </p:nvPr>
        </p:nvSpPr>
        <p:spPr>
          <a:xfrm>
            <a:off x="220337" y="1966079"/>
            <a:ext cx="4074375" cy="82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 indent="-4572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I</a:t>
            </a:r>
            <a:r>
              <a:rPr lang="en-GB" sz="2800" dirty="0">
                <a:solidFill>
                  <a:schemeClr val="dk1"/>
                </a:solidFill>
              </a:rPr>
              <a:t>nvestment made to acquire lasting interest in enterprises operating outside of the economy of the investor</a:t>
            </a:r>
            <a:endParaRPr sz="2800" dirty="0">
              <a:solidFill>
                <a:schemeClr val="dk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A587F4-A2B5-4A08-94D3-7EEF9C136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730" y="1724139"/>
            <a:ext cx="4274545" cy="25614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E69C7E-C415-445D-9B80-401C72420C35}"/>
              </a:ext>
            </a:extLst>
          </p:cNvPr>
          <p:cNvSpPr txBox="1"/>
          <p:nvPr/>
        </p:nvSpPr>
        <p:spPr>
          <a:xfrm>
            <a:off x="4208443" y="4704202"/>
            <a:ext cx="44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0516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2" grpId="0"/>
      <p:bldP spid="1453" grpId="0" build="p"/>
    </p:bldLst>
  </p:timing>
</p:sld>
</file>

<file path=ppt/theme/theme1.xml><?xml version="1.0" encoding="utf-8"?>
<a:theme xmlns:a="http://schemas.openxmlformats.org/drawingml/2006/main" name=" Outer Space by Slidesgo">
  <a:themeElements>
    <a:clrScheme name="Simple Light">
      <a:dk1>
        <a:srgbClr val="FFFFFF"/>
      </a:dk1>
      <a:lt1>
        <a:srgbClr val="CB5568"/>
      </a:lt1>
      <a:dk2>
        <a:srgbClr val="EE9480"/>
      </a:dk2>
      <a:lt2>
        <a:srgbClr val="FF1329"/>
      </a:lt2>
      <a:accent1>
        <a:srgbClr val="00C0C0"/>
      </a:accent1>
      <a:accent2>
        <a:srgbClr val="31B4ED"/>
      </a:accent2>
      <a:accent3>
        <a:srgbClr val="5D4682"/>
      </a:accent3>
      <a:accent4>
        <a:srgbClr val="7B5FA7"/>
      </a:accent4>
      <a:accent5>
        <a:srgbClr val="AC476D"/>
      </a:accent5>
      <a:accent6>
        <a:srgbClr val="FFE599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269</Words>
  <Application>Microsoft Office PowerPoint</Application>
  <PresentationFormat>On-screen Show (16:9)</PresentationFormat>
  <Paragraphs>54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Karla</vt:lpstr>
      <vt:lpstr>Cuprum</vt:lpstr>
      <vt:lpstr> Outer Space by Slidesgo</vt:lpstr>
      <vt:lpstr>Process and Elements Driving Globalization</vt:lpstr>
      <vt:lpstr>Table of Contents</vt:lpstr>
      <vt:lpstr>Introduction </vt:lpstr>
      <vt:lpstr>Economic Globalization</vt:lpstr>
      <vt:lpstr> </vt:lpstr>
      <vt:lpstr>PowerPoint Presentation</vt:lpstr>
      <vt:lpstr> </vt:lpstr>
      <vt:lpstr>International Trade</vt:lpstr>
      <vt:lpstr>Foreign Direct Investment</vt:lpstr>
      <vt:lpstr>Migration</vt:lpstr>
      <vt:lpstr> </vt:lpstr>
      <vt:lpstr>Globalization is how people around the world make money.</vt:lpstr>
      <vt:lpstr>References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And Elements Driving Globalization</dc:title>
  <dc:creator>lenovo</dc:creator>
  <cp:lastModifiedBy>Maher Fattouh</cp:lastModifiedBy>
  <cp:revision>11</cp:revision>
  <dcterms:modified xsi:type="dcterms:W3CDTF">2021-07-05T09:32:26Z</dcterms:modified>
</cp:coreProperties>
</file>