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4" r:id="rId1"/>
  </p:sldMasterIdLst>
  <p:notesMasterIdLst>
    <p:notesMasterId r:id="rId12"/>
  </p:notesMasterIdLst>
  <p:sldIdLst>
    <p:sldId id="256" r:id="rId2"/>
    <p:sldId id="258" r:id="rId3"/>
    <p:sldId id="259" r:id="rId4"/>
    <p:sldId id="260" r:id="rId5"/>
    <p:sldId id="309" r:id="rId6"/>
    <p:sldId id="310" r:id="rId7"/>
    <p:sldId id="311" r:id="rId8"/>
    <p:sldId id="279" r:id="rId9"/>
    <p:sldId id="287" r:id="rId10"/>
    <p:sldId id="267" r:id="rId11"/>
  </p:sldIdLst>
  <p:sldSz cx="9144000" cy="5143500" type="screen16x9"/>
  <p:notesSz cx="6858000" cy="9144000"/>
  <p:embeddedFontLst>
    <p:embeddedFont>
      <p:font typeface="Bungee Shade" panose="020B0604020202020204" charset="0"/>
      <p:regular r:id="rId13"/>
    </p:embeddedFont>
    <p:embeddedFont>
      <p:font typeface="Montserrat Black" panose="020B0604020202020204" charset="0"/>
      <p:bold r:id="rId14"/>
      <p:boldItalic r:id="rId15"/>
    </p:embeddedFont>
    <p:embeddedFont>
      <p:font typeface="Montserrat" panose="020B0604020202020204" charset="0"/>
      <p:regular r:id="rId16"/>
      <p:bold r:id="rId17"/>
      <p:italic r:id="rId18"/>
      <p:boldItalic r:id="rId19"/>
    </p:embeddedFont>
    <p:embeddedFont>
      <p:font typeface="Berlin Sans FB" panose="020E0602020502020306" pitchFamily="34" charset="0"/>
      <p:regular r:id="rId20"/>
      <p:bold r:id="rId21"/>
    </p:embeddedFont>
    <p:embeddedFont>
      <p:font typeface="Open Sans" panose="020B0604020202020204" charset="0"/>
      <p:regular r:id="rId22"/>
      <p:bold r:id="rId23"/>
      <p:italic r:id="rId24"/>
      <p:boldItalic r:id="rId25"/>
    </p:embeddedFont>
    <p:embeddedFont>
      <p:font typeface="Questrial" panose="020B0604020202020204" charset="0"/>
      <p:regular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49">
          <p15:clr>
            <a:srgbClr val="9AA0A6"/>
          </p15:clr>
        </p15:guide>
        <p15:guide id="2" orient="horz" pos="340">
          <p15:clr>
            <a:srgbClr val="9AA0A6"/>
          </p15:clr>
        </p15:guide>
        <p15:guide id="3" orient="horz" pos="2903">
          <p15:clr>
            <a:srgbClr val="9AA0A6"/>
          </p15:clr>
        </p15:guide>
        <p15:guide id="4" pos="5306">
          <p15:clr>
            <a:srgbClr val="9AA0A6"/>
          </p15:clr>
        </p15:guide>
        <p15:guide id="5" pos="2880">
          <p15:clr>
            <a:srgbClr val="9AA0A6"/>
          </p15:clr>
        </p15:guide>
        <p15:guide id="6" orient="horz" pos="162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6D4E22-9197-4B36-B565-5216AFD2658F}">
  <a:tblStyle styleId="{CB6D4E22-9197-4B36-B565-5216AFD2658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guide pos="449"/>
        <p:guide orient="horz" pos="340"/>
        <p:guide orient="horz" pos="2903"/>
        <p:guide pos="5306"/>
        <p:guide pos="2880"/>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 name="Google Shape;54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c4460dde9c_0_15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1" name="Google Shape;671;gc4460dde9c_0_15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c5f743458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1" name="Google Shape;561;gc5f743458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99f2f57a71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2" name="Google Shape;582;g99f2f57a71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6188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3501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19404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c4460dde9c_0_3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7" name="Google Shape;907;gc4460dde9c_0_3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gc4460dde9c_0_6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0" name="Google Shape;1010;gc4460dde9c_0_6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8649684" flipH="1">
            <a:off x="57324" y="751714"/>
            <a:ext cx="692844" cy="692792"/>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5552525" y="2525900"/>
            <a:ext cx="3591444" cy="2845716"/>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350625" y="4385500"/>
            <a:ext cx="632702" cy="632702"/>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348508" y="3132890"/>
            <a:ext cx="1795476" cy="2010584"/>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237470" y="3270039"/>
            <a:ext cx="252927" cy="235135"/>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2995139" flipH="1">
            <a:off x="6296034" y="-632107"/>
            <a:ext cx="3631798" cy="2063791"/>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flipH="1">
            <a:off x="6800119" y="148897"/>
            <a:ext cx="1096257" cy="1096257"/>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047588" y="1294775"/>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263663" y="3919350"/>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1901666">
            <a:off x="-347824" y="376591"/>
            <a:ext cx="2592738" cy="1306020"/>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438524">
            <a:off x="451792" y="936662"/>
            <a:ext cx="203850" cy="189510"/>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438609">
            <a:off x="786744" y="-551164"/>
            <a:ext cx="1466291" cy="1743535"/>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635868">
            <a:off x="-520264" y="3762244"/>
            <a:ext cx="2883798" cy="1516831"/>
          </a:xfrm>
          <a:custGeom>
            <a:avLst/>
            <a:gdLst/>
            <a:ahLst/>
            <a:cxnLst/>
            <a:rect l="l" t="t" r="r" b="b"/>
            <a:pathLst>
              <a:path w="80320" h="42247" extrusionOk="0">
                <a:moveTo>
                  <a:pt x="0" y="0"/>
                </a:moveTo>
                <a:cubicBezTo>
                  <a:pt x="0" y="0"/>
                  <a:pt x="4091" y="18681"/>
                  <a:pt x="20557" y="14673"/>
                </a:cubicBezTo>
                <a:cubicBezTo>
                  <a:pt x="37012" y="10665"/>
                  <a:pt x="41690" y="1783"/>
                  <a:pt x="50459" y="4884"/>
                </a:cubicBezTo>
                <a:cubicBezTo>
                  <a:pt x="59228" y="7986"/>
                  <a:pt x="58939" y="28233"/>
                  <a:pt x="80320" y="20237"/>
                </a:cubicBezTo>
                <a:lnTo>
                  <a:pt x="80320" y="26234"/>
                </a:lnTo>
                <a:cubicBezTo>
                  <a:pt x="80320" y="26234"/>
                  <a:pt x="69460" y="32241"/>
                  <a:pt x="59011" y="26234"/>
                </a:cubicBezTo>
                <a:cubicBezTo>
                  <a:pt x="48563" y="20237"/>
                  <a:pt x="43133" y="15559"/>
                  <a:pt x="30511" y="28903"/>
                </a:cubicBezTo>
                <a:cubicBezTo>
                  <a:pt x="17888" y="42246"/>
                  <a:pt x="6780" y="40907"/>
                  <a:pt x="0" y="33344"/>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1635868">
            <a:off x="-281222" y="3520424"/>
            <a:ext cx="1006314" cy="1006673"/>
          </a:xfrm>
          <a:custGeom>
            <a:avLst/>
            <a:gdLst/>
            <a:ahLst/>
            <a:cxnLst/>
            <a:rect l="l" t="t" r="r" b="b"/>
            <a:pathLst>
              <a:path w="28028" h="28038" extrusionOk="0">
                <a:moveTo>
                  <a:pt x="28028" y="14024"/>
                </a:moveTo>
                <a:cubicBezTo>
                  <a:pt x="28028" y="21762"/>
                  <a:pt x="21752" y="28037"/>
                  <a:pt x="14014" y="28037"/>
                </a:cubicBezTo>
                <a:cubicBezTo>
                  <a:pt x="6276" y="28037"/>
                  <a:pt x="1" y="21762"/>
                  <a:pt x="1" y="14024"/>
                </a:cubicBezTo>
                <a:cubicBezTo>
                  <a:pt x="1" y="6275"/>
                  <a:pt x="6276" y="0"/>
                  <a:pt x="14014" y="0"/>
                </a:cubicBezTo>
                <a:cubicBezTo>
                  <a:pt x="21752" y="0"/>
                  <a:pt x="28028" y="6275"/>
                  <a:pt x="28028" y="14024"/>
                </a:cubicBez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1439388">
            <a:off x="765697" y="583710"/>
            <a:ext cx="319499" cy="319499"/>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586774" y="3923821"/>
            <a:ext cx="252900" cy="252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txBox="1">
            <a:spLocks noGrp="1"/>
          </p:cNvSpPr>
          <p:nvPr>
            <p:ph type="ctrTitle"/>
          </p:nvPr>
        </p:nvSpPr>
        <p:spPr>
          <a:xfrm>
            <a:off x="1639800" y="855990"/>
            <a:ext cx="5864400" cy="2971500"/>
          </a:xfrm>
          <a:prstGeom prst="rect">
            <a:avLst/>
          </a:prstGeom>
          <a:effectLst>
            <a:outerShdw dist="38100" dir="1560000" algn="bl" rotWithShape="0">
              <a:schemeClr val="dk2"/>
            </a:outerShdw>
          </a:effectLst>
        </p:spPr>
        <p:txBody>
          <a:bodyPr spcFirstLastPara="1" wrap="square" lIns="91425" tIns="91425" rIns="91425" bIns="91425" anchor="b" anchorCtr="0">
            <a:noAutofit/>
          </a:bodyPr>
          <a:lstStyle>
            <a:lvl1pPr lvl="0" algn="ctr">
              <a:lnSpc>
                <a:spcPct val="80000"/>
              </a:lnSpc>
              <a:spcBef>
                <a:spcPts val="0"/>
              </a:spcBef>
              <a:spcAft>
                <a:spcPts val="0"/>
              </a:spcAft>
              <a:buSzPts val="5200"/>
              <a:buNone/>
              <a:defRPr sz="6800">
                <a:latin typeface="Bungee Shade"/>
                <a:ea typeface="Bungee Shade"/>
                <a:cs typeface="Bungee Shade"/>
                <a:sym typeface="Bungee Shad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6" name="Google Shape;26;p2"/>
          <p:cNvSpPr txBox="1">
            <a:spLocks noGrp="1"/>
          </p:cNvSpPr>
          <p:nvPr>
            <p:ph type="subTitle" idx="1"/>
          </p:nvPr>
        </p:nvSpPr>
        <p:spPr>
          <a:xfrm>
            <a:off x="2307600" y="3827500"/>
            <a:ext cx="45288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atin typeface="Open Sans"/>
                <a:ea typeface="Open Sans"/>
                <a:cs typeface="Open Sans"/>
                <a:sym typeface="Open Sans"/>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28_1">
    <p:spTree>
      <p:nvGrpSpPr>
        <p:cNvPr id="1" name="Shape 508"/>
        <p:cNvGrpSpPr/>
        <p:nvPr/>
      </p:nvGrpSpPr>
      <p:grpSpPr>
        <a:xfrm>
          <a:off x="0" y="0"/>
          <a:ext cx="0" cy="0"/>
          <a:chOff x="0" y="0"/>
          <a:chExt cx="0" cy="0"/>
        </a:xfrm>
      </p:grpSpPr>
      <p:grpSp>
        <p:nvGrpSpPr>
          <p:cNvPr id="509" name="Google Shape;509;p34"/>
          <p:cNvGrpSpPr/>
          <p:nvPr/>
        </p:nvGrpSpPr>
        <p:grpSpPr>
          <a:xfrm>
            <a:off x="-822299" y="-603538"/>
            <a:ext cx="9994682" cy="6192438"/>
            <a:chOff x="-822299" y="-603538"/>
            <a:chExt cx="9994682" cy="6192438"/>
          </a:xfrm>
        </p:grpSpPr>
        <p:sp>
          <p:nvSpPr>
            <p:cNvPr id="510" name="Google Shape;510;p34"/>
            <p:cNvSpPr/>
            <p:nvPr/>
          </p:nvSpPr>
          <p:spPr>
            <a:xfrm rot="2500810">
              <a:off x="-697036" y="3662880"/>
              <a:ext cx="2008335" cy="1141248"/>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4"/>
            <p:cNvSpPr/>
            <p:nvPr/>
          </p:nvSpPr>
          <p:spPr>
            <a:xfrm>
              <a:off x="-188230" y="2952586"/>
              <a:ext cx="640150" cy="640150"/>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4"/>
            <p:cNvSpPr/>
            <p:nvPr/>
          </p:nvSpPr>
          <p:spPr>
            <a:xfrm flipH="1">
              <a:off x="8080633" y="0"/>
              <a:ext cx="1091750" cy="1032225"/>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4"/>
            <p:cNvSpPr/>
            <p:nvPr/>
          </p:nvSpPr>
          <p:spPr>
            <a:xfrm flipH="1">
              <a:off x="7164108" y="4566200"/>
              <a:ext cx="2008275" cy="1022700"/>
            </a:xfrm>
            <a:custGeom>
              <a:avLst/>
              <a:gdLst/>
              <a:ahLst/>
              <a:cxnLst/>
              <a:rect l="l" t="t" r="r" b="b"/>
              <a:pathLst>
                <a:path w="80331" h="40908" extrusionOk="0">
                  <a:moveTo>
                    <a:pt x="11" y="464"/>
                  </a:moveTo>
                  <a:cubicBezTo>
                    <a:pt x="11" y="464"/>
                    <a:pt x="17590" y="13911"/>
                    <a:pt x="35488" y="7420"/>
                  </a:cubicBezTo>
                  <a:cubicBezTo>
                    <a:pt x="53396" y="928"/>
                    <a:pt x="68790" y="1"/>
                    <a:pt x="80331" y="23648"/>
                  </a:cubicBezTo>
                  <a:lnTo>
                    <a:pt x="80331" y="32056"/>
                  </a:lnTo>
                  <a:cubicBezTo>
                    <a:pt x="80331" y="32056"/>
                    <a:pt x="68223" y="9975"/>
                    <a:pt x="56858" y="11593"/>
                  </a:cubicBezTo>
                  <a:cubicBezTo>
                    <a:pt x="45493" y="13221"/>
                    <a:pt x="26616" y="40907"/>
                    <a:pt x="1" y="18651"/>
                  </a:cubicBezTo>
                  <a:lnTo>
                    <a:pt x="1" y="464"/>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4"/>
            <p:cNvSpPr/>
            <p:nvPr/>
          </p:nvSpPr>
          <p:spPr>
            <a:xfrm flipH="1">
              <a:off x="8557458" y="4609750"/>
              <a:ext cx="443100" cy="443075"/>
            </a:xfrm>
            <a:custGeom>
              <a:avLst/>
              <a:gdLst/>
              <a:ahLst/>
              <a:cxnLst/>
              <a:rect l="l" t="t" r="r" b="b"/>
              <a:pathLst>
                <a:path w="17724" h="17723" extrusionOk="0">
                  <a:moveTo>
                    <a:pt x="17724" y="8861"/>
                  </a:moveTo>
                  <a:cubicBezTo>
                    <a:pt x="17724" y="13756"/>
                    <a:pt x="13757" y="17723"/>
                    <a:pt x="8862" y="17723"/>
                  </a:cubicBezTo>
                  <a:cubicBezTo>
                    <a:pt x="3968" y="17723"/>
                    <a:pt x="1" y="13756"/>
                    <a:pt x="1" y="8861"/>
                  </a:cubicBezTo>
                  <a:cubicBezTo>
                    <a:pt x="1" y="3967"/>
                    <a:pt x="3968" y="0"/>
                    <a:pt x="8862" y="0"/>
                  </a:cubicBezTo>
                  <a:cubicBezTo>
                    <a:pt x="13757" y="0"/>
                    <a:pt x="17724" y="3967"/>
                    <a:pt x="17724" y="8861"/>
                  </a:cubicBez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4"/>
            <p:cNvSpPr/>
            <p:nvPr/>
          </p:nvSpPr>
          <p:spPr>
            <a:xfrm flipH="1">
              <a:off x="7775133" y="4577550"/>
              <a:ext cx="144275" cy="131400"/>
            </a:xfrm>
            <a:custGeom>
              <a:avLst/>
              <a:gdLst/>
              <a:ahLst/>
              <a:cxnLst/>
              <a:rect l="l" t="t" r="r" b="b"/>
              <a:pathLst>
                <a:path w="5771" h="5256" extrusionOk="0">
                  <a:moveTo>
                    <a:pt x="2891" y="0"/>
                  </a:moveTo>
                  <a:cubicBezTo>
                    <a:pt x="2218" y="0"/>
                    <a:pt x="1546" y="258"/>
                    <a:pt x="1031" y="773"/>
                  </a:cubicBezTo>
                  <a:cubicBezTo>
                    <a:pt x="1" y="1793"/>
                    <a:pt x="1" y="3462"/>
                    <a:pt x="1031" y="4482"/>
                  </a:cubicBezTo>
                  <a:cubicBezTo>
                    <a:pt x="1546" y="4998"/>
                    <a:pt x="2218" y="5255"/>
                    <a:pt x="2891" y="5255"/>
                  </a:cubicBezTo>
                  <a:cubicBezTo>
                    <a:pt x="3563" y="5255"/>
                    <a:pt x="4235" y="4998"/>
                    <a:pt x="4751" y="4482"/>
                  </a:cubicBezTo>
                  <a:cubicBezTo>
                    <a:pt x="5771" y="3462"/>
                    <a:pt x="5771" y="1793"/>
                    <a:pt x="4751" y="773"/>
                  </a:cubicBezTo>
                  <a:cubicBezTo>
                    <a:pt x="4235" y="258"/>
                    <a:pt x="3563" y="0"/>
                    <a:pt x="2891" y="0"/>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4"/>
            <p:cNvSpPr/>
            <p:nvPr/>
          </p:nvSpPr>
          <p:spPr>
            <a:xfrm rot="-6701126">
              <a:off x="340544" y="-781556"/>
              <a:ext cx="1518282" cy="2802370"/>
            </a:xfrm>
            <a:custGeom>
              <a:avLst/>
              <a:gdLst/>
              <a:ahLst/>
              <a:cxnLst/>
              <a:rect l="l" t="t" r="r" b="b"/>
              <a:pathLst>
                <a:path w="60733" h="112098" extrusionOk="0">
                  <a:moveTo>
                    <a:pt x="60733" y="1"/>
                  </a:moveTo>
                  <a:lnTo>
                    <a:pt x="7585" y="1"/>
                  </a:lnTo>
                  <a:cubicBezTo>
                    <a:pt x="1" y="37218"/>
                    <a:pt x="23607" y="46028"/>
                    <a:pt x="36796" y="56652"/>
                  </a:cubicBezTo>
                  <a:cubicBezTo>
                    <a:pt x="50480" y="67677"/>
                    <a:pt x="51634" y="79805"/>
                    <a:pt x="41433" y="89078"/>
                  </a:cubicBezTo>
                  <a:cubicBezTo>
                    <a:pt x="31263" y="98331"/>
                    <a:pt x="34468" y="112025"/>
                    <a:pt x="34478" y="112097"/>
                  </a:cubicBezTo>
                  <a:lnTo>
                    <a:pt x="60733" y="112097"/>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4"/>
            <p:cNvSpPr/>
            <p:nvPr/>
          </p:nvSpPr>
          <p:spPr>
            <a:xfrm rot="-5400000">
              <a:off x="123316" y="12026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4"/>
            <p:cNvSpPr/>
            <p:nvPr/>
          </p:nvSpPr>
          <p:spPr>
            <a:xfrm rot="597014">
              <a:off x="-307921" y="-401106"/>
              <a:ext cx="1091796" cy="1032269"/>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4"/>
            <p:cNvSpPr/>
            <p:nvPr/>
          </p:nvSpPr>
          <p:spPr>
            <a:xfrm flipH="1">
              <a:off x="7917283" y="2194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4"/>
            <p:cNvSpPr/>
            <p:nvPr/>
          </p:nvSpPr>
          <p:spPr>
            <a:xfrm flipH="1">
              <a:off x="8613858" y="645525"/>
              <a:ext cx="386700" cy="386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4"/>
            <p:cNvSpPr/>
            <p:nvPr/>
          </p:nvSpPr>
          <p:spPr>
            <a:xfrm flipH="1">
              <a:off x="509604" y="539500"/>
              <a:ext cx="290700" cy="290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28_1_1">
    <p:spTree>
      <p:nvGrpSpPr>
        <p:cNvPr id="1" name="Shape 522"/>
        <p:cNvGrpSpPr/>
        <p:nvPr/>
      </p:nvGrpSpPr>
      <p:grpSpPr>
        <a:xfrm>
          <a:off x="0" y="0"/>
          <a:ext cx="0" cy="0"/>
          <a:chOff x="0" y="0"/>
          <a:chExt cx="0" cy="0"/>
        </a:xfrm>
      </p:grpSpPr>
      <p:sp>
        <p:nvSpPr>
          <p:cNvPr id="523" name="Google Shape;523;p35"/>
          <p:cNvSpPr/>
          <p:nvPr/>
        </p:nvSpPr>
        <p:spPr>
          <a:xfrm rot="2150316">
            <a:off x="57324" y="3689306"/>
            <a:ext cx="692844" cy="692792"/>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5"/>
          <p:cNvSpPr/>
          <p:nvPr/>
        </p:nvSpPr>
        <p:spPr>
          <a:xfrm rot="10800000" flipH="1">
            <a:off x="5552525" y="-237805"/>
            <a:ext cx="3591444" cy="2845716"/>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5"/>
          <p:cNvSpPr/>
          <p:nvPr/>
        </p:nvSpPr>
        <p:spPr>
          <a:xfrm rot="10800000" flipH="1">
            <a:off x="5350625" y="115610"/>
            <a:ext cx="632702" cy="632702"/>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5"/>
          <p:cNvSpPr/>
          <p:nvPr/>
        </p:nvSpPr>
        <p:spPr>
          <a:xfrm rot="10800000" flipH="1">
            <a:off x="7348508" y="-9662"/>
            <a:ext cx="1795476" cy="2010584"/>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5"/>
          <p:cNvSpPr/>
          <p:nvPr/>
        </p:nvSpPr>
        <p:spPr>
          <a:xfrm rot="10800000" flipH="1">
            <a:off x="8237470" y="1628638"/>
            <a:ext cx="252927" cy="235135"/>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5"/>
          <p:cNvSpPr/>
          <p:nvPr/>
        </p:nvSpPr>
        <p:spPr>
          <a:xfrm rot="7804861">
            <a:off x="6296034" y="3702127"/>
            <a:ext cx="3631798" cy="2063791"/>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5"/>
          <p:cNvSpPr/>
          <p:nvPr/>
        </p:nvSpPr>
        <p:spPr>
          <a:xfrm rot="10800000">
            <a:off x="6800119" y="3888658"/>
            <a:ext cx="1096257" cy="1096257"/>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5"/>
          <p:cNvSpPr/>
          <p:nvPr/>
        </p:nvSpPr>
        <p:spPr>
          <a:xfrm rot="10800000" flipH="1">
            <a:off x="8047588" y="3206337"/>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5"/>
          <p:cNvSpPr/>
          <p:nvPr/>
        </p:nvSpPr>
        <p:spPr>
          <a:xfrm rot="10800000" flipH="1">
            <a:off x="7263663" y="581762"/>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5"/>
          <p:cNvSpPr/>
          <p:nvPr/>
        </p:nvSpPr>
        <p:spPr>
          <a:xfrm rot="-8898334" flipH="1">
            <a:off x="-347824" y="3451201"/>
            <a:ext cx="2592738" cy="1306020"/>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5"/>
          <p:cNvSpPr/>
          <p:nvPr/>
        </p:nvSpPr>
        <p:spPr>
          <a:xfrm rot="-9361476" flipH="1">
            <a:off x="451792" y="4007640"/>
            <a:ext cx="203850" cy="189510"/>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5"/>
          <p:cNvSpPr/>
          <p:nvPr/>
        </p:nvSpPr>
        <p:spPr>
          <a:xfrm rot="-9361391" flipH="1">
            <a:off x="786744" y="3941441"/>
            <a:ext cx="1466291" cy="1743535"/>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5"/>
          <p:cNvSpPr/>
          <p:nvPr/>
        </p:nvSpPr>
        <p:spPr>
          <a:xfrm rot="9164132" flipH="1">
            <a:off x="-520264" y="-145263"/>
            <a:ext cx="2883798" cy="1516831"/>
          </a:xfrm>
          <a:custGeom>
            <a:avLst/>
            <a:gdLst/>
            <a:ahLst/>
            <a:cxnLst/>
            <a:rect l="l" t="t" r="r" b="b"/>
            <a:pathLst>
              <a:path w="80320" h="42247" extrusionOk="0">
                <a:moveTo>
                  <a:pt x="0" y="0"/>
                </a:moveTo>
                <a:cubicBezTo>
                  <a:pt x="0" y="0"/>
                  <a:pt x="4091" y="18681"/>
                  <a:pt x="20557" y="14673"/>
                </a:cubicBezTo>
                <a:cubicBezTo>
                  <a:pt x="37012" y="10665"/>
                  <a:pt x="41690" y="1783"/>
                  <a:pt x="50459" y="4884"/>
                </a:cubicBezTo>
                <a:cubicBezTo>
                  <a:pt x="59228" y="7986"/>
                  <a:pt x="58939" y="28233"/>
                  <a:pt x="80320" y="20237"/>
                </a:cubicBezTo>
                <a:lnTo>
                  <a:pt x="80320" y="26234"/>
                </a:lnTo>
                <a:cubicBezTo>
                  <a:pt x="80320" y="26234"/>
                  <a:pt x="69460" y="32241"/>
                  <a:pt x="59011" y="26234"/>
                </a:cubicBezTo>
                <a:cubicBezTo>
                  <a:pt x="48563" y="20237"/>
                  <a:pt x="43133" y="15559"/>
                  <a:pt x="30511" y="28903"/>
                </a:cubicBezTo>
                <a:cubicBezTo>
                  <a:pt x="17888" y="42246"/>
                  <a:pt x="6780" y="40907"/>
                  <a:pt x="0" y="33344"/>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5"/>
          <p:cNvSpPr/>
          <p:nvPr/>
        </p:nvSpPr>
        <p:spPr>
          <a:xfrm rot="9164132" flipH="1">
            <a:off x="-281222" y="606715"/>
            <a:ext cx="1006314" cy="1006673"/>
          </a:xfrm>
          <a:custGeom>
            <a:avLst/>
            <a:gdLst/>
            <a:ahLst/>
            <a:cxnLst/>
            <a:rect l="l" t="t" r="r" b="b"/>
            <a:pathLst>
              <a:path w="28028" h="28038" extrusionOk="0">
                <a:moveTo>
                  <a:pt x="28028" y="14024"/>
                </a:moveTo>
                <a:cubicBezTo>
                  <a:pt x="28028" y="21762"/>
                  <a:pt x="21752" y="28037"/>
                  <a:pt x="14014" y="28037"/>
                </a:cubicBezTo>
                <a:cubicBezTo>
                  <a:pt x="6276" y="28037"/>
                  <a:pt x="1" y="21762"/>
                  <a:pt x="1" y="14024"/>
                </a:cubicBezTo>
                <a:cubicBezTo>
                  <a:pt x="1" y="6275"/>
                  <a:pt x="6276" y="0"/>
                  <a:pt x="14014" y="0"/>
                </a:cubicBezTo>
                <a:cubicBezTo>
                  <a:pt x="21752" y="0"/>
                  <a:pt x="28028" y="6275"/>
                  <a:pt x="28028" y="14024"/>
                </a:cubicBez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5"/>
          <p:cNvSpPr/>
          <p:nvPr/>
        </p:nvSpPr>
        <p:spPr>
          <a:xfrm rot="-9360612" flipH="1">
            <a:off x="765697" y="4230602"/>
            <a:ext cx="319499" cy="319499"/>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5"/>
          <p:cNvSpPr/>
          <p:nvPr/>
        </p:nvSpPr>
        <p:spPr>
          <a:xfrm rot="10800000" flipH="1">
            <a:off x="586774" y="957091"/>
            <a:ext cx="252900" cy="252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21"/>
        <p:cNvGrpSpPr/>
        <p:nvPr/>
      </p:nvGrpSpPr>
      <p:grpSpPr>
        <a:xfrm>
          <a:off x="0" y="0"/>
          <a:ext cx="0" cy="0"/>
          <a:chOff x="0" y="0"/>
          <a:chExt cx="0" cy="0"/>
        </a:xfrm>
      </p:grpSpPr>
      <p:sp>
        <p:nvSpPr>
          <p:cNvPr id="122" name="Google Shape;122;p10"/>
          <p:cNvSpPr txBox="1">
            <a:spLocks noGrp="1"/>
          </p:cNvSpPr>
          <p:nvPr>
            <p:ph type="title"/>
          </p:nvPr>
        </p:nvSpPr>
        <p:spPr>
          <a:xfrm>
            <a:off x="1082850" y="1211400"/>
            <a:ext cx="6978300" cy="272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80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23" name="Google Shape;123;p10"/>
          <p:cNvSpPr/>
          <p:nvPr/>
        </p:nvSpPr>
        <p:spPr>
          <a:xfrm rot="-2150316" flipH="1">
            <a:off x="8384407" y="3689306"/>
            <a:ext cx="692844" cy="692792"/>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0"/>
          <p:cNvSpPr/>
          <p:nvPr/>
        </p:nvSpPr>
        <p:spPr>
          <a:xfrm rot="10800000">
            <a:off x="-9393" y="-237805"/>
            <a:ext cx="3591444" cy="2845716"/>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0"/>
          <p:cNvSpPr/>
          <p:nvPr/>
        </p:nvSpPr>
        <p:spPr>
          <a:xfrm rot="10800000">
            <a:off x="3151248" y="115610"/>
            <a:ext cx="632702" cy="632702"/>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0"/>
          <p:cNvSpPr/>
          <p:nvPr/>
        </p:nvSpPr>
        <p:spPr>
          <a:xfrm rot="10800000">
            <a:off x="-9409" y="-9662"/>
            <a:ext cx="1795476" cy="2010584"/>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0"/>
          <p:cNvSpPr/>
          <p:nvPr/>
        </p:nvSpPr>
        <p:spPr>
          <a:xfrm rot="10800000">
            <a:off x="644179" y="1628638"/>
            <a:ext cx="252927" cy="235135"/>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0"/>
          <p:cNvSpPr/>
          <p:nvPr/>
        </p:nvSpPr>
        <p:spPr>
          <a:xfrm rot="-7804861" flipH="1">
            <a:off x="-793257" y="3702127"/>
            <a:ext cx="3631798" cy="2063791"/>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0"/>
          <p:cNvSpPr/>
          <p:nvPr/>
        </p:nvSpPr>
        <p:spPr>
          <a:xfrm rot="10800000" flipH="1">
            <a:off x="1238200" y="3888658"/>
            <a:ext cx="1096257" cy="1096257"/>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0"/>
          <p:cNvSpPr/>
          <p:nvPr/>
        </p:nvSpPr>
        <p:spPr>
          <a:xfrm rot="10800000">
            <a:off x="454288" y="3206337"/>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0"/>
          <p:cNvSpPr/>
          <p:nvPr/>
        </p:nvSpPr>
        <p:spPr>
          <a:xfrm rot="10800000">
            <a:off x="1086988" y="577312"/>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0"/>
          <p:cNvSpPr/>
          <p:nvPr/>
        </p:nvSpPr>
        <p:spPr>
          <a:xfrm rot="8898334">
            <a:off x="6889661" y="3451201"/>
            <a:ext cx="2592738" cy="1306020"/>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0"/>
          <p:cNvSpPr/>
          <p:nvPr/>
        </p:nvSpPr>
        <p:spPr>
          <a:xfrm rot="9361476">
            <a:off x="8478933" y="4007640"/>
            <a:ext cx="203850" cy="189510"/>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rot="9361391">
            <a:off x="6881541" y="3941441"/>
            <a:ext cx="1466291" cy="1743535"/>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rot="-9164132">
            <a:off x="6771041" y="-145263"/>
            <a:ext cx="2883798" cy="1516831"/>
          </a:xfrm>
          <a:custGeom>
            <a:avLst/>
            <a:gdLst/>
            <a:ahLst/>
            <a:cxnLst/>
            <a:rect l="l" t="t" r="r" b="b"/>
            <a:pathLst>
              <a:path w="80320" h="42247" extrusionOk="0">
                <a:moveTo>
                  <a:pt x="0" y="0"/>
                </a:moveTo>
                <a:cubicBezTo>
                  <a:pt x="0" y="0"/>
                  <a:pt x="4091" y="18681"/>
                  <a:pt x="20557" y="14673"/>
                </a:cubicBezTo>
                <a:cubicBezTo>
                  <a:pt x="37012" y="10665"/>
                  <a:pt x="41690" y="1783"/>
                  <a:pt x="50459" y="4884"/>
                </a:cubicBezTo>
                <a:cubicBezTo>
                  <a:pt x="59228" y="7986"/>
                  <a:pt x="58939" y="28233"/>
                  <a:pt x="80320" y="20237"/>
                </a:cubicBezTo>
                <a:lnTo>
                  <a:pt x="80320" y="26234"/>
                </a:lnTo>
                <a:cubicBezTo>
                  <a:pt x="80320" y="26234"/>
                  <a:pt x="69460" y="32241"/>
                  <a:pt x="59011" y="26234"/>
                </a:cubicBezTo>
                <a:cubicBezTo>
                  <a:pt x="48563" y="20237"/>
                  <a:pt x="43133" y="15559"/>
                  <a:pt x="30511" y="28903"/>
                </a:cubicBezTo>
                <a:cubicBezTo>
                  <a:pt x="17888" y="42246"/>
                  <a:pt x="6780" y="40907"/>
                  <a:pt x="0" y="33344"/>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rot="-9164132">
            <a:off x="8409484" y="606715"/>
            <a:ext cx="1006314" cy="1006673"/>
          </a:xfrm>
          <a:custGeom>
            <a:avLst/>
            <a:gdLst/>
            <a:ahLst/>
            <a:cxnLst/>
            <a:rect l="l" t="t" r="r" b="b"/>
            <a:pathLst>
              <a:path w="28028" h="28038" extrusionOk="0">
                <a:moveTo>
                  <a:pt x="28028" y="14024"/>
                </a:moveTo>
                <a:cubicBezTo>
                  <a:pt x="28028" y="21762"/>
                  <a:pt x="21752" y="28037"/>
                  <a:pt x="14014" y="28037"/>
                </a:cubicBezTo>
                <a:cubicBezTo>
                  <a:pt x="6276" y="28037"/>
                  <a:pt x="1" y="21762"/>
                  <a:pt x="1" y="14024"/>
                </a:cubicBezTo>
                <a:cubicBezTo>
                  <a:pt x="1" y="6275"/>
                  <a:pt x="6276" y="0"/>
                  <a:pt x="14014" y="0"/>
                </a:cubicBezTo>
                <a:cubicBezTo>
                  <a:pt x="21752" y="0"/>
                  <a:pt x="28028" y="6275"/>
                  <a:pt x="28028" y="14024"/>
                </a:cubicBez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p:nvPr/>
        </p:nvSpPr>
        <p:spPr>
          <a:xfrm rot="9360612">
            <a:off x="8049379" y="4230602"/>
            <a:ext cx="319499" cy="319499"/>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rot="10800000">
            <a:off x="8294901" y="957091"/>
            <a:ext cx="252900" cy="252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58"/>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59"/>
        <p:cNvGrpSpPr/>
        <p:nvPr/>
      </p:nvGrpSpPr>
      <p:grpSpPr>
        <a:xfrm>
          <a:off x="0" y="0"/>
          <a:ext cx="0" cy="0"/>
          <a:chOff x="0" y="0"/>
          <a:chExt cx="0" cy="0"/>
        </a:xfrm>
      </p:grpSpPr>
      <p:sp>
        <p:nvSpPr>
          <p:cNvPr id="160" name="Google Shape;160;p13"/>
          <p:cNvSpPr/>
          <p:nvPr/>
        </p:nvSpPr>
        <p:spPr>
          <a:xfrm rot="-2500810" flipH="1">
            <a:off x="7794755" y="3662880"/>
            <a:ext cx="2008335" cy="1141248"/>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flipH="1">
            <a:off x="8654134" y="2952586"/>
            <a:ext cx="640150" cy="640150"/>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0" y="0"/>
            <a:ext cx="1091750" cy="1032225"/>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0" y="4566200"/>
            <a:ext cx="2008275" cy="1022700"/>
          </a:xfrm>
          <a:custGeom>
            <a:avLst/>
            <a:gdLst/>
            <a:ahLst/>
            <a:cxnLst/>
            <a:rect l="l" t="t" r="r" b="b"/>
            <a:pathLst>
              <a:path w="80331" h="40908" extrusionOk="0">
                <a:moveTo>
                  <a:pt x="11" y="464"/>
                </a:moveTo>
                <a:cubicBezTo>
                  <a:pt x="11" y="464"/>
                  <a:pt x="17590" y="13911"/>
                  <a:pt x="35488" y="7420"/>
                </a:cubicBezTo>
                <a:cubicBezTo>
                  <a:pt x="53396" y="928"/>
                  <a:pt x="68790" y="1"/>
                  <a:pt x="80331" y="23648"/>
                </a:cubicBezTo>
                <a:lnTo>
                  <a:pt x="80331" y="32056"/>
                </a:lnTo>
                <a:cubicBezTo>
                  <a:pt x="80331" y="32056"/>
                  <a:pt x="68223" y="9975"/>
                  <a:pt x="56858" y="11593"/>
                </a:cubicBezTo>
                <a:cubicBezTo>
                  <a:pt x="45493" y="13221"/>
                  <a:pt x="26616" y="40907"/>
                  <a:pt x="1" y="18651"/>
                </a:cubicBezTo>
                <a:lnTo>
                  <a:pt x="1" y="464"/>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171825" y="4609750"/>
            <a:ext cx="443100" cy="443075"/>
          </a:xfrm>
          <a:custGeom>
            <a:avLst/>
            <a:gdLst/>
            <a:ahLst/>
            <a:cxnLst/>
            <a:rect l="l" t="t" r="r" b="b"/>
            <a:pathLst>
              <a:path w="17724" h="17723" extrusionOk="0">
                <a:moveTo>
                  <a:pt x="17724" y="8861"/>
                </a:moveTo>
                <a:cubicBezTo>
                  <a:pt x="17724" y="13756"/>
                  <a:pt x="13757" y="17723"/>
                  <a:pt x="8862" y="17723"/>
                </a:cubicBezTo>
                <a:cubicBezTo>
                  <a:pt x="3968" y="17723"/>
                  <a:pt x="1" y="13756"/>
                  <a:pt x="1" y="8861"/>
                </a:cubicBezTo>
                <a:cubicBezTo>
                  <a:pt x="1" y="3967"/>
                  <a:pt x="3968" y="0"/>
                  <a:pt x="8862" y="0"/>
                </a:cubicBezTo>
                <a:cubicBezTo>
                  <a:pt x="13757" y="0"/>
                  <a:pt x="17724" y="3967"/>
                  <a:pt x="17724" y="8861"/>
                </a:cubicBez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1252975" y="4577550"/>
            <a:ext cx="144275" cy="131400"/>
          </a:xfrm>
          <a:custGeom>
            <a:avLst/>
            <a:gdLst/>
            <a:ahLst/>
            <a:cxnLst/>
            <a:rect l="l" t="t" r="r" b="b"/>
            <a:pathLst>
              <a:path w="5771" h="5256" extrusionOk="0">
                <a:moveTo>
                  <a:pt x="2891" y="0"/>
                </a:moveTo>
                <a:cubicBezTo>
                  <a:pt x="2218" y="0"/>
                  <a:pt x="1546" y="258"/>
                  <a:pt x="1031" y="773"/>
                </a:cubicBezTo>
                <a:cubicBezTo>
                  <a:pt x="1" y="1793"/>
                  <a:pt x="1" y="3462"/>
                  <a:pt x="1031" y="4482"/>
                </a:cubicBezTo>
                <a:cubicBezTo>
                  <a:pt x="1546" y="4998"/>
                  <a:pt x="2218" y="5255"/>
                  <a:pt x="2891" y="5255"/>
                </a:cubicBezTo>
                <a:cubicBezTo>
                  <a:pt x="3563" y="5255"/>
                  <a:pt x="4235" y="4998"/>
                  <a:pt x="4751" y="4482"/>
                </a:cubicBezTo>
                <a:cubicBezTo>
                  <a:pt x="5771" y="3462"/>
                  <a:pt x="5771" y="1793"/>
                  <a:pt x="4751" y="773"/>
                </a:cubicBezTo>
                <a:cubicBezTo>
                  <a:pt x="4235" y="258"/>
                  <a:pt x="3563" y="0"/>
                  <a:pt x="2891" y="0"/>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rot="6701126" flipH="1">
            <a:off x="7247228" y="-781556"/>
            <a:ext cx="1518282" cy="2802370"/>
          </a:xfrm>
          <a:custGeom>
            <a:avLst/>
            <a:gdLst/>
            <a:ahLst/>
            <a:cxnLst/>
            <a:rect l="l" t="t" r="r" b="b"/>
            <a:pathLst>
              <a:path w="60733" h="112098" extrusionOk="0">
                <a:moveTo>
                  <a:pt x="60733" y="1"/>
                </a:moveTo>
                <a:lnTo>
                  <a:pt x="7585" y="1"/>
                </a:lnTo>
                <a:cubicBezTo>
                  <a:pt x="1" y="37218"/>
                  <a:pt x="23607" y="46028"/>
                  <a:pt x="36796" y="56652"/>
                </a:cubicBezTo>
                <a:cubicBezTo>
                  <a:pt x="50480" y="67677"/>
                  <a:pt x="51634" y="79805"/>
                  <a:pt x="41433" y="89078"/>
                </a:cubicBezTo>
                <a:cubicBezTo>
                  <a:pt x="31263" y="98331"/>
                  <a:pt x="34468" y="112025"/>
                  <a:pt x="34478" y="112097"/>
                </a:cubicBezTo>
                <a:lnTo>
                  <a:pt x="60733" y="112097"/>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rot="5400000" flipH="1">
            <a:off x="8342563" y="12026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rot="-597014" flipH="1">
            <a:off x="8322179" y="-401106"/>
            <a:ext cx="1091796" cy="1032269"/>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14925" y="2194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171825" y="645525"/>
            <a:ext cx="386700" cy="386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8305750" y="539500"/>
            <a:ext cx="290700" cy="290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3" name="Google Shape;173;p13"/>
          <p:cNvSpPr txBox="1">
            <a:spLocks noGrp="1"/>
          </p:cNvSpPr>
          <p:nvPr>
            <p:ph type="title" idx="2"/>
          </p:nvPr>
        </p:nvSpPr>
        <p:spPr>
          <a:xfrm>
            <a:off x="2023113" y="1680600"/>
            <a:ext cx="2305500" cy="5079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Montserrat Black"/>
              <a:buNone/>
              <a:defRPr sz="2000">
                <a:latin typeface="Montserrat Black"/>
                <a:ea typeface="Montserrat Black"/>
                <a:cs typeface="Montserrat Black"/>
                <a:sym typeface="Montserrat Black"/>
              </a:defRPr>
            </a:lvl1pPr>
            <a:lvl2pPr lvl="1" algn="ctr" rtl="0">
              <a:spcBef>
                <a:spcPts val="0"/>
              </a:spcBef>
              <a:spcAft>
                <a:spcPts val="0"/>
              </a:spcAft>
              <a:buSzPts val="2400"/>
              <a:buFont typeface="Montserrat Black"/>
              <a:buNone/>
              <a:defRPr sz="2400">
                <a:latin typeface="Montserrat Black"/>
                <a:ea typeface="Montserrat Black"/>
                <a:cs typeface="Montserrat Black"/>
                <a:sym typeface="Montserrat Black"/>
              </a:defRPr>
            </a:lvl2pPr>
            <a:lvl3pPr lvl="2" algn="ctr" rtl="0">
              <a:spcBef>
                <a:spcPts val="0"/>
              </a:spcBef>
              <a:spcAft>
                <a:spcPts val="0"/>
              </a:spcAft>
              <a:buSzPts val="2400"/>
              <a:buFont typeface="Montserrat Black"/>
              <a:buNone/>
              <a:defRPr sz="2400">
                <a:latin typeface="Montserrat Black"/>
                <a:ea typeface="Montserrat Black"/>
                <a:cs typeface="Montserrat Black"/>
                <a:sym typeface="Montserrat Black"/>
              </a:defRPr>
            </a:lvl3pPr>
            <a:lvl4pPr lvl="3" algn="ctr" rtl="0">
              <a:spcBef>
                <a:spcPts val="0"/>
              </a:spcBef>
              <a:spcAft>
                <a:spcPts val="0"/>
              </a:spcAft>
              <a:buSzPts val="2400"/>
              <a:buFont typeface="Montserrat Black"/>
              <a:buNone/>
              <a:defRPr sz="2400">
                <a:latin typeface="Montserrat Black"/>
                <a:ea typeface="Montserrat Black"/>
                <a:cs typeface="Montserrat Black"/>
                <a:sym typeface="Montserrat Black"/>
              </a:defRPr>
            </a:lvl4pPr>
            <a:lvl5pPr lvl="4" algn="ctr" rtl="0">
              <a:spcBef>
                <a:spcPts val="0"/>
              </a:spcBef>
              <a:spcAft>
                <a:spcPts val="0"/>
              </a:spcAft>
              <a:buSzPts val="2400"/>
              <a:buFont typeface="Montserrat Black"/>
              <a:buNone/>
              <a:defRPr sz="2400">
                <a:latin typeface="Montserrat Black"/>
                <a:ea typeface="Montserrat Black"/>
                <a:cs typeface="Montserrat Black"/>
                <a:sym typeface="Montserrat Black"/>
              </a:defRPr>
            </a:lvl5pPr>
            <a:lvl6pPr lvl="5" algn="ctr" rtl="0">
              <a:spcBef>
                <a:spcPts val="0"/>
              </a:spcBef>
              <a:spcAft>
                <a:spcPts val="0"/>
              </a:spcAft>
              <a:buSzPts val="2400"/>
              <a:buFont typeface="Montserrat Black"/>
              <a:buNone/>
              <a:defRPr sz="2400">
                <a:latin typeface="Montserrat Black"/>
                <a:ea typeface="Montserrat Black"/>
                <a:cs typeface="Montserrat Black"/>
                <a:sym typeface="Montserrat Black"/>
              </a:defRPr>
            </a:lvl6pPr>
            <a:lvl7pPr lvl="6" algn="ctr" rtl="0">
              <a:spcBef>
                <a:spcPts val="0"/>
              </a:spcBef>
              <a:spcAft>
                <a:spcPts val="0"/>
              </a:spcAft>
              <a:buSzPts val="2400"/>
              <a:buFont typeface="Montserrat Black"/>
              <a:buNone/>
              <a:defRPr sz="2400">
                <a:latin typeface="Montserrat Black"/>
                <a:ea typeface="Montserrat Black"/>
                <a:cs typeface="Montserrat Black"/>
                <a:sym typeface="Montserrat Black"/>
              </a:defRPr>
            </a:lvl7pPr>
            <a:lvl8pPr lvl="7" algn="ctr" rtl="0">
              <a:spcBef>
                <a:spcPts val="0"/>
              </a:spcBef>
              <a:spcAft>
                <a:spcPts val="0"/>
              </a:spcAft>
              <a:buSzPts val="2400"/>
              <a:buFont typeface="Montserrat Black"/>
              <a:buNone/>
              <a:defRPr sz="2400">
                <a:latin typeface="Montserrat Black"/>
                <a:ea typeface="Montserrat Black"/>
                <a:cs typeface="Montserrat Black"/>
                <a:sym typeface="Montserrat Black"/>
              </a:defRPr>
            </a:lvl8pPr>
            <a:lvl9pPr lvl="8" algn="ctr" rtl="0">
              <a:spcBef>
                <a:spcPts val="0"/>
              </a:spcBef>
              <a:spcAft>
                <a:spcPts val="0"/>
              </a:spcAft>
              <a:buSzPts val="2400"/>
              <a:buFont typeface="Montserrat Black"/>
              <a:buNone/>
              <a:defRPr sz="2400">
                <a:latin typeface="Montserrat Black"/>
                <a:ea typeface="Montserrat Black"/>
                <a:cs typeface="Montserrat Black"/>
                <a:sym typeface="Montserrat Black"/>
              </a:defRPr>
            </a:lvl9pPr>
          </a:lstStyle>
          <a:p>
            <a:endParaRPr/>
          </a:p>
        </p:txBody>
      </p:sp>
      <p:sp>
        <p:nvSpPr>
          <p:cNvPr id="174" name="Google Shape;174;p13"/>
          <p:cNvSpPr txBox="1">
            <a:spLocks noGrp="1"/>
          </p:cNvSpPr>
          <p:nvPr>
            <p:ph type="subTitle" idx="1"/>
          </p:nvPr>
        </p:nvSpPr>
        <p:spPr>
          <a:xfrm>
            <a:off x="1991587" y="2116975"/>
            <a:ext cx="2427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5" name="Google Shape;175;p13"/>
          <p:cNvSpPr txBox="1">
            <a:spLocks noGrp="1"/>
          </p:cNvSpPr>
          <p:nvPr>
            <p:ph type="title" idx="3"/>
          </p:nvPr>
        </p:nvSpPr>
        <p:spPr>
          <a:xfrm>
            <a:off x="5818060" y="1680600"/>
            <a:ext cx="2305500" cy="5079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Montserrat Black"/>
              <a:buNone/>
              <a:defRPr sz="2000">
                <a:latin typeface="Montserrat Black"/>
                <a:ea typeface="Montserrat Black"/>
                <a:cs typeface="Montserrat Black"/>
                <a:sym typeface="Montserrat Black"/>
              </a:defRPr>
            </a:lvl1pPr>
            <a:lvl2pPr lvl="1" algn="ctr" rtl="0">
              <a:spcBef>
                <a:spcPts val="0"/>
              </a:spcBef>
              <a:spcAft>
                <a:spcPts val="0"/>
              </a:spcAft>
              <a:buSzPts val="2400"/>
              <a:buFont typeface="Montserrat Black"/>
              <a:buNone/>
              <a:defRPr sz="2400">
                <a:latin typeface="Montserrat Black"/>
                <a:ea typeface="Montserrat Black"/>
                <a:cs typeface="Montserrat Black"/>
                <a:sym typeface="Montserrat Black"/>
              </a:defRPr>
            </a:lvl2pPr>
            <a:lvl3pPr lvl="2" algn="ctr" rtl="0">
              <a:spcBef>
                <a:spcPts val="0"/>
              </a:spcBef>
              <a:spcAft>
                <a:spcPts val="0"/>
              </a:spcAft>
              <a:buSzPts val="2400"/>
              <a:buFont typeface="Montserrat Black"/>
              <a:buNone/>
              <a:defRPr sz="2400">
                <a:latin typeface="Montserrat Black"/>
                <a:ea typeface="Montserrat Black"/>
                <a:cs typeface="Montserrat Black"/>
                <a:sym typeface="Montserrat Black"/>
              </a:defRPr>
            </a:lvl3pPr>
            <a:lvl4pPr lvl="3" algn="ctr" rtl="0">
              <a:spcBef>
                <a:spcPts val="0"/>
              </a:spcBef>
              <a:spcAft>
                <a:spcPts val="0"/>
              </a:spcAft>
              <a:buSzPts val="2400"/>
              <a:buFont typeface="Montserrat Black"/>
              <a:buNone/>
              <a:defRPr sz="2400">
                <a:latin typeface="Montserrat Black"/>
                <a:ea typeface="Montserrat Black"/>
                <a:cs typeface="Montserrat Black"/>
                <a:sym typeface="Montserrat Black"/>
              </a:defRPr>
            </a:lvl4pPr>
            <a:lvl5pPr lvl="4" algn="ctr" rtl="0">
              <a:spcBef>
                <a:spcPts val="0"/>
              </a:spcBef>
              <a:spcAft>
                <a:spcPts val="0"/>
              </a:spcAft>
              <a:buSzPts val="2400"/>
              <a:buFont typeface="Montserrat Black"/>
              <a:buNone/>
              <a:defRPr sz="2400">
                <a:latin typeface="Montserrat Black"/>
                <a:ea typeface="Montserrat Black"/>
                <a:cs typeface="Montserrat Black"/>
                <a:sym typeface="Montserrat Black"/>
              </a:defRPr>
            </a:lvl5pPr>
            <a:lvl6pPr lvl="5" algn="ctr" rtl="0">
              <a:spcBef>
                <a:spcPts val="0"/>
              </a:spcBef>
              <a:spcAft>
                <a:spcPts val="0"/>
              </a:spcAft>
              <a:buSzPts val="2400"/>
              <a:buFont typeface="Montserrat Black"/>
              <a:buNone/>
              <a:defRPr sz="2400">
                <a:latin typeface="Montserrat Black"/>
                <a:ea typeface="Montserrat Black"/>
                <a:cs typeface="Montserrat Black"/>
                <a:sym typeface="Montserrat Black"/>
              </a:defRPr>
            </a:lvl6pPr>
            <a:lvl7pPr lvl="6" algn="ctr" rtl="0">
              <a:spcBef>
                <a:spcPts val="0"/>
              </a:spcBef>
              <a:spcAft>
                <a:spcPts val="0"/>
              </a:spcAft>
              <a:buSzPts val="2400"/>
              <a:buFont typeface="Montserrat Black"/>
              <a:buNone/>
              <a:defRPr sz="2400">
                <a:latin typeface="Montserrat Black"/>
                <a:ea typeface="Montserrat Black"/>
                <a:cs typeface="Montserrat Black"/>
                <a:sym typeface="Montserrat Black"/>
              </a:defRPr>
            </a:lvl7pPr>
            <a:lvl8pPr lvl="7" algn="ctr" rtl="0">
              <a:spcBef>
                <a:spcPts val="0"/>
              </a:spcBef>
              <a:spcAft>
                <a:spcPts val="0"/>
              </a:spcAft>
              <a:buSzPts val="2400"/>
              <a:buFont typeface="Montserrat Black"/>
              <a:buNone/>
              <a:defRPr sz="2400">
                <a:latin typeface="Montserrat Black"/>
                <a:ea typeface="Montserrat Black"/>
                <a:cs typeface="Montserrat Black"/>
                <a:sym typeface="Montserrat Black"/>
              </a:defRPr>
            </a:lvl8pPr>
            <a:lvl9pPr lvl="8" algn="ctr" rtl="0">
              <a:spcBef>
                <a:spcPts val="0"/>
              </a:spcBef>
              <a:spcAft>
                <a:spcPts val="0"/>
              </a:spcAft>
              <a:buSzPts val="2400"/>
              <a:buFont typeface="Montserrat Black"/>
              <a:buNone/>
              <a:defRPr sz="2400">
                <a:latin typeface="Montserrat Black"/>
                <a:ea typeface="Montserrat Black"/>
                <a:cs typeface="Montserrat Black"/>
                <a:sym typeface="Montserrat Black"/>
              </a:defRPr>
            </a:lvl9pPr>
          </a:lstStyle>
          <a:p>
            <a:endParaRPr/>
          </a:p>
        </p:txBody>
      </p:sp>
      <p:sp>
        <p:nvSpPr>
          <p:cNvPr id="176" name="Google Shape;176;p13"/>
          <p:cNvSpPr txBox="1">
            <a:spLocks noGrp="1"/>
          </p:cNvSpPr>
          <p:nvPr>
            <p:ph type="subTitle" idx="4"/>
          </p:nvPr>
        </p:nvSpPr>
        <p:spPr>
          <a:xfrm>
            <a:off x="5786537" y="2116975"/>
            <a:ext cx="2427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7" name="Google Shape;177;p13"/>
          <p:cNvSpPr txBox="1">
            <a:spLocks noGrp="1"/>
          </p:cNvSpPr>
          <p:nvPr>
            <p:ph type="title" idx="5"/>
          </p:nvPr>
        </p:nvSpPr>
        <p:spPr>
          <a:xfrm>
            <a:off x="2023113" y="3122024"/>
            <a:ext cx="2305500" cy="5079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Montserrat Black"/>
              <a:buNone/>
              <a:defRPr sz="2000">
                <a:latin typeface="Montserrat Black"/>
                <a:ea typeface="Montserrat Black"/>
                <a:cs typeface="Montserrat Black"/>
                <a:sym typeface="Montserrat Black"/>
              </a:defRPr>
            </a:lvl1pPr>
            <a:lvl2pPr lvl="1" algn="ctr" rtl="0">
              <a:spcBef>
                <a:spcPts val="0"/>
              </a:spcBef>
              <a:spcAft>
                <a:spcPts val="0"/>
              </a:spcAft>
              <a:buSzPts val="2400"/>
              <a:buFont typeface="Montserrat Black"/>
              <a:buNone/>
              <a:defRPr sz="2400">
                <a:latin typeface="Montserrat Black"/>
                <a:ea typeface="Montserrat Black"/>
                <a:cs typeface="Montserrat Black"/>
                <a:sym typeface="Montserrat Black"/>
              </a:defRPr>
            </a:lvl2pPr>
            <a:lvl3pPr lvl="2" algn="ctr" rtl="0">
              <a:spcBef>
                <a:spcPts val="0"/>
              </a:spcBef>
              <a:spcAft>
                <a:spcPts val="0"/>
              </a:spcAft>
              <a:buSzPts val="2400"/>
              <a:buFont typeface="Montserrat Black"/>
              <a:buNone/>
              <a:defRPr sz="2400">
                <a:latin typeface="Montserrat Black"/>
                <a:ea typeface="Montserrat Black"/>
                <a:cs typeface="Montserrat Black"/>
                <a:sym typeface="Montserrat Black"/>
              </a:defRPr>
            </a:lvl3pPr>
            <a:lvl4pPr lvl="3" algn="ctr" rtl="0">
              <a:spcBef>
                <a:spcPts val="0"/>
              </a:spcBef>
              <a:spcAft>
                <a:spcPts val="0"/>
              </a:spcAft>
              <a:buSzPts val="2400"/>
              <a:buFont typeface="Montserrat Black"/>
              <a:buNone/>
              <a:defRPr sz="2400">
                <a:latin typeface="Montserrat Black"/>
                <a:ea typeface="Montserrat Black"/>
                <a:cs typeface="Montserrat Black"/>
                <a:sym typeface="Montserrat Black"/>
              </a:defRPr>
            </a:lvl4pPr>
            <a:lvl5pPr lvl="4" algn="ctr" rtl="0">
              <a:spcBef>
                <a:spcPts val="0"/>
              </a:spcBef>
              <a:spcAft>
                <a:spcPts val="0"/>
              </a:spcAft>
              <a:buSzPts val="2400"/>
              <a:buFont typeface="Montserrat Black"/>
              <a:buNone/>
              <a:defRPr sz="2400">
                <a:latin typeface="Montserrat Black"/>
                <a:ea typeface="Montserrat Black"/>
                <a:cs typeface="Montserrat Black"/>
                <a:sym typeface="Montserrat Black"/>
              </a:defRPr>
            </a:lvl5pPr>
            <a:lvl6pPr lvl="5" algn="ctr" rtl="0">
              <a:spcBef>
                <a:spcPts val="0"/>
              </a:spcBef>
              <a:spcAft>
                <a:spcPts val="0"/>
              </a:spcAft>
              <a:buSzPts val="2400"/>
              <a:buFont typeface="Montserrat Black"/>
              <a:buNone/>
              <a:defRPr sz="2400">
                <a:latin typeface="Montserrat Black"/>
                <a:ea typeface="Montserrat Black"/>
                <a:cs typeface="Montserrat Black"/>
                <a:sym typeface="Montserrat Black"/>
              </a:defRPr>
            </a:lvl6pPr>
            <a:lvl7pPr lvl="6" algn="ctr" rtl="0">
              <a:spcBef>
                <a:spcPts val="0"/>
              </a:spcBef>
              <a:spcAft>
                <a:spcPts val="0"/>
              </a:spcAft>
              <a:buSzPts val="2400"/>
              <a:buFont typeface="Montserrat Black"/>
              <a:buNone/>
              <a:defRPr sz="2400">
                <a:latin typeface="Montserrat Black"/>
                <a:ea typeface="Montserrat Black"/>
                <a:cs typeface="Montserrat Black"/>
                <a:sym typeface="Montserrat Black"/>
              </a:defRPr>
            </a:lvl7pPr>
            <a:lvl8pPr lvl="7" algn="ctr" rtl="0">
              <a:spcBef>
                <a:spcPts val="0"/>
              </a:spcBef>
              <a:spcAft>
                <a:spcPts val="0"/>
              </a:spcAft>
              <a:buSzPts val="2400"/>
              <a:buFont typeface="Montserrat Black"/>
              <a:buNone/>
              <a:defRPr sz="2400">
                <a:latin typeface="Montserrat Black"/>
                <a:ea typeface="Montserrat Black"/>
                <a:cs typeface="Montserrat Black"/>
                <a:sym typeface="Montserrat Black"/>
              </a:defRPr>
            </a:lvl8pPr>
            <a:lvl9pPr lvl="8" algn="ctr" rtl="0">
              <a:spcBef>
                <a:spcPts val="0"/>
              </a:spcBef>
              <a:spcAft>
                <a:spcPts val="0"/>
              </a:spcAft>
              <a:buSzPts val="2400"/>
              <a:buFont typeface="Montserrat Black"/>
              <a:buNone/>
              <a:defRPr sz="2400">
                <a:latin typeface="Montserrat Black"/>
                <a:ea typeface="Montserrat Black"/>
                <a:cs typeface="Montserrat Black"/>
                <a:sym typeface="Montserrat Black"/>
              </a:defRPr>
            </a:lvl9pPr>
          </a:lstStyle>
          <a:p>
            <a:endParaRPr/>
          </a:p>
        </p:txBody>
      </p:sp>
      <p:sp>
        <p:nvSpPr>
          <p:cNvPr id="178" name="Google Shape;178;p13"/>
          <p:cNvSpPr txBox="1">
            <a:spLocks noGrp="1"/>
          </p:cNvSpPr>
          <p:nvPr>
            <p:ph type="subTitle" idx="6"/>
          </p:nvPr>
        </p:nvSpPr>
        <p:spPr>
          <a:xfrm>
            <a:off x="1991587" y="3560274"/>
            <a:ext cx="2427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9" name="Google Shape;179;p13"/>
          <p:cNvSpPr txBox="1">
            <a:spLocks noGrp="1"/>
          </p:cNvSpPr>
          <p:nvPr>
            <p:ph type="title" idx="7"/>
          </p:nvPr>
        </p:nvSpPr>
        <p:spPr>
          <a:xfrm>
            <a:off x="5818060" y="3121149"/>
            <a:ext cx="2305500" cy="5079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Montserrat Black"/>
              <a:buNone/>
              <a:defRPr sz="2000">
                <a:latin typeface="Montserrat Black"/>
                <a:ea typeface="Montserrat Black"/>
                <a:cs typeface="Montserrat Black"/>
                <a:sym typeface="Montserrat Black"/>
              </a:defRPr>
            </a:lvl1pPr>
            <a:lvl2pPr lvl="1" algn="ctr" rtl="0">
              <a:spcBef>
                <a:spcPts val="0"/>
              </a:spcBef>
              <a:spcAft>
                <a:spcPts val="0"/>
              </a:spcAft>
              <a:buSzPts val="2400"/>
              <a:buFont typeface="Montserrat Black"/>
              <a:buNone/>
              <a:defRPr sz="2400">
                <a:latin typeface="Montserrat Black"/>
                <a:ea typeface="Montserrat Black"/>
                <a:cs typeface="Montserrat Black"/>
                <a:sym typeface="Montserrat Black"/>
              </a:defRPr>
            </a:lvl2pPr>
            <a:lvl3pPr lvl="2" algn="ctr" rtl="0">
              <a:spcBef>
                <a:spcPts val="0"/>
              </a:spcBef>
              <a:spcAft>
                <a:spcPts val="0"/>
              </a:spcAft>
              <a:buSzPts val="2400"/>
              <a:buFont typeface="Montserrat Black"/>
              <a:buNone/>
              <a:defRPr sz="2400">
                <a:latin typeface="Montserrat Black"/>
                <a:ea typeface="Montserrat Black"/>
                <a:cs typeface="Montserrat Black"/>
                <a:sym typeface="Montserrat Black"/>
              </a:defRPr>
            </a:lvl3pPr>
            <a:lvl4pPr lvl="3" algn="ctr" rtl="0">
              <a:spcBef>
                <a:spcPts val="0"/>
              </a:spcBef>
              <a:spcAft>
                <a:spcPts val="0"/>
              </a:spcAft>
              <a:buSzPts val="2400"/>
              <a:buFont typeface="Montserrat Black"/>
              <a:buNone/>
              <a:defRPr sz="2400">
                <a:latin typeface="Montserrat Black"/>
                <a:ea typeface="Montserrat Black"/>
                <a:cs typeface="Montserrat Black"/>
                <a:sym typeface="Montserrat Black"/>
              </a:defRPr>
            </a:lvl4pPr>
            <a:lvl5pPr lvl="4" algn="ctr" rtl="0">
              <a:spcBef>
                <a:spcPts val="0"/>
              </a:spcBef>
              <a:spcAft>
                <a:spcPts val="0"/>
              </a:spcAft>
              <a:buSzPts val="2400"/>
              <a:buFont typeface="Montserrat Black"/>
              <a:buNone/>
              <a:defRPr sz="2400">
                <a:latin typeface="Montserrat Black"/>
                <a:ea typeface="Montserrat Black"/>
                <a:cs typeface="Montserrat Black"/>
                <a:sym typeface="Montserrat Black"/>
              </a:defRPr>
            </a:lvl5pPr>
            <a:lvl6pPr lvl="5" algn="ctr" rtl="0">
              <a:spcBef>
                <a:spcPts val="0"/>
              </a:spcBef>
              <a:spcAft>
                <a:spcPts val="0"/>
              </a:spcAft>
              <a:buSzPts val="2400"/>
              <a:buFont typeface="Montserrat Black"/>
              <a:buNone/>
              <a:defRPr sz="2400">
                <a:latin typeface="Montserrat Black"/>
                <a:ea typeface="Montserrat Black"/>
                <a:cs typeface="Montserrat Black"/>
                <a:sym typeface="Montserrat Black"/>
              </a:defRPr>
            </a:lvl6pPr>
            <a:lvl7pPr lvl="6" algn="ctr" rtl="0">
              <a:spcBef>
                <a:spcPts val="0"/>
              </a:spcBef>
              <a:spcAft>
                <a:spcPts val="0"/>
              </a:spcAft>
              <a:buSzPts val="2400"/>
              <a:buFont typeface="Montserrat Black"/>
              <a:buNone/>
              <a:defRPr sz="2400">
                <a:latin typeface="Montserrat Black"/>
                <a:ea typeface="Montserrat Black"/>
                <a:cs typeface="Montserrat Black"/>
                <a:sym typeface="Montserrat Black"/>
              </a:defRPr>
            </a:lvl7pPr>
            <a:lvl8pPr lvl="7" algn="ctr" rtl="0">
              <a:spcBef>
                <a:spcPts val="0"/>
              </a:spcBef>
              <a:spcAft>
                <a:spcPts val="0"/>
              </a:spcAft>
              <a:buSzPts val="2400"/>
              <a:buFont typeface="Montserrat Black"/>
              <a:buNone/>
              <a:defRPr sz="2400">
                <a:latin typeface="Montserrat Black"/>
                <a:ea typeface="Montserrat Black"/>
                <a:cs typeface="Montserrat Black"/>
                <a:sym typeface="Montserrat Black"/>
              </a:defRPr>
            </a:lvl8pPr>
            <a:lvl9pPr lvl="8" algn="ctr" rtl="0">
              <a:spcBef>
                <a:spcPts val="0"/>
              </a:spcBef>
              <a:spcAft>
                <a:spcPts val="0"/>
              </a:spcAft>
              <a:buSzPts val="2400"/>
              <a:buFont typeface="Montserrat Black"/>
              <a:buNone/>
              <a:defRPr sz="2400">
                <a:latin typeface="Montserrat Black"/>
                <a:ea typeface="Montserrat Black"/>
                <a:cs typeface="Montserrat Black"/>
                <a:sym typeface="Montserrat Black"/>
              </a:defRPr>
            </a:lvl9pPr>
          </a:lstStyle>
          <a:p>
            <a:endParaRPr/>
          </a:p>
        </p:txBody>
      </p:sp>
      <p:sp>
        <p:nvSpPr>
          <p:cNvPr id="180" name="Google Shape;180;p13"/>
          <p:cNvSpPr txBox="1">
            <a:spLocks noGrp="1"/>
          </p:cNvSpPr>
          <p:nvPr>
            <p:ph type="subTitle" idx="8"/>
          </p:nvPr>
        </p:nvSpPr>
        <p:spPr>
          <a:xfrm>
            <a:off x="5786537" y="3561149"/>
            <a:ext cx="2427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1" name="Google Shape;181;p13"/>
          <p:cNvSpPr txBox="1">
            <a:spLocks noGrp="1"/>
          </p:cNvSpPr>
          <p:nvPr>
            <p:ph type="title" idx="9" hasCustomPrompt="1"/>
          </p:nvPr>
        </p:nvSpPr>
        <p:spPr>
          <a:xfrm>
            <a:off x="930463" y="1680600"/>
            <a:ext cx="951600" cy="989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4700"/>
              <a:buNone/>
              <a:defRPr sz="3600"/>
            </a:lvl1pPr>
            <a:lvl2pPr lvl="1" algn="ctr" rtl="0">
              <a:spcBef>
                <a:spcPts val="0"/>
              </a:spcBef>
              <a:spcAft>
                <a:spcPts val="0"/>
              </a:spcAft>
              <a:buSzPts val="4700"/>
              <a:buNone/>
              <a:defRPr sz="4700"/>
            </a:lvl2pPr>
            <a:lvl3pPr lvl="2" algn="ctr" rtl="0">
              <a:spcBef>
                <a:spcPts val="0"/>
              </a:spcBef>
              <a:spcAft>
                <a:spcPts val="0"/>
              </a:spcAft>
              <a:buSzPts val="4700"/>
              <a:buNone/>
              <a:defRPr sz="4700"/>
            </a:lvl3pPr>
            <a:lvl4pPr lvl="3" algn="ctr" rtl="0">
              <a:spcBef>
                <a:spcPts val="0"/>
              </a:spcBef>
              <a:spcAft>
                <a:spcPts val="0"/>
              </a:spcAft>
              <a:buSzPts val="4700"/>
              <a:buNone/>
              <a:defRPr sz="4700"/>
            </a:lvl4pPr>
            <a:lvl5pPr lvl="4" algn="ctr" rtl="0">
              <a:spcBef>
                <a:spcPts val="0"/>
              </a:spcBef>
              <a:spcAft>
                <a:spcPts val="0"/>
              </a:spcAft>
              <a:buSzPts val="4700"/>
              <a:buNone/>
              <a:defRPr sz="4700"/>
            </a:lvl5pPr>
            <a:lvl6pPr lvl="5" algn="ctr" rtl="0">
              <a:spcBef>
                <a:spcPts val="0"/>
              </a:spcBef>
              <a:spcAft>
                <a:spcPts val="0"/>
              </a:spcAft>
              <a:buSzPts val="4700"/>
              <a:buNone/>
              <a:defRPr sz="4700"/>
            </a:lvl6pPr>
            <a:lvl7pPr lvl="6" algn="ctr" rtl="0">
              <a:spcBef>
                <a:spcPts val="0"/>
              </a:spcBef>
              <a:spcAft>
                <a:spcPts val="0"/>
              </a:spcAft>
              <a:buSzPts val="4700"/>
              <a:buNone/>
              <a:defRPr sz="4700"/>
            </a:lvl7pPr>
            <a:lvl8pPr lvl="7" algn="ctr" rtl="0">
              <a:spcBef>
                <a:spcPts val="0"/>
              </a:spcBef>
              <a:spcAft>
                <a:spcPts val="0"/>
              </a:spcAft>
              <a:buSzPts val="4700"/>
              <a:buNone/>
              <a:defRPr sz="4700"/>
            </a:lvl8pPr>
            <a:lvl9pPr lvl="8" algn="ctr" rtl="0">
              <a:spcBef>
                <a:spcPts val="0"/>
              </a:spcBef>
              <a:spcAft>
                <a:spcPts val="0"/>
              </a:spcAft>
              <a:buSzPts val="4700"/>
              <a:buNone/>
              <a:defRPr sz="4700"/>
            </a:lvl9pPr>
          </a:lstStyle>
          <a:p>
            <a:r>
              <a:t>xx%</a:t>
            </a:r>
          </a:p>
        </p:txBody>
      </p:sp>
      <p:sp>
        <p:nvSpPr>
          <p:cNvPr id="182" name="Google Shape;182;p13"/>
          <p:cNvSpPr txBox="1">
            <a:spLocks noGrp="1"/>
          </p:cNvSpPr>
          <p:nvPr>
            <p:ph type="title" idx="13" hasCustomPrompt="1"/>
          </p:nvPr>
        </p:nvSpPr>
        <p:spPr>
          <a:xfrm>
            <a:off x="4686363" y="1680600"/>
            <a:ext cx="951600" cy="989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4700"/>
              <a:buNone/>
              <a:defRPr sz="3600"/>
            </a:lvl1pPr>
            <a:lvl2pPr lvl="1" algn="ctr" rtl="0">
              <a:spcBef>
                <a:spcPts val="0"/>
              </a:spcBef>
              <a:spcAft>
                <a:spcPts val="0"/>
              </a:spcAft>
              <a:buSzPts val="4700"/>
              <a:buNone/>
              <a:defRPr sz="4700"/>
            </a:lvl2pPr>
            <a:lvl3pPr lvl="2" algn="ctr" rtl="0">
              <a:spcBef>
                <a:spcPts val="0"/>
              </a:spcBef>
              <a:spcAft>
                <a:spcPts val="0"/>
              </a:spcAft>
              <a:buSzPts val="4700"/>
              <a:buNone/>
              <a:defRPr sz="4700"/>
            </a:lvl3pPr>
            <a:lvl4pPr lvl="3" algn="ctr" rtl="0">
              <a:spcBef>
                <a:spcPts val="0"/>
              </a:spcBef>
              <a:spcAft>
                <a:spcPts val="0"/>
              </a:spcAft>
              <a:buSzPts val="4700"/>
              <a:buNone/>
              <a:defRPr sz="4700"/>
            </a:lvl4pPr>
            <a:lvl5pPr lvl="4" algn="ctr" rtl="0">
              <a:spcBef>
                <a:spcPts val="0"/>
              </a:spcBef>
              <a:spcAft>
                <a:spcPts val="0"/>
              </a:spcAft>
              <a:buSzPts val="4700"/>
              <a:buNone/>
              <a:defRPr sz="4700"/>
            </a:lvl5pPr>
            <a:lvl6pPr lvl="5" algn="ctr" rtl="0">
              <a:spcBef>
                <a:spcPts val="0"/>
              </a:spcBef>
              <a:spcAft>
                <a:spcPts val="0"/>
              </a:spcAft>
              <a:buSzPts val="4700"/>
              <a:buNone/>
              <a:defRPr sz="4700"/>
            </a:lvl6pPr>
            <a:lvl7pPr lvl="6" algn="ctr" rtl="0">
              <a:spcBef>
                <a:spcPts val="0"/>
              </a:spcBef>
              <a:spcAft>
                <a:spcPts val="0"/>
              </a:spcAft>
              <a:buSzPts val="4700"/>
              <a:buNone/>
              <a:defRPr sz="4700"/>
            </a:lvl7pPr>
            <a:lvl8pPr lvl="7" algn="ctr" rtl="0">
              <a:spcBef>
                <a:spcPts val="0"/>
              </a:spcBef>
              <a:spcAft>
                <a:spcPts val="0"/>
              </a:spcAft>
              <a:buSzPts val="4700"/>
              <a:buNone/>
              <a:defRPr sz="4700"/>
            </a:lvl8pPr>
            <a:lvl9pPr lvl="8" algn="ctr" rtl="0">
              <a:spcBef>
                <a:spcPts val="0"/>
              </a:spcBef>
              <a:spcAft>
                <a:spcPts val="0"/>
              </a:spcAft>
              <a:buSzPts val="4700"/>
              <a:buNone/>
              <a:defRPr sz="4700"/>
            </a:lvl9pPr>
          </a:lstStyle>
          <a:p>
            <a:r>
              <a:t>xx%</a:t>
            </a:r>
          </a:p>
        </p:txBody>
      </p:sp>
      <p:sp>
        <p:nvSpPr>
          <p:cNvPr id="183" name="Google Shape;183;p13"/>
          <p:cNvSpPr txBox="1">
            <a:spLocks noGrp="1"/>
          </p:cNvSpPr>
          <p:nvPr>
            <p:ph type="title" idx="14" hasCustomPrompt="1"/>
          </p:nvPr>
        </p:nvSpPr>
        <p:spPr>
          <a:xfrm>
            <a:off x="930463" y="3088862"/>
            <a:ext cx="951600" cy="989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4700"/>
              <a:buNone/>
              <a:defRPr sz="3600"/>
            </a:lvl1pPr>
            <a:lvl2pPr lvl="1" algn="ctr" rtl="0">
              <a:spcBef>
                <a:spcPts val="0"/>
              </a:spcBef>
              <a:spcAft>
                <a:spcPts val="0"/>
              </a:spcAft>
              <a:buSzPts val="4700"/>
              <a:buNone/>
              <a:defRPr sz="4700"/>
            </a:lvl2pPr>
            <a:lvl3pPr lvl="2" algn="ctr" rtl="0">
              <a:spcBef>
                <a:spcPts val="0"/>
              </a:spcBef>
              <a:spcAft>
                <a:spcPts val="0"/>
              </a:spcAft>
              <a:buSzPts val="4700"/>
              <a:buNone/>
              <a:defRPr sz="4700"/>
            </a:lvl3pPr>
            <a:lvl4pPr lvl="3" algn="ctr" rtl="0">
              <a:spcBef>
                <a:spcPts val="0"/>
              </a:spcBef>
              <a:spcAft>
                <a:spcPts val="0"/>
              </a:spcAft>
              <a:buSzPts val="4700"/>
              <a:buNone/>
              <a:defRPr sz="4700"/>
            </a:lvl4pPr>
            <a:lvl5pPr lvl="4" algn="ctr" rtl="0">
              <a:spcBef>
                <a:spcPts val="0"/>
              </a:spcBef>
              <a:spcAft>
                <a:spcPts val="0"/>
              </a:spcAft>
              <a:buSzPts val="4700"/>
              <a:buNone/>
              <a:defRPr sz="4700"/>
            </a:lvl5pPr>
            <a:lvl6pPr lvl="5" algn="ctr" rtl="0">
              <a:spcBef>
                <a:spcPts val="0"/>
              </a:spcBef>
              <a:spcAft>
                <a:spcPts val="0"/>
              </a:spcAft>
              <a:buSzPts val="4700"/>
              <a:buNone/>
              <a:defRPr sz="4700"/>
            </a:lvl6pPr>
            <a:lvl7pPr lvl="6" algn="ctr" rtl="0">
              <a:spcBef>
                <a:spcPts val="0"/>
              </a:spcBef>
              <a:spcAft>
                <a:spcPts val="0"/>
              </a:spcAft>
              <a:buSzPts val="4700"/>
              <a:buNone/>
              <a:defRPr sz="4700"/>
            </a:lvl7pPr>
            <a:lvl8pPr lvl="7" algn="ctr" rtl="0">
              <a:spcBef>
                <a:spcPts val="0"/>
              </a:spcBef>
              <a:spcAft>
                <a:spcPts val="0"/>
              </a:spcAft>
              <a:buSzPts val="4700"/>
              <a:buNone/>
              <a:defRPr sz="4700"/>
            </a:lvl8pPr>
            <a:lvl9pPr lvl="8" algn="ctr" rtl="0">
              <a:spcBef>
                <a:spcPts val="0"/>
              </a:spcBef>
              <a:spcAft>
                <a:spcPts val="0"/>
              </a:spcAft>
              <a:buSzPts val="4700"/>
              <a:buNone/>
              <a:defRPr sz="4700"/>
            </a:lvl9pPr>
          </a:lstStyle>
          <a:p>
            <a:r>
              <a:t>xx%</a:t>
            </a:r>
          </a:p>
        </p:txBody>
      </p:sp>
      <p:sp>
        <p:nvSpPr>
          <p:cNvPr id="184" name="Google Shape;184;p13"/>
          <p:cNvSpPr txBox="1">
            <a:spLocks noGrp="1"/>
          </p:cNvSpPr>
          <p:nvPr>
            <p:ph type="title" idx="15" hasCustomPrompt="1"/>
          </p:nvPr>
        </p:nvSpPr>
        <p:spPr>
          <a:xfrm>
            <a:off x="4686363" y="3088862"/>
            <a:ext cx="951600" cy="989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4700"/>
              <a:buNone/>
              <a:defRPr sz="3600"/>
            </a:lvl1pPr>
            <a:lvl2pPr lvl="1" algn="ctr" rtl="0">
              <a:spcBef>
                <a:spcPts val="0"/>
              </a:spcBef>
              <a:spcAft>
                <a:spcPts val="0"/>
              </a:spcAft>
              <a:buSzPts val="4700"/>
              <a:buNone/>
              <a:defRPr sz="4700"/>
            </a:lvl2pPr>
            <a:lvl3pPr lvl="2" algn="ctr" rtl="0">
              <a:spcBef>
                <a:spcPts val="0"/>
              </a:spcBef>
              <a:spcAft>
                <a:spcPts val="0"/>
              </a:spcAft>
              <a:buSzPts val="4700"/>
              <a:buNone/>
              <a:defRPr sz="4700"/>
            </a:lvl3pPr>
            <a:lvl4pPr lvl="3" algn="ctr" rtl="0">
              <a:spcBef>
                <a:spcPts val="0"/>
              </a:spcBef>
              <a:spcAft>
                <a:spcPts val="0"/>
              </a:spcAft>
              <a:buSzPts val="4700"/>
              <a:buNone/>
              <a:defRPr sz="4700"/>
            </a:lvl4pPr>
            <a:lvl5pPr lvl="4" algn="ctr" rtl="0">
              <a:spcBef>
                <a:spcPts val="0"/>
              </a:spcBef>
              <a:spcAft>
                <a:spcPts val="0"/>
              </a:spcAft>
              <a:buSzPts val="4700"/>
              <a:buNone/>
              <a:defRPr sz="4700"/>
            </a:lvl5pPr>
            <a:lvl6pPr lvl="5" algn="ctr" rtl="0">
              <a:spcBef>
                <a:spcPts val="0"/>
              </a:spcBef>
              <a:spcAft>
                <a:spcPts val="0"/>
              </a:spcAft>
              <a:buSzPts val="4700"/>
              <a:buNone/>
              <a:defRPr sz="4700"/>
            </a:lvl6pPr>
            <a:lvl7pPr lvl="6" algn="ctr" rtl="0">
              <a:spcBef>
                <a:spcPts val="0"/>
              </a:spcBef>
              <a:spcAft>
                <a:spcPts val="0"/>
              </a:spcAft>
              <a:buSzPts val="4700"/>
              <a:buNone/>
              <a:defRPr sz="4700"/>
            </a:lvl7pPr>
            <a:lvl8pPr lvl="7" algn="ctr" rtl="0">
              <a:spcBef>
                <a:spcPts val="0"/>
              </a:spcBef>
              <a:spcAft>
                <a:spcPts val="0"/>
              </a:spcAft>
              <a:buSzPts val="4700"/>
              <a:buNone/>
              <a:defRPr sz="4700"/>
            </a:lvl8pPr>
            <a:lvl9pPr lvl="8" algn="ctr" rtl="0">
              <a:spcBef>
                <a:spcPts val="0"/>
              </a:spcBef>
              <a:spcAft>
                <a:spcPts val="0"/>
              </a:spcAft>
              <a:buSzPts val="4700"/>
              <a:buNone/>
              <a:defRPr sz="4700"/>
            </a:lvl9pPr>
          </a:lstStyle>
          <a:p>
            <a:r>
              <a:t>xx%</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185"/>
        <p:cNvGrpSpPr/>
        <p:nvPr/>
      </p:nvGrpSpPr>
      <p:grpSpPr>
        <a:xfrm>
          <a:off x="0" y="0"/>
          <a:ext cx="0" cy="0"/>
          <a:chOff x="0" y="0"/>
          <a:chExt cx="0" cy="0"/>
        </a:xfrm>
      </p:grpSpPr>
      <p:sp>
        <p:nvSpPr>
          <p:cNvPr id="186" name="Google Shape;186;p14"/>
          <p:cNvSpPr txBox="1">
            <a:spLocks noGrp="1"/>
          </p:cNvSpPr>
          <p:nvPr>
            <p:ph type="title"/>
          </p:nvPr>
        </p:nvSpPr>
        <p:spPr>
          <a:xfrm>
            <a:off x="2135550" y="1553863"/>
            <a:ext cx="4872900" cy="120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9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7" name="Google Shape;187;p14"/>
          <p:cNvSpPr txBox="1">
            <a:spLocks noGrp="1"/>
          </p:cNvSpPr>
          <p:nvPr>
            <p:ph type="subTitle" idx="1"/>
          </p:nvPr>
        </p:nvSpPr>
        <p:spPr>
          <a:xfrm>
            <a:off x="1928850" y="2788637"/>
            <a:ext cx="52863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8" name="Google Shape;188;p14"/>
          <p:cNvSpPr/>
          <p:nvPr/>
        </p:nvSpPr>
        <p:spPr>
          <a:xfrm rot="-8649684">
            <a:off x="8372347" y="751714"/>
            <a:ext cx="692844" cy="692792"/>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4"/>
          <p:cNvSpPr/>
          <p:nvPr/>
        </p:nvSpPr>
        <p:spPr>
          <a:xfrm flipH="1">
            <a:off x="-21453" y="2525900"/>
            <a:ext cx="3591444" cy="2845716"/>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4"/>
          <p:cNvSpPr/>
          <p:nvPr/>
        </p:nvSpPr>
        <p:spPr>
          <a:xfrm flipH="1">
            <a:off x="3139189" y="4385500"/>
            <a:ext cx="632702" cy="632702"/>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4"/>
          <p:cNvSpPr/>
          <p:nvPr/>
        </p:nvSpPr>
        <p:spPr>
          <a:xfrm flipH="1">
            <a:off x="-21469" y="3132890"/>
            <a:ext cx="1795476" cy="2010584"/>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4"/>
          <p:cNvSpPr/>
          <p:nvPr/>
        </p:nvSpPr>
        <p:spPr>
          <a:xfrm flipH="1">
            <a:off x="632119" y="3270039"/>
            <a:ext cx="252927" cy="235135"/>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4"/>
          <p:cNvSpPr/>
          <p:nvPr/>
        </p:nvSpPr>
        <p:spPr>
          <a:xfrm rot="-2995139">
            <a:off x="-805316" y="-632107"/>
            <a:ext cx="3631798" cy="2063791"/>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4"/>
          <p:cNvSpPr/>
          <p:nvPr/>
        </p:nvSpPr>
        <p:spPr>
          <a:xfrm>
            <a:off x="1226140" y="148897"/>
            <a:ext cx="1096257" cy="1096257"/>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4"/>
          <p:cNvSpPr/>
          <p:nvPr/>
        </p:nvSpPr>
        <p:spPr>
          <a:xfrm flipH="1">
            <a:off x="442228" y="1294775"/>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4"/>
          <p:cNvSpPr/>
          <p:nvPr/>
        </p:nvSpPr>
        <p:spPr>
          <a:xfrm flipH="1">
            <a:off x="1226153" y="3919350"/>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4"/>
          <p:cNvSpPr/>
          <p:nvPr/>
        </p:nvSpPr>
        <p:spPr>
          <a:xfrm rot="1901666" flipH="1">
            <a:off x="6877601" y="376591"/>
            <a:ext cx="2592738" cy="1306020"/>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4"/>
          <p:cNvSpPr/>
          <p:nvPr/>
        </p:nvSpPr>
        <p:spPr>
          <a:xfrm rot="1438524" flipH="1">
            <a:off x="8466874" y="936662"/>
            <a:ext cx="203850" cy="189510"/>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4"/>
          <p:cNvSpPr/>
          <p:nvPr/>
        </p:nvSpPr>
        <p:spPr>
          <a:xfrm rot="1438609" flipH="1">
            <a:off x="6869481" y="-551164"/>
            <a:ext cx="1466291" cy="1743535"/>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4"/>
          <p:cNvSpPr/>
          <p:nvPr/>
        </p:nvSpPr>
        <p:spPr>
          <a:xfrm rot="-1635868" flipH="1">
            <a:off x="6758981" y="3762244"/>
            <a:ext cx="2883798" cy="1516831"/>
          </a:xfrm>
          <a:custGeom>
            <a:avLst/>
            <a:gdLst/>
            <a:ahLst/>
            <a:cxnLst/>
            <a:rect l="l" t="t" r="r" b="b"/>
            <a:pathLst>
              <a:path w="80320" h="42247" extrusionOk="0">
                <a:moveTo>
                  <a:pt x="0" y="0"/>
                </a:moveTo>
                <a:cubicBezTo>
                  <a:pt x="0" y="0"/>
                  <a:pt x="4091" y="18681"/>
                  <a:pt x="20557" y="14673"/>
                </a:cubicBezTo>
                <a:cubicBezTo>
                  <a:pt x="37012" y="10665"/>
                  <a:pt x="41690" y="1783"/>
                  <a:pt x="50459" y="4884"/>
                </a:cubicBezTo>
                <a:cubicBezTo>
                  <a:pt x="59228" y="7986"/>
                  <a:pt x="58939" y="28233"/>
                  <a:pt x="80320" y="20237"/>
                </a:cubicBezTo>
                <a:lnTo>
                  <a:pt x="80320" y="26234"/>
                </a:lnTo>
                <a:cubicBezTo>
                  <a:pt x="80320" y="26234"/>
                  <a:pt x="69460" y="32241"/>
                  <a:pt x="59011" y="26234"/>
                </a:cubicBezTo>
                <a:cubicBezTo>
                  <a:pt x="48563" y="20237"/>
                  <a:pt x="43133" y="15559"/>
                  <a:pt x="30511" y="28903"/>
                </a:cubicBezTo>
                <a:cubicBezTo>
                  <a:pt x="17888" y="42246"/>
                  <a:pt x="6780" y="40907"/>
                  <a:pt x="0" y="33344"/>
                </a:cubicBezTo>
                <a:close/>
              </a:path>
            </a:pathLst>
          </a:custGeom>
          <a:gradFill>
            <a:gsLst>
              <a:gs pos="0">
                <a:srgbClr val="B8EBF6"/>
              </a:gs>
              <a:gs pos="100000">
                <a:srgbClr val="FFCEFD"/>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4"/>
          <p:cNvSpPr/>
          <p:nvPr/>
        </p:nvSpPr>
        <p:spPr>
          <a:xfrm rot="-1635868" flipH="1">
            <a:off x="8397424" y="3520424"/>
            <a:ext cx="1006314" cy="1006673"/>
          </a:xfrm>
          <a:custGeom>
            <a:avLst/>
            <a:gdLst/>
            <a:ahLst/>
            <a:cxnLst/>
            <a:rect l="l" t="t" r="r" b="b"/>
            <a:pathLst>
              <a:path w="28028" h="28038" extrusionOk="0">
                <a:moveTo>
                  <a:pt x="28028" y="14024"/>
                </a:moveTo>
                <a:cubicBezTo>
                  <a:pt x="28028" y="21762"/>
                  <a:pt x="21752" y="28037"/>
                  <a:pt x="14014" y="28037"/>
                </a:cubicBezTo>
                <a:cubicBezTo>
                  <a:pt x="6276" y="28037"/>
                  <a:pt x="1" y="21762"/>
                  <a:pt x="1" y="14024"/>
                </a:cubicBezTo>
                <a:cubicBezTo>
                  <a:pt x="1" y="6275"/>
                  <a:pt x="6276" y="0"/>
                  <a:pt x="14014" y="0"/>
                </a:cubicBezTo>
                <a:cubicBezTo>
                  <a:pt x="21752" y="0"/>
                  <a:pt x="28028" y="6275"/>
                  <a:pt x="28028" y="14024"/>
                </a:cubicBezTo>
                <a:close/>
              </a:path>
            </a:pathLst>
          </a:custGeom>
          <a:gradFill>
            <a:gsLst>
              <a:gs pos="0">
                <a:srgbClr val="FDF9CF"/>
              </a:gs>
              <a:gs pos="100000">
                <a:srgbClr val="FFE37E"/>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4"/>
          <p:cNvSpPr/>
          <p:nvPr/>
        </p:nvSpPr>
        <p:spPr>
          <a:xfrm rot="1439388" flipH="1">
            <a:off x="8037320" y="583710"/>
            <a:ext cx="319499" cy="319499"/>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4"/>
          <p:cNvSpPr/>
          <p:nvPr/>
        </p:nvSpPr>
        <p:spPr>
          <a:xfrm flipH="1">
            <a:off x="8282842" y="3923821"/>
            <a:ext cx="252900" cy="252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204"/>
        <p:cNvGrpSpPr/>
        <p:nvPr/>
      </p:nvGrpSpPr>
      <p:grpSpPr>
        <a:xfrm>
          <a:off x="0" y="0"/>
          <a:ext cx="0" cy="0"/>
          <a:chOff x="0" y="0"/>
          <a:chExt cx="0" cy="0"/>
        </a:xfrm>
      </p:grpSpPr>
      <p:sp>
        <p:nvSpPr>
          <p:cNvPr id="205" name="Google Shape;205;p15"/>
          <p:cNvSpPr txBox="1">
            <a:spLocks noGrp="1"/>
          </p:cNvSpPr>
          <p:nvPr>
            <p:ph type="title"/>
          </p:nvPr>
        </p:nvSpPr>
        <p:spPr>
          <a:xfrm>
            <a:off x="2153700" y="2921559"/>
            <a:ext cx="48366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7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6" name="Google Shape;206;p15"/>
          <p:cNvSpPr txBox="1">
            <a:spLocks noGrp="1"/>
          </p:cNvSpPr>
          <p:nvPr>
            <p:ph type="subTitle" idx="1"/>
          </p:nvPr>
        </p:nvSpPr>
        <p:spPr>
          <a:xfrm>
            <a:off x="1956450" y="1690041"/>
            <a:ext cx="5231100" cy="127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1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7" name="Google Shape;207;p15"/>
          <p:cNvSpPr/>
          <p:nvPr/>
        </p:nvSpPr>
        <p:spPr>
          <a:xfrm rot="8649684" flipH="1">
            <a:off x="57324" y="751714"/>
            <a:ext cx="692844" cy="692792"/>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5"/>
          <p:cNvSpPr/>
          <p:nvPr/>
        </p:nvSpPr>
        <p:spPr>
          <a:xfrm>
            <a:off x="5552525" y="2525900"/>
            <a:ext cx="3591444" cy="2845716"/>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5"/>
          <p:cNvSpPr/>
          <p:nvPr/>
        </p:nvSpPr>
        <p:spPr>
          <a:xfrm>
            <a:off x="5350625" y="4385500"/>
            <a:ext cx="632702" cy="632702"/>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5"/>
          <p:cNvSpPr/>
          <p:nvPr/>
        </p:nvSpPr>
        <p:spPr>
          <a:xfrm>
            <a:off x="7348508" y="3132890"/>
            <a:ext cx="1795476" cy="2010584"/>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5"/>
          <p:cNvSpPr/>
          <p:nvPr/>
        </p:nvSpPr>
        <p:spPr>
          <a:xfrm>
            <a:off x="8237470" y="3270039"/>
            <a:ext cx="252927" cy="235135"/>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5"/>
          <p:cNvSpPr/>
          <p:nvPr/>
        </p:nvSpPr>
        <p:spPr>
          <a:xfrm rot="2995139" flipH="1">
            <a:off x="6296034" y="-632107"/>
            <a:ext cx="3631798" cy="2063791"/>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5"/>
          <p:cNvSpPr/>
          <p:nvPr/>
        </p:nvSpPr>
        <p:spPr>
          <a:xfrm flipH="1">
            <a:off x="6800119" y="148897"/>
            <a:ext cx="1096257" cy="1096257"/>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5"/>
          <p:cNvSpPr/>
          <p:nvPr/>
        </p:nvSpPr>
        <p:spPr>
          <a:xfrm>
            <a:off x="8047588" y="1294775"/>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5"/>
          <p:cNvSpPr/>
          <p:nvPr/>
        </p:nvSpPr>
        <p:spPr>
          <a:xfrm>
            <a:off x="7263663" y="3919350"/>
            <a:ext cx="632700" cy="632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5"/>
          <p:cNvSpPr/>
          <p:nvPr/>
        </p:nvSpPr>
        <p:spPr>
          <a:xfrm rot="-1901666">
            <a:off x="-347824" y="376591"/>
            <a:ext cx="2592738" cy="1306020"/>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5"/>
          <p:cNvSpPr/>
          <p:nvPr/>
        </p:nvSpPr>
        <p:spPr>
          <a:xfrm rot="-1438524">
            <a:off x="451792" y="936662"/>
            <a:ext cx="203850" cy="189510"/>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5"/>
          <p:cNvSpPr/>
          <p:nvPr/>
        </p:nvSpPr>
        <p:spPr>
          <a:xfrm rot="-1438609">
            <a:off x="786744" y="-551164"/>
            <a:ext cx="1466291" cy="1743535"/>
          </a:xfrm>
          <a:custGeom>
            <a:avLst/>
            <a:gdLst/>
            <a:ahLst/>
            <a:cxnLst/>
            <a:rect l="l" t="t" r="r" b="b"/>
            <a:pathLst>
              <a:path w="49810" h="59228" extrusionOk="0">
                <a:moveTo>
                  <a:pt x="49810" y="59228"/>
                </a:moveTo>
                <a:lnTo>
                  <a:pt x="1" y="35189"/>
                </a:lnTo>
                <a:lnTo>
                  <a:pt x="49810"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5"/>
          <p:cNvSpPr/>
          <p:nvPr/>
        </p:nvSpPr>
        <p:spPr>
          <a:xfrm rot="1635868">
            <a:off x="-520264" y="3762244"/>
            <a:ext cx="2883798" cy="1516831"/>
          </a:xfrm>
          <a:custGeom>
            <a:avLst/>
            <a:gdLst/>
            <a:ahLst/>
            <a:cxnLst/>
            <a:rect l="l" t="t" r="r" b="b"/>
            <a:pathLst>
              <a:path w="80320" h="42247" extrusionOk="0">
                <a:moveTo>
                  <a:pt x="0" y="0"/>
                </a:moveTo>
                <a:cubicBezTo>
                  <a:pt x="0" y="0"/>
                  <a:pt x="4091" y="18681"/>
                  <a:pt x="20557" y="14673"/>
                </a:cubicBezTo>
                <a:cubicBezTo>
                  <a:pt x="37012" y="10665"/>
                  <a:pt x="41690" y="1783"/>
                  <a:pt x="50459" y="4884"/>
                </a:cubicBezTo>
                <a:cubicBezTo>
                  <a:pt x="59228" y="7986"/>
                  <a:pt x="58939" y="28233"/>
                  <a:pt x="80320" y="20237"/>
                </a:cubicBezTo>
                <a:lnTo>
                  <a:pt x="80320" y="26234"/>
                </a:lnTo>
                <a:cubicBezTo>
                  <a:pt x="80320" y="26234"/>
                  <a:pt x="69460" y="32241"/>
                  <a:pt x="59011" y="26234"/>
                </a:cubicBezTo>
                <a:cubicBezTo>
                  <a:pt x="48563" y="20237"/>
                  <a:pt x="43133" y="15559"/>
                  <a:pt x="30511" y="28903"/>
                </a:cubicBezTo>
                <a:cubicBezTo>
                  <a:pt x="17888" y="42246"/>
                  <a:pt x="6780" y="40907"/>
                  <a:pt x="0" y="33344"/>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5"/>
          <p:cNvSpPr/>
          <p:nvPr/>
        </p:nvSpPr>
        <p:spPr>
          <a:xfrm rot="1635868">
            <a:off x="-281222" y="3520424"/>
            <a:ext cx="1006314" cy="1006673"/>
          </a:xfrm>
          <a:custGeom>
            <a:avLst/>
            <a:gdLst/>
            <a:ahLst/>
            <a:cxnLst/>
            <a:rect l="l" t="t" r="r" b="b"/>
            <a:pathLst>
              <a:path w="28028" h="28038" extrusionOk="0">
                <a:moveTo>
                  <a:pt x="28028" y="14024"/>
                </a:moveTo>
                <a:cubicBezTo>
                  <a:pt x="28028" y="21762"/>
                  <a:pt x="21752" y="28037"/>
                  <a:pt x="14014" y="28037"/>
                </a:cubicBezTo>
                <a:cubicBezTo>
                  <a:pt x="6276" y="28037"/>
                  <a:pt x="1" y="21762"/>
                  <a:pt x="1" y="14024"/>
                </a:cubicBezTo>
                <a:cubicBezTo>
                  <a:pt x="1" y="6275"/>
                  <a:pt x="6276" y="0"/>
                  <a:pt x="14014" y="0"/>
                </a:cubicBezTo>
                <a:cubicBezTo>
                  <a:pt x="21752" y="0"/>
                  <a:pt x="28028" y="6275"/>
                  <a:pt x="28028" y="14024"/>
                </a:cubicBez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rot="-1439388">
            <a:off x="765697" y="583710"/>
            <a:ext cx="319499" cy="319499"/>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586774" y="3923821"/>
            <a:ext cx="252900" cy="252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5">
  <p:cSld name="TITLE_1_2_1_1_2_1_1">
    <p:spTree>
      <p:nvGrpSpPr>
        <p:cNvPr id="1" name="Shape 249"/>
        <p:cNvGrpSpPr/>
        <p:nvPr/>
      </p:nvGrpSpPr>
      <p:grpSpPr>
        <a:xfrm>
          <a:off x="0" y="0"/>
          <a:ext cx="0" cy="0"/>
          <a:chOff x="0" y="0"/>
          <a:chExt cx="0" cy="0"/>
        </a:xfrm>
      </p:grpSpPr>
      <p:sp>
        <p:nvSpPr>
          <p:cNvPr id="250" name="Google Shape;250;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51" name="Google Shape;251;p19"/>
          <p:cNvSpPr/>
          <p:nvPr/>
        </p:nvSpPr>
        <p:spPr>
          <a:xfrm rot="-3957888">
            <a:off x="-741952" y="776760"/>
            <a:ext cx="2008260" cy="1141206"/>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9"/>
          <p:cNvSpPr/>
          <p:nvPr/>
        </p:nvSpPr>
        <p:spPr>
          <a:xfrm rot="-1954757">
            <a:off x="-347777" y="225540"/>
            <a:ext cx="2008376" cy="1011663"/>
          </a:xfrm>
          <a:custGeom>
            <a:avLst/>
            <a:gdLst/>
            <a:ahLst/>
            <a:cxnLst/>
            <a:rect l="l" t="t" r="r" b="b"/>
            <a:pathLst>
              <a:path w="80330" h="40464" extrusionOk="0">
                <a:moveTo>
                  <a:pt x="80330" y="0"/>
                </a:moveTo>
                <a:cubicBezTo>
                  <a:pt x="80330" y="0"/>
                  <a:pt x="68635" y="4823"/>
                  <a:pt x="53911" y="2669"/>
                </a:cubicBezTo>
                <a:cubicBezTo>
                  <a:pt x="35631" y="0"/>
                  <a:pt x="37259" y="26244"/>
                  <a:pt x="0" y="11561"/>
                </a:cubicBezTo>
                <a:lnTo>
                  <a:pt x="0" y="28460"/>
                </a:lnTo>
                <a:cubicBezTo>
                  <a:pt x="0" y="28460"/>
                  <a:pt x="21793" y="40464"/>
                  <a:pt x="30521" y="26894"/>
                </a:cubicBezTo>
                <a:cubicBezTo>
                  <a:pt x="39238" y="13334"/>
                  <a:pt x="50356" y="6224"/>
                  <a:pt x="60804" y="10665"/>
                </a:cubicBezTo>
                <a:cubicBezTo>
                  <a:pt x="71242" y="15116"/>
                  <a:pt x="80330" y="7996"/>
                  <a:pt x="80330" y="7996"/>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9"/>
          <p:cNvSpPr/>
          <p:nvPr/>
        </p:nvSpPr>
        <p:spPr>
          <a:xfrm rot="-5400000">
            <a:off x="-412908" y="-310850"/>
            <a:ext cx="1245250" cy="1480700"/>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9"/>
          <p:cNvSpPr/>
          <p:nvPr/>
        </p:nvSpPr>
        <p:spPr>
          <a:xfrm>
            <a:off x="234317" y="1152825"/>
            <a:ext cx="149425" cy="131400"/>
          </a:xfrm>
          <a:custGeom>
            <a:avLst/>
            <a:gdLst/>
            <a:ahLst/>
            <a:cxnLst/>
            <a:rect l="l" t="t" r="r" b="b"/>
            <a:pathLst>
              <a:path w="5977" h="5256" extrusionOk="0">
                <a:moveTo>
                  <a:pt x="2993" y="0"/>
                </a:moveTo>
                <a:cubicBezTo>
                  <a:pt x="2633" y="0"/>
                  <a:pt x="2267" y="75"/>
                  <a:pt x="1917" y="232"/>
                </a:cubicBezTo>
                <a:cubicBezTo>
                  <a:pt x="598" y="820"/>
                  <a:pt x="0" y="2375"/>
                  <a:pt x="588" y="3694"/>
                </a:cubicBezTo>
                <a:cubicBezTo>
                  <a:pt x="1020" y="4673"/>
                  <a:pt x="1978" y="5256"/>
                  <a:pt x="2984" y="5256"/>
                </a:cubicBezTo>
                <a:cubicBezTo>
                  <a:pt x="3344" y="5256"/>
                  <a:pt x="3710" y="5181"/>
                  <a:pt x="4060" y="5024"/>
                </a:cubicBezTo>
                <a:cubicBezTo>
                  <a:pt x="5379" y="4436"/>
                  <a:pt x="5977" y="2880"/>
                  <a:pt x="5389" y="1561"/>
                </a:cubicBezTo>
                <a:cubicBezTo>
                  <a:pt x="4957" y="582"/>
                  <a:pt x="3999" y="0"/>
                  <a:pt x="29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9"/>
          <p:cNvSpPr/>
          <p:nvPr/>
        </p:nvSpPr>
        <p:spPr>
          <a:xfrm>
            <a:off x="887967" y="373875"/>
            <a:ext cx="443100" cy="443100"/>
          </a:xfrm>
          <a:custGeom>
            <a:avLst/>
            <a:gdLst/>
            <a:ahLst/>
            <a:cxnLst/>
            <a:rect l="l" t="t" r="r" b="b"/>
            <a:pathLst>
              <a:path w="17724" h="17724" extrusionOk="0">
                <a:moveTo>
                  <a:pt x="17724" y="8862"/>
                </a:moveTo>
                <a:cubicBezTo>
                  <a:pt x="17724" y="13757"/>
                  <a:pt x="13757" y="17724"/>
                  <a:pt x="8862" y="17724"/>
                </a:cubicBezTo>
                <a:cubicBezTo>
                  <a:pt x="3968" y="17724"/>
                  <a:pt x="1" y="13757"/>
                  <a:pt x="1" y="8862"/>
                </a:cubicBezTo>
                <a:cubicBezTo>
                  <a:pt x="1" y="3968"/>
                  <a:pt x="3968" y="1"/>
                  <a:pt x="8862" y="1"/>
                </a:cubicBezTo>
                <a:cubicBezTo>
                  <a:pt x="13757" y="1"/>
                  <a:pt x="17724" y="3968"/>
                  <a:pt x="17724" y="8862"/>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9"/>
          <p:cNvSpPr/>
          <p:nvPr/>
        </p:nvSpPr>
        <p:spPr>
          <a:xfrm flipH="1">
            <a:off x="457467" y="197900"/>
            <a:ext cx="492600" cy="492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9"/>
          <p:cNvSpPr/>
          <p:nvPr/>
        </p:nvSpPr>
        <p:spPr>
          <a:xfrm>
            <a:off x="6098324" y="3143024"/>
            <a:ext cx="3062800" cy="2426840"/>
          </a:xfrm>
          <a:custGeom>
            <a:avLst/>
            <a:gdLst/>
            <a:ahLst/>
            <a:cxnLst/>
            <a:rect l="l" t="t" r="r" b="b"/>
            <a:pathLst>
              <a:path w="80341" h="63659" extrusionOk="0">
                <a:moveTo>
                  <a:pt x="80341" y="5472"/>
                </a:moveTo>
                <a:cubicBezTo>
                  <a:pt x="80341" y="5472"/>
                  <a:pt x="61134" y="1"/>
                  <a:pt x="56487" y="18682"/>
                </a:cubicBezTo>
                <a:cubicBezTo>
                  <a:pt x="51830" y="37353"/>
                  <a:pt x="46894" y="54467"/>
                  <a:pt x="25390" y="45647"/>
                </a:cubicBezTo>
                <a:cubicBezTo>
                  <a:pt x="3875" y="36837"/>
                  <a:pt x="1" y="55694"/>
                  <a:pt x="1" y="55694"/>
                </a:cubicBezTo>
                <a:lnTo>
                  <a:pt x="1" y="63658"/>
                </a:lnTo>
                <a:lnTo>
                  <a:pt x="80320" y="63658"/>
                </a:lnTo>
                <a:lnTo>
                  <a:pt x="80320" y="5472"/>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9"/>
          <p:cNvSpPr/>
          <p:nvPr/>
        </p:nvSpPr>
        <p:spPr>
          <a:xfrm>
            <a:off x="5926142" y="4728905"/>
            <a:ext cx="539563" cy="539563"/>
          </a:xfrm>
          <a:custGeom>
            <a:avLst/>
            <a:gdLst/>
            <a:ahLst/>
            <a:cxnLst/>
            <a:rect l="l" t="t" r="r" b="b"/>
            <a:pathLst>
              <a:path w="17724" h="17724" extrusionOk="0">
                <a:moveTo>
                  <a:pt x="17723" y="8862"/>
                </a:moveTo>
                <a:cubicBezTo>
                  <a:pt x="17723" y="13756"/>
                  <a:pt x="13756" y="17723"/>
                  <a:pt x="8862" y="17723"/>
                </a:cubicBezTo>
                <a:cubicBezTo>
                  <a:pt x="3967" y="17723"/>
                  <a:pt x="0" y="13756"/>
                  <a:pt x="0" y="8862"/>
                </a:cubicBezTo>
                <a:cubicBezTo>
                  <a:pt x="0" y="3968"/>
                  <a:pt x="3967" y="1"/>
                  <a:pt x="8862" y="1"/>
                </a:cubicBezTo>
                <a:cubicBezTo>
                  <a:pt x="13756" y="1"/>
                  <a:pt x="17723" y="3968"/>
                  <a:pt x="17723" y="8862"/>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9"/>
          <p:cNvSpPr/>
          <p:nvPr/>
        </p:nvSpPr>
        <p:spPr>
          <a:xfrm>
            <a:off x="7629949" y="3660670"/>
            <a:ext cx="1531190" cy="1714636"/>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9"/>
          <p:cNvSpPr/>
          <p:nvPr/>
        </p:nvSpPr>
        <p:spPr>
          <a:xfrm>
            <a:off x="8388061" y="3777631"/>
            <a:ext cx="215697" cy="200524"/>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9"/>
          <p:cNvSpPr/>
          <p:nvPr/>
        </p:nvSpPr>
        <p:spPr>
          <a:xfrm>
            <a:off x="7434567" y="3978144"/>
            <a:ext cx="539700" cy="5397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9"/>
          <p:cNvSpPr txBox="1">
            <a:spLocks noGrp="1"/>
          </p:cNvSpPr>
          <p:nvPr>
            <p:ph type="subTitle" idx="1"/>
          </p:nvPr>
        </p:nvSpPr>
        <p:spPr>
          <a:xfrm>
            <a:off x="1265075" y="2316300"/>
            <a:ext cx="3105600" cy="12453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6">
  <p:cSld name="TITLE_1_2_1_1_2_1_1_1_1_1">
    <p:spTree>
      <p:nvGrpSpPr>
        <p:cNvPr id="1" name="Shape 315"/>
        <p:cNvGrpSpPr/>
        <p:nvPr/>
      </p:nvGrpSpPr>
      <p:grpSpPr>
        <a:xfrm>
          <a:off x="0" y="0"/>
          <a:ext cx="0" cy="0"/>
          <a:chOff x="0" y="0"/>
          <a:chExt cx="0" cy="0"/>
        </a:xfrm>
      </p:grpSpPr>
      <p:sp>
        <p:nvSpPr>
          <p:cNvPr id="316" name="Google Shape;31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17" name="Google Shape;317;p23"/>
          <p:cNvSpPr/>
          <p:nvPr/>
        </p:nvSpPr>
        <p:spPr>
          <a:xfrm rot="-2500810" flipH="1">
            <a:off x="7794755" y="3662880"/>
            <a:ext cx="2008335" cy="1141248"/>
          </a:xfrm>
          <a:custGeom>
            <a:avLst/>
            <a:gdLst/>
            <a:ahLst/>
            <a:cxnLst/>
            <a:rect l="l" t="t" r="r" b="b"/>
            <a:pathLst>
              <a:path w="80330" h="45648" extrusionOk="0">
                <a:moveTo>
                  <a:pt x="16827" y="1"/>
                </a:moveTo>
                <a:cubicBezTo>
                  <a:pt x="16827" y="1"/>
                  <a:pt x="15332" y="17352"/>
                  <a:pt x="28140" y="17352"/>
                </a:cubicBezTo>
                <a:cubicBezTo>
                  <a:pt x="40938" y="17352"/>
                  <a:pt x="49490" y="13076"/>
                  <a:pt x="54158" y="23380"/>
                </a:cubicBezTo>
                <a:cubicBezTo>
                  <a:pt x="58815" y="33684"/>
                  <a:pt x="80330" y="36497"/>
                  <a:pt x="80330" y="36497"/>
                </a:cubicBezTo>
                <a:lnTo>
                  <a:pt x="80330" y="43226"/>
                </a:lnTo>
                <a:cubicBezTo>
                  <a:pt x="80330" y="43226"/>
                  <a:pt x="68923" y="45647"/>
                  <a:pt x="52076" y="34869"/>
                </a:cubicBezTo>
                <a:cubicBezTo>
                  <a:pt x="35229" y="24091"/>
                  <a:pt x="26667" y="37940"/>
                  <a:pt x="16775" y="36456"/>
                </a:cubicBezTo>
                <a:cubicBezTo>
                  <a:pt x="6883" y="34972"/>
                  <a:pt x="0" y="26337"/>
                  <a:pt x="0" y="26337"/>
                </a:cubicBezTo>
                <a:lnTo>
                  <a:pt x="0" y="1"/>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3"/>
          <p:cNvSpPr/>
          <p:nvPr/>
        </p:nvSpPr>
        <p:spPr>
          <a:xfrm flipH="1">
            <a:off x="8654134" y="2952586"/>
            <a:ext cx="640150" cy="640150"/>
          </a:xfrm>
          <a:custGeom>
            <a:avLst/>
            <a:gdLst/>
            <a:ahLst/>
            <a:cxnLst/>
            <a:rect l="l" t="t" r="r" b="b"/>
            <a:pathLst>
              <a:path w="25606" h="25606" extrusionOk="0">
                <a:moveTo>
                  <a:pt x="25606" y="12808"/>
                </a:moveTo>
                <a:cubicBezTo>
                  <a:pt x="25606" y="19877"/>
                  <a:pt x="19877" y="25606"/>
                  <a:pt x="12808" y="25606"/>
                </a:cubicBezTo>
                <a:cubicBezTo>
                  <a:pt x="5729" y="25606"/>
                  <a:pt x="0" y="19877"/>
                  <a:pt x="0" y="12808"/>
                </a:cubicBezTo>
                <a:cubicBezTo>
                  <a:pt x="0" y="5730"/>
                  <a:pt x="5729" y="1"/>
                  <a:pt x="12808" y="1"/>
                </a:cubicBezTo>
                <a:cubicBezTo>
                  <a:pt x="19877" y="1"/>
                  <a:pt x="25606" y="5730"/>
                  <a:pt x="25606" y="12808"/>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3"/>
          <p:cNvSpPr/>
          <p:nvPr/>
        </p:nvSpPr>
        <p:spPr>
          <a:xfrm>
            <a:off x="0" y="0"/>
            <a:ext cx="1091750" cy="1032225"/>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3"/>
          <p:cNvSpPr/>
          <p:nvPr/>
        </p:nvSpPr>
        <p:spPr>
          <a:xfrm>
            <a:off x="0" y="4566200"/>
            <a:ext cx="2008275" cy="1022700"/>
          </a:xfrm>
          <a:custGeom>
            <a:avLst/>
            <a:gdLst/>
            <a:ahLst/>
            <a:cxnLst/>
            <a:rect l="l" t="t" r="r" b="b"/>
            <a:pathLst>
              <a:path w="80331" h="40908" extrusionOk="0">
                <a:moveTo>
                  <a:pt x="11" y="464"/>
                </a:moveTo>
                <a:cubicBezTo>
                  <a:pt x="11" y="464"/>
                  <a:pt x="17590" y="13911"/>
                  <a:pt x="35488" y="7420"/>
                </a:cubicBezTo>
                <a:cubicBezTo>
                  <a:pt x="53396" y="928"/>
                  <a:pt x="68790" y="1"/>
                  <a:pt x="80331" y="23648"/>
                </a:cubicBezTo>
                <a:lnTo>
                  <a:pt x="80331" y="32056"/>
                </a:lnTo>
                <a:cubicBezTo>
                  <a:pt x="80331" y="32056"/>
                  <a:pt x="68223" y="9975"/>
                  <a:pt x="56858" y="11593"/>
                </a:cubicBezTo>
                <a:cubicBezTo>
                  <a:pt x="45493" y="13221"/>
                  <a:pt x="26616" y="40907"/>
                  <a:pt x="1" y="18651"/>
                </a:cubicBezTo>
                <a:lnTo>
                  <a:pt x="1" y="464"/>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3"/>
          <p:cNvSpPr/>
          <p:nvPr/>
        </p:nvSpPr>
        <p:spPr>
          <a:xfrm>
            <a:off x="171825" y="4609750"/>
            <a:ext cx="443100" cy="443075"/>
          </a:xfrm>
          <a:custGeom>
            <a:avLst/>
            <a:gdLst/>
            <a:ahLst/>
            <a:cxnLst/>
            <a:rect l="l" t="t" r="r" b="b"/>
            <a:pathLst>
              <a:path w="17724" h="17723" extrusionOk="0">
                <a:moveTo>
                  <a:pt x="17724" y="8861"/>
                </a:moveTo>
                <a:cubicBezTo>
                  <a:pt x="17724" y="13756"/>
                  <a:pt x="13757" y="17723"/>
                  <a:pt x="8862" y="17723"/>
                </a:cubicBezTo>
                <a:cubicBezTo>
                  <a:pt x="3968" y="17723"/>
                  <a:pt x="1" y="13756"/>
                  <a:pt x="1" y="8861"/>
                </a:cubicBezTo>
                <a:cubicBezTo>
                  <a:pt x="1" y="3967"/>
                  <a:pt x="3968" y="0"/>
                  <a:pt x="8862" y="0"/>
                </a:cubicBezTo>
                <a:cubicBezTo>
                  <a:pt x="13757" y="0"/>
                  <a:pt x="17724" y="3967"/>
                  <a:pt x="17724" y="8861"/>
                </a:cubicBez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3"/>
          <p:cNvSpPr/>
          <p:nvPr/>
        </p:nvSpPr>
        <p:spPr>
          <a:xfrm>
            <a:off x="1252975" y="4577550"/>
            <a:ext cx="144275" cy="131400"/>
          </a:xfrm>
          <a:custGeom>
            <a:avLst/>
            <a:gdLst/>
            <a:ahLst/>
            <a:cxnLst/>
            <a:rect l="l" t="t" r="r" b="b"/>
            <a:pathLst>
              <a:path w="5771" h="5256" extrusionOk="0">
                <a:moveTo>
                  <a:pt x="2891" y="0"/>
                </a:moveTo>
                <a:cubicBezTo>
                  <a:pt x="2218" y="0"/>
                  <a:pt x="1546" y="258"/>
                  <a:pt x="1031" y="773"/>
                </a:cubicBezTo>
                <a:cubicBezTo>
                  <a:pt x="1" y="1793"/>
                  <a:pt x="1" y="3462"/>
                  <a:pt x="1031" y="4482"/>
                </a:cubicBezTo>
                <a:cubicBezTo>
                  <a:pt x="1546" y="4998"/>
                  <a:pt x="2218" y="5255"/>
                  <a:pt x="2891" y="5255"/>
                </a:cubicBezTo>
                <a:cubicBezTo>
                  <a:pt x="3563" y="5255"/>
                  <a:pt x="4235" y="4998"/>
                  <a:pt x="4751" y="4482"/>
                </a:cubicBezTo>
                <a:cubicBezTo>
                  <a:pt x="5771" y="3462"/>
                  <a:pt x="5771" y="1793"/>
                  <a:pt x="4751" y="773"/>
                </a:cubicBezTo>
                <a:cubicBezTo>
                  <a:pt x="4235" y="258"/>
                  <a:pt x="3563" y="0"/>
                  <a:pt x="2891" y="0"/>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3"/>
          <p:cNvSpPr/>
          <p:nvPr/>
        </p:nvSpPr>
        <p:spPr>
          <a:xfrm rot="6701126" flipH="1">
            <a:off x="7247228" y="-781556"/>
            <a:ext cx="1518282" cy="2802370"/>
          </a:xfrm>
          <a:custGeom>
            <a:avLst/>
            <a:gdLst/>
            <a:ahLst/>
            <a:cxnLst/>
            <a:rect l="l" t="t" r="r" b="b"/>
            <a:pathLst>
              <a:path w="60733" h="112098" extrusionOk="0">
                <a:moveTo>
                  <a:pt x="60733" y="1"/>
                </a:moveTo>
                <a:lnTo>
                  <a:pt x="7585" y="1"/>
                </a:lnTo>
                <a:cubicBezTo>
                  <a:pt x="1" y="37218"/>
                  <a:pt x="23607" y="46028"/>
                  <a:pt x="36796" y="56652"/>
                </a:cubicBezTo>
                <a:cubicBezTo>
                  <a:pt x="50480" y="67677"/>
                  <a:pt x="51634" y="79805"/>
                  <a:pt x="41433" y="89078"/>
                </a:cubicBezTo>
                <a:cubicBezTo>
                  <a:pt x="31263" y="98331"/>
                  <a:pt x="34468" y="112025"/>
                  <a:pt x="34478" y="112097"/>
                </a:cubicBezTo>
                <a:lnTo>
                  <a:pt x="60733" y="112097"/>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3"/>
          <p:cNvSpPr/>
          <p:nvPr/>
        </p:nvSpPr>
        <p:spPr>
          <a:xfrm rot="5400000" flipH="1">
            <a:off x="8342563" y="12026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3"/>
          <p:cNvSpPr/>
          <p:nvPr/>
        </p:nvSpPr>
        <p:spPr>
          <a:xfrm rot="-597014" flipH="1">
            <a:off x="8322179" y="-401106"/>
            <a:ext cx="1091796" cy="1032269"/>
          </a:xfrm>
          <a:custGeom>
            <a:avLst/>
            <a:gdLst/>
            <a:ahLst/>
            <a:cxnLst/>
            <a:rect l="l" t="t" r="r" b="b"/>
            <a:pathLst>
              <a:path w="43670" h="41289" extrusionOk="0">
                <a:moveTo>
                  <a:pt x="1" y="31685"/>
                </a:moveTo>
                <a:lnTo>
                  <a:pt x="43669" y="41288"/>
                </a:lnTo>
                <a:lnTo>
                  <a:pt x="32881" y="1"/>
                </a:lnTo>
                <a:lnTo>
                  <a:pt x="1" y="1"/>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3"/>
          <p:cNvSpPr/>
          <p:nvPr/>
        </p:nvSpPr>
        <p:spPr>
          <a:xfrm>
            <a:off x="614925" y="219413"/>
            <a:ext cx="640175" cy="640175"/>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3"/>
          <p:cNvSpPr/>
          <p:nvPr/>
        </p:nvSpPr>
        <p:spPr>
          <a:xfrm>
            <a:off x="171825" y="645525"/>
            <a:ext cx="386700" cy="386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3"/>
          <p:cNvSpPr/>
          <p:nvPr/>
        </p:nvSpPr>
        <p:spPr>
          <a:xfrm>
            <a:off x="8305750" y="539500"/>
            <a:ext cx="290700" cy="2907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28">
    <p:spTree>
      <p:nvGrpSpPr>
        <p:cNvPr id="1" name="Shape 495"/>
        <p:cNvGrpSpPr/>
        <p:nvPr/>
      </p:nvGrpSpPr>
      <p:grpSpPr>
        <a:xfrm>
          <a:off x="0" y="0"/>
          <a:ext cx="0" cy="0"/>
          <a:chOff x="0" y="0"/>
          <a:chExt cx="0" cy="0"/>
        </a:xfrm>
      </p:grpSpPr>
      <p:sp>
        <p:nvSpPr>
          <p:cNvPr id="496" name="Google Shape;496;p33"/>
          <p:cNvSpPr/>
          <p:nvPr/>
        </p:nvSpPr>
        <p:spPr>
          <a:xfrm rot="675889">
            <a:off x="7630984" y="-944154"/>
            <a:ext cx="1852981" cy="3420142"/>
          </a:xfrm>
          <a:custGeom>
            <a:avLst/>
            <a:gdLst/>
            <a:ahLst/>
            <a:cxnLst/>
            <a:rect l="l" t="t" r="r" b="b"/>
            <a:pathLst>
              <a:path w="60733" h="112098" extrusionOk="0">
                <a:moveTo>
                  <a:pt x="60733" y="1"/>
                </a:moveTo>
                <a:lnTo>
                  <a:pt x="7585" y="1"/>
                </a:lnTo>
                <a:cubicBezTo>
                  <a:pt x="1" y="37218"/>
                  <a:pt x="23607" y="46028"/>
                  <a:pt x="36796" y="56652"/>
                </a:cubicBezTo>
                <a:cubicBezTo>
                  <a:pt x="50480" y="67677"/>
                  <a:pt x="51634" y="79805"/>
                  <a:pt x="41433" y="89078"/>
                </a:cubicBezTo>
                <a:cubicBezTo>
                  <a:pt x="31263" y="98331"/>
                  <a:pt x="34468" y="112025"/>
                  <a:pt x="34478" y="112097"/>
                </a:cubicBezTo>
                <a:lnTo>
                  <a:pt x="60733" y="112097"/>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3"/>
          <p:cNvSpPr/>
          <p:nvPr/>
        </p:nvSpPr>
        <p:spPr>
          <a:xfrm>
            <a:off x="8061897" y="232230"/>
            <a:ext cx="781334" cy="781334"/>
          </a:xfrm>
          <a:custGeom>
            <a:avLst/>
            <a:gdLst/>
            <a:ahLst/>
            <a:cxnLst/>
            <a:rect l="l" t="t" r="r" b="b"/>
            <a:pathLst>
              <a:path w="25607" h="25607" extrusionOk="0">
                <a:moveTo>
                  <a:pt x="25606" y="12798"/>
                </a:moveTo>
                <a:cubicBezTo>
                  <a:pt x="25606" y="19877"/>
                  <a:pt x="19877" y="25606"/>
                  <a:pt x="12798" y="25606"/>
                </a:cubicBezTo>
                <a:cubicBezTo>
                  <a:pt x="5730" y="25606"/>
                  <a:pt x="1" y="19877"/>
                  <a:pt x="1" y="12798"/>
                </a:cubicBezTo>
                <a:cubicBezTo>
                  <a:pt x="1" y="5730"/>
                  <a:pt x="5730" y="1"/>
                  <a:pt x="12798" y="1"/>
                </a:cubicBezTo>
                <a:cubicBezTo>
                  <a:pt x="19877" y="1"/>
                  <a:pt x="25606" y="5730"/>
                  <a:pt x="25606" y="12798"/>
                </a:cubicBez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3"/>
          <p:cNvSpPr/>
          <p:nvPr/>
        </p:nvSpPr>
        <p:spPr>
          <a:xfrm>
            <a:off x="0" y="4231852"/>
            <a:ext cx="3097563" cy="1577412"/>
          </a:xfrm>
          <a:custGeom>
            <a:avLst/>
            <a:gdLst/>
            <a:ahLst/>
            <a:cxnLst/>
            <a:rect l="l" t="t" r="r" b="b"/>
            <a:pathLst>
              <a:path w="80331" h="40908" extrusionOk="0">
                <a:moveTo>
                  <a:pt x="11" y="464"/>
                </a:moveTo>
                <a:cubicBezTo>
                  <a:pt x="11" y="464"/>
                  <a:pt x="17590" y="13911"/>
                  <a:pt x="35488" y="7420"/>
                </a:cubicBezTo>
                <a:cubicBezTo>
                  <a:pt x="53396" y="928"/>
                  <a:pt x="68790" y="1"/>
                  <a:pt x="80331" y="23648"/>
                </a:cubicBezTo>
                <a:lnTo>
                  <a:pt x="80331" y="32056"/>
                </a:lnTo>
                <a:cubicBezTo>
                  <a:pt x="80331" y="32056"/>
                  <a:pt x="68223" y="9975"/>
                  <a:pt x="56858" y="11593"/>
                </a:cubicBezTo>
                <a:cubicBezTo>
                  <a:pt x="45493" y="13221"/>
                  <a:pt x="26616" y="40907"/>
                  <a:pt x="1" y="18651"/>
                </a:cubicBezTo>
                <a:lnTo>
                  <a:pt x="1" y="464"/>
                </a:lnTo>
                <a:close/>
              </a:path>
            </a:pathLst>
          </a:custGeom>
          <a:gradFill>
            <a:gsLst>
              <a:gs pos="0">
                <a:srgbClr val="ABE4E0"/>
              </a:gs>
              <a:gs pos="100000">
                <a:srgbClr val="46A9A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3"/>
          <p:cNvSpPr/>
          <p:nvPr/>
        </p:nvSpPr>
        <p:spPr>
          <a:xfrm>
            <a:off x="8276624" y="3181934"/>
            <a:ext cx="896701" cy="1961557"/>
          </a:xfrm>
          <a:custGeom>
            <a:avLst/>
            <a:gdLst/>
            <a:ahLst/>
            <a:cxnLst/>
            <a:rect l="l" t="t" r="r" b="b"/>
            <a:pathLst>
              <a:path w="29388" h="64287" extrusionOk="0">
                <a:moveTo>
                  <a:pt x="11180" y="64287"/>
                </a:moveTo>
                <a:cubicBezTo>
                  <a:pt x="11180" y="64287"/>
                  <a:pt x="15683" y="58475"/>
                  <a:pt x="11180" y="44307"/>
                </a:cubicBezTo>
                <a:cubicBezTo>
                  <a:pt x="6667" y="30140"/>
                  <a:pt x="0" y="6028"/>
                  <a:pt x="29058" y="1"/>
                </a:cubicBezTo>
                <a:lnTo>
                  <a:pt x="29058" y="5132"/>
                </a:lnTo>
                <a:cubicBezTo>
                  <a:pt x="29058" y="5132"/>
                  <a:pt x="19640" y="4740"/>
                  <a:pt x="17754" y="21051"/>
                </a:cubicBezTo>
                <a:cubicBezTo>
                  <a:pt x="15879" y="37363"/>
                  <a:pt x="29387" y="43236"/>
                  <a:pt x="24503" y="64276"/>
                </a:cubicBezTo>
                <a:lnTo>
                  <a:pt x="11180" y="64276"/>
                </a:ln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3"/>
          <p:cNvSpPr/>
          <p:nvPr/>
        </p:nvSpPr>
        <p:spPr>
          <a:xfrm flipH="1">
            <a:off x="0" y="3242675"/>
            <a:ext cx="883075" cy="1900825"/>
          </a:xfrm>
          <a:custGeom>
            <a:avLst/>
            <a:gdLst/>
            <a:ahLst/>
            <a:cxnLst/>
            <a:rect l="l" t="t" r="r" b="b"/>
            <a:pathLst>
              <a:path w="35323" h="76033" extrusionOk="0">
                <a:moveTo>
                  <a:pt x="0" y="75621"/>
                </a:moveTo>
                <a:cubicBezTo>
                  <a:pt x="0" y="75621"/>
                  <a:pt x="12004" y="76033"/>
                  <a:pt x="10902" y="64029"/>
                </a:cubicBezTo>
                <a:cubicBezTo>
                  <a:pt x="9789" y="52025"/>
                  <a:pt x="4719" y="41412"/>
                  <a:pt x="15343" y="33560"/>
                </a:cubicBezTo>
                <a:cubicBezTo>
                  <a:pt x="22875" y="27996"/>
                  <a:pt x="27069" y="22669"/>
                  <a:pt x="24544" y="16229"/>
                </a:cubicBezTo>
                <a:cubicBezTo>
                  <a:pt x="22010" y="9779"/>
                  <a:pt x="24823" y="0"/>
                  <a:pt x="35322" y="0"/>
                </a:cubicBezTo>
                <a:lnTo>
                  <a:pt x="35322" y="75631"/>
                </a:lnTo>
                <a:lnTo>
                  <a:pt x="0" y="75631"/>
                </a:lnTo>
                <a:close/>
              </a:path>
            </a:pathLst>
          </a:custGeom>
          <a:gradFill>
            <a:gsLst>
              <a:gs pos="0">
                <a:srgbClr val="FDF9CF"/>
              </a:gs>
              <a:gs pos="100000">
                <a:srgbClr val="FFE37E"/>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3"/>
          <p:cNvSpPr/>
          <p:nvPr/>
        </p:nvSpPr>
        <p:spPr>
          <a:xfrm rot="-5400000">
            <a:off x="4449175" y="661525"/>
            <a:ext cx="443100" cy="443100"/>
          </a:xfrm>
          <a:custGeom>
            <a:avLst/>
            <a:gdLst/>
            <a:ahLst/>
            <a:cxnLst/>
            <a:rect l="l" t="t" r="r" b="b"/>
            <a:pathLst>
              <a:path w="17724" h="17724" extrusionOk="0">
                <a:moveTo>
                  <a:pt x="17724" y="8862"/>
                </a:moveTo>
                <a:cubicBezTo>
                  <a:pt x="17724" y="13757"/>
                  <a:pt x="13757" y="17724"/>
                  <a:pt x="8862" y="17724"/>
                </a:cubicBezTo>
                <a:cubicBezTo>
                  <a:pt x="3968" y="17724"/>
                  <a:pt x="1" y="13757"/>
                  <a:pt x="1" y="8862"/>
                </a:cubicBezTo>
                <a:cubicBezTo>
                  <a:pt x="1" y="3968"/>
                  <a:pt x="3968" y="1"/>
                  <a:pt x="8862" y="1"/>
                </a:cubicBezTo>
                <a:cubicBezTo>
                  <a:pt x="13757" y="1"/>
                  <a:pt x="17724" y="3968"/>
                  <a:pt x="17724" y="8862"/>
                </a:cubicBezTo>
                <a:close/>
              </a:path>
            </a:pathLst>
          </a:custGeom>
          <a:gradFill>
            <a:gsLst>
              <a:gs pos="0">
                <a:srgbClr val="B8EBF6"/>
              </a:gs>
              <a:gs pos="100000">
                <a:srgbClr val="FFCEFD"/>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3"/>
          <p:cNvSpPr/>
          <p:nvPr/>
        </p:nvSpPr>
        <p:spPr>
          <a:xfrm rot="-5400000">
            <a:off x="4251600" y="-117450"/>
            <a:ext cx="1245250" cy="1480700"/>
          </a:xfrm>
          <a:custGeom>
            <a:avLst/>
            <a:gdLst/>
            <a:ahLst/>
            <a:cxnLst/>
            <a:rect l="l" t="t" r="r" b="b"/>
            <a:pathLst>
              <a:path w="49810" h="59228" extrusionOk="0">
                <a:moveTo>
                  <a:pt x="49810" y="59228"/>
                </a:moveTo>
                <a:lnTo>
                  <a:pt x="1" y="35189"/>
                </a:lnTo>
                <a:lnTo>
                  <a:pt x="49810" y="1"/>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3"/>
          <p:cNvSpPr/>
          <p:nvPr/>
        </p:nvSpPr>
        <p:spPr>
          <a:xfrm>
            <a:off x="4990075" y="232300"/>
            <a:ext cx="781200" cy="7812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3"/>
          <p:cNvSpPr/>
          <p:nvPr/>
        </p:nvSpPr>
        <p:spPr>
          <a:xfrm>
            <a:off x="368275" y="4231850"/>
            <a:ext cx="514800" cy="5148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3"/>
          <p:cNvSpPr/>
          <p:nvPr/>
        </p:nvSpPr>
        <p:spPr>
          <a:xfrm>
            <a:off x="8376275" y="4068775"/>
            <a:ext cx="362400" cy="362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3"/>
          <p:cNvSpPr/>
          <p:nvPr/>
        </p:nvSpPr>
        <p:spPr>
          <a:xfrm>
            <a:off x="7905451" y="1575150"/>
            <a:ext cx="1894081" cy="2121003"/>
          </a:xfrm>
          <a:custGeom>
            <a:avLst/>
            <a:gdLst/>
            <a:ahLst/>
            <a:cxnLst/>
            <a:rect l="l" t="t" r="r" b="b"/>
            <a:pathLst>
              <a:path w="40165" h="44977" extrusionOk="0">
                <a:moveTo>
                  <a:pt x="27007" y="44977"/>
                </a:moveTo>
                <a:lnTo>
                  <a:pt x="0" y="14487"/>
                </a:lnTo>
                <a:lnTo>
                  <a:pt x="40165" y="0"/>
                </a:lnTo>
                <a:lnTo>
                  <a:pt x="40165" y="44977"/>
                </a:lnTo>
                <a:close/>
              </a:path>
            </a:pathLst>
          </a:custGeom>
          <a:gradFill>
            <a:gsLst>
              <a:gs pos="0">
                <a:srgbClr val="FFE9E6"/>
              </a:gs>
              <a:gs pos="100000">
                <a:srgbClr val="FFCFA6"/>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3"/>
          <p:cNvSpPr/>
          <p:nvPr/>
        </p:nvSpPr>
        <p:spPr>
          <a:xfrm>
            <a:off x="8843234" y="1719831"/>
            <a:ext cx="266817" cy="248048"/>
          </a:xfrm>
          <a:custGeom>
            <a:avLst/>
            <a:gdLst/>
            <a:ahLst/>
            <a:cxnLst/>
            <a:rect l="l" t="t" r="r" b="b"/>
            <a:pathLst>
              <a:path w="5658" h="5260" extrusionOk="0">
                <a:moveTo>
                  <a:pt x="2830" y="1"/>
                </a:moveTo>
                <a:cubicBezTo>
                  <a:pt x="1561" y="1"/>
                  <a:pt x="442" y="915"/>
                  <a:pt x="238" y="2208"/>
                </a:cubicBezTo>
                <a:cubicBezTo>
                  <a:pt x="1" y="3640"/>
                  <a:pt x="980" y="4990"/>
                  <a:pt x="2412" y="5227"/>
                </a:cubicBezTo>
                <a:cubicBezTo>
                  <a:pt x="2552" y="5249"/>
                  <a:pt x="2691" y="5260"/>
                  <a:pt x="2829" y="5260"/>
                </a:cubicBezTo>
                <a:cubicBezTo>
                  <a:pt x="4097" y="5260"/>
                  <a:pt x="5216" y="4345"/>
                  <a:pt x="5421" y="3053"/>
                </a:cubicBezTo>
                <a:cubicBezTo>
                  <a:pt x="5658" y="1620"/>
                  <a:pt x="4679" y="271"/>
                  <a:pt x="3246" y="34"/>
                </a:cubicBezTo>
                <a:cubicBezTo>
                  <a:pt x="3106" y="11"/>
                  <a:pt x="2967" y="1"/>
                  <a:pt x="28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a:effectLst>
            <a:outerShdw dist="9525" dir="4080000" algn="bl" rotWithShape="0">
              <a:schemeClr val="dk2"/>
            </a:outerShdw>
          </a:effectLst>
        </p:spPr>
        <p:txBody>
          <a:bodyPr spcFirstLastPara="1" wrap="square" lIns="91425" tIns="91425" rIns="91425" bIns="91425" anchor="ctr" anchorCtr="0">
            <a:noAutofit/>
          </a:bodyPr>
          <a:lstStyle>
            <a:lvl1pPr lvl="0"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1pPr>
            <a:lvl2pPr lvl="1"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2pPr>
            <a:lvl3pPr lvl="2"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3pPr>
            <a:lvl4pPr lvl="3"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4pPr>
            <a:lvl5pPr lvl="4"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5pPr>
            <a:lvl6pPr lvl="5"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6pPr>
            <a:lvl7pPr lvl="6"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7pPr>
            <a:lvl8pPr lvl="7"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8pPr>
            <a:lvl9pPr lvl="8" rtl="0">
              <a:spcBef>
                <a:spcPts val="0"/>
              </a:spcBef>
              <a:spcAft>
                <a:spcPts val="0"/>
              </a:spcAft>
              <a:buClr>
                <a:schemeClr val="dk1"/>
              </a:buClr>
              <a:buSzPts val="2800"/>
              <a:buFont typeface="Bungee Shade"/>
              <a:buNone/>
              <a:defRPr sz="2800">
                <a:solidFill>
                  <a:schemeClr val="dk1"/>
                </a:solidFill>
                <a:latin typeface="Bungee Shade"/>
                <a:ea typeface="Bungee Shade"/>
                <a:cs typeface="Bungee Shade"/>
                <a:sym typeface="Bungee Shad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2" name="TextBox 1">
            <a:extLst>
              <a:ext uri="{FF2B5EF4-FFF2-40B4-BE49-F238E27FC236}">
                <a16:creationId xmlns:a16="http://schemas.microsoft.com/office/drawing/2014/main" id="{04128ACA-AE36-4169-9B64-23A23FE9581D}"/>
              </a:ext>
            </a:extLst>
          </p:cNvPr>
          <p:cNvSpPr txBox="1"/>
          <p:nvPr userDrawn="1"/>
        </p:nvSpPr>
        <p:spPr>
          <a:xfrm>
            <a:off x="3373821" y="4761186"/>
            <a:ext cx="573865" cy="307777"/>
          </a:xfrm>
          <a:prstGeom prst="rect">
            <a:avLst/>
          </a:prstGeom>
          <a:noFill/>
        </p:spPr>
        <p:txBody>
          <a:bodyPr wrap="square" rtlCol="0">
            <a:spAutoFit/>
          </a:bodyPr>
          <a:lstStyle/>
          <a:p>
            <a:fld id="{C3314EEF-F5A4-49B2-A848-ACC560FA0C7F}" type="slidenum">
              <a:rPr lang="en-GB" smtClean="0"/>
              <a:t>‹#›</a:t>
            </a:fld>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56" r:id="rId2"/>
    <p:sldLayoutId id="2147483658" r:id="rId3"/>
    <p:sldLayoutId id="2147483659" r:id="rId4"/>
    <p:sldLayoutId id="2147483660" r:id="rId5"/>
    <p:sldLayoutId id="2147483661" r:id="rId6"/>
    <p:sldLayoutId id="2147483665" r:id="rId7"/>
    <p:sldLayoutId id="2147483669" r:id="rId8"/>
    <p:sldLayoutId id="2147483679" r:id="rId9"/>
    <p:sldLayoutId id="2147483680" r:id="rId10"/>
    <p:sldLayoutId id="2147483681"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550"/>
        <p:cNvGrpSpPr/>
        <p:nvPr/>
      </p:nvGrpSpPr>
      <p:grpSpPr>
        <a:xfrm>
          <a:off x="0" y="0"/>
          <a:ext cx="0" cy="0"/>
          <a:chOff x="0" y="0"/>
          <a:chExt cx="0" cy="0"/>
        </a:xfrm>
      </p:grpSpPr>
      <p:sp>
        <p:nvSpPr>
          <p:cNvPr id="551" name="Google Shape;551;p40"/>
          <p:cNvSpPr txBox="1">
            <a:spLocks noGrp="1"/>
          </p:cNvSpPr>
          <p:nvPr>
            <p:ph type="ctrTitle"/>
          </p:nvPr>
        </p:nvSpPr>
        <p:spPr>
          <a:xfrm>
            <a:off x="1269594" y="520390"/>
            <a:ext cx="6428634" cy="2971510"/>
          </a:xfrm>
          <a:prstGeom prst="rect">
            <a:avLst/>
          </a:prstGeom>
        </p:spPr>
        <p:txBody>
          <a:bodyPr spcFirstLastPara="1" wrap="square" lIns="91425" tIns="91425" rIns="91425" bIns="91425" anchor="b" anchorCtr="0">
            <a:noAutofit/>
          </a:bodyPr>
          <a:lstStyle/>
          <a:p>
            <a:pPr lvl="0"/>
            <a:r>
              <a:rPr lang="en-US" sz="4800" dirty="0" smtClean="0">
                <a:latin typeface="Berlin Sans FB" panose="020E0602020502020306" pitchFamily="34" charset="0"/>
              </a:rPr>
              <a:t>Identifying</a:t>
            </a:r>
            <a:br>
              <a:rPr lang="en-US" sz="4800" dirty="0" smtClean="0">
                <a:latin typeface="Berlin Sans FB" panose="020E0602020502020306" pitchFamily="34" charset="0"/>
              </a:rPr>
            </a:br>
            <a:r>
              <a:rPr lang="en-US" sz="4800" dirty="0" smtClean="0">
                <a:latin typeface="Berlin Sans FB" panose="020E0602020502020306" pitchFamily="34" charset="0"/>
              </a:rPr>
              <a:t>the Different Types of Managers</a:t>
            </a:r>
            <a:endParaRPr lang="en-US" sz="4800" dirty="0">
              <a:solidFill>
                <a:schemeClr val="accent1"/>
              </a:solidFill>
              <a:latin typeface="Berlin Sans FB" panose="020E0602020502020306" pitchFamily="34" charset="0"/>
            </a:endParaRPr>
          </a:p>
        </p:txBody>
      </p:sp>
      <p:sp>
        <p:nvSpPr>
          <p:cNvPr id="552" name="Google Shape;552;p40"/>
          <p:cNvSpPr txBox="1">
            <a:spLocks noGrp="1"/>
          </p:cNvSpPr>
          <p:nvPr>
            <p:ph type="subTitle" idx="1"/>
          </p:nvPr>
        </p:nvSpPr>
        <p:spPr>
          <a:xfrm>
            <a:off x="2177947" y="3725142"/>
            <a:ext cx="4528800" cy="876595"/>
          </a:xfrm>
          <a:prstGeom prst="rect">
            <a:avLst/>
          </a:prstGeom>
        </p:spPr>
        <p:txBody>
          <a:bodyPr spcFirstLastPara="1" wrap="square" lIns="91425" tIns="91425" rIns="91425" bIns="91425" anchor="t" anchorCtr="0">
            <a:noAutofit/>
          </a:bodyPr>
          <a:lstStyle/>
          <a:p>
            <a:r>
              <a:rPr lang="en-US" dirty="0" smtClean="0"/>
              <a:t>Name: </a:t>
            </a:r>
            <a:r>
              <a:rPr lang="en-US" dirty="0" err="1" smtClean="0"/>
              <a:t>Roaa</a:t>
            </a:r>
            <a:r>
              <a:rPr lang="en-US" dirty="0" smtClean="0"/>
              <a:t> </a:t>
            </a:r>
            <a:r>
              <a:rPr lang="en-US" dirty="0"/>
              <a:t>Adel </a:t>
            </a:r>
            <a:r>
              <a:rPr lang="en-US" dirty="0" err="1"/>
              <a:t>Makhlouf</a:t>
            </a:r>
            <a:r>
              <a:rPr lang="en-US" dirty="0"/>
              <a:t> </a:t>
            </a:r>
          </a:p>
          <a:p>
            <a:r>
              <a:rPr lang="en-US" dirty="0"/>
              <a:t>Student ID: ( 2 7 8 3 )</a:t>
            </a:r>
          </a:p>
          <a:p>
            <a:r>
              <a:rPr lang="en-US" dirty="0"/>
              <a:t>E-mail: roaa_2783@limu.edu.ly</a:t>
            </a:r>
          </a:p>
        </p:txBody>
      </p:sp>
      <p:pic>
        <p:nvPicPr>
          <p:cNvPr id="4" name="صورة 4">
            <a:extLst>
              <a:ext uri="{FF2B5EF4-FFF2-40B4-BE49-F238E27FC236}">
                <a16:creationId xmlns:a16="http://schemas.microsoft.com/office/drawing/2014/main" id="{24EFC614-03AB-460A-ACD5-183270B94449}"/>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75847" y="15805"/>
            <a:ext cx="1250364" cy="1399904"/>
          </a:xfrm>
          <a:prstGeom prst="rect">
            <a:avLst/>
          </a:prstGeom>
        </p:spPr>
      </p:pic>
      <p:pic>
        <p:nvPicPr>
          <p:cNvPr id="5" name="صورة 3">
            <a:extLst>
              <a:ext uri="{FF2B5EF4-FFF2-40B4-BE49-F238E27FC236}">
                <a16:creationId xmlns:a16="http://schemas.microsoft.com/office/drawing/2014/main" id="{8069D482-FC7C-4959-8AC0-2BB21102D031}"/>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541610" y="155676"/>
            <a:ext cx="1194840" cy="1120162"/>
          </a:xfrm>
          <a:prstGeom prst="rect">
            <a:avLst/>
          </a:prstGeom>
        </p:spPr>
      </p:pic>
      <p:sp>
        <p:nvSpPr>
          <p:cNvPr id="6" name="Google Shape;2278;p30">
            <a:extLst>
              <a:ext uri="{FF2B5EF4-FFF2-40B4-BE49-F238E27FC236}">
                <a16:creationId xmlns:a16="http://schemas.microsoft.com/office/drawing/2014/main" id="{41E90314-0015-4713-B523-8B997388650E}"/>
              </a:ext>
            </a:extLst>
          </p:cNvPr>
          <p:cNvSpPr txBox="1">
            <a:spLocks/>
          </p:cNvSpPr>
          <p:nvPr/>
        </p:nvSpPr>
        <p:spPr>
          <a:xfrm>
            <a:off x="1426211" y="89085"/>
            <a:ext cx="5510719" cy="43130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2"/>
              </a:buClr>
              <a:buSzPts val="2800"/>
              <a:buFont typeface="Montserrat"/>
              <a:buNone/>
              <a:defRPr sz="2200" b="0" i="0" u="none" strike="noStrike" cap="none">
                <a:solidFill>
                  <a:srgbClr val="474747"/>
                </a:solidFill>
                <a:latin typeface="Questrial"/>
                <a:ea typeface="Questrial"/>
                <a:cs typeface="Questrial"/>
                <a:sym typeface="Questrial"/>
              </a:defRPr>
            </a:lvl1pPr>
            <a:lvl2pPr marL="914400" marR="0" lvl="1"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dk2"/>
              </a:buClr>
              <a:buSzPts val="2800"/>
              <a:buFont typeface="Montserrat"/>
              <a:buNone/>
              <a:defRPr sz="2800" b="0" i="0" u="none" strike="noStrike" cap="none">
                <a:solidFill>
                  <a:schemeClr val="dk2"/>
                </a:solidFill>
                <a:latin typeface="Montserrat"/>
                <a:ea typeface="Montserrat"/>
                <a:cs typeface="Montserrat"/>
                <a:sym typeface="Montserrat"/>
              </a:defRPr>
            </a:lvl9pPr>
          </a:lstStyle>
          <a:p>
            <a:r>
              <a:rPr lang="en-US" sz="1400" dirty="0"/>
              <a:t>Libyan International Medical </a:t>
            </a:r>
            <a:r>
              <a:rPr lang="en-US" sz="1400" dirty="0" smtClean="0"/>
              <a:t>University</a:t>
            </a:r>
          </a:p>
          <a:p>
            <a:r>
              <a:rPr lang="en-US" sz="1800" dirty="0" smtClean="0"/>
              <a:t> </a:t>
            </a:r>
            <a:endParaRPr lang="en-US" sz="1800" dirty="0"/>
          </a:p>
        </p:txBody>
      </p:sp>
      <p:sp>
        <p:nvSpPr>
          <p:cNvPr id="2" name="TextBox 1"/>
          <p:cNvSpPr txBox="1"/>
          <p:nvPr/>
        </p:nvSpPr>
        <p:spPr>
          <a:xfrm>
            <a:off x="2727121" y="89503"/>
            <a:ext cx="3717073" cy="861774"/>
          </a:xfrm>
          <a:prstGeom prst="rect">
            <a:avLst/>
          </a:prstGeom>
          <a:noFill/>
        </p:spPr>
        <p:txBody>
          <a:bodyPr wrap="square" rtlCol="0">
            <a:spAutoFit/>
          </a:bodyPr>
          <a:lstStyle/>
          <a:p>
            <a:r>
              <a:rPr lang="en-US" dirty="0"/>
              <a:t>Faculty of Business Administration     </a:t>
            </a:r>
            <a:r>
              <a:rPr lang="en-US" sz="3600" dirty="0"/>
              <a:t> </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51"/>
          <p:cNvSpPr txBox="1">
            <a:spLocks noGrp="1"/>
          </p:cNvSpPr>
          <p:nvPr>
            <p:ph type="title"/>
          </p:nvPr>
        </p:nvSpPr>
        <p:spPr>
          <a:xfrm>
            <a:off x="857661" y="1689072"/>
            <a:ext cx="7330995" cy="272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a:t>
            </a:r>
            <a:br>
              <a:rPr lang="en" dirty="0"/>
            </a:br>
            <a:r>
              <a:rPr lang="en" dirty="0"/>
              <a:t>YOU</a:t>
            </a:r>
            <a:br>
              <a:rPr lang="en" dirty="0"/>
            </a:br>
            <a:r>
              <a:rPr lang="en" dirty="0">
                <a:sym typeface="Wingdings" panose="05000000000000000000" pitchFamily="2" charset="2"/>
              </a:rPr>
              <a:t>:)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42"/>
          <p:cNvSpPr/>
          <p:nvPr/>
        </p:nvSpPr>
        <p:spPr>
          <a:xfrm>
            <a:off x="883075" y="1652100"/>
            <a:ext cx="1046400" cy="1046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2"/>
          <p:cNvSpPr/>
          <p:nvPr/>
        </p:nvSpPr>
        <p:spPr>
          <a:xfrm>
            <a:off x="883075" y="3060350"/>
            <a:ext cx="1046400" cy="1046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2"/>
          <p:cNvSpPr/>
          <p:nvPr/>
        </p:nvSpPr>
        <p:spPr>
          <a:xfrm>
            <a:off x="4638975" y="1652100"/>
            <a:ext cx="1046400" cy="1046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2"/>
          <p:cNvSpPr/>
          <p:nvPr/>
        </p:nvSpPr>
        <p:spPr>
          <a:xfrm>
            <a:off x="4638975" y="3060350"/>
            <a:ext cx="1046400" cy="1046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2"/>
          <p:cNvSpPr txBox="1">
            <a:spLocks noGrp="1"/>
          </p:cNvSpPr>
          <p:nvPr>
            <p:ph type="title" idx="2"/>
          </p:nvPr>
        </p:nvSpPr>
        <p:spPr>
          <a:xfrm>
            <a:off x="2062160" y="1921350"/>
            <a:ext cx="2305500" cy="50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The </a:t>
            </a:r>
            <a:r>
              <a:rPr lang="en" dirty="0" smtClean="0"/>
              <a:t>Definition of </a:t>
            </a:r>
            <a:r>
              <a:rPr lang="en" dirty="0"/>
              <a:t>a Manager</a:t>
            </a:r>
            <a:endParaRPr dirty="0"/>
          </a:p>
        </p:txBody>
      </p:sp>
      <p:sp>
        <p:nvSpPr>
          <p:cNvPr id="570" name="Google Shape;570;p42"/>
          <p:cNvSpPr txBox="1">
            <a:spLocks noGrp="1"/>
          </p:cNvSpPr>
          <p:nvPr>
            <p:ph type="title" idx="3"/>
          </p:nvPr>
        </p:nvSpPr>
        <p:spPr>
          <a:xfrm>
            <a:off x="5818060" y="1921350"/>
            <a:ext cx="2305500" cy="50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The </a:t>
            </a:r>
            <a:r>
              <a:rPr lang="en" dirty="0" smtClean="0"/>
              <a:t>Types </a:t>
            </a:r>
            <a:r>
              <a:rPr lang="en" dirty="0"/>
              <a:t>of Managers </a:t>
            </a:r>
            <a:endParaRPr dirty="0"/>
          </a:p>
        </p:txBody>
      </p:sp>
      <p:sp>
        <p:nvSpPr>
          <p:cNvPr id="572" name="Google Shape;572;p42"/>
          <p:cNvSpPr txBox="1">
            <a:spLocks noGrp="1"/>
          </p:cNvSpPr>
          <p:nvPr>
            <p:ph type="title" idx="5"/>
          </p:nvPr>
        </p:nvSpPr>
        <p:spPr>
          <a:xfrm>
            <a:off x="2062160" y="3329600"/>
            <a:ext cx="2305500" cy="50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Conclusion</a:t>
            </a:r>
            <a:endParaRPr dirty="0"/>
          </a:p>
        </p:txBody>
      </p:sp>
      <p:sp>
        <p:nvSpPr>
          <p:cNvPr id="574" name="Google Shape;574;p42"/>
          <p:cNvSpPr txBox="1">
            <a:spLocks noGrp="1"/>
          </p:cNvSpPr>
          <p:nvPr>
            <p:ph type="title" idx="7"/>
          </p:nvPr>
        </p:nvSpPr>
        <p:spPr>
          <a:xfrm>
            <a:off x="5818060" y="3329600"/>
            <a:ext cx="2305500" cy="50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References </a:t>
            </a:r>
            <a:endParaRPr dirty="0"/>
          </a:p>
        </p:txBody>
      </p:sp>
      <p:sp>
        <p:nvSpPr>
          <p:cNvPr id="576" name="Google Shape;576;p42"/>
          <p:cNvSpPr txBox="1">
            <a:spLocks noGrp="1"/>
          </p:cNvSpPr>
          <p:nvPr>
            <p:ph type="title" idx="9"/>
          </p:nvPr>
        </p:nvSpPr>
        <p:spPr>
          <a:xfrm>
            <a:off x="930463" y="1680600"/>
            <a:ext cx="951600" cy="98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577" name="Google Shape;577;p42"/>
          <p:cNvSpPr txBox="1">
            <a:spLocks noGrp="1"/>
          </p:cNvSpPr>
          <p:nvPr>
            <p:ph type="title" idx="13"/>
          </p:nvPr>
        </p:nvSpPr>
        <p:spPr>
          <a:xfrm>
            <a:off x="4686363" y="1680600"/>
            <a:ext cx="951600" cy="98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578" name="Google Shape;578;p42"/>
          <p:cNvSpPr txBox="1">
            <a:spLocks noGrp="1"/>
          </p:cNvSpPr>
          <p:nvPr>
            <p:ph type="title" idx="14"/>
          </p:nvPr>
        </p:nvSpPr>
        <p:spPr>
          <a:xfrm>
            <a:off x="930463" y="3088862"/>
            <a:ext cx="951600" cy="98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579" name="Google Shape;579;p42"/>
          <p:cNvSpPr txBox="1">
            <a:spLocks noGrp="1"/>
          </p:cNvSpPr>
          <p:nvPr>
            <p:ph type="title" idx="15"/>
          </p:nvPr>
        </p:nvSpPr>
        <p:spPr>
          <a:xfrm>
            <a:off x="4686363" y="3088862"/>
            <a:ext cx="951600" cy="98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 name="TextBox 1"/>
          <p:cNvSpPr txBox="1"/>
          <p:nvPr/>
        </p:nvSpPr>
        <p:spPr>
          <a:xfrm>
            <a:off x="2207941" y="341971"/>
            <a:ext cx="5099825" cy="707886"/>
          </a:xfrm>
          <a:prstGeom prst="rect">
            <a:avLst/>
          </a:prstGeom>
          <a:noFill/>
        </p:spPr>
        <p:txBody>
          <a:bodyPr wrap="square" rtlCol="0">
            <a:spAutoFit/>
          </a:bodyPr>
          <a:lstStyle/>
          <a:p>
            <a:r>
              <a:rPr lang="en-US" sz="4000" b="1" dirty="0">
                <a:solidFill>
                  <a:schemeClr val="accent6">
                    <a:lumMod val="90000"/>
                  </a:schemeClr>
                </a:solidFill>
              </a:rPr>
              <a:t>Table of Contents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5" name="Google Shape;585;p43"/>
          <p:cNvSpPr txBox="1">
            <a:spLocks noGrp="1"/>
          </p:cNvSpPr>
          <p:nvPr>
            <p:ph type="subTitle" idx="1"/>
          </p:nvPr>
        </p:nvSpPr>
        <p:spPr>
          <a:xfrm>
            <a:off x="1314700" y="2365555"/>
            <a:ext cx="6880780" cy="13261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b="0" i="0" dirty="0">
                <a:solidFill>
                  <a:srgbClr val="222222"/>
                </a:solidFill>
                <a:effectLst/>
                <a:latin typeface="Arial" panose="020B0604020202020204" pitchFamily="34" charset="0"/>
              </a:rPr>
              <a:t>A </a:t>
            </a:r>
            <a:r>
              <a:rPr lang="en-GB" b="1" i="0" dirty="0">
                <a:solidFill>
                  <a:srgbClr val="222222"/>
                </a:solidFill>
                <a:effectLst/>
                <a:latin typeface="Arial" panose="020B0604020202020204" pitchFamily="34" charset="0"/>
              </a:rPr>
              <a:t>manager</a:t>
            </a:r>
            <a:r>
              <a:rPr lang="en-GB" b="0" i="0" dirty="0">
                <a:solidFill>
                  <a:srgbClr val="222222"/>
                </a:solidFill>
                <a:effectLst/>
                <a:latin typeface="Arial" panose="020B0604020202020204" pitchFamily="34" charset="0"/>
              </a:rPr>
              <a:t> is a person who is responsible for a part of a company, i.e., they ‘</a:t>
            </a:r>
            <a:r>
              <a:rPr lang="en-GB" b="1" i="0" dirty="0">
                <a:solidFill>
                  <a:srgbClr val="222222"/>
                </a:solidFill>
                <a:effectLst/>
                <a:latin typeface="Arial" panose="020B0604020202020204" pitchFamily="34" charset="0"/>
              </a:rPr>
              <a:t>manage</a:t>
            </a:r>
            <a:r>
              <a:rPr lang="en-GB" b="0" i="0" dirty="0">
                <a:solidFill>
                  <a:srgbClr val="222222"/>
                </a:solidFill>
                <a:effectLst/>
                <a:latin typeface="Arial" panose="020B0604020202020204" pitchFamily="34" charset="0"/>
              </a:rPr>
              <a:t>‘ the company. Managers may be in charge of a department and the people who work in it. In some cases, the manager is in charge of the whole business. For example, a ‘restaurant manager’ is in charge of the whole restaurant.</a:t>
            </a:r>
            <a:endParaRPr dirty="0"/>
          </a:p>
        </p:txBody>
      </p:sp>
      <p:sp>
        <p:nvSpPr>
          <p:cNvPr id="4" name="Google Shape;568;p42">
            <a:extLst>
              <a:ext uri="{FF2B5EF4-FFF2-40B4-BE49-F238E27FC236}">
                <a16:creationId xmlns:a16="http://schemas.microsoft.com/office/drawing/2014/main" id="{35E72ACE-B46B-454B-B99F-6DC2282F4919}"/>
              </a:ext>
            </a:extLst>
          </p:cNvPr>
          <p:cNvSpPr txBox="1">
            <a:spLocks/>
          </p:cNvSpPr>
          <p:nvPr/>
        </p:nvSpPr>
        <p:spPr>
          <a:xfrm>
            <a:off x="2642190" y="1682514"/>
            <a:ext cx="5021027" cy="507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solidFill>
                  <a:schemeClr val="dk1"/>
                </a:solidFill>
                <a:latin typeface="Montserrat Black"/>
                <a:sym typeface="Montserrat Black"/>
              </a:rPr>
              <a:t>The </a:t>
            </a:r>
            <a:r>
              <a:rPr lang="en-GB" sz="2000" dirty="0" smtClean="0">
                <a:solidFill>
                  <a:schemeClr val="dk1"/>
                </a:solidFill>
                <a:latin typeface="Montserrat Black"/>
                <a:sym typeface="Montserrat Black"/>
              </a:rPr>
              <a:t>Definition </a:t>
            </a:r>
            <a:r>
              <a:rPr lang="en-GB" sz="2000" dirty="0">
                <a:solidFill>
                  <a:schemeClr val="dk1"/>
                </a:solidFill>
                <a:latin typeface="Montserrat Black"/>
                <a:sym typeface="Montserrat Black"/>
              </a:rPr>
              <a:t>of a Manager</a:t>
            </a:r>
          </a:p>
        </p:txBody>
      </p:sp>
      <p:sp>
        <p:nvSpPr>
          <p:cNvPr id="2" name="TextBox 1"/>
          <p:cNvSpPr txBox="1"/>
          <p:nvPr/>
        </p:nvSpPr>
        <p:spPr>
          <a:xfrm>
            <a:off x="3746809" y="4835723"/>
            <a:ext cx="1479395" cy="307777"/>
          </a:xfrm>
          <a:prstGeom prst="rect">
            <a:avLst/>
          </a:prstGeom>
          <a:noFill/>
        </p:spPr>
        <p:txBody>
          <a:bodyPr wrap="square" rtlCol="0">
            <a:spAutoFit/>
          </a:bodyPr>
          <a:lstStyle/>
          <a:p>
            <a:r>
              <a:rPr lang="en-US" dirty="0" smtClean="0"/>
              <a:t>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6" name="Google Shape;570;p42">
            <a:extLst>
              <a:ext uri="{FF2B5EF4-FFF2-40B4-BE49-F238E27FC236}">
                <a16:creationId xmlns:a16="http://schemas.microsoft.com/office/drawing/2014/main" id="{44313A2C-383D-44A7-8936-DBF6BBC7BC0C}"/>
              </a:ext>
            </a:extLst>
          </p:cNvPr>
          <p:cNvSpPr txBox="1">
            <a:spLocks/>
          </p:cNvSpPr>
          <p:nvPr/>
        </p:nvSpPr>
        <p:spPr>
          <a:xfrm>
            <a:off x="2909030" y="110792"/>
            <a:ext cx="3325939" cy="507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solidFill>
                  <a:schemeClr val="dk1"/>
                </a:solidFill>
                <a:latin typeface="Montserrat Black"/>
              </a:rPr>
              <a:t>The </a:t>
            </a:r>
            <a:r>
              <a:rPr lang="en-GB" sz="2000" dirty="0" smtClean="0">
                <a:solidFill>
                  <a:schemeClr val="dk1"/>
                </a:solidFill>
                <a:latin typeface="Montserrat Black"/>
              </a:rPr>
              <a:t>Types </a:t>
            </a:r>
            <a:r>
              <a:rPr lang="en-GB" sz="2000" dirty="0">
                <a:solidFill>
                  <a:schemeClr val="dk1"/>
                </a:solidFill>
                <a:latin typeface="Montserrat Black"/>
              </a:rPr>
              <a:t>of Managers </a:t>
            </a:r>
          </a:p>
        </p:txBody>
      </p:sp>
      <p:sp>
        <p:nvSpPr>
          <p:cNvPr id="13" name="Google Shape;585;p43">
            <a:extLst>
              <a:ext uri="{FF2B5EF4-FFF2-40B4-BE49-F238E27FC236}">
                <a16:creationId xmlns:a16="http://schemas.microsoft.com/office/drawing/2014/main" id="{C6774303-FBD4-46E0-A0FE-2591BCF021AE}"/>
              </a:ext>
            </a:extLst>
          </p:cNvPr>
          <p:cNvSpPr txBox="1">
            <a:spLocks noGrp="1"/>
          </p:cNvSpPr>
          <p:nvPr>
            <p:ph type="subTitle" idx="1"/>
          </p:nvPr>
        </p:nvSpPr>
        <p:spPr>
          <a:xfrm>
            <a:off x="3566882" y="547498"/>
            <a:ext cx="1633216" cy="561890"/>
          </a:xfrm>
          <a:prstGeom prst="rect">
            <a:avLst/>
          </a:prstGeom>
        </p:spPr>
        <p:txBody>
          <a:bodyPr spcFirstLastPara="1" wrap="square" lIns="91425" tIns="91425" rIns="91425" bIns="91425" anchor="ctr" anchorCtr="0">
            <a:noAutofit/>
          </a:bodyPr>
          <a:lstStyle/>
          <a:p>
            <a:pPr algn="l" fontAlgn="base"/>
            <a:r>
              <a:rPr lang="en-GB" sz="1200" b="1" i="0" dirty="0">
                <a:solidFill>
                  <a:srgbClr val="6C64AD"/>
                </a:solidFill>
                <a:effectLst/>
                <a:latin typeface="proxima-nova"/>
              </a:rPr>
              <a:t>Top-Level Managers</a:t>
            </a:r>
          </a:p>
        </p:txBody>
      </p:sp>
      <p:sp>
        <p:nvSpPr>
          <p:cNvPr id="15" name="TextBox 14">
            <a:extLst>
              <a:ext uri="{FF2B5EF4-FFF2-40B4-BE49-F238E27FC236}">
                <a16:creationId xmlns:a16="http://schemas.microsoft.com/office/drawing/2014/main" id="{A54506FA-A0B3-42B0-B802-55FA92C3156B}"/>
              </a:ext>
            </a:extLst>
          </p:cNvPr>
          <p:cNvSpPr txBox="1"/>
          <p:nvPr/>
        </p:nvSpPr>
        <p:spPr>
          <a:xfrm>
            <a:off x="3301792" y="964633"/>
            <a:ext cx="2751729" cy="307777"/>
          </a:xfrm>
          <a:prstGeom prst="rect">
            <a:avLst/>
          </a:prstGeom>
          <a:noFill/>
        </p:spPr>
        <p:txBody>
          <a:bodyPr wrap="square">
            <a:spAutoFit/>
          </a:bodyPr>
          <a:lstStyle/>
          <a:p>
            <a:r>
              <a:rPr lang="en-GB" dirty="0">
                <a:solidFill>
                  <a:srgbClr val="373D3F"/>
                </a:solidFill>
                <a:latin typeface="proxima-nova"/>
              </a:rPr>
              <a:t>T</a:t>
            </a:r>
            <a:r>
              <a:rPr lang="en-GB" b="0" i="0" dirty="0">
                <a:solidFill>
                  <a:srgbClr val="373D3F"/>
                </a:solidFill>
                <a:effectLst/>
                <a:latin typeface="proxima-nova"/>
              </a:rPr>
              <a:t>he “bosses” of the organization.</a:t>
            </a:r>
            <a:endParaRPr lang="en-GB" dirty="0"/>
          </a:p>
        </p:txBody>
      </p:sp>
      <p:sp>
        <p:nvSpPr>
          <p:cNvPr id="17" name="TextBox 16">
            <a:extLst>
              <a:ext uri="{FF2B5EF4-FFF2-40B4-BE49-F238E27FC236}">
                <a16:creationId xmlns:a16="http://schemas.microsoft.com/office/drawing/2014/main" id="{4AE1B3AA-5C9A-4BCD-B17D-0A1A40BCB26C}"/>
              </a:ext>
            </a:extLst>
          </p:cNvPr>
          <p:cNvSpPr txBox="1"/>
          <p:nvPr/>
        </p:nvSpPr>
        <p:spPr>
          <a:xfrm>
            <a:off x="1912392" y="1383843"/>
            <a:ext cx="5319214" cy="646331"/>
          </a:xfrm>
          <a:prstGeom prst="rect">
            <a:avLst/>
          </a:prstGeom>
          <a:noFill/>
        </p:spPr>
        <p:txBody>
          <a:bodyPr wrap="square">
            <a:spAutoFit/>
          </a:bodyPr>
          <a:lstStyle/>
          <a:p>
            <a:pPr algn="ctr"/>
            <a:r>
              <a:rPr lang="en-GB" sz="1200" b="1" dirty="0">
                <a:solidFill>
                  <a:srgbClr val="6C64AD"/>
                </a:solidFill>
                <a:latin typeface="proxima-nova"/>
                <a:cs typeface="Montserrat"/>
                <a:sym typeface="Montserrat"/>
              </a:rPr>
              <a:t>They have titles such as chief executive officer (CEO), chief operations officer (COO), chief marketing officer (CMO), chief technology officer (CTO), and chief financial officer (CFO).</a:t>
            </a:r>
          </a:p>
        </p:txBody>
      </p:sp>
      <p:cxnSp>
        <p:nvCxnSpPr>
          <p:cNvPr id="16" name="Straight Connector 15">
            <a:extLst>
              <a:ext uri="{FF2B5EF4-FFF2-40B4-BE49-F238E27FC236}">
                <a16:creationId xmlns:a16="http://schemas.microsoft.com/office/drawing/2014/main" id="{80BAE4DB-A3D8-4769-BA65-3CC33AA33C69}"/>
              </a:ext>
            </a:extLst>
          </p:cNvPr>
          <p:cNvCxnSpPr/>
          <p:nvPr/>
        </p:nvCxnSpPr>
        <p:spPr>
          <a:xfrm>
            <a:off x="1405605" y="2030174"/>
            <a:ext cx="6544101" cy="0"/>
          </a:xfrm>
          <a:prstGeom prst="line">
            <a:avLst/>
          </a:prstGeom>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99DA01BA-FB8F-467E-8664-A02A1E535501}"/>
              </a:ext>
            </a:extLst>
          </p:cNvPr>
          <p:cNvSpPr txBox="1"/>
          <p:nvPr/>
        </p:nvSpPr>
        <p:spPr>
          <a:xfrm>
            <a:off x="1795027" y="2030174"/>
            <a:ext cx="5319214" cy="2246769"/>
          </a:xfrm>
          <a:prstGeom prst="rect">
            <a:avLst/>
          </a:prstGeom>
          <a:noFill/>
        </p:spPr>
        <p:txBody>
          <a:bodyPr wrap="square">
            <a:spAutoFit/>
          </a:bodyPr>
          <a:lstStyle/>
          <a:p>
            <a:pPr marL="285750" indent="-285750">
              <a:buFont typeface="Arial" panose="020B0604020202020204" pitchFamily="34" charset="0"/>
              <a:buChar char="•"/>
            </a:pPr>
            <a:r>
              <a:rPr lang="en-GB" b="0" i="0" dirty="0">
                <a:solidFill>
                  <a:srgbClr val="373D3F"/>
                </a:solidFill>
                <a:effectLst/>
                <a:latin typeface="proxima-nova"/>
              </a:rPr>
              <a:t>Top managers are ultimately responsible for the long-term success of the organization. </a:t>
            </a:r>
          </a:p>
          <a:p>
            <a:pPr marL="285750" indent="-285750">
              <a:buFont typeface="Arial" panose="020B0604020202020204" pitchFamily="34" charset="0"/>
              <a:buChar char="•"/>
            </a:pPr>
            <a:r>
              <a:rPr lang="en-GB" b="0" i="0" dirty="0">
                <a:solidFill>
                  <a:srgbClr val="373D3F"/>
                </a:solidFill>
                <a:effectLst/>
                <a:latin typeface="proxima-nova"/>
              </a:rPr>
              <a:t>They set long-term goals and define strategies to achieve them.</a:t>
            </a:r>
            <a:endParaRPr lang="en-GB" dirty="0">
              <a:solidFill>
                <a:srgbClr val="373D3F"/>
              </a:solidFill>
              <a:latin typeface="proxima-nova"/>
            </a:endParaRPr>
          </a:p>
          <a:p>
            <a:pPr marL="285750" indent="-285750">
              <a:buFont typeface="Arial" panose="020B0604020202020204" pitchFamily="34" charset="0"/>
              <a:buChar char="•"/>
            </a:pPr>
            <a:r>
              <a:rPr lang="en-GB" b="0" i="0" dirty="0">
                <a:solidFill>
                  <a:srgbClr val="373D3F"/>
                </a:solidFill>
                <a:effectLst/>
                <a:latin typeface="proxima-nova"/>
              </a:rPr>
              <a:t>They pay careful attention to the external environment of the organization: the economy, proposals for laws that would affect profits, stakeholder demands, and consumer and public relations. </a:t>
            </a:r>
            <a:endParaRPr lang="en-GB" b="1" i="0" dirty="0">
              <a:solidFill>
                <a:srgbClr val="373D3F"/>
              </a:solidFill>
              <a:effectLst/>
              <a:latin typeface="proxima-nova"/>
            </a:endParaRPr>
          </a:p>
          <a:p>
            <a:pPr marL="285750" indent="-285750">
              <a:buFont typeface="Arial" panose="020B0604020202020204" pitchFamily="34" charset="0"/>
              <a:buChar char="•"/>
            </a:pPr>
            <a:r>
              <a:rPr lang="en-GB" b="0" i="0" dirty="0">
                <a:solidFill>
                  <a:srgbClr val="373D3F"/>
                </a:solidFill>
                <a:effectLst/>
                <a:latin typeface="proxima-nova"/>
              </a:rPr>
              <a:t>They will make the decisions that affect the whole company such as financial investments, mergers and acquisitions, partnerships and strategic alliances, and changes to the brand or product line of the organization.</a:t>
            </a:r>
            <a:endParaRPr lang="en-GB"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6" name="Google Shape;570;p42">
            <a:extLst>
              <a:ext uri="{FF2B5EF4-FFF2-40B4-BE49-F238E27FC236}">
                <a16:creationId xmlns:a16="http://schemas.microsoft.com/office/drawing/2014/main" id="{44313A2C-383D-44A7-8936-DBF6BBC7BC0C}"/>
              </a:ext>
            </a:extLst>
          </p:cNvPr>
          <p:cNvSpPr txBox="1">
            <a:spLocks/>
          </p:cNvSpPr>
          <p:nvPr/>
        </p:nvSpPr>
        <p:spPr>
          <a:xfrm>
            <a:off x="2909030" y="110792"/>
            <a:ext cx="3325939" cy="507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solidFill>
                  <a:schemeClr val="dk1"/>
                </a:solidFill>
                <a:latin typeface="Montserrat Black"/>
              </a:rPr>
              <a:t>The </a:t>
            </a:r>
            <a:r>
              <a:rPr lang="en-GB" sz="2000" dirty="0" smtClean="0">
                <a:solidFill>
                  <a:schemeClr val="dk1"/>
                </a:solidFill>
                <a:latin typeface="Montserrat Black"/>
              </a:rPr>
              <a:t>Types </a:t>
            </a:r>
            <a:r>
              <a:rPr lang="en-GB" sz="2000" dirty="0">
                <a:solidFill>
                  <a:schemeClr val="dk1"/>
                </a:solidFill>
                <a:latin typeface="Montserrat Black"/>
              </a:rPr>
              <a:t>of Managers </a:t>
            </a:r>
          </a:p>
        </p:txBody>
      </p:sp>
      <p:sp>
        <p:nvSpPr>
          <p:cNvPr id="13" name="Google Shape;585;p43">
            <a:extLst>
              <a:ext uri="{FF2B5EF4-FFF2-40B4-BE49-F238E27FC236}">
                <a16:creationId xmlns:a16="http://schemas.microsoft.com/office/drawing/2014/main" id="{C6774303-FBD4-46E0-A0FE-2591BCF021AE}"/>
              </a:ext>
            </a:extLst>
          </p:cNvPr>
          <p:cNvSpPr txBox="1">
            <a:spLocks noGrp="1"/>
          </p:cNvSpPr>
          <p:nvPr>
            <p:ph type="subTitle" idx="1"/>
          </p:nvPr>
        </p:nvSpPr>
        <p:spPr>
          <a:xfrm>
            <a:off x="3471046" y="755120"/>
            <a:ext cx="1633216" cy="561890"/>
          </a:xfrm>
          <a:prstGeom prst="rect">
            <a:avLst/>
          </a:prstGeom>
        </p:spPr>
        <p:txBody>
          <a:bodyPr spcFirstLastPara="1" wrap="square" lIns="91425" tIns="91425" rIns="91425" bIns="91425" anchor="ctr" anchorCtr="0">
            <a:noAutofit/>
          </a:bodyPr>
          <a:lstStyle/>
          <a:p>
            <a:pPr algn="l" fontAlgn="base"/>
            <a:r>
              <a:rPr lang="en-GB" sz="1200" b="1" i="0" dirty="0">
                <a:solidFill>
                  <a:srgbClr val="6C64AD"/>
                </a:solidFill>
                <a:effectLst/>
                <a:latin typeface="proxima-nova"/>
              </a:rPr>
              <a:t>Middle</a:t>
            </a:r>
            <a:r>
              <a:rPr lang="en-GB" sz="1050" b="1" i="0" dirty="0">
                <a:solidFill>
                  <a:srgbClr val="6C64AD"/>
                </a:solidFill>
                <a:effectLst/>
                <a:latin typeface="proxima-nova"/>
              </a:rPr>
              <a:t> </a:t>
            </a:r>
            <a:r>
              <a:rPr lang="en-GB" sz="1200" b="1" i="0" dirty="0">
                <a:solidFill>
                  <a:srgbClr val="6C64AD"/>
                </a:solidFill>
                <a:effectLst/>
                <a:latin typeface="proxima-nova"/>
              </a:rPr>
              <a:t>Managers</a:t>
            </a:r>
          </a:p>
        </p:txBody>
      </p:sp>
      <p:sp>
        <p:nvSpPr>
          <p:cNvPr id="17" name="TextBox 16">
            <a:extLst>
              <a:ext uri="{FF2B5EF4-FFF2-40B4-BE49-F238E27FC236}">
                <a16:creationId xmlns:a16="http://schemas.microsoft.com/office/drawing/2014/main" id="{4AE1B3AA-5C9A-4BCD-B17D-0A1A40BCB26C}"/>
              </a:ext>
            </a:extLst>
          </p:cNvPr>
          <p:cNvSpPr txBox="1"/>
          <p:nvPr/>
        </p:nvSpPr>
        <p:spPr>
          <a:xfrm>
            <a:off x="1850977" y="1336977"/>
            <a:ext cx="5319214" cy="523220"/>
          </a:xfrm>
          <a:prstGeom prst="rect">
            <a:avLst/>
          </a:prstGeom>
          <a:noFill/>
        </p:spPr>
        <p:txBody>
          <a:bodyPr wrap="square">
            <a:spAutoFit/>
          </a:bodyPr>
          <a:lstStyle/>
          <a:p>
            <a:pPr algn="ctr"/>
            <a:r>
              <a:rPr lang="en-GB" sz="1200" b="1" dirty="0">
                <a:solidFill>
                  <a:srgbClr val="6C64AD"/>
                </a:solidFill>
                <a:latin typeface="proxima-nova"/>
                <a:cs typeface="Montserrat"/>
              </a:rPr>
              <a:t>Middle managers have titles like department head, director, and chief supervisor</a:t>
            </a:r>
            <a:r>
              <a:rPr lang="en-GB" sz="1600" b="0" i="0" dirty="0">
                <a:solidFill>
                  <a:srgbClr val="373D3F"/>
                </a:solidFill>
                <a:effectLst/>
                <a:latin typeface="proxima-nova"/>
              </a:rPr>
              <a:t>.</a:t>
            </a:r>
            <a:endParaRPr lang="en-GB" sz="1200" b="1" dirty="0">
              <a:solidFill>
                <a:srgbClr val="6C64AD"/>
              </a:solidFill>
              <a:latin typeface="proxima-nova"/>
              <a:cs typeface="Montserrat"/>
              <a:sym typeface="Montserrat"/>
            </a:endParaRPr>
          </a:p>
        </p:txBody>
      </p:sp>
      <p:cxnSp>
        <p:nvCxnSpPr>
          <p:cNvPr id="16" name="Straight Connector 15">
            <a:extLst>
              <a:ext uri="{FF2B5EF4-FFF2-40B4-BE49-F238E27FC236}">
                <a16:creationId xmlns:a16="http://schemas.microsoft.com/office/drawing/2014/main" id="{80BAE4DB-A3D8-4769-BA65-3CC33AA33C69}"/>
              </a:ext>
            </a:extLst>
          </p:cNvPr>
          <p:cNvCxnSpPr/>
          <p:nvPr/>
        </p:nvCxnSpPr>
        <p:spPr>
          <a:xfrm>
            <a:off x="1323833" y="1931157"/>
            <a:ext cx="6544101" cy="0"/>
          </a:xfrm>
          <a:prstGeom prst="line">
            <a:avLst/>
          </a:prstGeom>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99DA01BA-FB8F-467E-8664-A02A1E535501}"/>
              </a:ext>
            </a:extLst>
          </p:cNvPr>
          <p:cNvSpPr txBox="1"/>
          <p:nvPr/>
        </p:nvSpPr>
        <p:spPr>
          <a:xfrm>
            <a:off x="1912392" y="2141611"/>
            <a:ext cx="5319214" cy="2246769"/>
          </a:xfrm>
          <a:prstGeom prst="rect">
            <a:avLst/>
          </a:prstGeom>
          <a:noFill/>
        </p:spPr>
        <p:txBody>
          <a:bodyPr wrap="square">
            <a:spAutoFit/>
          </a:bodyPr>
          <a:lstStyle/>
          <a:p>
            <a:pPr marL="285750" indent="-285750">
              <a:buFont typeface="Arial" panose="020B0604020202020204" pitchFamily="34" charset="0"/>
              <a:buChar char="•"/>
            </a:pPr>
            <a:r>
              <a:rPr lang="en-GB" dirty="0">
                <a:solidFill>
                  <a:srgbClr val="373D3F"/>
                </a:solidFill>
                <a:latin typeface="proxima-nova"/>
              </a:rPr>
              <a:t>L</a:t>
            </a:r>
            <a:r>
              <a:rPr lang="en-GB" b="0" i="0" dirty="0">
                <a:solidFill>
                  <a:srgbClr val="373D3F"/>
                </a:solidFill>
                <a:effectLst/>
                <a:latin typeface="proxima-nova"/>
              </a:rPr>
              <a:t>inks between the top managers and the first-line managers </a:t>
            </a:r>
          </a:p>
          <a:p>
            <a:pPr marL="285750" indent="-285750">
              <a:buFont typeface="Arial" panose="020B0604020202020204" pitchFamily="34" charset="0"/>
              <a:buChar char="•"/>
            </a:pPr>
            <a:r>
              <a:rPr lang="en-GB" dirty="0">
                <a:solidFill>
                  <a:srgbClr val="373D3F"/>
                </a:solidFill>
                <a:latin typeface="proxima-nova"/>
              </a:rPr>
              <a:t>R</a:t>
            </a:r>
            <a:r>
              <a:rPr lang="en-GB" b="0" i="0" dirty="0">
                <a:solidFill>
                  <a:srgbClr val="373D3F"/>
                </a:solidFill>
                <a:effectLst/>
                <a:latin typeface="proxima-nova"/>
              </a:rPr>
              <a:t>eceivers broad strategic plans from top managers and turn them into operational blueprints with specific objectives and programs for first-line managers. </a:t>
            </a:r>
          </a:p>
          <a:p>
            <a:pPr marL="285750" indent="-285750">
              <a:buFont typeface="Arial" panose="020B0604020202020204" pitchFamily="34" charset="0"/>
              <a:buChar char="•"/>
            </a:pPr>
            <a:r>
              <a:rPr lang="en-GB" b="0" i="0" dirty="0">
                <a:solidFill>
                  <a:srgbClr val="373D3F"/>
                </a:solidFill>
                <a:effectLst/>
                <a:latin typeface="proxima-nova"/>
              </a:rPr>
              <a:t>They encourage, support, and foster talented employees within the organization. </a:t>
            </a:r>
          </a:p>
          <a:p>
            <a:pPr marL="285750" indent="-285750">
              <a:buFont typeface="Arial" panose="020B0604020202020204" pitchFamily="34" charset="0"/>
              <a:buChar char="•"/>
            </a:pPr>
            <a:r>
              <a:rPr lang="en-GB" dirty="0">
                <a:solidFill>
                  <a:srgbClr val="373D3F"/>
                </a:solidFill>
                <a:latin typeface="proxima-nova"/>
              </a:rPr>
              <a:t>P</a:t>
            </a:r>
            <a:r>
              <a:rPr lang="en-GB" b="0" i="0" dirty="0">
                <a:solidFill>
                  <a:srgbClr val="373D3F"/>
                </a:solidFill>
                <a:effectLst/>
                <a:latin typeface="proxima-nova"/>
              </a:rPr>
              <a:t>roviding leadership, both in implementing top manager directives and in enabling first-line managers to support teams</a:t>
            </a:r>
            <a:endParaRPr lang="en-GB" dirty="0">
              <a:solidFill>
                <a:srgbClr val="373D3F"/>
              </a:solidFill>
              <a:latin typeface="proxima-nova"/>
            </a:endParaRPr>
          </a:p>
          <a:p>
            <a:pPr marL="285750" indent="-285750">
              <a:buFont typeface="Arial" panose="020B0604020202020204" pitchFamily="34" charset="0"/>
              <a:buChar char="•"/>
            </a:pPr>
            <a:r>
              <a:rPr lang="en-GB" dirty="0">
                <a:solidFill>
                  <a:srgbClr val="373D3F"/>
                </a:solidFill>
                <a:latin typeface="proxima-nova"/>
              </a:rPr>
              <a:t>E</a:t>
            </a:r>
            <a:r>
              <a:rPr lang="en-GB" b="0" i="0" dirty="0">
                <a:solidFill>
                  <a:srgbClr val="373D3F"/>
                </a:solidFill>
                <a:effectLst/>
                <a:latin typeface="proxima-nova"/>
              </a:rPr>
              <a:t>ffectively report both positive performances and obstacles to meeting objectives.</a:t>
            </a:r>
            <a:endParaRPr lang="en-GB" b="1" dirty="0"/>
          </a:p>
        </p:txBody>
      </p:sp>
    </p:spTree>
    <p:extLst>
      <p:ext uri="{BB962C8B-B14F-4D97-AF65-F5344CB8AC3E}">
        <p14:creationId xmlns:p14="http://schemas.microsoft.com/office/powerpoint/2010/main" val="3859731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6" name="Google Shape;570;p42">
            <a:extLst>
              <a:ext uri="{FF2B5EF4-FFF2-40B4-BE49-F238E27FC236}">
                <a16:creationId xmlns:a16="http://schemas.microsoft.com/office/drawing/2014/main" id="{44313A2C-383D-44A7-8936-DBF6BBC7BC0C}"/>
              </a:ext>
            </a:extLst>
          </p:cNvPr>
          <p:cNvSpPr txBox="1">
            <a:spLocks/>
          </p:cNvSpPr>
          <p:nvPr/>
        </p:nvSpPr>
        <p:spPr>
          <a:xfrm>
            <a:off x="2909030" y="110792"/>
            <a:ext cx="3325939" cy="507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solidFill>
                  <a:schemeClr val="dk1"/>
                </a:solidFill>
                <a:latin typeface="Montserrat Black"/>
              </a:rPr>
              <a:t>The </a:t>
            </a:r>
            <a:r>
              <a:rPr lang="en-GB" sz="2000" dirty="0" smtClean="0">
                <a:solidFill>
                  <a:schemeClr val="dk1"/>
                </a:solidFill>
                <a:latin typeface="Montserrat Black"/>
              </a:rPr>
              <a:t>Types </a:t>
            </a:r>
            <a:r>
              <a:rPr lang="en-GB" sz="2000" dirty="0">
                <a:solidFill>
                  <a:schemeClr val="dk1"/>
                </a:solidFill>
                <a:latin typeface="Montserrat Black"/>
              </a:rPr>
              <a:t>of Managers </a:t>
            </a:r>
          </a:p>
        </p:txBody>
      </p:sp>
      <p:sp>
        <p:nvSpPr>
          <p:cNvPr id="13" name="Google Shape;585;p43">
            <a:extLst>
              <a:ext uri="{FF2B5EF4-FFF2-40B4-BE49-F238E27FC236}">
                <a16:creationId xmlns:a16="http://schemas.microsoft.com/office/drawing/2014/main" id="{C6774303-FBD4-46E0-A0FE-2591BCF021AE}"/>
              </a:ext>
            </a:extLst>
          </p:cNvPr>
          <p:cNvSpPr txBox="1">
            <a:spLocks noGrp="1"/>
          </p:cNvSpPr>
          <p:nvPr>
            <p:ph type="subTitle" idx="1"/>
          </p:nvPr>
        </p:nvSpPr>
        <p:spPr>
          <a:xfrm>
            <a:off x="3471046" y="755120"/>
            <a:ext cx="1633216" cy="561890"/>
          </a:xfrm>
          <a:prstGeom prst="rect">
            <a:avLst/>
          </a:prstGeom>
        </p:spPr>
        <p:txBody>
          <a:bodyPr spcFirstLastPara="1" wrap="square" lIns="91425" tIns="91425" rIns="91425" bIns="91425" anchor="ctr" anchorCtr="0">
            <a:noAutofit/>
          </a:bodyPr>
          <a:lstStyle/>
          <a:p>
            <a:pPr algn="l" fontAlgn="base"/>
            <a:r>
              <a:rPr lang="en-GB" sz="1200" b="1" i="0" dirty="0">
                <a:solidFill>
                  <a:srgbClr val="6C64AD"/>
                </a:solidFill>
                <a:effectLst/>
                <a:latin typeface="proxima-nova"/>
              </a:rPr>
              <a:t>First-Line Managers</a:t>
            </a:r>
          </a:p>
        </p:txBody>
      </p:sp>
      <p:sp>
        <p:nvSpPr>
          <p:cNvPr id="15" name="TextBox 14">
            <a:extLst>
              <a:ext uri="{FF2B5EF4-FFF2-40B4-BE49-F238E27FC236}">
                <a16:creationId xmlns:a16="http://schemas.microsoft.com/office/drawing/2014/main" id="{A54506FA-A0B3-42B0-B802-55FA92C3156B}"/>
              </a:ext>
            </a:extLst>
          </p:cNvPr>
          <p:cNvSpPr txBox="1"/>
          <p:nvPr/>
        </p:nvSpPr>
        <p:spPr>
          <a:xfrm>
            <a:off x="3069041" y="1163121"/>
            <a:ext cx="2751729" cy="307777"/>
          </a:xfrm>
          <a:prstGeom prst="rect">
            <a:avLst/>
          </a:prstGeom>
          <a:noFill/>
        </p:spPr>
        <p:txBody>
          <a:bodyPr wrap="square">
            <a:spAutoFit/>
          </a:bodyPr>
          <a:lstStyle/>
          <a:p>
            <a:r>
              <a:rPr lang="en-GB" dirty="0">
                <a:solidFill>
                  <a:srgbClr val="373D3F"/>
                </a:solidFill>
                <a:latin typeface="proxima-nova"/>
              </a:rPr>
              <a:t>T</a:t>
            </a:r>
            <a:r>
              <a:rPr lang="en-GB" b="0" i="0" dirty="0">
                <a:solidFill>
                  <a:srgbClr val="373D3F"/>
                </a:solidFill>
                <a:effectLst/>
                <a:latin typeface="proxima-nova"/>
              </a:rPr>
              <a:t>he entry level of management</a:t>
            </a:r>
            <a:endParaRPr lang="en-GB" dirty="0"/>
          </a:p>
        </p:txBody>
      </p:sp>
      <p:sp>
        <p:nvSpPr>
          <p:cNvPr id="17" name="TextBox 16">
            <a:extLst>
              <a:ext uri="{FF2B5EF4-FFF2-40B4-BE49-F238E27FC236}">
                <a16:creationId xmlns:a16="http://schemas.microsoft.com/office/drawing/2014/main" id="{4AE1B3AA-5C9A-4BCD-B17D-0A1A40BCB26C}"/>
              </a:ext>
            </a:extLst>
          </p:cNvPr>
          <p:cNvSpPr txBox="1"/>
          <p:nvPr/>
        </p:nvSpPr>
        <p:spPr>
          <a:xfrm>
            <a:off x="1912392" y="1470898"/>
            <a:ext cx="5319214" cy="523220"/>
          </a:xfrm>
          <a:prstGeom prst="rect">
            <a:avLst/>
          </a:prstGeom>
          <a:noFill/>
        </p:spPr>
        <p:txBody>
          <a:bodyPr wrap="square">
            <a:spAutoFit/>
          </a:bodyPr>
          <a:lstStyle/>
          <a:p>
            <a:pPr algn="ctr"/>
            <a:r>
              <a:rPr lang="en-GB" sz="1200" b="1" dirty="0">
                <a:solidFill>
                  <a:srgbClr val="6C64AD"/>
                </a:solidFill>
                <a:latin typeface="proxima-nova"/>
                <a:cs typeface="Montserrat"/>
                <a:sym typeface="Montserrat"/>
              </a:rPr>
              <a:t>They have titles such as </a:t>
            </a:r>
            <a:r>
              <a:rPr lang="en-GB" sz="1200" b="1" dirty="0">
                <a:solidFill>
                  <a:srgbClr val="6C64AD"/>
                </a:solidFill>
                <a:latin typeface="proxima-nova"/>
                <a:cs typeface="Montserrat"/>
              </a:rPr>
              <a:t>assistant managers, shift managers, foremen, section chiefs, or office managers</a:t>
            </a:r>
            <a:r>
              <a:rPr lang="en-GB" sz="1600" b="0" i="0" dirty="0">
                <a:solidFill>
                  <a:srgbClr val="373D3F"/>
                </a:solidFill>
                <a:effectLst/>
                <a:latin typeface="proxima-nova"/>
              </a:rPr>
              <a:t>.</a:t>
            </a:r>
            <a:endParaRPr lang="en-GB" sz="1200" b="1" dirty="0">
              <a:solidFill>
                <a:srgbClr val="6C64AD"/>
              </a:solidFill>
              <a:latin typeface="proxima-nova"/>
              <a:cs typeface="Montserrat"/>
              <a:sym typeface="Montserrat"/>
            </a:endParaRPr>
          </a:p>
        </p:txBody>
      </p:sp>
      <p:cxnSp>
        <p:nvCxnSpPr>
          <p:cNvPr id="16" name="Straight Connector 15">
            <a:extLst>
              <a:ext uri="{FF2B5EF4-FFF2-40B4-BE49-F238E27FC236}">
                <a16:creationId xmlns:a16="http://schemas.microsoft.com/office/drawing/2014/main" id="{80BAE4DB-A3D8-4769-BA65-3CC33AA33C69}"/>
              </a:ext>
            </a:extLst>
          </p:cNvPr>
          <p:cNvCxnSpPr/>
          <p:nvPr/>
        </p:nvCxnSpPr>
        <p:spPr>
          <a:xfrm>
            <a:off x="1323833" y="2197288"/>
            <a:ext cx="6544101" cy="0"/>
          </a:xfrm>
          <a:prstGeom prst="line">
            <a:avLst/>
          </a:prstGeom>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99DA01BA-FB8F-467E-8664-A02A1E535501}"/>
              </a:ext>
            </a:extLst>
          </p:cNvPr>
          <p:cNvSpPr txBox="1"/>
          <p:nvPr/>
        </p:nvSpPr>
        <p:spPr>
          <a:xfrm>
            <a:off x="1936276" y="2306472"/>
            <a:ext cx="5319214" cy="1384995"/>
          </a:xfrm>
          <a:prstGeom prst="rect">
            <a:avLst/>
          </a:prstGeom>
          <a:noFill/>
        </p:spPr>
        <p:txBody>
          <a:bodyPr wrap="square">
            <a:spAutoFit/>
          </a:bodyPr>
          <a:lstStyle/>
          <a:p>
            <a:pPr marL="285750" indent="-285750">
              <a:buFont typeface="Arial" panose="020B0604020202020204" pitchFamily="34" charset="0"/>
              <a:buChar char="•"/>
            </a:pPr>
            <a:r>
              <a:rPr lang="en-GB" b="0" i="0" dirty="0">
                <a:solidFill>
                  <a:srgbClr val="373D3F"/>
                </a:solidFill>
                <a:effectLst/>
                <a:latin typeface="proxima-nova"/>
              </a:rPr>
              <a:t>Focused almost exclusively on the internal issues of the organization</a:t>
            </a:r>
          </a:p>
          <a:p>
            <a:pPr marL="285750" indent="-285750">
              <a:buFont typeface="Arial" panose="020B0604020202020204" pitchFamily="34" charset="0"/>
              <a:buChar char="•"/>
            </a:pPr>
            <a:r>
              <a:rPr lang="en-GB" b="0" i="0" dirty="0">
                <a:solidFill>
                  <a:srgbClr val="373D3F"/>
                </a:solidFill>
                <a:effectLst/>
                <a:latin typeface="proxima-nova"/>
              </a:rPr>
              <a:t>The first to see problems with the operation of the business, such as untrained </a:t>
            </a:r>
            <a:r>
              <a:rPr lang="en-GB" b="0" i="0" dirty="0" err="1">
                <a:solidFill>
                  <a:srgbClr val="373D3F"/>
                </a:solidFill>
                <a:effectLst/>
                <a:latin typeface="proxima-nova"/>
              </a:rPr>
              <a:t>labor</a:t>
            </a:r>
            <a:r>
              <a:rPr lang="en-GB" b="0" i="0" dirty="0">
                <a:solidFill>
                  <a:srgbClr val="373D3F"/>
                </a:solidFill>
                <a:effectLst/>
                <a:latin typeface="proxima-nova"/>
              </a:rPr>
              <a:t>, poor quality materials, machinery breakdowns, or new procedures that slow down production.</a:t>
            </a:r>
            <a:endParaRPr lang="en-GB" dirty="0">
              <a:solidFill>
                <a:srgbClr val="373D3F"/>
              </a:solidFill>
              <a:latin typeface="proxima-nova"/>
            </a:endParaRPr>
          </a:p>
          <a:p>
            <a:pPr marL="285750" indent="-285750">
              <a:buFont typeface="Arial" panose="020B0604020202020204" pitchFamily="34" charset="0"/>
              <a:buChar char="•"/>
            </a:pPr>
            <a:endParaRPr lang="en-GB" b="1" dirty="0"/>
          </a:p>
        </p:txBody>
      </p:sp>
      <p:sp>
        <p:nvSpPr>
          <p:cNvPr id="2" name="TextBox 1">
            <a:extLst>
              <a:ext uri="{FF2B5EF4-FFF2-40B4-BE49-F238E27FC236}">
                <a16:creationId xmlns:a16="http://schemas.microsoft.com/office/drawing/2014/main" id="{38390749-7AD0-44BA-978C-6F63996F1846}"/>
              </a:ext>
            </a:extLst>
          </p:cNvPr>
          <p:cNvSpPr txBox="1"/>
          <p:nvPr/>
        </p:nvSpPr>
        <p:spPr>
          <a:xfrm>
            <a:off x="1378424" y="3841879"/>
            <a:ext cx="6277970" cy="276999"/>
          </a:xfrm>
          <a:prstGeom prst="rect">
            <a:avLst/>
          </a:prstGeom>
          <a:noFill/>
        </p:spPr>
        <p:txBody>
          <a:bodyPr wrap="square" rtlCol="0">
            <a:spAutoFit/>
          </a:bodyPr>
          <a:lstStyle/>
          <a:p>
            <a:r>
              <a:rPr lang="en-GB" sz="1200" b="1" dirty="0">
                <a:solidFill>
                  <a:srgbClr val="6C64AD"/>
                </a:solidFill>
                <a:latin typeface="proxima-nova"/>
                <a:cs typeface="Montserrat"/>
              </a:rPr>
              <a:t>Side note: It is essential that they communicate regularly with middle management.</a:t>
            </a:r>
          </a:p>
        </p:txBody>
      </p:sp>
    </p:spTree>
    <p:extLst>
      <p:ext uri="{BB962C8B-B14F-4D97-AF65-F5344CB8AC3E}">
        <p14:creationId xmlns:p14="http://schemas.microsoft.com/office/powerpoint/2010/main" val="605313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6" name="Google Shape;570;p42">
            <a:extLst>
              <a:ext uri="{FF2B5EF4-FFF2-40B4-BE49-F238E27FC236}">
                <a16:creationId xmlns:a16="http://schemas.microsoft.com/office/drawing/2014/main" id="{44313A2C-383D-44A7-8936-DBF6BBC7BC0C}"/>
              </a:ext>
            </a:extLst>
          </p:cNvPr>
          <p:cNvSpPr txBox="1">
            <a:spLocks/>
          </p:cNvSpPr>
          <p:nvPr/>
        </p:nvSpPr>
        <p:spPr>
          <a:xfrm>
            <a:off x="2909030" y="110792"/>
            <a:ext cx="3325939" cy="507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solidFill>
                  <a:schemeClr val="dk1"/>
                </a:solidFill>
                <a:latin typeface="Montserrat Black"/>
              </a:rPr>
              <a:t>The </a:t>
            </a:r>
            <a:r>
              <a:rPr lang="en-GB" sz="2000" dirty="0" smtClean="0">
                <a:solidFill>
                  <a:schemeClr val="dk1"/>
                </a:solidFill>
                <a:latin typeface="Montserrat Black"/>
              </a:rPr>
              <a:t>Types </a:t>
            </a:r>
            <a:r>
              <a:rPr lang="en-GB" sz="2000" dirty="0">
                <a:solidFill>
                  <a:schemeClr val="dk1"/>
                </a:solidFill>
                <a:latin typeface="Montserrat Black"/>
              </a:rPr>
              <a:t>of Managers </a:t>
            </a:r>
          </a:p>
        </p:txBody>
      </p:sp>
      <p:sp>
        <p:nvSpPr>
          <p:cNvPr id="13" name="Google Shape;585;p43">
            <a:extLst>
              <a:ext uri="{FF2B5EF4-FFF2-40B4-BE49-F238E27FC236}">
                <a16:creationId xmlns:a16="http://schemas.microsoft.com/office/drawing/2014/main" id="{C6774303-FBD4-46E0-A0FE-2591BCF021AE}"/>
              </a:ext>
            </a:extLst>
          </p:cNvPr>
          <p:cNvSpPr txBox="1">
            <a:spLocks noGrp="1"/>
          </p:cNvSpPr>
          <p:nvPr>
            <p:ph type="subTitle" idx="1"/>
          </p:nvPr>
        </p:nvSpPr>
        <p:spPr>
          <a:xfrm>
            <a:off x="3566882" y="719765"/>
            <a:ext cx="1633216" cy="561890"/>
          </a:xfrm>
          <a:prstGeom prst="rect">
            <a:avLst/>
          </a:prstGeom>
        </p:spPr>
        <p:txBody>
          <a:bodyPr spcFirstLastPara="1" wrap="square" lIns="91425" tIns="91425" rIns="91425" bIns="91425" anchor="ctr" anchorCtr="0">
            <a:noAutofit/>
          </a:bodyPr>
          <a:lstStyle/>
          <a:p>
            <a:pPr algn="l" fontAlgn="base"/>
            <a:r>
              <a:rPr lang="en-GB" sz="1200" b="1" dirty="0">
                <a:solidFill>
                  <a:srgbClr val="6C64AD"/>
                </a:solidFill>
                <a:latin typeface="proxima-nova"/>
              </a:rPr>
              <a:t>Team Leaders</a:t>
            </a:r>
          </a:p>
        </p:txBody>
      </p:sp>
      <p:sp>
        <p:nvSpPr>
          <p:cNvPr id="15" name="TextBox 14">
            <a:extLst>
              <a:ext uri="{FF2B5EF4-FFF2-40B4-BE49-F238E27FC236}">
                <a16:creationId xmlns:a16="http://schemas.microsoft.com/office/drawing/2014/main" id="{A54506FA-A0B3-42B0-B802-55FA92C3156B}"/>
              </a:ext>
            </a:extLst>
          </p:cNvPr>
          <p:cNvSpPr txBox="1"/>
          <p:nvPr/>
        </p:nvSpPr>
        <p:spPr>
          <a:xfrm>
            <a:off x="1479076" y="1163120"/>
            <a:ext cx="6900649" cy="307777"/>
          </a:xfrm>
          <a:prstGeom prst="rect">
            <a:avLst/>
          </a:prstGeom>
          <a:noFill/>
        </p:spPr>
        <p:txBody>
          <a:bodyPr wrap="square">
            <a:spAutoFit/>
          </a:bodyPr>
          <a:lstStyle/>
          <a:p>
            <a:r>
              <a:rPr lang="en-GB" b="0" i="0" dirty="0">
                <a:solidFill>
                  <a:srgbClr val="373D3F"/>
                </a:solidFill>
                <a:effectLst/>
                <a:latin typeface="proxima-nova"/>
              </a:rPr>
              <a:t>A special kind of manager who may be appointed to manage a particular task or activity. </a:t>
            </a:r>
            <a:endParaRPr lang="en-GB" dirty="0"/>
          </a:p>
        </p:txBody>
      </p:sp>
      <p:cxnSp>
        <p:nvCxnSpPr>
          <p:cNvPr id="16" name="Straight Connector 15">
            <a:extLst>
              <a:ext uri="{FF2B5EF4-FFF2-40B4-BE49-F238E27FC236}">
                <a16:creationId xmlns:a16="http://schemas.microsoft.com/office/drawing/2014/main" id="{80BAE4DB-A3D8-4769-BA65-3CC33AA33C69}"/>
              </a:ext>
            </a:extLst>
          </p:cNvPr>
          <p:cNvCxnSpPr/>
          <p:nvPr/>
        </p:nvCxnSpPr>
        <p:spPr>
          <a:xfrm>
            <a:off x="1323833" y="1774208"/>
            <a:ext cx="6544101" cy="0"/>
          </a:xfrm>
          <a:prstGeom prst="line">
            <a:avLst/>
          </a:prstGeom>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99DA01BA-FB8F-467E-8664-A02A1E535501}"/>
              </a:ext>
            </a:extLst>
          </p:cNvPr>
          <p:cNvSpPr txBox="1"/>
          <p:nvPr/>
        </p:nvSpPr>
        <p:spPr>
          <a:xfrm>
            <a:off x="1936276" y="2015325"/>
            <a:ext cx="5319214" cy="1815882"/>
          </a:xfrm>
          <a:prstGeom prst="rect">
            <a:avLst/>
          </a:prstGeom>
          <a:noFill/>
        </p:spPr>
        <p:txBody>
          <a:bodyPr wrap="square">
            <a:spAutoFit/>
          </a:bodyPr>
          <a:lstStyle/>
          <a:p>
            <a:pPr marL="285750" indent="-285750">
              <a:buFont typeface="Arial" panose="020B0604020202020204" pitchFamily="34" charset="0"/>
              <a:buChar char="•"/>
            </a:pPr>
            <a:r>
              <a:rPr lang="en-GB" b="0" i="0" dirty="0">
                <a:solidFill>
                  <a:srgbClr val="373D3F"/>
                </a:solidFill>
                <a:effectLst/>
                <a:latin typeface="proxima-nova"/>
              </a:rPr>
              <a:t>Reports to a first-line or middle manager.</a:t>
            </a:r>
          </a:p>
          <a:p>
            <a:pPr marL="285750" indent="-285750">
              <a:buFont typeface="Arial" panose="020B0604020202020204" pitchFamily="34" charset="0"/>
              <a:buChar char="•"/>
            </a:pPr>
            <a:r>
              <a:rPr lang="en-GB" b="0" i="0" dirty="0">
                <a:solidFill>
                  <a:srgbClr val="373D3F"/>
                </a:solidFill>
                <a:effectLst/>
                <a:latin typeface="proxima-nova"/>
              </a:rPr>
              <a:t>Responsibilities of the team leader include developing timelines, making specific work assignments, providing needed training to team members, communicating clear instructions, and generally ensuring that the team is operating at peak efficiency.</a:t>
            </a:r>
            <a:endParaRPr lang="en-GB" dirty="0">
              <a:solidFill>
                <a:srgbClr val="373D3F"/>
              </a:solidFill>
              <a:latin typeface="proxima-nova"/>
            </a:endParaRPr>
          </a:p>
          <a:p>
            <a:pPr marL="285750" indent="-285750">
              <a:buFont typeface="Arial" panose="020B0604020202020204" pitchFamily="34" charset="0"/>
              <a:buChar char="•"/>
            </a:pPr>
            <a:r>
              <a:rPr lang="en-GB" b="0" i="0" dirty="0">
                <a:solidFill>
                  <a:srgbClr val="373D3F"/>
                </a:solidFill>
                <a:effectLst/>
                <a:latin typeface="proxima-nova"/>
              </a:rPr>
              <a:t>Once the task is complete, the team leader position may be eliminated and a new team may be formed to complete a different task.</a:t>
            </a:r>
            <a:endParaRPr lang="en-GB" b="1" dirty="0"/>
          </a:p>
        </p:txBody>
      </p:sp>
    </p:spTree>
    <p:extLst>
      <p:ext uri="{BB962C8B-B14F-4D97-AF65-F5344CB8AC3E}">
        <p14:creationId xmlns:p14="http://schemas.microsoft.com/office/powerpoint/2010/main" val="858329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grpSp>
        <p:nvGrpSpPr>
          <p:cNvPr id="911" name="Google Shape;911;p63"/>
          <p:cNvGrpSpPr/>
          <p:nvPr/>
        </p:nvGrpSpPr>
        <p:grpSpPr>
          <a:xfrm>
            <a:off x="4911539" y="3491966"/>
            <a:ext cx="1333212" cy="222025"/>
            <a:chOff x="4774881" y="3877858"/>
            <a:chExt cx="1018263" cy="142919"/>
          </a:xfrm>
        </p:grpSpPr>
        <p:sp>
          <p:nvSpPr>
            <p:cNvPr id="912" name="Google Shape;912;p63"/>
            <p:cNvSpPr/>
            <p:nvPr/>
          </p:nvSpPr>
          <p:spPr>
            <a:xfrm>
              <a:off x="4813491" y="3877858"/>
              <a:ext cx="97845" cy="106219"/>
            </a:xfrm>
            <a:custGeom>
              <a:avLst/>
              <a:gdLst/>
              <a:ahLst/>
              <a:cxnLst/>
              <a:rect l="l" t="t" r="r" b="b"/>
              <a:pathLst>
                <a:path w="5071" h="5505" extrusionOk="0">
                  <a:moveTo>
                    <a:pt x="2169" y="1"/>
                  </a:moveTo>
                  <a:cubicBezTo>
                    <a:pt x="1969" y="1"/>
                    <a:pt x="1835" y="134"/>
                    <a:pt x="1802" y="334"/>
                  </a:cubicBezTo>
                  <a:cubicBezTo>
                    <a:pt x="1769" y="735"/>
                    <a:pt x="1669" y="1135"/>
                    <a:pt x="1502" y="1535"/>
                  </a:cubicBezTo>
                  <a:cubicBezTo>
                    <a:pt x="1402" y="1735"/>
                    <a:pt x="1202" y="1902"/>
                    <a:pt x="968" y="1902"/>
                  </a:cubicBezTo>
                  <a:lnTo>
                    <a:pt x="568" y="1902"/>
                  </a:lnTo>
                  <a:cubicBezTo>
                    <a:pt x="234" y="1902"/>
                    <a:pt x="1" y="2136"/>
                    <a:pt x="1" y="2436"/>
                  </a:cubicBezTo>
                  <a:lnTo>
                    <a:pt x="1" y="5038"/>
                  </a:lnTo>
                  <a:cubicBezTo>
                    <a:pt x="1" y="5305"/>
                    <a:pt x="201" y="5505"/>
                    <a:pt x="468" y="5505"/>
                  </a:cubicBezTo>
                  <a:lnTo>
                    <a:pt x="3770" y="5505"/>
                  </a:lnTo>
                  <a:cubicBezTo>
                    <a:pt x="3970" y="5505"/>
                    <a:pt x="4170" y="5338"/>
                    <a:pt x="4170" y="5105"/>
                  </a:cubicBezTo>
                  <a:cubicBezTo>
                    <a:pt x="4170" y="4938"/>
                    <a:pt x="4070" y="4804"/>
                    <a:pt x="3903" y="4738"/>
                  </a:cubicBezTo>
                  <a:cubicBezTo>
                    <a:pt x="3903" y="4738"/>
                    <a:pt x="3903" y="4704"/>
                    <a:pt x="3903" y="4704"/>
                  </a:cubicBezTo>
                  <a:lnTo>
                    <a:pt x="4037" y="4704"/>
                  </a:lnTo>
                  <a:cubicBezTo>
                    <a:pt x="4304" y="4704"/>
                    <a:pt x="4504" y="4504"/>
                    <a:pt x="4504" y="4237"/>
                  </a:cubicBezTo>
                  <a:cubicBezTo>
                    <a:pt x="4504" y="4037"/>
                    <a:pt x="4370" y="3870"/>
                    <a:pt x="4204" y="3804"/>
                  </a:cubicBezTo>
                  <a:cubicBezTo>
                    <a:pt x="4204" y="3804"/>
                    <a:pt x="4204" y="3804"/>
                    <a:pt x="4204" y="3770"/>
                  </a:cubicBezTo>
                  <a:lnTo>
                    <a:pt x="4337" y="3770"/>
                  </a:lnTo>
                  <a:cubicBezTo>
                    <a:pt x="4604" y="3770"/>
                    <a:pt x="4804" y="3570"/>
                    <a:pt x="4804" y="3303"/>
                  </a:cubicBezTo>
                  <a:cubicBezTo>
                    <a:pt x="4804" y="3103"/>
                    <a:pt x="4704" y="2936"/>
                    <a:pt x="4504" y="2870"/>
                  </a:cubicBezTo>
                  <a:cubicBezTo>
                    <a:pt x="4504" y="2870"/>
                    <a:pt x="4504" y="2836"/>
                    <a:pt x="4504" y="2836"/>
                  </a:cubicBezTo>
                  <a:lnTo>
                    <a:pt x="4571" y="2836"/>
                  </a:lnTo>
                  <a:cubicBezTo>
                    <a:pt x="4837" y="2836"/>
                    <a:pt x="5071" y="2603"/>
                    <a:pt x="5038" y="2336"/>
                  </a:cubicBezTo>
                  <a:cubicBezTo>
                    <a:pt x="5038" y="2069"/>
                    <a:pt x="4837" y="1902"/>
                    <a:pt x="4571" y="1902"/>
                  </a:cubicBezTo>
                  <a:lnTo>
                    <a:pt x="3136" y="1902"/>
                  </a:lnTo>
                  <a:cubicBezTo>
                    <a:pt x="2969" y="1902"/>
                    <a:pt x="2869" y="1769"/>
                    <a:pt x="2869" y="1602"/>
                  </a:cubicBezTo>
                  <a:lnTo>
                    <a:pt x="2903" y="1302"/>
                  </a:lnTo>
                  <a:cubicBezTo>
                    <a:pt x="2936" y="1002"/>
                    <a:pt x="2969" y="635"/>
                    <a:pt x="2803" y="368"/>
                  </a:cubicBezTo>
                  <a:cubicBezTo>
                    <a:pt x="2669" y="168"/>
                    <a:pt x="2436" y="1"/>
                    <a:pt x="216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63"/>
            <p:cNvSpPr/>
            <p:nvPr/>
          </p:nvSpPr>
          <p:spPr>
            <a:xfrm>
              <a:off x="4774881" y="3914558"/>
              <a:ext cx="34770" cy="69520"/>
            </a:xfrm>
            <a:custGeom>
              <a:avLst/>
              <a:gdLst/>
              <a:ahLst/>
              <a:cxnLst/>
              <a:rect l="l" t="t" r="r" b="b"/>
              <a:pathLst>
                <a:path w="1802" h="3603" extrusionOk="0">
                  <a:moveTo>
                    <a:pt x="401" y="0"/>
                  </a:moveTo>
                  <a:cubicBezTo>
                    <a:pt x="167" y="0"/>
                    <a:pt x="0" y="200"/>
                    <a:pt x="0" y="434"/>
                  </a:cubicBezTo>
                  <a:lnTo>
                    <a:pt x="0" y="3203"/>
                  </a:lnTo>
                  <a:cubicBezTo>
                    <a:pt x="0" y="3436"/>
                    <a:pt x="167" y="3603"/>
                    <a:pt x="401" y="3603"/>
                  </a:cubicBezTo>
                  <a:lnTo>
                    <a:pt x="1401" y="3603"/>
                  </a:lnTo>
                  <a:cubicBezTo>
                    <a:pt x="1635" y="3603"/>
                    <a:pt x="1802" y="3436"/>
                    <a:pt x="1802" y="3203"/>
                  </a:cubicBezTo>
                  <a:lnTo>
                    <a:pt x="1802" y="434"/>
                  </a:lnTo>
                  <a:cubicBezTo>
                    <a:pt x="1802" y="200"/>
                    <a:pt x="1601" y="0"/>
                    <a:pt x="14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63"/>
            <p:cNvSpPr/>
            <p:nvPr/>
          </p:nvSpPr>
          <p:spPr>
            <a:xfrm>
              <a:off x="5002086" y="3914558"/>
              <a:ext cx="97845" cy="106219"/>
            </a:xfrm>
            <a:custGeom>
              <a:avLst/>
              <a:gdLst/>
              <a:ahLst/>
              <a:cxnLst/>
              <a:rect l="l" t="t" r="r" b="b"/>
              <a:pathLst>
                <a:path w="5071" h="5505" extrusionOk="0">
                  <a:moveTo>
                    <a:pt x="1301" y="0"/>
                  </a:moveTo>
                  <a:cubicBezTo>
                    <a:pt x="1068" y="0"/>
                    <a:pt x="901" y="200"/>
                    <a:pt x="901" y="401"/>
                  </a:cubicBezTo>
                  <a:cubicBezTo>
                    <a:pt x="901" y="567"/>
                    <a:pt x="1001" y="734"/>
                    <a:pt x="1134" y="801"/>
                  </a:cubicBezTo>
                  <a:cubicBezTo>
                    <a:pt x="1134" y="801"/>
                    <a:pt x="1168" y="801"/>
                    <a:pt x="1168" y="834"/>
                  </a:cubicBezTo>
                  <a:lnTo>
                    <a:pt x="1001" y="834"/>
                  </a:lnTo>
                  <a:cubicBezTo>
                    <a:pt x="768" y="834"/>
                    <a:pt x="534" y="1034"/>
                    <a:pt x="534" y="1301"/>
                  </a:cubicBezTo>
                  <a:cubicBezTo>
                    <a:pt x="534" y="1501"/>
                    <a:pt x="667" y="1668"/>
                    <a:pt x="834" y="1735"/>
                  </a:cubicBezTo>
                  <a:cubicBezTo>
                    <a:pt x="834" y="1735"/>
                    <a:pt x="834" y="1768"/>
                    <a:pt x="834" y="1768"/>
                  </a:cubicBezTo>
                  <a:lnTo>
                    <a:pt x="701" y="1768"/>
                  </a:lnTo>
                  <a:cubicBezTo>
                    <a:pt x="434" y="1768"/>
                    <a:pt x="234" y="1968"/>
                    <a:pt x="234" y="2235"/>
                  </a:cubicBezTo>
                  <a:cubicBezTo>
                    <a:pt x="234" y="2435"/>
                    <a:pt x="367" y="2602"/>
                    <a:pt x="534" y="2669"/>
                  </a:cubicBezTo>
                  <a:cubicBezTo>
                    <a:pt x="534" y="2702"/>
                    <a:pt x="534" y="2702"/>
                    <a:pt x="534" y="2702"/>
                  </a:cubicBezTo>
                  <a:lnTo>
                    <a:pt x="467" y="2702"/>
                  </a:lnTo>
                  <a:cubicBezTo>
                    <a:pt x="200" y="2702"/>
                    <a:pt x="0" y="2936"/>
                    <a:pt x="0" y="3203"/>
                  </a:cubicBezTo>
                  <a:cubicBezTo>
                    <a:pt x="0" y="3436"/>
                    <a:pt x="234" y="3636"/>
                    <a:pt x="467" y="3636"/>
                  </a:cubicBezTo>
                  <a:lnTo>
                    <a:pt x="1935" y="3636"/>
                  </a:lnTo>
                  <a:cubicBezTo>
                    <a:pt x="2068" y="3636"/>
                    <a:pt x="2202" y="3770"/>
                    <a:pt x="2169" y="3903"/>
                  </a:cubicBezTo>
                  <a:lnTo>
                    <a:pt x="2135" y="4237"/>
                  </a:lnTo>
                  <a:cubicBezTo>
                    <a:pt x="2102" y="4503"/>
                    <a:pt x="2068" y="4870"/>
                    <a:pt x="2235" y="5137"/>
                  </a:cubicBezTo>
                  <a:cubicBezTo>
                    <a:pt x="2369" y="5371"/>
                    <a:pt x="2636" y="5504"/>
                    <a:pt x="2902" y="5504"/>
                  </a:cubicBezTo>
                  <a:cubicBezTo>
                    <a:pt x="3069" y="5504"/>
                    <a:pt x="3236" y="5371"/>
                    <a:pt x="3236" y="5204"/>
                  </a:cubicBezTo>
                  <a:cubicBezTo>
                    <a:pt x="3269" y="4770"/>
                    <a:pt x="3369" y="4370"/>
                    <a:pt x="3536" y="4003"/>
                  </a:cubicBezTo>
                  <a:cubicBezTo>
                    <a:pt x="3636" y="3770"/>
                    <a:pt x="3870" y="3636"/>
                    <a:pt x="4103" y="3636"/>
                  </a:cubicBezTo>
                  <a:lnTo>
                    <a:pt x="4504" y="3636"/>
                  </a:lnTo>
                  <a:cubicBezTo>
                    <a:pt x="4804" y="3636"/>
                    <a:pt x="5071" y="3369"/>
                    <a:pt x="5071" y="3069"/>
                  </a:cubicBezTo>
                  <a:lnTo>
                    <a:pt x="5071" y="467"/>
                  </a:lnTo>
                  <a:cubicBezTo>
                    <a:pt x="5071" y="200"/>
                    <a:pt x="4837" y="0"/>
                    <a:pt x="46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63"/>
            <p:cNvSpPr/>
            <p:nvPr/>
          </p:nvSpPr>
          <p:spPr>
            <a:xfrm>
              <a:off x="5103136" y="3914558"/>
              <a:ext cx="35426" cy="69520"/>
            </a:xfrm>
            <a:custGeom>
              <a:avLst/>
              <a:gdLst/>
              <a:ahLst/>
              <a:cxnLst/>
              <a:rect l="l" t="t" r="r" b="b"/>
              <a:pathLst>
                <a:path w="1836" h="3603" extrusionOk="0">
                  <a:moveTo>
                    <a:pt x="434" y="0"/>
                  </a:moveTo>
                  <a:cubicBezTo>
                    <a:pt x="201" y="0"/>
                    <a:pt x="0" y="200"/>
                    <a:pt x="0" y="434"/>
                  </a:cubicBezTo>
                  <a:lnTo>
                    <a:pt x="0" y="3203"/>
                  </a:lnTo>
                  <a:cubicBezTo>
                    <a:pt x="0" y="3436"/>
                    <a:pt x="201" y="3603"/>
                    <a:pt x="434" y="3603"/>
                  </a:cubicBezTo>
                  <a:lnTo>
                    <a:pt x="1401" y="3603"/>
                  </a:lnTo>
                  <a:cubicBezTo>
                    <a:pt x="1635" y="3603"/>
                    <a:pt x="1835" y="3436"/>
                    <a:pt x="1835" y="3203"/>
                  </a:cubicBezTo>
                  <a:lnTo>
                    <a:pt x="1835" y="434"/>
                  </a:lnTo>
                  <a:cubicBezTo>
                    <a:pt x="1835" y="200"/>
                    <a:pt x="1635" y="0"/>
                    <a:pt x="14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63"/>
            <p:cNvSpPr/>
            <p:nvPr/>
          </p:nvSpPr>
          <p:spPr>
            <a:xfrm>
              <a:off x="5234442" y="3908885"/>
              <a:ext cx="127443" cy="75193"/>
            </a:xfrm>
            <a:custGeom>
              <a:avLst/>
              <a:gdLst/>
              <a:ahLst/>
              <a:cxnLst/>
              <a:rect l="l" t="t" r="r" b="b"/>
              <a:pathLst>
                <a:path w="6605" h="3897" extrusionOk="0">
                  <a:moveTo>
                    <a:pt x="3697" y="0"/>
                  </a:moveTo>
                  <a:cubicBezTo>
                    <a:pt x="3490" y="0"/>
                    <a:pt x="3303" y="169"/>
                    <a:pt x="3303" y="394"/>
                  </a:cubicBezTo>
                  <a:lnTo>
                    <a:pt x="3303" y="1128"/>
                  </a:lnTo>
                  <a:cubicBezTo>
                    <a:pt x="2035" y="1195"/>
                    <a:pt x="0" y="1662"/>
                    <a:pt x="0" y="3897"/>
                  </a:cubicBezTo>
                  <a:cubicBezTo>
                    <a:pt x="0" y="3897"/>
                    <a:pt x="801" y="2796"/>
                    <a:pt x="3303" y="2563"/>
                  </a:cubicBezTo>
                  <a:lnTo>
                    <a:pt x="3303" y="3230"/>
                  </a:lnTo>
                  <a:cubicBezTo>
                    <a:pt x="3303" y="3458"/>
                    <a:pt x="3496" y="3610"/>
                    <a:pt x="3707" y="3610"/>
                  </a:cubicBezTo>
                  <a:cubicBezTo>
                    <a:pt x="3772" y="3610"/>
                    <a:pt x="3840" y="3595"/>
                    <a:pt x="3903" y="3563"/>
                  </a:cubicBezTo>
                  <a:lnTo>
                    <a:pt x="6338" y="2162"/>
                  </a:lnTo>
                  <a:cubicBezTo>
                    <a:pt x="6605" y="1995"/>
                    <a:pt x="6605" y="1629"/>
                    <a:pt x="6338" y="1462"/>
                  </a:cubicBezTo>
                  <a:lnTo>
                    <a:pt x="3903" y="61"/>
                  </a:lnTo>
                  <a:cubicBezTo>
                    <a:pt x="3836" y="19"/>
                    <a:pt x="3765" y="0"/>
                    <a:pt x="36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63"/>
            <p:cNvSpPr/>
            <p:nvPr/>
          </p:nvSpPr>
          <p:spPr>
            <a:xfrm>
              <a:off x="5471951" y="3939662"/>
              <a:ext cx="32840" cy="8374"/>
            </a:xfrm>
            <a:custGeom>
              <a:avLst/>
              <a:gdLst/>
              <a:ahLst/>
              <a:cxnLst/>
              <a:rect l="l" t="t" r="r" b="b"/>
              <a:pathLst>
                <a:path w="1702" h="434" extrusionOk="0">
                  <a:moveTo>
                    <a:pt x="0" y="0"/>
                  </a:moveTo>
                  <a:lnTo>
                    <a:pt x="0" y="434"/>
                  </a:lnTo>
                  <a:lnTo>
                    <a:pt x="1701" y="434"/>
                  </a:lnTo>
                  <a:lnTo>
                    <a:pt x="17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63"/>
            <p:cNvSpPr/>
            <p:nvPr/>
          </p:nvSpPr>
          <p:spPr>
            <a:xfrm>
              <a:off x="5471951" y="3951876"/>
              <a:ext cx="32840" cy="8393"/>
            </a:xfrm>
            <a:custGeom>
              <a:avLst/>
              <a:gdLst/>
              <a:ahLst/>
              <a:cxnLst/>
              <a:rect l="l" t="t" r="r" b="b"/>
              <a:pathLst>
                <a:path w="1702" h="435" extrusionOk="0">
                  <a:moveTo>
                    <a:pt x="0" y="1"/>
                  </a:moveTo>
                  <a:lnTo>
                    <a:pt x="0" y="435"/>
                  </a:lnTo>
                  <a:lnTo>
                    <a:pt x="1701" y="435"/>
                  </a:lnTo>
                  <a:lnTo>
                    <a:pt x="17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63"/>
            <p:cNvSpPr/>
            <p:nvPr/>
          </p:nvSpPr>
          <p:spPr>
            <a:xfrm>
              <a:off x="5471951" y="3964766"/>
              <a:ext cx="32840" cy="7737"/>
            </a:xfrm>
            <a:custGeom>
              <a:avLst/>
              <a:gdLst/>
              <a:ahLst/>
              <a:cxnLst/>
              <a:rect l="l" t="t" r="r" b="b"/>
              <a:pathLst>
                <a:path w="1702" h="401" extrusionOk="0">
                  <a:moveTo>
                    <a:pt x="0" y="0"/>
                  </a:moveTo>
                  <a:lnTo>
                    <a:pt x="0" y="400"/>
                  </a:lnTo>
                  <a:lnTo>
                    <a:pt x="1701" y="400"/>
                  </a:lnTo>
                  <a:lnTo>
                    <a:pt x="17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63"/>
            <p:cNvSpPr/>
            <p:nvPr/>
          </p:nvSpPr>
          <p:spPr>
            <a:xfrm>
              <a:off x="5471951" y="3976980"/>
              <a:ext cx="32840" cy="8393"/>
            </a:xfrm>
            <a:custGeom>
              <a:avLst/>
              <a:gdLst/>
              <a:ahLst/>
              <a:cxnLst/>
              <a:rect l="l" t="t" r="r" b="b"/>
              <a:pathLst>
                <a:path w="1702" h="435" extrusionOk="0">
                  <a:moveTo>
                    <a:pt x="0" y="1"/>
                  </a:moveTo>
                  <a:lnTo>
                    <a:pt x="0" y="435"/>
                  </a:lnTo>
                  <a:lnTo>
                    <a:pt x="1701" y="435"/>
                  </a:lnTo>
                  <a:lnTo>
                    <a:pt x="17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63"/>
            <p:cNvSpPr/>
            <p:nvPr/>
          </p:nvSpPr>
          <p:spPr>
            <a:xfrm>
              <a:off x="5524068" y="3939662"/>
              <a:ext cx="44436" cy="44417"/>
            </a:xfrm>
            <a:custGeom>
              <a:avLst/>
              <a:gdLst/>
              <a:ahLst/>
              <a:cxnLst/>
              <a:rect l="l" t="t" r="r" b="b"/>
              <a:pathLst>
                <a:path w="2303" h="2302" extrusionOk="0">
                  <a:moveTo>
                    <a:pt x="1002" y="0"/>
                  </a:moveTo>
                  <a:cubicBezTo>
                    <a:pt x="868" y="0"/>
                    <a:pt x="768" y="100"/>
                    <a:pt x="768" y="234"/>
                  </a:cubicBezTo>
                  <a:lnTo>
                    <a:pt x="768" y="534"/>
                  </a:lnTo>
                  <a:cubicBezTo>
                    <a:pt x="768" y="667"/>
                    <a:pt x="668" y="767"/>
                    <a:pt x="535" y="767"/>
                  </a:cubicBezTo>
                  <a:lnTo>
                    <a:pt x="234" y="767"/>
                  </a:lnTo>
                  <a:cubicBezTo>
                    <a:pt x="101" y="767"/>
                    <a:pt x="1" y="867"/>
                    <a:pt x="1" y="1001"/>
                  </a:cubicBezTo>
                  <a:lnTo>
                    <a:pt x="1" y="1301"/>
                  </a:lnTo>
                  <a:cubicBezTo>
                    <a:pt x="1" y="1435"/>
                    <a:pt x="101" y="1535"/>
                    <a:pt x="234" y="1535"/>
                  </a:cubicBezTo>
                  <a:lnTo>
                    <a:pt x="535" y="1535"/>
                  </a:lnTo>
                  <a:cubicBezTo>
                    <a:pt x="668" y="1535"/>
                    <a:pt x="768" y="1668"/>
                    <a:pt x="768" y="1801"/>
                  </a:cubicBezTo>
                  <a:lnTo>
                    <a:pt x="768" y="2068"/>
                  </a:lnTo>
                  <a:cubicBezTo>
                    <a:pt x="768" y="2202"/>
                    <a:pt x="868" y="2302"/>
                    <a:pt x="1002" y="2302"/>
                  </a:cubicBezTo>
                  <a:lnTo>
                    <a:pt x="1302" y="2302"/>
                  </a:lnTo>
                  <a:cubicBezTo>
                    <a:pt x="1435" y="2302"/>
                    <a:pt x="1535" y="2202"/>
                    <a:pt x="1535" y="2068"/>
                  </a:cubicBezTo>
                  <a:lnTo>
                    <a:pt x="1535" y="1801"/>
                  </a:lnTo>
                  <a:cubicBezTo>
                    <a:pt x="1535" y="1668"/>
                    <a:pt x="1635" y="1535"/>
                    <a:pt x="1802" y="1535"/>
                  </a:cubicBezTo>
                  <a:lnTo>
                    <a:pt x="2069" y="1535"/>
                  </a:lnTo>
                  <a:cubicBezTo>
                    <a:pt x="2203" y="1535"/>
                    <a:pt x="2303" y="1435"/>
                    <a:pt x="2303" y="1301"/>
                  </a:cubicBezTo>
                  <a:lnTo>
                    <a:pt x="2303" y="1001"/>
                  </a:lnTo>
                  <a:cubicBezTo>
                    <a:pt x="2303" y="867"/>
                    <a:pt x="2203" y="767"/>
                    <a:pt x="2069" y="767"/>
                  </a:cubicBezTo>
                  <a:lnTo>
                    <a:pt x="1802" y="767"/>
                  </a:lnTo>
                  <a:cubicBezTo>
                    <a:pt x="1669" y="767"/>
                    <a:pt x="1535" y="667"/>
                    <a:pt x="1535" y="534"/>
                  </a:cubicBezTo>
                  <a:lnTo>
                    <a:pt x="1535" y="234"/>
                  </a:lnTo>
                  <a:cubicBezTo>
                    <a:pt x="1535" y="100"/>
                    <a:pt x="1435" y="0"/>
                    <a:pt x="13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63"/>
            <p:cNvSpPr/>
            <p:nvPr/>
          </p:nvSpPr>
          <p:spPr>
            <a:xfrm>
              <a:off x="5710733" y="3942228"/>
              <a:ext cx="16111" cy="16111"/>
            </a:xfrm>
            <a:custGeom>
              <a:avLst/>
              <a:gdLst/>
              <a:ahLst/>
              <a:cxnLst/>
              <a:rect l="l" t="t" r="r" b="b"/>
              <a:pathLst>
                <a:path w="835" h="835" extrusionOk="0">
                  <a:moveTo>
                    <a:pt x="434" y="1"/>
                  </a:moveTo>
                  <a:cubicBezTo>
                    <a:pt x="201" y="1"/>
                    <a:pt x="1" y="167"/>
                    <a:pt x="1" y="401"/>
                  </a:cubicBezTo>
                  <a:cubicBezTo>
                    <a:pt x="1" y="634"/>
                    <a:pt x="201" y="835"/>
                    <a:pt x="434" y="835"/>
                  </a:cubicBezTo>
                  <a:cubicBezTo>
                    <a:pt x="634" y="835"/>
                    <a:pt x="834" y="634"/>
                    <a:pt x="834" y="401"/>
                  </a:cubicBezTo>
                  <a:cubicBezTo>
                    <a:pt x="834" y="167"/>
                    <a:pt x="634" y="1"/>
                    <a:pt x="4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63"/>
            <p:cNvSpPr/>
            <p:nvPr/>
          </p:nvSpPr>
          <p:spPr>
            <a:xfrm>
              <a:off x="5744211" y="3942228"/>
              <a:ext cx="16111" cy="16111"/>
            </a:xfrm>
            <a:custGeom>
              <a:avLst/>
              <a:gdLst/>
              <a:ahLst/>
              <a:cxnLst/>
              <a:rect l="l" t="t" r="r" b="b"/>
              <a:pathLst>
                <a:path w="835" h="835" extrusionOk="0">
                  <a:moveTo>
                    <a:pt x="400" y="1"/>
                  </a:moveTo>
                  <a:cubicBezTo>
                    <a:pt x="167" y="1"/>
                    <a:pt x="0" y="167"/>
                    <a:pt x="0" y="401"/>
                  </a:cubicBezTo>
                  <a:cubicBezTo>
                    <a:pt x="0" y="634"/>
                    <a:pt x="167" y="835"/>
                    <a:pt x="400" y="835"/>
                  </a:cubicBezTo>
                  <a:cubicBezTo>
                    <a:pt x="634" y="835"/>
                    <a:pt x="834" y="634"/>
                    <a:pt x="834" y="401"/>
                  </a:cubicBezTo>
                  <a:cubicBezTo>
                    <a:pt x="834" y="167"/>
                    <a:pt x="634" y="1"/>
                    <a:pt x="4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63"/>
            <p:cNvSpPr/>
            <p:nvPr/>
          </p:nvSpPr>
          <p:spPr>
            <a:xfrm>
              <a:off x="5777032" y="3942228"/>
              <a:ext cx="16111" cy="16111"/>
            </a:xfrm>
            <a:custGeom>
              <a:avLst/>
              <a:gdLst/>
              <a:ahLst/>
              <a:cxnLst/>
              <a:rect l="l" t="t" r="r" b="b"/>
              <a:pathLst>
                <a:path w="835" h="835" extrusionOk="0">
                  <a:moveTo>
                    <a:pt x="434" y="1"/>
                  </a:moveTo>
                  <a:cubicBezTo>
                    <a:pt x="200" y="1"/>
                    <a:pt x="0" y="167"/>
                    <a:pt x="0" y="401"/>
                  </a:cubicBezTo>
                  <a:cubicBezTo>
                    <a:pt x="0" y="634"/>
                    <a:pt x="200" y="835"/>
                    <a:pt x="434" y="835"/>
                  </a:cubicBezTo>
                  <a:cubicBezTo>
                    <a:pt x="667" y="835"/>
                    <a:pt x="834" y="634"/>
                    <a:pt x="834" y="401"/>
                  </a:cubicBezTo>
                  <a:cubicBezTo>
                    <a:pt x="834" y="167"/>
                    <a:pt x="667" y="1"/>
                    <a:pt x="4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6" name="Google Shape;926;p63"/>
          <p:cNvSpPr/>
          <p:nvPr/>
        </p:nvSpPr>
        <p:spPr>
          <a:xfrm>
            <a:off x="4881107" y="3790149"/>
            <a:ext cx="2731578" cy="15806"/>
          </a:xfrm>
          <a:custGeom>
            <a:avLst/>
            <a:gdLst/>
            <a:ahLst/>
            <a:cxnLst/>
            <a:rect l="l" t="t" r="r" b="b"/>
            <a:pathLst>
              <a:path w="155712" h="901" extrusionOk="0">
                <a:moveTo>
                  <a:pt x="434" y="0"/>
                </a:moveTo>
                <a:cubicBezTo>
                  <a:pt x="200" y="0"/>
                  <a:pt x="0" y="200"/>
                  <a:pt x="0" y="467"/>
                </a:cubicBezTo>
                <a:cubicBezTo>
                  <a:pt x="0" y="701"/>
                  <a:pt x="200" y="901"/>
                  <a:pt x="434" y="901"/>
                </a:cubicBezTo>
                <a:lnTo>
                  <a:pt x="155278" y="901"/>
                </a:lnTo>
                <a:cubicBezTo>
                  <a:pt x="155511" y="901"/>
                  <a:pt x="155711" y="701"/>
                  <a:pt x="155711" y="467"/>
                </a:cubicBezTo>
                <a:cubicBezTo>
                  <a:pt x="155711" y="200"/>
                  <a:pt x="155511" y="0"/>
                  <a:pt x="155278" y="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63"/>
          <p:cNvSpPr/>
          <p:nvPr/>
        </p:nvSpPr>
        <p:spPr>
          <a:xfrm>
            <a:off x="6066889" y="2362759"/>
            <a:ext cx="364697" cy="363851"/>
          </a:xfrm>
          <a:custGeom>
            <a:avLst/>
            <a:gdLst/>
            <a:ahLst/>
            <a:cxnLst/>
            <a:rect l="l" t="t" r="r" b="b"/>
            <a:pathLst>
              <a:path w="14878" h="14845" extrusionOk="0">
                <a:moveTo>
                  <a:pt x="4303" y="2636"/>
                </a:moveTo>
                <a:lnTo>
                  <a:pt x="12576" y="7440"/>
                </a:lnTo>
                <a:lnTo>
                  <a:pt x="4303" y="12210"/>
                </a:lnTo>
                <a:lnTo>
                  <a:pt x="4303" y="2636"/>
                </a:lnTo>
                <a:close/>
                <a:moveTo>
                  <a:pt x="7439" y="1"/>
                </a:moveTo>
                <a:cubicBezTo>
                  <a:pt x="3336" y="1"/>
                  <a:pt x="0" y="3303"/>
                  <a:pt x="0" y="7406"/>
                </a:cubicBezTo>
                <a:cubicBezTo>
                  <a:pt x="0" y="11542"/>
                  <a:pt x="3336" y="14845"/>
                  <a:pt x="7439" y="14845"/>
                </a:cubicBezTo>
                <a:cubicBezTo>
                  <a:pt x="11542" y="14845"/>
                  <a:pt x="14877" y="11542"/>
                  <a:pt x="14877" y="7406"/>
                </a:cubicBezTo>
                <a:cubicBezTo>
                  <a:pt x="14877" y="3303"/>
                  <a:pt x="11542" y="1"/>
                  <a:pt x="74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63"/>
          <p:cNvSpPr/>
          <p:nvPr/>
        </p:nvSpPr>
        <p:spPr>
          <a:xfrm>
            <a:off x="5010905" y="3295660"/>
            <a:ext cx="2471539" cy="15822"/>
          </a:xfrm>
          <a:custGeom>
            <a:avLst/>
            <a:gdLst/>
            <a:ahLst/>
            <a:cxnLst/>
            <a:rect l="l" t="t" r="r" b="b"/>
            <a:pathLst>
              <a:path w="155712" h="901" extrusionOk="0">
                <a:moveTo>
                  <a:pt x="434" y="0"/>
                </a:moveTo>
                <a:cubicBezTo>
                  <a:pt x="200" y="0"/>
                  <a:pt x="0" y="200"/>
                  <a:pt x="0" y="467"/>
                </a:cubicBezTo>
                <a:cubicBezTo>
                  <a:pt x="0" y="701"/>
                  <a:pt x="200" y="901"/>
                  <a:pt x="434" y="901"/>
                </a:cubicBezTo>
                <a:lnTo>
                  <a:pt x="155278" y="901"/>
                </a:lnTo>
                <a:cubicBezTo>
                  <a:pt x="155511" y="901"/>
                  <a:pt x="155711" y="701"/>
                  <a:pt x="155711" y="467"/>
                </a:cubicBezTo>
                <a:cubicBezTo>
                  <a:pt x="155711" y="200"/>
                  <a:pt x="155511" y="0"/>
                  <a:pt x="1552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63"/>
          <p:cNvSpPr/>
          <p:nvPr/>
        </p:nvSpPr>
        <p:spPr>
          <a:xfrm>
            <a:off x="5013329" y="3295662"/>
            <a:ext cx="612727" cy="15822"/>
          </a:xfrm>
          <a:custGeom>
            <a:avLst/>
            <a:gdLst/>
            <a:ahLst/>
            <a:cxnLst/>
            <a:rect l="l" t="t" r="r" b="b"/>
            <a:pathLst>
              <a:path w="155712" h="901" extrusionOk="0">
                <a:moveTo>
                  <a:pt x="434" y="0"/>
                </a:moveTo>
                <a:cubicBezTo>
                  <a:pt x="200" y="0"/>
                  <a:pt x="0" y="200"/>
                  <a:pt x="0" y="467"/>
                </a:cubicBezTo>
                <a:cubicBezTo>
                  <a:pt x="0" y="701"/>
                  <a:pt x="200" y="901"/>
                  <a:pt x="434" y="901"/>
                </a:cubicBezTo>
                <a:lnTo>
                  <a:pt x="155278" y="901"/>
                </a:lnTo>
                <a:cubicBezTo>
                  <a:pt x="155511" y="901"/>
                  <a:pt x="155711" y="701"/>
                  <a:pt x="155711" y="467"/>
                </a:cubicBezTo>
                <a:cubicBezTo>
                  <a:pt x="155711" y="200"/>
                  <a:pt x="155511" y="0"/>
                  <a:pt x="1552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63"/>
          <p:cNvSpPr txBox="1">
            <a:spLocks noGrp="1"/>
          </p:cNvSpPr>
          <p:nvPr>
            <p:ph type="subTitle" idx="1"/>
          </p:nvPr>
        </p:nvSpPr>
        <p:spPr>
          <a:xfrm>
            <a:off x="1362693" y="1466281"/>
            <a:ext cx="6418614" cy="2210938"/>
          </a:xfrm>
          <a:prstGeom prst="rect">
            <a:avLst/>
          </a:prstGeom>
        </p:spPr>
        <p:txBody>
          <a:bodyPr spcFirstLastPara="1" wrap="square" lIns="91425" tIns="91425" rIns="91425" bIns="91425" anchor="t" anchorCtr="0">
            <a:noAutofit/>
          </a:bodyPr>
          <a:lstStyle/>
          <a:p>
            <a:pPr marL="0" lvl="0" indent="0" algn="ctr" rtl="0">
              <a:spcBef>
                <a:spcPts val="1600"/>
              </a:spcBef>
              <a:spcAft>
                <a:spcPts val="1600"/>
              </a:spcAft>
              <a:buNone/>
            </a:pPr>
            <a:r>
              <a:rPr lang="en-US" dirty="0"/>
              <a:t>The role of a Manager is extremely crucial in any business.</a:t>
            </a:r>
          </a:p>
          <a:p>
            <a:pPr marL="0" lvl="0" indent="0" algn="ctr" rtl="0">
              <a:spcBef>
                <a:spcPts val="1600"/>
              </a:spcBef>
              <a:spcAft>
                <a:spcPts val="1600"/>
              </a:spcAft>
              <a:buNone/>
            </a:pPr>
            <a:r>
              <a:rPr lang="en-US" dirty="0"/>
              <a:t>There are 4 different types of Managers ;</a:t>
            </a:r>
          </a:p>
          <a:p>
            <a:pPr marL="0" indent="0" algn="ctr">
              <a:spcBef>
                <a:spcPts val="1600"/>
              </a:spcBef>
              <a:spcAft>
                <a:spcPts val="1600"/>
              </a:spcAft>
            </a:pPr>
            <a:r>
              <a:rPr lang="en-GB" b="1" i="0" dirty="0">
                <a:solidFill>
                  <a:srgbClr val="6C64AD"/>
                </a:solidFill>
                <a:effectLst/>
                <a:latin typeface="proxima-nova"/>
              </a:rPr>
              <a:t>Top-Level Managers</a:t>
            </a:r>
            <a:r>
              <a:rPr lang="en-US" b="1" dirty="0">
                <a:solidFill>
                  <a:srgbClr val="6C64AD"/>
                </a:solidFill>
                <a:latin typeface="proxima-nova"/>
              </a:rPr>
              <a:t>-</a:t>
            </a:r>
            <a:r>
              <a:rPr lang="en-GB" b="1" i="0" dirty="0">
                <a:solidFill>
                  <a:srgbClr val="6C64AD"/>
                </a:solidFill>
                <a:effectLst/>
                <a:latin typeface="proxima-nova"/>
              </a:rPr>
              <a:t>Middle Managers</a:t>
            </a:r>
            <a:r>
              <a:rPr lang="en-GB" b="1" dirty="0">
                <a:solidFill>
                  <a:srgbClr val="6C64AD"/>
                </a:solidFill>
                <a:latin typeface="proxima-nova"/>
              </a:rPr>
              <a:t>-</a:t>
            </a:r>
            <a:r>
              <a:rPr lang="en-GB" b="1" i="0" dirty="0">
                <a:solidFill>
                  <a:srgbClr val="6C64AD"/>
                </a:solidFill>
                <a:effectLst/>
                <a:latin typeface="proxima-nova"/>
              </a:rPr>
              <a:t>First-Line Managers</a:t>
            </a:r>
            <a:r>
              <a:rPr lang="en-GB" b="1" dirty="0">
                <a:solidFill>
                  <a:srgbClr val="6C64AD"/>
                </a:solidFill>
                <a:latin typeface="proxima-nova"/>
              </a:rPr>
              <a:t>-</a:t>
            </a:r>
            <a:r>
              <a:rPr lang="en-GB" b="1" i="0" dirty="0">
                <a:solidFill>
                  <a:srgbClr val="6C64AD"/>
                </a:solidFill>
                <a:effectLst/>
                <a:latin typeface="proxima-nova"/>
              </a:rPr>
              <a:t>Team Leaders</a:t>
            </a:r>
          </a:p>
          <a:p>
            <a:pPr marL="0" indent="0">
              <a:spcBef>
                <a:spcPts val="1600"/>
              </a:spcBef>
              <a:spcAft>
                <a:spcPts val="1600"/>
              </a:spcAft>
            </a:pPr>
            <a:endParaRPr lang="en-GB" b="1" i="0" dirty="0">
              <a:solidFill>
                <a:srgbClr val="6C64AD"/>
              </a:solidFill>
              <a:effectLst/>
              <a:latin typeface="proxima-nova"/>
            </a:endParaRPr>
          </a:p>
        </p:txBody>
      </p:sp>
      <p:sp>
        <p:nvSpPr>
          <p:cNvPr id="3" name="TextBox 2"/>
          <p:cNvSpPr txBox="1"/>
          <p:nvPr/>
        </p:nvSpPr>
        <p:spPr>
          <a:xfrm>
            <a:off x="1791628" y="489259"/>
            <a:ext cx="5320605" cy="646331"/>
          </a:xfrm>
          <a:prstGeom prst="rect">
            <a:avLst/>
          </a:prstGeom>
          <a:noFill/>
        </p:spPr>
        <p:txBody>
          <a:bodyPr wrap="square" rtlCol="0">
            <a:spAutoFit/>
          </a:bodyPr>
          <a:lstStyle/>
          <a:p>
            <a:pPr algn="ctr"/>
            <a:r>
              <a:rPr lang="en" sz="3600" b="1" dirty="0" smtClean="0">
                <a:solidFill>
                  <a:schemeClr val="accent6">
                    <a:lumMod val="90000"/>
                  </a:schemeClr>
                </a:solidFill>
              </a:rPr>
              <a:t>Conclusion</a:t>
            </a:r>
            <a:endParaRPr lang="en-US" sz="3600" b="1" dirty="0">
              <a:solidFill>
                <a:schemeClr val="accent6">
                  <a:lumMod val="9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2" name="TextBox 1">
            <a:extLst>
              <a:ext uri="{FF2B5EF4-FFF2-40B4-BE49-F238E27FC236}">
                <a16:creationId xmlns:a16="http://schemas.microsoft.com/office/drawing/2014/main" id="{BCAFCB4B-6F51-407D-AE0D-196474C5CAF6}"/>
              </a:ext>
            </a:extLst>
          </p:cNvPr>
          <p:cNvSpPr txBox="1"/>
          <p:nvPr/>
        </p:nvSpPr>
        <p:spPr>
          <a:xfrm>
            <a:off x="1234774" y="1601869"/>
            <a:ext cx="6120473" cy="738664"/>
          </a:xfrm>
          <a:prstGeom prst="rect">
            <a:avLst/>
          </a:prstGeom>
          <a:noFill/>
        </p:spPr>
        <p:txBody>
          <a:bodyPr wrap="square" rtlCol="0">
            <a:spAutoFit/>
          </a:bodyPr>
          <a:lstStyle/>
          <a:p>
            <a:r>
              <a:rPr lang="en-GB" b="0" i="1" dirty="0">
                <a:solidFill>
                  <a:srgbClr val="202F66"/>
                </a:solidFill>
                <a:effectLst/>
                <a:latin typeface="Times New Roman" panose="02020603050405020304" pitchFamily="18" charset="0"/>
              </a:rPr>
              <a:t>Types of Managers | Principles of Management</a:t>
            </a:r>
            <a:r>
              <a:rPr lang="en-GB" b="0" i="0" dirty="0">
                <a:solidFill>
                  <a:srgbClr val="202F66"/>
                </a:solidFill>
                <a:effectLst/>
                <a:latin typeface="Times New Roman" panose="02020603050405020304" pitchFamily="18" charset="0"/>
              </a:rPr>
              <a:t>. (n.d.). Managers. Retrieved April 12, 2021, from https://courses.lumenlearning.com/suny-principlesmanagement/chapter/types-of-managers/</a:t>
            </a:r>
            <a:endParaRPr lang="en-GB" dirty="0"/>
          </a:p>
        </p:txBody>
      </p:sp>
      <p:sp>
        <p:nvSpPr>
          <p:cNvPr id="3" name="TextBox 2"/>
          <p:cNvSpPr txBox="1"/>
          <p:nvPr/>
        </p:nvSpPr>
        <p:spPr>
          <a:xfrm>
            <a:off x="1784195" y="631902"/>
            <a:ext cx="4906536" cy="584775"/>
          </a:xfrm>
          <a:prstGeom prst="rect">
            <a:avLst/>
          </a:prstGeom>
          <a:noFill/>
        </p:spPr>
        <p:txBody>
          <a:bodyPr wrap="square" rtlCol="0">
            <a:spAutoFit/>
          </a:bodyPr>
          <a:lstStyle/>
          <a:p>
            <a:pPr algn="ctr"/>
            <a:r>
              <a:rPr lang="en" sz="3200" b="1" dirty="0" smtClean="0">
                <a:solidFill>
                  <a:schemeClr val="accent6">
                    <a:lumMod val="90000"/>
                  </a:schemeClr>
                </a:solidFill>
              </a:rPr>
              <a:t>References</a:t>
            </a:r>
            <a:endParaRPr lang="en-US" sz="3200" b="1" dirty="0">
              <a:solidFill>
                <a:schemeClr val="accent6">
                  <a:lumMod val="90000"/>
                </a:schemeClr>
              </a:solidFill>
            </a:endParaRPr>
          </a:p>
        </p:txBody>
      </p:sp>
    </p:spTree>
  </p:cSld>
  <p:clrMapOvr>
    <a:masterClrMapping/>
  </p:clrMapOvr>
</p:sld>
</file>

<file path=ppt/theme/theme1.xml><?xml version="1.0" encoding="utf-8"?>
<a:theme xmlns:a="http://schemas.openxmlformats.org/drawingml/2006/main" name="The Blackout Club by Slidesgo">
  <a:themeElements>
    <a:clrScheme name="Simple Light">
      <a:dk1>
        <a:srgbClr val="0F0F0F"/>
      </a:dk1>
      <a:lt1>
        <a:srgbClr val="FFE9E6"/>
      </a:lt1>
      <a:dk2>
        <a:srgbClr val="F29077"/>
      </a:dk2>
      <a:lt2>
        <a:srgbClr val="FDF9CF"/>
      </a:lt2>
      <a:accent1>
        <a:srgbClr val="FFE37E"/>
      </a:accent1>
      <a:accent2>
        <a:srgbClr val="ABE4E0"/>
      </a:accent2>
      <a:accent3>
        <a:srgbClr val="46A9A2"/>
      </a:accent3>
      <a:accent4>
        <a:srgbClr val="B8EBF6"/>
      </a:accent4>
      <a:accent5>
        <a:srgbClr val="FFCEFD"/>
      </a:accent5>
      <a:accent6>
        <a:srgbClr val="FFE9E6"/>
      </a:accent6>
      <a:hlink>
        <a:srgbClr val="0F0F0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195</TotalTime>
  <Words>379</Words>
  <Application>Microsoft Office PowerPoint</Application>
  <PresentationFormat>On-screen Show (16:9)</PresentationFormat>
  <Paragraphs>55</Paragraphs>
  <Slides>10</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Bungee Shade</vt:lpstr>
      <vt:lpstr>Montserrat Black</vt:lpstr>
      <vt:lpstr>Arial</vt:lpstr>
      <vt:lpstr>Montserrat</vt:lpstr>
      <vt:lpstr>Berlin Sans FB</vt:lpstr>
      <vt:lpstr>Wingdings</vt:lpstr>
      <vt:lpstr>proxima-nova</vt:lpstr>
      <vt:lpstr>Times New Roman</vt:lpstr>
      <vt:lpstr>Open Sans</vt:lpstr>
      <vt:lpstr>Questrial</vt:lpstr>
      <vt:lpstr>The Blackout Club by Slidesgo</vt:lpstr>
      <vt:lpstr>Identifying the Different Types of Managers</vt:lpstr>
      <vt:lpstr>The Definition of a Manager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IdENTIFING The different typer of managers</dc:title>
  <cp:lastModifiedBy>Maher Fattouh</cp:lastModifiedBy>
  <cp:revision>23</cp:revision>
  <dcterms:modified xsi:type="dcterms:W3CDTF">2021-07-05T09:51:12Z</dcterms:modified>
</cp:coreProperties>
</file>