
<file path=[Content_Types].xml><?xml version="1.0" encoding="utf-8"?>
<Types xmlns="http://schemas.openxmlformats.org/package/2006/content-types">
  <Default Extension="png" ContentType="image/png"/>
  <Default Extension="jfif"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1"/>
  </p:notesMasterIdLst>
  <p:sldIdLst>
    <p:sldId id="256" r:id="rId2"/>
    <p:sldId id="296" r:id="rId3"/>
    <p:sldId id="297" r:id="rId4"/>
    <p:sldId id="300" r:id="rId5"/>
    <p:sldId id="301" r:id="rId6"/>
    <p:sldId id="302" r:id="rId7"/>
    <p:sldId id="298" r:id="rId8"/>
    <p:sldId id="303" r:id="rId9"/>
    <p:sldId id="304" r:id="rId10"/>
  </p:sldIdLst>
  <p:sldSz cx="9144000" cy="5143500" type="screen16x9"/>
  <p:notesSz cx="6858000" cy="9144000"/>
  <p:embeddedFontLst>
    <p:embeddedFont>
      <p:font typeface="Inria Serif" panose="020B0604020202020204" charset="0"/>
      <p:regular r:id="rId12"/>
      <p:bold r:id="rId13"/>
      <p:italic r:id="rId14"/>
      <p:boldItalic r:id="rId15"/>
    </p:embeddedFont>
    <p:embeddedFont>
      <p:font typeface="Inria Sans Light" panose="020B0604020202020204" charset="0"/>
      <p:regular r:id="rId16"/>
      <p:bold r:id="rId17"/>
      <p:italic r:id="rId18"/>
      <p:boldItalic r:id="rId19"/>
    </p:embeddedFont>
    <p:embeddedFont>
      <p:font typeface="Perpetua" panose="02020502060401020303" pitchFamily="18" charset="0"/>
      <p:regular r:id="rId20"/>
      <p:bold r:id="rId21"/>
      <p:italic r:id="rId22"/>
      <p:bold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1626A16-632D-4916-9D0D-F1ECA6CF59C9}">
  <a:tblStyle styleId="{D1626A16-632D-4916-9D0D-F1ECA6CF59C9}"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75883555-56B8-4855-AB53-648A8EB2D5E4}"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72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pic>
        <p:nvPicPr>
          <p:cNvPr id="10" name="Google Shape;10;p2"/>
          <p:cNvPicPr preferRelativeResize="0"/>
          <p:nvPr/>
        </p:nvPicPr>
        <p:blipFill>
          <a:blip r:embed="rId2">
            <a:alphaModFix/>
          </a:blip>
          <a:stretch>
            <a:fillRect/>
          </a:stretch>
        </p:blipFill>
        <p:spPr>
          <a:xfrm>
            <a:off x="0" y="0"/>
            <a:ext cx="9144000" cy="5143500"/>
          </a:xfrm>
          <a:prstGeom prst="rect">
            <a:avLst/>
          </a:prstGeom>
          <a:noFill/>
          <a:ln>
            <a:noFill/>
          </a:ln>
        </p:spPr>
      </p:pic>
      <p:sp>
        <p:nvSpPr>
          <p:cNvPr id="11" name="Google Shape;11;p2"/>
          <p:cNvSpPr txBox="1">
            <a:spLocks noGrp="1"/>
          </p:cNvSpPr>
          <p:nvPr>
            <p:ph type="ctrTitle"/>
          </p:nvPr>
        </p:nvSpPr>
        <p:spPr>
          <a:xfrm>
            <a:off x="855300" y="1756525"/>
            <a:ext cx="7433400" cy="1630500"/>
          </a:xfrm>
          <a:prstGeom prst="rect">
            <a:avLst/>
          </a:prstGeom>
        </p:spPr>
        <p:txBody>
          <a:bodyPr spcFirstLastPara="1" wrap="square" lIns="0" tIns="0" rIns="0" bIns="0" anchor="ctr" anchorCtr="0">
            <a:noAutofit/>
          </a:bodyPr>
          <a:lstStyle>
            <a:lvl1pPr lvl="0" rtl="0">
              <a:spcBef>
                <a:spcPts val="0"/>
              </a:spcBef>
              <a:spcAft>
                <a:spcPts val="0"/>
              </a:spcAft>
              <a:buSzPts val="6000"/>
              <a:buNone/>
              <a:defRPr sz="6000"/>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2"/>
        <p:cNvGrpSpPr/>
        <p:nvPr/>
      </p:nvGrpSpPr>
      <p:grpSpPr>
        <a:xfrm>
          <a:off x="0" y="0"/>
          <a:ext cx="0" cy="0"/>
          <a:chOff x="0" y="0"/>
          <a:chExt cx="0" cy="0"/>
        </a:xfrm>
      </p:grpSpPr>
      <p:pic>
        <p:nvPicPr>
          <p:cNvPr id="23" name="Google Shape;23;p5"/>
          <p:cNvPicPr preferRelativeResize="0"/>
          <p:nvPr/>
        </p:nvPicPr>
        <p:blipFill>
          <a:blip r:embed="rId2">
            <a:alphaModFix/>
          </a:blip>
          <a:stretch>
            <a:fillRect/>
          </a:stretch>
        </p:blipFill>
        <p:spPr>
          <a:xfrm>
            <a:off x="0" y="0"/>
            <a:ext cx="9144000" cy="5143500"/>
          </a:xfrm>
          <a:prstGeom prst="rect">
            <a:avLst/>
          </a:prstGeom>
          <a:noFill/>
          <a:ln>
            <a:noFill/>
          </a:ln>
        </p:spPr>
      </p:pic>
      <p:sp>
        <p:nvSpPr>
          <p:cNvPr id="24" name="Google Shape;24;p5"/>
          <p:cNvSpPr txBox="1">
            <a:spLocks noGrp="1"/>
          </p:cNvSpPr>
          <p:nvPr>
            <p:ph type="title"/>
          </p:nvPr>
        </p:nvSpPr>
        <p:spPr>
          <a:xfrm>
            <a:off x="855300" y="836000"/>
            <a:ext cx="7433400" cy="396300"/>
          </a:xfrm>
          <a:prstGeom prst="rect">
            <a:avLst/>
          </a:prstGeom>
        </p:spPr>
        <p:txBody>
          <a:bodyPr spcFirstLastPara="1" wrap="square" lIns="0" tIns="0" rIns="0" bIns="0" anchor="b"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25" name="Google Shape;25;p5"/>
          <p:cNvSpPr txBox="1">
            <a:spLocks noGrp="1"/>
          </p:cNvSpPr>
          <p:nvPr>
            <p:ph type="body" idx="1"/>
          </p:nvPr>
        </p:nvSpPr>
        <p:spPr>
          <a:xfrm>
            <a:off x="855300" y="1506347"/>
            <a:ext cx="7433400" cy="30339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600"/>
              </a:spcBef>
              <a:spcAft>
                <a:spcPts val="0"/>
              </a:spcAft>
              <a:buSzPts val="2400"/>
              <a:buChar char="▹"/>
              <a:defRPr/>
            </a:lvl2pPr>
            <a:lvl3pPr marL="1371600" lvl="2" indent="-381000" rtl="0">
              <a:spcBef>
                <a:spcPts val="600"/>
              </a:spcBef>
              <a:spcAft>
                <a:spcPts val="0"/>
              </a:spcAft>
              <a:buSzPts val="2400"/>
              <a:buChar char="■"/>
              <a:defRPr/>
            </a:lvl3pPr>
            <a:lvl4pPr marL="1828800" lvl="3" indent="-381000" rtl="0">
              <a:spcBef>
                <a:spcPts val="600"/>
              </a:spcBef>
              <a:spcAft>
                <a:spcPts val="0"/>
              </a:spcAft>
              <a:buSzPts val="2400"/>
              <a:buChar char="●"/>
              <a:defRPr/>
            </a:lvl4pPr>
            <a:lvl5pPr marL="2286000" lvl="4" indent="-381000" rtl="0">
              <a:spcBef>
                <a:spcPts val="600"/>
              </a:spcBef>
              <a:spcAft>
                <a:spcPts val="0"/>
              </a:spcAft>
              <a:buSzPts val="2400"/>
              <a:buChar char="○"/>
              <a:defRPr/>
            </a:lvl5pPr>
            <a:lvl6pPr marL="2743200" lvl="5" indent="-381000" rtl="0">
              <a:spcBef>
                <a:spcPts val="600"/>
              </a:spcBef>
              <a:spcAft>
                <a:spcPts val="0"/>
              </a:spcAft>
              <a:buSzPts val="2400"/>
              <a:buChar char="■"/>
              <a:defRPr/>
            </a:lvl6pPr>
            <a:lvl7pPr marL="3200400" lvl="6" indent="-381000" rtl="0">
              <a:spcBef>
                <a:spcPts val="600"/>
              </a:spcBef>
              <a:spcAft>
                <a:spcPts val="0"/>
              </a:spcAft>
              <a:buSzPts val="2400"/>
              <a:buChar char="●"/>
              <a:defRPr/>
            </a:lvl7pPr>
            <a:lvl8pPr marL="3657600" lvl="7" indent="-381000" rtl="0">
              <a:spcBef>
                <a:spcPts val="600"/>
              </a:spcBef>
              <a:spcAft>
                <a:spcPts val="0"/>
              </a:spcAft>
              <a:buSzPts val="2400"/>
              <a:buChar char="○"/>
              <a:defRPr/>
            </a:lvl8pPr>
            <a:lvl9pPr marL="4114800" lvl="8" indent="-381000" rtl="0">
              <a:spcBef>
                <a:spcPts val="600"/>
              </a:spcBef>
              <a:spcAft>
                <a:spcPts val="600"/>
              </a:spcAft>
              <a:buSzPts val="2400"/>
              <a:buChar char="■"/>
              <a:defRPr/>
            </a:lvl9pPr>
          </a:lstStyle>
          <a:p>
            <a:endParaRPr/>
          </a:p>
        </p:txBody>
      </p:sp>
      <p:sp>
        <p:nvSpPr>
          <p:cNvPr id="26" name="Google Shape;26;p5"/>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lt1"/>
            </a:gs>
            <a:gs pos="50000">
              <a:schemeClr val="lt2"/>
            </a:gs>
            <a:gs pos="100000">
              <a:schemeClr val="accent3"/>
            </a:gs>
          </a:gsLst>
          <a:lin ang="13500032"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55300" y="836000"/>
            <a:ext cx="7433400" cy="396300"/>
          </a:xfrm>
          <a:prstGeom prst="rect">
            <a:avLst/>
          </a:prstGeom>
          <a:noFill/>
          <a:ln>
            <a:noFill/>
          </a:ln>
        </p:spPr>
        <p:txBody>
          <a:bodyPr spcFirstLastPara="1" wrap="square" lIns="0" tIns="0" rIns="0" bIns="0" anchor="b" anchorCtr="0">
            <a:noAutofit/>
          </a:bodyPr>
          <a:lstStyle>
            <a:lvl1pPr lvl="0" rtl="0">
              <a:lnSpc>
                <a:spcPct val="90000"/>
              </a:lnSpc>
              <a:spcBef>
                <a:spcPts val="0"/>
              </a:spcBef>
              <a:spcAft>
                <a:spcPts val="0"/>
              </a:spcAft>
              <a:buClr>
                <a:schemeClr val="dk2"/>
              </a:buClr>
              <a:buSzPts val="3200"/>
              <a:buFont typeface="Inria Serif"/>
              <a:buNone/>
              <a:defRPr sz="3200" b="1">
                <a:solidFill>
                  <a:schemeClr val="dk2"/>
                </a:solidFill>
                <a:latin typeface="Inria Serif"/>
                <a:ea typeface="Inria Serif"/>
                <a:cs typeface="Inria Serif"/>
                <a:sym typeface="Inria Serif"/>
              </a:defRPr>
            </a:lvl1pPr>
            <a:lvl2pPr lvl="1" rtl="0">
              <a:lnSpc>
                <a:spcPct val="90000"/>
              </a:lnSpc>
              <a:spcBef>
                <a:spcPts val="0"/>
              </a:spcBef>
              <a:spcAft>
                <a:spcPts val="0"/>
              </a:spcAft>
              <a:buClr>
                <a:schemeClr val="dk2"/>
              </a:buClr>
              <a:buSzPts val="3200"/>
              <a:buFont typeface="Inria Serif"/>
              <a:buNone/>
              <a:defRPr sz="3200" b="1">
                <a:solidFill>
                  <a:schemeClr val="dk2"/>
                </a:solidFill>
                <a:latin typeface="Inria Serif"/>
                <a:ea typeface="Inria Serif"/>
                <a:cs typeface="Inria Serif"/>
                <a:sym typeface="Inria Serif"/>
              </a:defRPr>
            </a:lvl2pPr>
            <a:lvl3pPr lvl="2" rtl="0">
              <a:lnSpc>
                <a:spcPct val="90000"/>
              </a:lnSpc>
              <a:spcBef>
                <a:spcPts val="0"/>
              </a:spcBef>
              <a:spcAft>
                <a:spcPts val="0"/>
              </a:spcAft>
              <a:buClr>
                <a:schemeClr val="dk2"/>
              </a:buClr>
              <a:buSzPts val="3200"/>
              <a:buFont typeface="Inria Serif"/>
              <a:buNone/>
              <a:defRPr sz="3200" b="1">
                <a:solidFill>
                  <a:schemeClr val="dk2"/>
                </a:solidFill>
                <a:latin typeface="Inria Serif"/>
                <a:ea typeface="Inria Serif"/>
                <a:cs typeface="Inria Serif"/>
                <a:sym typeface="Inria Serif"/>
              </a:defRPr>
            </a:lvl3pPr>
            <a:lvl4pPr lvl="3" rtl="0">
              <a:lnSpc>
                <a:spcPct val="90000"/>
              </a:lnSpc>
              <a:spcBef>
                <a:spcPts val="0"/>
              </a:spcBef>
              <a:spcAft>
                <a:spcPts val="0"/>
              </a:spcAft>
              <a:buClr>
                <a:schemeClr val="dk2"/>
              </a:buClr>
              <a:buSzPts val="3200"/>
              <a:buFont typeface="Inria Serif"/>
              <a:buNone/>
              <a:defRPr sz="3200" b="1">
                <a:solidFill>
                  <a:schemeClr val="dk2"/>
                </a:solidFill>
                <a:latin typeface="Inria Serif"/>
                <a:ea typeface="Inria Serif"/>
                <a:cs typeface="Inria Serif"/>
                <a:sym typeface="Inria Serif"/>
              </a:defRPr>
            </a:lvl4pPr>
            <a:lvl5pPr lvl="4" rtl="0">
              <a:lnSpc>
                <a:spcPct val="90000"/>
              </a:lnSpc>
              <a:spcBef>
                <a:spcPts val="0"/>
              </a:spcBef>
              <a:spcAft>
                <a:spcPts val="0"/>
              </a:spcAft>
              <a:buClr>
                <a:schemeClr val="dk2"/>
              </a:buClr>
              <a:buSzPts val="3200"/>
              <a:buFont typeface="Inria Serif"/>
              <a:buNone/>
              <a:defRPr sz="3200" b="1">
                <a:solidFill>
                  <a:schemeClr val="dk2"/>
                </a:solidFill>
                <a:latin typeface="Inria Serif"/>
                <a:ea typeface="Inria Serif"/>
                <a:cs typeface="Inria Serif"/>
                <a:sym typeface="Inria Serif"/>
              </a:defRPr>
            </a:lvl5pPr>
            <a:lvl6pPr lvl="5" rtl="0">
              <a:lnSpc>
                <a:spcPct val="90000"/>
              </a:lnSpc>
              <a:spcBef>
                <a:spcPts val="0"/>
              </a:spcBef>
              <a:spcAft>
                <a:spcPts val="0"/>
              </a:spcAft>
              <a:buClr>
                <a:schemeClr val="dk2"/>
              </a:buClr>
              <a:buSzPts val="3200"/>
              <a:buFont typeface="Inria Serif"/>
              <a:buNone/>
              <a:defRPr sz="3200" b="1">
                <a:solidFill>
                  <a:schemeClr val="dk2"/>
                </a:solidFill>
                <a:latin typeface="Inria Serif"/>
                <a:ea typeface="Inria Serif"/>
                <a:cs typeface="Inria Serif"/>
                <a:sym typeface="Inria Serif"/>
              </a:defRPr>
            </a:lvl6pPr>
            <a:lvl7pPr lvl="6" rtl="0">
              <a:lnSpc>
                <a:spcPct val="90000"/>
              </a:lnSpc>
              <a:spcBef>
                <a:spcPts val="0"/>
              </a:spcBef>
              <a:spcAft>
                <a:spcPts val="0"/>
              </a:spcAft>
              <a:buClr>
                <a:schemeClr val="dk2"/>
              </a:buClr>
              <a:buSzPts val="3200"/>
              <a:buFont typeface="Inria Serif"/>
              <a:buNone/>
              <a:defRPr sz="3200" b="1">
                <a:solidFill>
                  <a:schemeClr val="dk2"/>
                </a:solidFill>
                <a:latin typeface="Inria Serif"/>
                <a:ea typeface="Inria Serif"/>
                <a:cs typeface="Inria Serif"/>
                <a:sym typeface="Inria Serif"/>
              </a:defRPr>
            </a:lvl7pPr>
            <a:lvl8pPr lvl="7" rtl="0">
              <a:lnSpc>
                <a:spcPct val="90000"/>
              </a:lnSpc>
              <a:spcBef>
                <a:spcPts val="0"/>
              </a:spcBef>
              <a:spcAft>
                <a:spcPts val="0"/>
              </a:spcAft>
              <a:buClr>
                <a:schemeClr val="dk2"/>
              </a:buClr>
              <a:buSzPts val="3200"/>
              <a:buFont typeface="Inria Serif"/>
              <a:buNone/>
              <a:defRPr sz="3200" b="1">
                <a:solidFill>
                  <a:schemeClr val="dk2"/>
                </a:solidFill>
                <a:latin typeface="Inria Serif"/>
                <a:ea typeface="Inria Serif"/>
                <a:cs typeface="Inria Serif"/>
                <a:sym typeface="Inria Serif"/>
              </a:defRPr>
            </a:lvl8pPr>
            <a:lvl9pPr lvl="8" rtl="0">
              <a:lnSpc>
                <a:spcPct val="90000"/>
              </a:lnSpc>
              <a:spcBef>
                <a:spcPts val="0"/>
              </a:spcBef>
              <a:spcAft>
                <a:spcPts val="0"/>
              </a:spcAft>
              <a:buClr>
                <a:schemeClr val="dk2"/>
              </a:buClr>
              <a:buSzPts val="3200"/>
              <a:buFont typeface="Inria Serif"/>
              <a:buNone/>
              <a:defRPr sz="3200" b="1">
                <a:solidFill>
                  <a:schemeClr val="dk2"/>
                </a:solidFill>
                <a:latin typeface="Inria Serif"/>
                <a:ea typeface="Inria Serif"/>
                <a:cs typeface="Inria Serif"/>
                <a:sym typeface="Inria Serif"/>
              </a:defRPr>
            </a:lvl9pPr>
          </a:lstStyle>
          <a:p>
            <a:endParaRPr/>
          </a:p>
        </p:txBody>
      </p:sp>
      <p:sp>
        <p:nvSpPr>
          <p:cNvPr id="7" name="Google Shape;7;p1"/>
          <p:cNvSpPr txBox="1">
            <a:spLocks noGrp="1"/>
          </p:cNvSpPr>
          <p:nvPr>
            <p:ph type="body" idx="1"/>
          </p:nvPr>
        </p:nvSpPr>
        <p:spPr>
          <a:xfrm>
            <a:off x="855300" y="1506347"/>
            <a:ext cx="7433400" cy="3033900"/>
          </a:xfrm>
          <a:prstGeom prst="rect">
            <a:avLst/>
          </a:prstGeom>
          <a:noFill/>
          <a:ln>
            <a:noFill/>
          </a:ln>
        </p:spPr>
        <p:txBody>
          <a:bodyPr spcFirstLastPara="1" wrap="square" lIns="0" tIns="0" rIns="0" bIns="0" anchor="t" anchorCtr="0">
            <a:noAutofit/>
          </a:bodyPr>
          <a:lstStyle>
            <a:lvl1pPr marL="457200" lvl="0" indent="-381000" rtl="0">
              <a:lnSpc>
                <a:spcPct val="115000"/>
              </a:lnSpc>
              <a:spcBef>
                <a:spcPts val="0"/>
              </a:spcBef>
              <a:spcAft>
                <a:spcPts val="0"/>
              </a:spcAft>
              <a:buClr>
                <a:schemeClr val="accent2"/>
              </a:buClr>
              <a:buSzPts val="2400"/>
              <a:buFont typeface="Inria Sans Light"/>
              <a:buChar char="◺"/>
              <a:defRPr sz="2400">
                <a:solidFill>
                  <a:schemeClr val="dk1"/>
                </a:solidFill>
                <a:latin typeface="Inria Sans Light"/>
                <a:ea typeface="Inria Sans Light"/>
                <a:cs typeface="Inria Sans Light"/>
                <a:sym typeface="Inria Sans Light"/>
              </a:defRPr>
            </a:lvl1pPr>
            <a:lvl2pPr marL="914400" lvl="1" indent="-381000" rtl="0">
              <a:lnSpc>
                <a:spcPct val="115000"/>
              </a:lnSpc>
              <a:spcBef>
                <a:spcPts val="600"/>
              </a:spcBef>
              <a:spcAft>
                <a:spcPts val="0"/>
              </a:spcAft>
              <a:buClr>
                <a:schemeClr val="accent2"/>
              </a:buClr>
              <a:buSzPts val="2400"/>
              <a:buFont typeface="Inria Sans Light"/>
              <a:buChar char="◺"/>
              <a:defRPr sz="2400">
                <a:solidFill>
                  <a:schemeClr val="dk1"/>
                </a:solidFill>
                <a:latin typeface="Inria Sans Light"/>
                <a:ea typeface="Inria Sans Light"/>
                <a:cs typeface="Inria Sans Light"/>
                <a:sym typeface="Inria Sans Light"/>
              </a:defRPr>
            </a:lvl2pPr>
            <a:lvl3pPr marL="1371600" lvl="2" indent="-381000" rtl="0">
              <a:lnSpc>
                <a:spcPct val="115000"/>
              </a:lnSpc>
              <a:spcBef>
                <a:spcPts val="600"/>
              </a:spcBef>
              <a:spcAft>
                <a:spcPts val="0"/>
              </a:spcAft>
              <a:buClr>
                <a:schemeClr val="accent2"/>
              </a:buClr>
              <a:buSzPts val="2400"/>
              <a:buFont typeface="Inria Sans Light"/>
              <a:buChar char="■"/>
              <a:defRPr sz="2400">
                <a:solidFill>
                  <a:schemeClr val="dk1"/>
                </a:solidFill>
                <a:latin typeface="Inria Sans Light"/>
                <a:ea typeface="Inria Sans Light"/>
                <a:cs typeface="Inria Sans Light"/>
                <a:sym typeface="Inria Sans Light"/>
              </a:defRPr>
            </a:lvl3pPr>
            <a:lvl4pPr marL="1828800" lvl="3" indent="-381000" rtl="0">
              <a:lnSpc>
                <a:spcPct val="115000"/>
              </a:lnSpc>
              <a:spcBef>
                <a:spcPts val="600"/>
              </a:spcBef>
              <a:spcAft>
                <a:spcPts val="0"/>
              </a:spcAft>
              <a:buClr>
                <a:schemeClr val="dk1"/>
              </a:buClr>
              <a:buSzPts val="2400"/>
              <a:buFont typeface="Inria Sans Light"/>
              <a:buChar char="●"/>
              <a:defRPr sz="2400">
                <a:solidFill>
                  <a:schemeClr val="dk1"/>
                </a:solidFill>
                <a:latin typeface="Inria Sans Light"/>
                <a:ea typeface="Inria Sans Light"/>
                <a:cs typeface="Inria Sans Light"/>
                <a:sym typeface="Inria Sans Light"/>
              </a:defRPr>
            </a:lvl4pPr>
            <a:lvl5pPr marL="2286000" lvl="4" indent="-381000" rtl="0">
              <a:lnSpc>
                <a:spcPct val="115000"/>
              </a:lnSpc>
              <a:spcBef>
                <a:spcPts val="600"/>
              </a:spcBef>
              <a:spcAft>
                <a:spcPts val="0"/>
              </a:spcAft>
              <a:buClr>
                <a:schemeClr val="dk1"/>
              </a:buClr>
              <a:buSzPts val="2400"/>
              <a:buFont typeface="Inria Sans Light"/>
              <a:buChar char="○"/>
              <a:defRPr sz="2400">
                <a:solidFill>
                  <a:schemeClr val="dk1"/>
                </a:solidFill>
                <a:latin typeface="Inria Sans Light"/>
                <a:ea typeface="Inria Sans Light"/>
                <a:cs typeface="Inria Sans Light"/>
                <a:sym typeface="Inria Sans Light"/>
              </a:defRPr>
            </a:lvl5pPr>
            <a:lvl6pPr marL="2743200" lvl="5" indent="-381000" rtl="0">
              <a:lnSpc>
                <a:spcPct val="115000"/>
              </a:lnSpc>
              <a:spcBef>
                <a:spcPts val="600"/>
              </a:spcBef>
              <a:spcAft>
                <a:spcPts val="0"/>
              </a:spcAft>
              <a:buClr>
                <a:schemeClr val="dk1"/>
              </a:buClr>
              <a:buSzPts val="2400"/>
              <a:buFont typeface="Inria Sans Light"/>
              <a:buChar char="■"/>
              <a:defRPr sz="2400">
                <a:solidFill>
                  <a:schemeClr val="dk1"/>
                </a:solidFill>
                <a:latin typeface="Inria Sans Light"/>
                <a:ea typeface="Inria Sans Light"/>
                <a:cs typeface="Inria Sans Light"/>
                <a:sym typeface="Inria Sans Light"/>
              </a:defRPr>
            </a:lvl6pPr>
            <a:lvl7pPr marL="3200400" lvl="6" indent="-381000" rtl="0">
              <a:lnSpc>
                <a:spcPct val="115000"/>
              </a:lnSpc>
              <a:spcBef>
                <a:spcPts val="600"/>
              </a:spcBef>
              <a:spcAft>
                <a:spcPts val="0"/>
              </a:spcAft>
              <a:buClr>
                <a:schemeClr val="dk1"/>
              </a:buClr>
              <a:buSzPts val="2400"/>
              <a:buFont typeface="Inria Sans Light"/>
              <a:buChar char="●"/>
              <a:defRPr sz="2400">
                <a:solidFill>
                  <a:schemeClr val="dk1"/>
                </a:solidFill>
                <a:latin typeface="Inria Sans Light"/>
                <a:ea typeface="Inria Sans Light"/>
                <a:cs typeface="Inria Sans Light"/>
                <a:sym typeface="Inria Sans Light"/>
              </a:defRPr>
            </a:lvl7pPr>
            <a:lvl8pPr marL="3657600" lvl="7" indent="-381000" rtl="0">
              <a:lnSpc>
                <a:spcPct val="115000"/>
              </a:lnSpc>
              <a:spcBef>
                <a:spcPts val="600"/>
              </a:spcBef>
              <a:spcAft>
                <a:spcPts val="0"/>
              </a:spcAft>
              <a:buClr>
                <a:schemeClr val="dk1"/>
              </a:buClr>
              <a:buSzPts val="2400"/>
              <a:buFont typeface="Inria Sans Light"/>
              <a:buChar char="○"/>
              <a:defRPr sz="2400">
                <a:solidFill>
                  <a:schemeClr val="dk1"/>
                </a:solidFill>
                <a:latin typeface="Inria Sans Light"/>
                <a:ea typeface="Inria Sans Light"/>
                <a:cs typeface="Inria Sans Light"/>
                <a:sym typeface="Inria Sans Light"/>
              </a:defRPr>
            </a:lvl8pPr>
            <a:lvl9pPr marL="4114800" lvl="8" indent="-381000" rtl="0">
              <a:lnSpc>
                <a:spcPct val="115000"/>
              </a:lnSpc>
              <a:spcBef>
                <a:spcPts val="600"/>
              </a:spcBef>
              <a:spcAft>
                <a:spcPts val="600"/>
              </a:spcAft>
              <a:buClr>
                <a:schemeClr val="dk1"/>
              </a:buClr>
              <a:buSzPts val="2400"/>
              <a:buFont typeface="Inria Sans Light"/>
              <a:buChar char="■"/>
              <a:defRPr sz="2400">
                <a:solidFill>
                  <a:schemeClr val="dk1"/>
                </a:solidFill>
                <a:latin typeface="Inria Sans Light"/>
                <a:ea typeface="Inria Sans Light"/>
                <a:cs typeface="Inria Sans Light"/>
                <a:sym typeface="Inria Sans Light"/>
              </a:defRPr>
            </a:lvl9pPr>
          </a:lstStyle>
          <a:p>
            <a:endParaRPr/>
          </a:p>
        </p:txBody>
      </p:sp>
      <p:sp>
        <p:nvSpPr>
          <p:cNvPr id="8" name="Google Shape;8;p1"/>
          <p:cNvSpPr txBox="1">
            <a:spLocks noGrp="1"/>
          </p:cNvSpPr>
          <p:nvPr>
            <p:ph type="sldNum" idx="12"/>
          </p:nvPr>
        </p:nvSpPr>
        <p:spPr>
          <a:xfrm>
            <a:off x="8404384" y="4673651"/>
            <a:ext cx="548700" cy="393600"/>
          </a:xfrm>
          <a:prstGeom prst="rect">
            <a:avLst/>
          </a:prstGeom>
          <a:noFill/>
          <a:ln>
            <a:noFill/>
          </a:ln>
        </p:spPr>
        <p:txBody>
          <a:bodyPr spcFirstLastPara="1" wrap="square" lIns="0" tIns="0" rIns="0" bIns="0" anchor="ctr" anchorCtr="0">
            <a:noAutofit/>
          </a:bodyPr>
          <a:lstStyle>
            <a:lvl1pPr lvl="0" algn="r" rtl="0">
              <a:buNone/>
              <a:defRPr sz="1300">
                <a:solidFill>
                  <a:schemeClr val="dk2"/>
                </a:solidFill>
                <a:latin typeface="Inria Sans Light"/>
                <a:ea typeface="Inria Sans Light"/>
                <a:cs typeface="Inria Sans Light"/>
                <a:sym typeface="Inria Sans Light"/>
              </a:defRPr>
            </a:lvl1pPr>
            <a:lvl2pPr lvl="1" algn="r" rtl="0">
              <a:buNone/>
              <a:defRPr sz="1300">
                <a:solidFill>
                  <a:schemeClr val="dk2"/>
                </a:solidFill>
                <a:latin typeface="Inria Sans Light"/>
                <a:ea typeface="Inria Sans Light"/>
                <a:cs typeface="Inria Sans Light"/>
                <a:sym typeface="Inria Sans Light"/>
              </a:defRPr>
            </a:lvl2pPr>
            <a:lvl3pPr lvl="2" algn="r" rtl="0">
              <a:buNone/>
              <a:defRPr sz="1300">
                <a:solidFill>
                  <a:schemeClr val="dk2"/>
                </a:solidFill>
                <a:latin typeface="Inria Sans Light"/>
                <a:ea typeface="Inria Sans Light"/>
                <a:cs typeface="Inria Sans Light"/>
                <a:sym typeface="Inria Sans Light"/>
              </a:defRPr>
            </a:lvl3pPr>
            <a:lvl4pPr lvl="3" algn="r" rtl="0">
              <a:buNone/>
              <a:defRPr sz="1300">
                <a:solidFill>
                  <a:schemeClr val="dk2"/>
                </a:solidFill>
                <a:latin typeface="Inria Sans Light"/>
                <a:ea typeface="Inria Sans Light"/>
                <a:cs typeface="Inria Sans Light"/>
                <a:sym typeface="Inria Sans Light"/>
              </a:defRPr>
            </a:lvl4pPr>
            <a:lvl5pPr lvl="4" algn="r" rtl="0">
              <a:buNone/>
              <a:defRPr sz="1300">
                <a:solidFill>
                  <a:schemeClr val="dk2"/>
                </a:solidFill>
                <a:latin typeface="Inria Sans Light"/>
                <a:ea typeface="Inria Sans Light"/>
                <a:cs typeface="Inria Sans Light"/>
                <a:sym typeface="Inria Sans Light"/>
              </a:defRPr>
            </a:lvl5pPr>
            <a:lvl6pPr lvl="5" algn="r" rtl="0">
              <a:buNone/>
              <a:defRPr sz="1300">
                <a:solidFill>
                  <a:schemeClr val="dk2"/>
                </a:solidFill>
                <a:latin typeface="Inria Sans Light"/>
                <a:ea typeface="Inria Sans Light"/>
                <a:cs typeface="Inria Sans Light"/>
                <a:sym typeface="Inria Sans Light"/>
              </a:defRPr>
            </a:lvl6pPr>
            <a:lvl7pPr lvl="6" algn="r" rtl="0">
              <a:buNone/>
              <a:defRPr sz="1300">
                <a:solidFill>
                  <a:schemeClr val="dk2"/>
                </a:solidFill>
                <a:latin typeface="Inria Sans Light"/>
                <a:ea typeface="Inria Sans Light"/>
                <a:cs typeface="Inria Sans Light"/>
                <a:sym typeface="Inria Sans Light"/>
              </a:defRPr>
            </a:lvl7pPr>
            <a:lvl8pPr lvl="7" algn="r" rtl="0">
              <a:buNone/>
              <a:defRPr sz="1300">
                <a:solidFill>
                  <a:schemeClr val="dk2"/>
                </a:solidFill>
                <a:latin typeface="Inria Sans Light"/>
                <a:ea typeface="Inria Sans Light"/>
                <a:cs typeface="Inria Sans Light"/>
                <a:sym typeface="Inria Sans Light"/>
              </a:defRPr>
            </a:lvl8pPr>
            <a:lvl9pPr lvl="8" algn="r" rtl="0">
              <a:buNone/>
              <a:defRPr sz="1300">
                <a:solidFill>
                  <a:schemeClr val="dk2"/>
                </a:solidFill>
                <a:latin typeface="Inria Sans Light"/>
                <a:ea typeface="Inria Sans Light"/>
                <a:cs typeface="Inria Sans Light"/>
                <a:sym typeface="Inria Sans Light"/>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abdullah_2826@limu.edu.ly" TargetMode="Externa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f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3"/>
          <p:cNvSpPr txBox="1">
            <a:spLocks noGrp="1"/>
          </p:cNvSpPr>
          <p:nvPr>
            <p:ph type="ctrTitle"/>
          </p:nvPr>
        </p:nvSpPr>
        <p:spPr>
          <a:xfrm>
            <a:off x="671304" y="857842"/>
            <a:ext cx="7745237" cy="3074420"/>
          </a:xfrm>
          <a:prstGeom prst="rect">
            <a:avLst/>
          </a:prstGeom>
        </p:spPr>
        <p:txBody>
          <a:bodyPr spcFirstLastPara="1" wrap="square" lIns="0" tIns="0" rIns="0" bIns="0" anchor="ctr" anchorCtr="0">
            <a:noAutofit/>
          </a:bodyPr>
          <a:lstStyle/>
          <a:p>
            <a:pPr lvl="0" algn="ctr"/>
            <a:r>
              <a:rPr lang="en-US" sz="4400" dirty="0"/>
              <a:t>How Companies Can React to the Marketing Environment </a:t>
            </a:r>
            <a:endParaRPr sz="4400" dirty="0"/>
          </a:p>
        </p:txBody>
      </p:sp>
      <p:pic>
        <p:nvPicPr>
          <p:cNvPr id="3" name="Picture 2">
            <a:extLst>
              <a:ext uri="{FF2B5EF4-FFF2-40B4-BE49-F238E27FC236}">
                <a16:creationId xmlns:a16="http://schemas.microsoft.com/office/drawing/2014/main" id="{55B03ADD-ADF8-46AB-942D-81711180736A}"/>
              </a:ext>
            </a:extLst>
          </p:cNvPr>
          <p:cNvPicPr>
            <a:picLocks noChangeAspect="1"/>
          </p:cNvPicPr>
          <p:nvPr/>
        </p:nvPicPr>
        <p:blipFill>
          <a:blip r:embed="rId3"/>
          <a:stretch>
            <a:fillRect/>
          </a:stretch>
        </p:blipFill>
        <p:spPr>
          <a:xfrm>
            <a:off x="0" y="0"/>
            <a:ext cx="1569854" cy="1011504"/>
          </a:xfrm>
          <a:prstGeom prst="rect">
            <a:avLst/>
          </a:prstGeom>
        </p:spPr>
      </p:pic>
      <p:pic>
        <p:nvPicPr>
          <p:cNvPr id="5" name="Picture 4">
            <a:extLst>
              <a:ext uri="{FF2B5EF4-FFF2-40B4-BE49-F238E27FC236}">
                <a16:creationId xmlns:a16="http://schemas.microsoft.com/office/drawing/2014/main" id="{4684988D-46EC-4D47-AC6A-7F8795ABF4C3}"/>
              </a:ext>
            </a:extLst>
          </p:cNvPr>
          <p:cNvPicPr>
            <a:picLocks noChangeAspect="1"/>
          </p:cNvPicPr>
          <p:nvPr/>
        </p:nvPicPr>
        <p:blipFill>
          <a:blip r:embed="rId4"/>
          <a:stretch>
            <a:fillRect/>
          </a:stretch>
        </p:blipFill>
        <p:spPr>
          <a:xfrm>
            <a:off x="7574146" y="0"/>
            <a:ext cx="1569854" cy="1011504"/>
          </a:xfrm>
          <a:prstGeom prst="rect">
            <a:avLst/>
          </a:prstGeom>
        </p:spPr>
      </p:pic>
      <p:sp>
        <p:nvSpPr>
          <p:cNvPr id="7" name="Google Shape;61;p13">
            <a:extLst>
              <a:ext uri="{FF2B5EF4-FFF2-40B4-BE49-F238E27FC236}">
                <a16:creationId xmlns:a16="http://schemas.microsoft.com/office/drawing/2014/main" id="{77D764C1-AA52-4677-BE22-F9EC2DAB26D3}"/>
              </a:ext>
            </a:extLst>
          </p:cNvPr>
          <p:cNvSpPr txBox="1">
            <a:spLocks/>
          </p:cNvSpPr>
          <p:nvPr/>
        </p:nvSpPr>
        <p:spPr>
          <a:xfrm>
            <a:off x="504889" y="3635575"/>
            <a:ext cx="7433400" cy="946769"/>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2"/>
              </a:buClr>
              <a:buSzPts val="6000"/>
              <a:buFont typeface="Inria Serif"/>
              <a:buNone/>
              <a:defRPr sz="6000" b="1" i="0" u="none" strike="noStrike" cap="none">
                <a:solidFill>
                  <a:schemeClr val="dk2"/>
                </a:solidFill>
                <a:latin typeface="Inria Serif"/>
                <a:ea typeface="Inria Serif"/>
                <a:cs typeface="Inria Serif"/>
                <a:sym typeface="Inria Serif"/>
              </a:defRPr>
            </a:lvl1pPr>
            <a:lvl2pPr marR="0" lvl="1" algn="l" rtl="0">
              <a:lnSpc>
                <a:spcPct val="90000"/>
              </a:lnSpc>
              <a:spcBef>
                <a:spcPts val="0"/>
              </a:spcBef>
              <a:spcAft>
                <a:spcPts val="0"/>
              </a:spcAft>
              <a:buClr>
                <a:schemeClr val="dk2"/>
              </a:buClr>
              <a:buSzPts val="6000"/>
              <a:buFont typeface="Inria Serif"/>
              <a:buNone/>
              <a:defRPr sz="6000" b="1" i="0" u="none" strike="noStrike" cap="none">
                <a:solidFill>
                  <a:schemeClr val="dk2"/>
                </a:solidFill>
                <a:latin typeface="Inria Serif"/>
                <a:ea typeface="Inria Serif"/>
                <a:cs typeface="Inria Serif"/>
                <a:sym typeface="Inria Serif"/>
              </a:defRPr>
            </a:lvl2pPr>
            <a:lvl3pPr marR="0" lvl="2" algn="l" rtl="0">
              <a:lnSpc>
                <a:spcPct val="90000"/>
              </a:lnSpc>
              <a:spcBef>
                <a:spcPts val="0"/>
              </a:spcBef>
              <a:spcAft>
                <a:spcPts val="0"/>
              </a:spcAft>
              <a:buClr>
                <a:schemeClr val="dk2"/>
              </a:buClr>
              <a:buSzPts val="6000"/>
              <a:buFont typeface="Inria Serif"/>
              <a:buNone/>
              <a:defRPr sz="6000" b="1" i="0" u="none" strike="noStrike" cap="none">
                <a:solidFill>
                  <a:schemeClr val="dk2"/>
                </a:solidFill>
                <a:latin typeface="Inria Serif"/>
                <a:ea typeface="Inria Serif"/>
                <a:cs typeface="Inria Serif"/>
                <a:sym typeface="Inria Serif"/>
              </a:defRPr>
            </a:lvl3pPr>
            <a:lvl4pPr marR="0" lvl="3" algn="l" rtl="0">
              <a:lnSpc>
                <a:spcPct val="90000"/>
              </a:lnSpc>
              <a:spcBef>
                <a:spcPts val="0"/>
              </a:spcBef>
              <a:spcAft>
                <a:spcPts val="0"/>
              </a:spcAft>
              <a:buClr>
                <a:schemeClr val="dk2"/>
              </a:buClr>
              <a:buSzPts val="6000"/>
              <a:buFont typeface="Inria Serif"/>
              <a:buNone/>
              <a:defRPr sz="6000" b="1" i="0" u="none" strike="noStrike" cap="none">
                <a:solidFill>
                  <a:schemeClr val="dk2"/>
                </a:solidFill>
                <a:latin typeface="Inria Serif"/>
                <a:ea typeface="Inria Serif"/>
                <a:cs typeface="Inria Serif"/>
                <a:sym typeface="Inria Serif"/>
              </a:defRPr>
            </a:lvl4pPr>
            <a:lvl5pPr marR="0" lvl="4" algn="l" rtl="0">
              <a:lnSpc>
                <a:spcPct val="90000"/>
              </a:lnSpc>
              <a:spcBef>
                <a:spcPts val="0"/>
              </a:spcBef>
              <a:spcAft>
                <a:spcPts val="0"/>
              </a:spcAft>
              <a:buClr>
                <a:schemeClr val="dk2"/>
              </a:buClr>
              <a:buSzPts val="6000"/>
              <a:buFont typeface="Inria Serif"/>
              <a:buNone/>
              <a:defRPr sz="6000" b="1" i="0" u="none" strike="noStrike" cap="none">
                <a:solidFill>
                  <a:schemeClr val="dk2"/>
                </a:solidFill>
                <a:latin typeface="Inria Serif"/>
                <a:ea typeface="Inria Serif"/>
                <a:cs typeface="Inria Serif"/>
                <a:sym typeface="Inria Serif"/>
              </a:defRPr>
            </a:lvl5pPr>
            <a:lvl6pPr marR="0" lvl="5" algn="l" rtl="0">
              <a:lnSpc>
                <a:spcPct val="90000"/>
              </a:lnSpc>
              <a:spcBef>
                <a:spcPts val="0"/>
              </a:spcBef>
              <a:spcAft>
                <a:spcPts val="0"/>
              </a:spcAft>
              <a:buClr>
                <a:schemeClr val="dk2"/>
              </a:buClr>
              <a:buSzPts val="6000"/>
              <a:buFont typeface="Inria Serif"/>
              <a:buNone/>
              <a:defRPr sz="6000" b="1" i="0" u="none" strike="noStrike" cap="none">
                <a:solidFill>
                  <a:schemeClr val="dk2"/>
                </a:solidFill>
                <a:latin typeface="Inria Serif"/>
                <a:ea typeface="Inria Serif"/>
                <a:cs typeface="Inria Serif"/>
                <a:sym typeface="Inria Serif"/>
              </a:defRPr>
            </a:lvl6pPr>
            <a:lvl7pPr marR="0" lvl="6" algn="l" rtl="0">
              <a:lnSpc>
                <a:spcPct val="90000"/>
              </a:lnSpc>
              <a:spcBef>
                <a:spcPts val="0"/>
              </a:spcBef>
              <a:spcAft>
                <a:spcPts val="0"/>
              </a:spcAft>
              <a:buClr>
                <a:schemeClr val="dk2"/>
              </a:buClr>
              <a:buSzPts val="6000"/>
              <a:buFont typeface="Inria Serif"/>
              <a:buNone/>
              <a:defRPr sz="6000" b="1" i="0" u="none" strike="noStrike" cap="none">
                <a:solidFill>
                  <a:schemeClr val="dk2"/>
                </a:solidFill>
                <a:latin typeface="Inria Serif"/>
                <a:ea typeface="Inria Serif"/>
                <a:cs typeface="Inria Serif"/>
                <a:sym typeface="Inria Serif"/>
              </a:defRPr>
            </a:lvl7pPr>
            <a:lvl8pPr marR="0" lvl="7" algn="l" rtl="0">
              <a:lnSpc>
                <a:spcPct val="90000"/>
              </a:lnSpc>
              <a:spcBef>
                <a:spcPts val="0"/>
              </a:spcBef>
              <a:spcAft>
                <a:spcPts val="0"/>
              </a:spcAft>
              <a:buClr>
                <a:schemeClr val="dk2"/>
              </a:buClr>
              <a:buSzPts val="6000"/>
              <a:buFont typeface="Inria Serif"/>
              <a:buNone/>
              <a:defRPr sz="6000" b="1" i="0" u="none" strike="noStrike" cap="none">
                <a:solidFill>
                  <a:schemeClr val="dk2"/>
                </a:solidFill>
                <a:latin typeface="Inria Serif"/>
                <a:ea typeface="Inria Serif"/>
                <a:cs typeface="Inria Serif"/>
                <a:sym typeface="Inria Serif"/>
              </a:defRPr>
            </a:lvl8pPr>
            <a:lvl9pPr marR="0" lvl="8" algn="l" rtl="0">
              <a:lnSpc>
                <a:spcPct val="90000"/>
              </a:lnSpc>
              <a:spcBef>
                <a:spcPts val="0"/>
              </a:spcBef>
              <a:spcAft>
                <a:spcPts val="0"/>
              </a:spcAft>
              <a:buClr>
                <a:schemeClr val="dk2"/>
              </a:buClr>
              <a:buSzPts val="6000"/>
              <a:buFont typeface="Inria Serif"/>
              <a:buNone/>
              <a:defRPr sz="6000" b="1" i="0" u="none" strike="noStrike" cap="none">
                <a:solidFill>
                  <a:schemeClr val="dk2"/>
                </a:solidFill>
                <a:latin typeface="Inria Serif"/>
                <a:ea typeface="Inria Serif"/>
                <a:cs typeface="Inria Serif"/>
                <a:sym typeface="Inria Serif"/>
              </a:defRPr>
            </a:lvl9pPr>
          </a:lstStyle>
          <a:p>
            <a:pPr algn="ctr"/>
            <a:r>
              <a:rPr lang="en-US" sz="2400" dirty="0"/>
              <a:t>Name: Abdullah </a:t>
            </a:r>
            <a:r>
              <a:rPr lang="en-US" sz="2400" dirty="0" err="1"/>
              <a:t>Zwawi</a:t>
            </a:r>
            <a:endParaRPr lang="en-US" sz="2400" dirty="0"/>
          </a:p>
          <a:p>
            <a:pPr algn="ctr"/>
            <a:r>
              <a:rPr lang="en-US" sz="2400" dirty="0"/>
              <a:t>ID: 2826 </a:t>
            </a:r>
          </a:p>
          <a:p>
            <a:pPr algn="ctr"/>
            <a:r>
              <a:rPr lang="en-US" sz="2400" dirty="0">
                <a:solidFill>
                  <a:srgbClr val="3C4043"/>
                </a:solidFill>
                <a:latin typeface="Perpetua" panose="02020502060401020303" pitchFamily="18" charset="0"/>
                <a:hlinkClick r:id="rId5"/>
              </a:rPr>
              <a:t>Email : abdullah_2826@limu.edu.ly</a:t>
            </a:r>
            <a:endParaRPr lang="en-US" sz="2400" dirty="0">
              <a:latin typeface="Perpetua" panose="02020502060401020303" pitchFamily="18" charset="0"/>
            </a:endParaRPr>
          </a:p>
          <a:p>
            <a:pPr algn="ctr"/>
            <a:endParaRPr lang="en-US" sz="2400" b="0" dirty="0"/>
          </a:p>
        </p:txBody>
      </p:sp>
      <p:cxnSp>
        <p:nvCxnSpPr>
          <p:cNvPr id="8" name="Straight Connector 7">
            <a:extLst>
              <a:ext uri="{FF2B5EF4-FFF2-40B4-BE49-F238E27FC236}">
                <a16:creationId xmlns:a16="http://schemas.microsoft.com/office/drawing/2014/main" id="{524B41C1-958D-4B6D-BE3A-1BB2BF47C1D2}"/>
              </a:ext>
            </a:extLst>
          </p:cNvPr>
          <p:cNvCxnSpPr/>
          <p:nvPr/>
        </p:nvCxnSpPr>
        <p:spPr>
          <a:xfrm>
            <a:off x="2255629" y="3186156"/>
            <a:ext cx="393192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680117" y="261976"/>
            <a:ext cx="5415776" cy="954107"/>
          </a:xfrm>
          <a:prstGeom prst="rect">
            <a:avLst/>
          </a:prstGeom>
        </p:spPr>
        <p:txBody>
          <a:bodyPr wrap="square">
            <a:spAutoFit/>
          </a:bodyPr>
          <a:lstStyle/>
          <a:p>
            <a:pPr algn="ctr"/>
            <a:r>
              <a:rPr lang="en-US" sz="1600" b="1" dirty="0"/>
              <a:t>Libyan </a:t>
            </a:r>
            <a:r>
              <a:rPr lang="en-US" sz="1600" b="1" dirty="0" smtClean="0"/>
              <a:t>International </a:t>
            </a:r>
            <a:r>
              <a:rPr lang="en-US" sz="1600" b="1" dirty="0"/>
              <a:t>Medical </a:t>
            </a:r>
            <a:r>
              <a:rPr lang="en-US" sz="1600" b="1" dirty="0" smtClean="0"/>
              <a:t>University </a:t>
            </a:r>
            <a:endParaRPr lang="en-US" sz="1600" b="1" dirty="0" smtClean="0"/>
          </a:p>
          <a:p>
            <a:pPr algn="ctr"/>
            <a:r>
              <a:rPr lang="en-US" sz="1600" b="1" dirty="0" smtClean="0"/>
              <a:t>Faculty of Business Administration      </a:t>
            </a:r>
            <a:r>
              <a:rPr lang="en-US" sz="4000" b="1" dirty="0" smtClean="0"/>
              <a:t> </a:t>
            </a:r>
            <a:endParaRPr lang="en-US"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741B1-9B86-4426-B61B-5DF4ED6239CA}"/>
              </a:ext>
            </a:extLst>
          </p:cNvPr>
          <p:cNvSpPr>
            <a:spLocks noGrp="1"/>
          </p:cNvSpPr>
          <p:nvPr>
            <p:ph type="title"/>
          </p:nvPr>
        </p:nvSpPr>
        <p:spPr>
          <a:xfrm>
            <a:off x="1245334" y="449505"/>
            <a:ext cx="7433400" cy="629047"/>
          </a:xfrm>
        </p:spPr>
        <p:txBody>
          <a:bodyPr/>
          <a:lstStyle/>
          <a:p>
            <a:r>
              <a:rPr lang="en-US" dirty="0"/>
              <a:t>Contents </a:t>
            </a:r>
          </a:p>
        </p:txBody>
      </p:sp>
      <p:sp>
        <p:nvSpPr>
          <p:cNvPr id="3" name="Text Placeholder 2">
            <a:extLst>
              <a:ext uri="{FF2B5EF4-FFF2-40B4-BE49-F238E27FC236}">
                <a16:creationId xmlns:a16="http://schemas.microsoft.com/office/drawing/2014/main" id="{9BB7DF70-168C-40A6-95E8-734FD39E735F}"/>
              </a:ext>
            </a:extLst>
          </p:cNvPr>
          <p:cNvSpPr>
            <a:spLocks noGrp="1"/>
          </p:cNvSpPr>
          <p:nvPr>
            <p:ph type="body" idx="1"/>
          </p:nvPr>
        </p:nvSpPr>
        <p:spPr/>
        <p:txBody>
          <a:bodyPr/>
          <a:lstStyle/>
          <a:p>
            <a:pPr>
              <a:buFont typeface="Wingdings" panose="05000000000000000000" pitchFamily="2" charset="2"/>
              <a:buChar char="Ø"/>
            </a:pPr>
            <a:r>
              <a:rPr lang="en-US" b="1" dirty="0"/>
              <a:t>Introduction</a:t>
            </a:r>
          </a:p>
          <a:p>
            <a:pPr marL="76200" indent="0">
              <a:buNone/>
            </a:pPr>
            <a:endParaRPr lang="en-US" b="1" dirty="0" smtClean="0"/>
          </a:p>
          <a:p>
            <a:pPr>
              <a:buFont typeface="Wingdings" panose="05000000000000000000" pitchFamily="2" charset="2"/>
              <a:buChar char="Ø"/>
            </a:pPr>
            <a:r>
              <a:rPr lang="en-US" b="1" dirty="0" smtClean="0"/>
              <a:t>What is the Marketing Environment Reaction?</a:t>
            </a:r>
          </a:p>
          <a:p>
            <a:pPr marL="76200" indent="0">
              <a:buNone/>
            </a:pPr>
            <a:endParaRPr lang="en-US" b="1" dirty="0"/>
          </a:p>
          <a:p>
            <a:pPr>
              <a:buFont typeface="Wingdings" panose="05000000000000000000" pitchFamily="2" charset="2"/>
              <a:buChar char="Ø"/>
            </a:pPr>
            <a:r>
              <a:rPr lang="en-US" b="1" dirty="0"/>
              <a:t>How </a:t>
            </a:r>
            <a:r>
              <a:rPr lang="en-US" b="1" dirty="0" smtClean="0"/>
              <a:t>Do Companies Regain Market Share?</a:t>
            </a:r>
            <a:endParaRPr lang="en-US" b="1" dirty="0"/>
          </a:p>
          <a:p>
            <a:pPr marL="76200" indent="0">
              <a:buNone/>
            </a:pPr>
            <a:endParaRPr lang="en-US" b="1" dirty="0"/>
          </a:p>
          <a:p>
            <a:pPr>
              <a:buFont typeface="Wingdings" panose="05000000000000000000" pitchFamily="2" charset="2"/>
              <a:buChar char="Ø"/>
            </a:pPr>
            <a:r>
              <a:rPr lang="en-US" b="1" dirty="0"/>
              <a:t>Conclusion </a:t>
            </a:r>
          </a:p>
          <a:p>
            <a:pPr marL="76200" indent="0">
              <a:buNone/>
            </a:pPr>
            <a:endParaRPr lang="en-US" b="1" dirty="0"/>
          </a:p>
          <a:p>
            <a:pPr>
              <a:buFont typeface="Wingdings" panose="05000000000000000000" pitchFamily="2" charset="2"/>
              <a:buChar char="Ø"/>
            </a:pPr>
            <a:endParaRPr lang="en-US" b="1" dirty="0"/>
          </a:p>
          <a:p>
            <a:pPr>
              <a:buFont typeface="Wingdings" panose="05000000000000000000" pitchFamily="2" charset="2"/>
              <a:buChar char="Ø"/>
            </a:pPr>
            <a:endParaRPr lang="en-US" b="1" dirty="0"/>
          </a:p>
          <a:p>
            <a:pPr marL="76200" indent="0" algn="l">
              <a:buNone/>
            </a:pPr>
            <a:r>
              <a:rPr lang="en-US" b="1" dirty="0"/>
              <a:t> </a:t>
            </a:r>
          </a:p>
          <a:p>
            <a:pPr>
              <a:buFont typeface="Wingdings" panose="05000000000000000000" pitchFamily="2" charset="2"/>
              <a:buChar char="Ø"/>
            </a:pPr>
            <a:endParaRPr lang="en-US" dirty="0"/>
          </a:p>
        </p:txBody>
      </p:sp>
      <p:sp>
        <p:nvSpPr>
          <p:cNvPr id="4" name="Slide Number Placeholder 3">
            <a:extLst>
              <a:ext uri="{FF2B5EF4-FFF2-40B4-BE49-F238E27FC236}">
                <a16:creationId xmlns:a16="http://schemas.microsoft.com/office/drawing/2014/main" id="{1A1301C6-3171-4EA8-85A4-CFE49DEF3B8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a:t>
            </a:fld>
            <a:endParaRPr lang="en"/>
          </a:p>
        </p:txBody>
      </p:sp>
    </p:spTree>
    <p:extLst>
      <p:ext uri="{BB962C8B-B14F-4D97-AF65-F5344CB8AC3E}">
        <p14:creationId xmlns:p14="http://schemas.microsoft.com/office/powerpoint/2010/main" val="6325984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741B1-9B86-4426-B61B-5DF4ED6239CA}"/>
              </a:ext>
            </a:extLst>
          </p:cNvPr>
          <p:cNvSpPr>
            <a:spLocks noGrp="1"/>
          </p:cNvSpPr>
          <p:nvPr>
            <p:ph type="title"/>
          </p:nvPr>
        </p:nvSpPr>
        <p:spPr>
          <a:xfrm>
            <a:off x="855300" y="412693"/>
            <a:ext cx="7433400" cy="809203"/>
          </a:xfrm>
        </p:spPr>
        <p:txBody>
          <a:bodyPr/>
          <a:lstStyle/>
          <a:p>
            <a:r>
              <a:rPr lang="en-US" dirty="0"/>
              <a:t>Introduction </a:t>
            </a:r>
          </a:p>
        </p:txBody>
      </p:sp>
      <p:sp>
        <p:nvSpPr>
          <p:cNvPr id="3" name="Text Placeholder 2">
            <a:extLst>
              <a:ext uri="{FF2B5EF4-FFF2-40B4-BE49-F238E27FC236}">
                <a16:creationId xmlns:a16="http://schemas.microsoft.com/office/drawing/2014/main" id="{9BB7DF70-168C-40A6-95E8-734FD39E735F}"/>
              </a:ext>
            </a:extLst>
          </p:cNvPr>
          <p:cNvSpPr>
            <a:spLocks noGrp="1"/>
          </p:cNvSpPr>
          <p:nvPr>
            <p:ph type="body" idx="1"/>
          </p:nvPr>
        </p:nvSpPr>
        <p:spPr>
          <a:xfrm>
            <a:off x="357211" y="1506346"/>
            <a:ext cx="5248135" cy="3033900"/>
          </a:xfrm>
        </p:spPr>
        <p:txBody>
          <a:bodyPr/>
          <a:lstStyle/>
          <a:p>
            <a:pPr marL="76200" indent="0" algn="justLow">
              <a:buNone/>
            </a:pPr>
            <a:r>
              <a:rPr lang="en-US" dirty="0" smtClean="0"/>
              <a:t>Marketing </a:t>
            </a:r>
            <a:r>
              <a:rPr lang="en-US" dirty="0"/>
              <a:t>environment can be defined as a combination of both internal environmental </a:t>
            </a:r>
            <a:r>
              <a:rPr lang="en-US" dirty="0" smtClean="0"/>
              <a:t>factors </a:t>
            </a:r>
            <a:r>
              <a:rPr lang="en-US" kern="700" dirty="0" smtClean="0"/>
              <a:t>and external environmental </a:t>
            </a:r>
            <a:r>
              <a:rPr lang="en-US" kern="700" dirty="0"/>
              <a:t>factors.</a:t>
            </a:r>
          </a:p>
        </p:txBody>
      </p:sp>
      <p:sp>
        <p:nvSpPr>
          <p:cNvPr id="4" name="Slide Number Placeholder 3">
            <a:extLst>
              <a:ext uri="{FF2B5EF4-FFF2-40B4-BE49-F238E27FC236}">
                <a16:creationId xmlns:a16="http://schemas.microsoft.com/office/drawing/2014/main" id="{1A1301C6-3171-4EA8-85A4-CFE49DEF3B8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pic>
        <p:nvPicPr>
          <p:cNvPr id="6" name="Picture 5">
            <a:extLst>
              <a:ext uri="{FF2B5EF4-FFF2-40B4-BE49-F238E27FC236}">
                <a16:creationId xmlns:a16="http://schemas.microsoft.com/office/drawing/2014/main" id="{EEB20870-4E41-4A1B-97CD-7575C3240515}"/>
              </a:ext>
            </a:extLst>
          </p:cNvPr>
          <p:cNvPicPr>
            <a:picLocks noChangeAspect="1"/>
          </p:cNvPicPr>
          <p:nvPr/>
        </p:nvPicPr>
        <p:blipFill>
          <a:blip r:embed="rId2"/>
          <a:stretch>
            <a:fillRect/>
          </a:stretch>
        </p:blipFill>
        <p:spPr>
          <a:xfrm>
            <a:off x="5761529" y="1506346"/>
            <a:ext cx="2771548" cy="2240265"/>
          </a:xfrm>
          <a:prstGeom prst="rect">
            <a:avLst/>
          </a:prstGeom>
        </p:spPr>
      </p:pic>
    </p:spTree>
    <p:extLst>
      <p:ext uri="{BB962C8B-B14F-4D97-AF65-F5344CB8AC3E}">
        <p14:creationId xmlns:p14="http://schemas.microsoft.com/office/powerpoint/2010/main" val="4260362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944159-5A5C-49AC-B8B8-EC8EE4A4B905}"/>
              </a:ext>
            </a:extLst>
          </p:cNvPr>
          <p:cNvSpPr>
            <a:spLocks noGrp="1"/>
          </p:cNvSpPr>
          <p:nvPr>
            <p:ph type="title"/>
          </p:nvPr>
        </p:nvSpPr>
        <p:spPr>
          <a:xfrm>
            <a:off x="661091" y="328569"/>
            <a:ext cx="7433400" cy="1388981"/>
          </a:xfrm>
        </p:spPr>
        <p:txBody>
          <a:bodyPr/>
          <a:lstStyle/>
          <a:p>
            <a:pPr marL="76200" indent="0"/>
            <a:r>
              <a:rPr lang="en-US" b="1" dirty="0"/>
              <a:t/>
            </a:r>
            <a:br>
              <a:rPr lang="en-US" b="1" dirty="0"/>
            </a:br>
            <a:r>
              <a:rPr lang="en-US" b="1" dirty="0"/>
              <a:t>What </a:t>
            </a:r>
            <a:r>
              <a:rPr lang="en-US" b="1" dirty="0" smtClean="0"/>
              <a:t>Is The Marketing Environment Reaction?</a:t>
            </a:r>
            <a:r>
              <a:rPr lang="en-US" b="1" dirty="0"/>
              <a:t/>
            </a:r>
            <a:br>
              <a:rPr lang="en-US" b="1" dirty="0"/>
            </a:br>
            <a:endParaRPr lang="en-US" dirty="0"/>
          </a:p>
        </p:txBody>
      </p:sp>
      <p:sp>
        <p:nvSpPr>
          <p:cNvPr id="3" name="Text Placeholder 2">
            <a:extLst>
              <a:ext uri="{FF2B5EF4-FFF2-40B4-BE49-F238E27FC236}">
                <a16:creationId xmlns:a16="http://schemas.microsoft.com/office/drawing/2014/main" id="{A3F679FF-AC95-4B5F-B98F-E0943BAA5F5F}"/>
              </a:ext>
            </a:extLst>
          </p:cNvPr>
          <p:cNvSpPr>
            <a:spLocks noGrp="1"/>
          </p:cNvSpPr>
          <p:nvPr>
            <p:ph type="body" idx="1"/>
          </p:nvPr>
        </p:nvSpPr>
        <p:spPr>
          <a:xfrm>
            <a:off x="661091" y="1870580"/>
            <a:ext cx="7433400" cy="3033900"/>
          </a:xfrm>
        </p:spPr>
        <p:txBody>
          <a:bodyPr/>
          <a:lstStyle/>
          <a:p>
            <a:pPr marL="76200" indent="0" algn="just">
              <a:buNone/>
            </a:pPr>
            <a:r>
              <a:rPr lang="en-US" sz="1800" i="0" spc="-10" dirty="0" smtClean="0">
                <a:solidFill>
                  <a:srgbClr val="525252"/>
                </a:solidFill>
                <a:effectLst/>
                <a:latin typeface="helvetica neue"/>
              </a:rPr>
              <a:t>The reaction of</a:t>
            </a:r>
            <a:r>
              <a:rPr lang="en-US" sz="1800" i="0" spc="-10" dirty="0">
                <a:solidFill>
                  <a:srgbClr val="525252"/>
                </a:solidFill>
                <a:effectLst/>
                <a:latin typeface="helvetica neue"/>
              </a:rPr>
              <a:t> the companies to the </a:t>
            </a:r>
            <a:r>
              <a:rPr lang="en-US" sz="1800" i="0" kern="800" dirty="0">
                <a:solidFill>
                  <a:srgbClr val="525252"/>
                </a:solidFill>
                <a:effectLst/>
                <a:latin typeface="helvetica neue"/>
              </a:rPr>
              <a:t>marketing environment could be  a positive or a negative reaction depending on the situation. </a:t>
            </a:r>
            <a:endParaRPr lang="en-US" sz="1800" kern="800" dirty="0"/>
          </a:p>
        </p:txBody>
      </p:sp>
      <p:sp>
        <p:nvSpPr>
          <p:cNvPr id="4" name="Slide Number Placeholder 3">
            <a:extLst>
              <a:ext uri="{FF2B5EF4-FFF2-40B4-BE49-F238E27FC236}">
                <a16:creationId xmlns:a16="http://schemas.microsoft.com/office/drawing/2014/main" id="{18C88051-9CC4-4282-95A2-CE4D508E70C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spTree>
    <p:extLst>
      <p:ext uri="{BB962C8B-B14F-4D97-AF65-F5344CB8AC3E}">
        <p14:creationId xmlns:p14="http://schemas.microsoft.com/office/powerpoint/2010/main" val="143058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151A7-C44D-45C1-804D-1930A6FFA526}"/>
              </a:ext>
            </a:extLst>
          </p:cNvPr>
          <p:cNvSpPr>
            <a:spLocks noGrp="1"/>
          </p:cNvSpPr>
          <p:nvPr>
            <p:ph type="title"/>
          </p:nvPr>
        </p:nvSpPr>
        <p:spPr>
          <a:xfrm>
            <a:off x="855300" y="339865"/>
            <a:ext cx="7433400" cy="981447"/>
          </a:xfrm>
        </p:spPr>
        <p:txBody>
          <a:bodyPr/>
          <a:lstStyle/>
          <a:p>
            <a:r>
              <a:rPr lang="en-US" dirty="0"/>
              <a:t>How </a:t>
            </a:r>
            <a:r>
              <a:rPr lang="en-US" dirty="0" smtClean="0"/>
              <a:t>Do Companies Regain Market Share?</a:t>
            </a:r>
            <a:endParaRPr lang="en-US" dirty="0"/>
          </a:p>
        </p:txBody>
      </p:sp>
      <p:sp>
        <p:nvSpPr>
          <p:cNvPr id="3" name="Text Placeholder 2">
            <a:extLst>
              <a:ext uri="{FF2B5EF4-FFF2-40B4-BE49-F238E27FC236}">
                <a16:creationId xmlns:a16="http://schemas.microsoft.com/office/drawing/2014/main" id="{DB939DE7-A71A-4E9F-A923-5047EDAB1295}"/>
              </a:ext>
            </a:extLst>
          </p:cNvPr>
          <p:cNvSpPr>
            <a:spLocks noGrp="1"/>
          </p:cNvSpPr>
          <p:nvPr>
            <p:ph type="body" idx="1"/>
          </p:nvPr>
        </p:nvSpPr>
        <p:spPr>
          <a:xfrm>
            <a:off x="774379" y="1836551"/>
            <a:ext cx="7433400" cy="3033900"/>
          </a:xfrm>
        </p:spPr>
        <p:txBody>
          <a:bodyPr/>
          <a:lstStyle/>
          <a:p>
            <a:pPr marL="76200" indent="0" algn="just">
              <a:buNone/>
            </a:pPr>
            <a:r>
              <a:rPr lang="en-US" i="0" dirty="0">
                <a:solidFill>
                  <a:srgbClr val="525252"/>
                </a:solidFill>
                <a:effectLst/>
                <a:latin typeface="helvetica neue"/>
              </a:rPr>
              <a:t>There are three key strategies that companies often use to regain market share once it has been lost: pricing changes, promotional changes, and product changes.</a:t>
            </a:r>
            <a:endParaRPr lang="en-US" dirty="0"/>
          </a:p>
        </p:txBody>
      </p:sp>
      <p:sp>
        <p:nvSpPr>
          <p:cNvPr id="4" name="Slide Number Placeholder 3">
            <a:extLst>
              <a:ext uri="{FF2B5EF4-FFF2-40B4-BE49-F238E27FC236}">
                <a16:creationId xmlns:a16="http://schemas.microsoft.com/office/drawing/2014/main" id="{A4644C4F-E998-4E3E-9477-FF9DCC6B7A3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a:p>
        </p:txBody>
      </p:sp>
    </p:spTree>
    <p:extLst>
      <p:ext uri="{BB962C8B-B14F-4D97-AF65-F5344CB8AC3E}">
        <p14:creationId xmlns:p14="http://schemas.microsoft.com/office/powerpoint/2010/main" val="1749436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59845-EA92-412A-A507-9E66AE2D8263}"/>
              </a:ext>
            </a:extLst>
          </p:cNvPr>
          <p:cNvSpPr>
            <a:spLocks noGrp="1"/>
          </p:cNvSpPr>
          <p:nvPr>
            <p:ph type="title"/>
          </p:nvPr>
        </p:nvSpPr>
        <p:spPr>
          <a:xfrm>
            <a:off x="855300" y="396510"/>
            <a:ext cx="7433400" cy="768744"/>
          </a:xfrm>
        </p:spPr>
        <p:txBody>
          <a:bodyPr/>
          <a:lstStyle/>
          <a:p>
            <a:r>
              <a:rPr lang="en-US" dirty="0"/>
              <a:t>Example </a:t>
            </a:r>
          </a:p>
        </p:txBody>
      </p:sp>
      <p:sp>
        <p:nvSpPr>
          <p:cNvPr id="3" name="Text Placeholder 2">
            <a:extLst>
              <a:ext uri="{FF2B5EF4-FFF2-40B4-BE49-F238E27FC236}">
                <a16:creationId xmlns:a16="http://schemas.microsoft.com/office/drawing/2014/main" id="{271FAB99-3502-421B-A201-6F98D3422638}"/>
              </a:ext>
            </a:extLst>
          </p:cNvPr>
          <p:cNvSpPr>
            <a:spLocks noGrp="1"/>
          </p:cNvSpPr>
          <p:nvPr>
            <p:ph type="body" idx="1"/>
          </p:nvPr>
        </p:nvSpPr>
        <p:spPr/>
        <p:txBody>
          <a:bodyPr/>
          <a:lstStyle/>
          <a:p>
            <a:pPr marL="76200" indent="0">
              <a:buNone/>
            </a:pPr>
            <a:r>
              <a:rPr lang="en-US" sz="1800" dirty="0"/>
              <a:t>Your internal office culture that comprises of values and attitudes determines how your employees behave. If an organization emphasizes on teamwork and collaboration opportunities then it is likely to perform better compared to its competitors.</a:t>
            </a:r>
          </a:p>
        </p:txBody>
      </p:sp>
      <p:sp>
        <p:nvSpPr>
          <p:cNvPr id="4" name="Slide Number Placeholder 3">
            <a:extLst>
              <a:ext uri="{FF2B5EF4-FFF2-40B4-BE49-F238E27FC236}">
                <a16:creationId xmlns:a16="http://schemas.microsoft.com/office/drawing/2014/main" id="{BFE66976-F1EE-4962-90AD-A2F955E7EF3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a:p>
        </p:txBody>
      </p:sp>
    </p:spTree>
    <p:extLst>
      <p:ext uri="{BB962C8B-B14F-4D97-AF65-F5344CB8AC3E}">
        <p14:creationId xmlns:p14="http://schemas.microsoft.com/office/powerpoint/2010/main" val="24488891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741B1-9B86-4426-B61B-5DF4ED6239CA}"/>
              </a:ext>
            </a:extLst>
          </p:cNvPr>
          <p:cNvSpPr>
            <a:spLocks noGrp="1"/>
          </p:cNvSpPr>
          <p:nvPr>
            <p:ph type="title"/>
          </p:nvPr>
        </p:nvSpPr>
        <p:spPr>
          <a:xfrm>
            <a:off x="855300" y="76249"/>
            <a:ext cx="7433400" cy="819606"/>
          </a:xfrm>
        </p:spPr>
        <p:txBody>
          <a:bodyPr/>
          <a:lstStyle/>
          <a:p>
            <a:r>
              <a:rPr lang="en-US" dirty="0"/>
              <a:t>Conclusion </a:t>
            </a:r>
          </a:p>
        </p:txBody>
      </p:sp>
      <p:sp>
        <p:nvSpPr>
          <p:cNvPr id="3" name="Text Placeholder 2">
            <a:extLst>
              <a:ext uri="{FF2B5EF4-FFF2-40B4-BE49-F238E27FC236}">
                <a16:creationId xmlns:a16="http://schemas.microsoft.com/office/drawing/2014/main" id="{9BB7DF70-168C-40A6-95E8-734FD39E735F}"/>
              </a:ext>
            </a:extLst>
          </p:cNvPr>
          <p:cNvSpPr>
            <a:spLocks noGrp="1"/>
          </p:cNvSpPr>
          <p:nvPr>
            <p:ph type="body" idx="1"/>
          </p:nvPr>
        </p:nvSpPr>
        <p:spPr>
          <a:xfrm>
            <a:off x="855300" y="1371692"/>
            <a:ext cx="7433400" cy="3560904"/>
          </a:xfrm>
        </p:spPr>
        <p:txBody>
          <a:bodyPr/>
          <a:lstStyle/>
          <a:p>
            <a:pPr marL="76200" indent="0">
              <a:buNone/>
            </a:pPr>
            <a:r>
              <a:rPr lang="en-US" sz="2000" dirty="0"/>
              <a:t>Many companies view the marketing environment as an uncontrollable element to which they must react and adapt. They passively accept the marketing environment and do not try to change it. </a:t>
            </a:r>
          </a:p>
        </p:txBody>
      </p:sp>
      <p:sp>
        <p:nvSpPr>
          <p:cNvPr id="4" name="Slide Number Placeholder 3">
            <a:extLst>
              <a:ext uri="{FF2B5EF4-FFF2-40B4-BE49-F238E27FC236}">
                <a16:creationId xmlns:a16="http://schemas.microsoft.com/office/drawing/2014/main" id="{1A1301C6-3171-4EA8-85A4-CFE49DEF3B8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spTree>
    <p:extLst>
      <p:ext uri="{BB962C8B-B14F-4D97-AF65-F5344CB8AC3E}">
        <p14:creationId xmlns:p14="http://schemas.microsoft.com/office/powerpoint/2010/main" val="9139766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3C79D-6398-4CB1-8AA2-BFB8972D2F91}"/>
              </a:ext>
            </a:extLst>
          </p:cNvPr>
          <p:cNvSpPr>
            <a:spLocks noGrp="1"/>
          </p:cNvSpPr>
          <p:nvPr>
            <p:ph type="title"/>
          </p:nvPr>
        </p:nvSpPr>
        <p:spPr>
          <a:xfrm>
            <a:off x="1245334" y="525982"/>
            <a:ext cx="7433400" cy="714409"/>
          </a:xfrm>
        </p:spPr>
        <p:txBody>
          <a:bodyPr/>
          <a:lstStyle/>
          <a:p>
            <a:r>
              <a:rPr lang="en-US" dirty="0"/>
              <a:t>Reference </a:t>
            </a:r>
          </a:p>
        </p:txBody>
      </p:sp>
      <p:sp>
        <p:nvSpPr>
          <p:cNvPr id="3" name="Text Placeholder 2">
            <a:extLst>
              <a:ext uri="{FF2B5EF4-FFF2-40B4-BE49-F238E27FC236}">
                <a16:creationId xmlns:a16="http://schemas.microsoft.com/office/drawing/2014/main" id="{D0DEBBA7-31CA-4EBB-94A9-3CEB89F82355}"/>
              </a:ext>
            </a:extLst>
          </p:cNvPr>
          <p:cNvSpPr>
            <a:spLocks noGrp="1"/>
          </p:cNvSpPr>
          <p:nvPr>
            <p:ph type="body" idx="1"/>
          </p:nvPr>
        </p:nvSpPr>
        <p:spPr/>
        <p:txBody>
          <a:bodyPr/>
          <a:lstStyle/>
          <a:p>
            <a:r>
              <a:rPr lang="en-US" b="1" dirty="0"/>
              <a:t>Ron. “Marketing Environment Explained with Examples.” </a:t>
            </a:r>
            <a:r>
              <a:rPr lang="en-US" b="1" dirty="0" err="1"/>
              <a:t>Advergize</a:t>
            </a:r>
            <a:r>
              <a:rPr lang="en-US" b="1" dirty="0"/>
              <a:t>, 20 Feb. 2018, www.advergize.com/marketing/marketing-environment. Accessed 12 Apr. 2021.</a:t>
            </a:r>
          </a:p>
        </p:txBody>
      </p:sp>
      <p:sp>
        <p:nvSpPr>
          <p:cNvPr id="4" name="Slide Number Placeholder 3">
            <a:extLst>
              <a:ext uri="{FF2B5EF4-FFF2-40B4-BE49-F238E27FC236}">
                <a16:creationId xmlns:a16="http://schemas.microsoft.com/office/drawing/2014/main" id="{C2F0963A-5F4C-45C6-8703-0CE281FFFDF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spTree>
    <p:extLst>
      <p:ext uri="{BB962C8B-B14F-4D97-AF65-F5344CB8AC3E}">
        <p14:creationId xmlns:p14="http://schemas.microsoft.com/office/powerpoint/2010/main" val="2135779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D2F94-0AEA-4754-906B-2681E2367438}"/>
              </a:ext>
            </a:extLst>
          </p:cNvPr>
          <p:cNvSpPr>
            <a:spLocks noGrp="1"/>
          </p:cNvSpPr>
          <p:nvPr>
            <p:ph type="title"/>
          </p:nvPr>
        </p:nvSpPr>
        <p:spPr>
          <a:xfrm>
            <a:off x="1519684" y="1950181"/>
            <a:ext cx="7433400" cy="1062367"/>
          </a:xfrm>
        </p:spPr>
        <p:txBody>
          <a:bodyPr/>
          <a:lstStyle/>
          <a:p>
            <a:r>
              <a:rPr lang="en-US" sz="7200" dirty="0"/>
              <a:t>Thank you!</a:t>
            </a:r>
          </a:p>
        </p:txBody>
      </p:sp>
      <p:sp>
        <p:nvSpPr>
          <p:cNvPr id="4" name="Slide Number Placeholder 3">
            <a:extLst>
              <a:ext uri="{FF2B5EF4-FFF2-40B4-BE49-F238E27FC236}">
                <a16:creationId xmlns:a16="http://schemas.microsoft.com/office/drawing/2014/main" id="{B88B9983-6DE6-4625-808B-D328DE21231D}"/>
              </a:ext>
            </a:extLst>
          </p:cNvPr>
          <p:cNvSpPr>
            <a:spLocks noGrp="1"/>
          </p:cNvSpPr>
          <p:nvPr>
            <p:ph type="sldNum" idx="12"/>
          </p:nvPr>
        </p:nvSpPr>
        <p:spPr>
          <a:xfrm>
            <a:off x="8463857" y="4673651"/>
            <a:ext cx="548700" cy="393600"/>
          </a:xfrm>
        </p:spPr>
        <p:txBody>
          <a:bodyPr/>
          <a:lstStyle/>
          <a:p>
            <a:pPr marL="0" lvl="0" indent="0" algn="r" rtl="0">
              <a:spcBef>
                <a:spcPts val="0"/>
              </a:spcBef>
              <a:spcAft>
                <a:spcPts val="0"/>
              </a:spcAft>
              <a:buNone/>
            </a:pPr>
            <a:fld id="{00000000-1234-1234-1234-123412341234}" type="slidenum">
              <a:rPr lang="en" smtClean="0"/>
              <a:t>9</a:t>
            </a:fld>
            <a:endParaRPr lang="en" dirty="0"/>
          </a:p>
        </p:txBody>
      </p:sp>
    </p:spTree>
    <p:extLst>
      <p:ext uri="{BB962C8B-B14F-4D97-AF65-F5344CB8AC3E}">
        <p14:creationId xmlns:p14="http://schemas.microsoft.com/office/powerpoint/2010/main" val="1748958351"/>
      </p:ext>
    </p:extLst>
  </p:cSld>
  <p:clrMapOvr>
    <a:masterClrMapping/>
  </p:clrMapOvr>
</p:sld>
</file>

<file path=ppt/theme/theme1.xml><?xml version="1.0" encoding="utf-8"?>
<a:theme xmlns:a="http://schemas.openxmlformats.org/drawingml/2006/main" name="Adrian template">
  <a:themeElements>
    <a:clrScheme name="Custom 347">
      <a:dk1>
        <a:srgbClr val="424650"/>
      </a:dk1>
      <a:lt1>
        <a:srgbClr val="FFFFFF"/>
      </a:lt1>
      <a:dk2>
        <a:srgbClr val="878A96"/>
      </a:dk2>
      <a:lt2>
        <a:srgbClr val="F6F6F5"/>
      </a:lt2>
      <a:accent1>
        <a:srgbClr val="ABB4B8"/>
      </a:accent1>
      <a:accent2>
        <a:srgbClr val="D6DAE0"/>
      </a:accent2>
      <a:accent3>
        <a:srgbClr val="E7ECF0"/>
      </a:accent3>
      <a:accent4>
        <a:srgbClr val="A99282"/>
      </a:accent4>
      <a:accent5>
        <a:srgbClr val="D1B8B0"/>
      </a:accent5>
      <a:accent6>
        <a:srgbClr val="DBCEC4"/>
      </a:accent6>
      <a:hlink>
        <a:srgbClr val="7E87A5"/>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TotalTime>
  <Words>186</Words>
  <Application>Microsoft Office PowerPoint</Application>
  <PresentationFormat>On-screen Show (16:9)</PresentationFormat>
  <Paragraphs>39</Paragraphs>
  <Slides>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Inria Serif</vt:lpstr>
      <vt:lpstr>Inria Sans Light</vt:lpstr>
      <vt:lpstr>Arial</vt:lpstr>
      <vt:lpstr>Perpetua</vt:lpstr>
      <vt:lpstr>Wingdings</vt:lpstr>
      <vt:lpstr>helvetica neue</vt:lpstr>
      <vt:lpstr>Adrian template</vt:lpstr>
      <vt:lpstr>How Companies Can React to the Marketing Environment </vt:lpstr>
      <vt:lpstr>Contents </vt:lpstr>
      <vt:lpstr>Introduction </vt:lpstr>
      <vt:lpstr> What Is The Marketing Environment Reaction? </vt:lpstr>
      <vt:lpstr>How Do Companies Regain Market Share?</vt:lpstr>
      <vt:lpstr>Example </vt:lpstr>
      <vt:lpstr>Conclusion </vt:lpstr>
      <vt:lpstr>Reference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companies can react to the marketing environment</dc:title>
  <dc:creator>lptic</dc:creator>
  <cp:lastModifiedBy>Maher Fattouh</cp:lastModifiedBy>
  <cp:revision>12</cp:revision>
  <dcterms:modified xsi:type="dcterms:W3CDTF">2021-07-05T11:00:07Z</dcterms:modified>
</cp:coreProperties>
</file>