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3" r:id="rId1"/>
  </p:sldMasterIdLst>
  <p:notesMasterIdLst>
    <p:notesMasterId r:id="rId16"/>
  </p:notesMasterIdLst>
  <p:sldIdLst>
    <p:sldId id="256" r:id="rId2"/>
    <p:sldId id="258" r:id="rId3"/>
    <p:sldId id="259" r:id="rId4"/>
    <p:sldId id="260" r:id="rId5"/>
    <p:sldId id="306" r:id="rId6"/>
    <p:sldId id="308" r:id="rId7"/>
    <p:sldId id="309" r:id="rId8"/>
    <p:sldId id="307" r:id="rId9"/>
    <p:sldId id="310" r:id="rId10"/>
    <p:sldId id="311" r:id="rId11"/>
    <p:sldId id="312" r:id="rId12"/>
    <p:sldId id="314" r:id="rId13"/>
    <p:sldId id="313" r:id="rId14"/>
    <p:sldId id="315" r:id="rId15"/>
  </p:sldIdLst>
  <p:sldSz cx="9144000" cy="5143500" type="screen16x9"/>
  <p:notesSz cx="6858000" cy="9144000"/>
  <p:embeddedFontLst>
    <p:embeddedFont>
      <p:font typeface="Inter" panose="020B0604020202020204" charset="0"/>
      <p:regular r:id="rId17"/>
      <p:bold r:id="rId18"/>
    </p:embeddedFont>
    <p:embeddedFont>
      <p:font typeface="Inter-Regular" panose="020B0604020202020204" charset="0"/>
      <p:bold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083D748-C5F2-4701-9D2D-5567F6E55B00}">
  <a:tblStyle styleId="{7083D748-C5F2-4701-9D2D-5567F6E55B00}"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100"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2"/>
        <p:cNvGrpSpPr/>
        <p:nvPr/>
      </p:nvGrpSpPr>
      <p:grpSpPr>
        <a:xfrm>
          <a:off x="0" y="0"/>
          <a:ext cx="0" cy="0"/>
          <a:chOff x="0" y="0"/>
          <a:chExt cx="0" cy="0"/>
        </a:xfrm>
      </p:grpSpPr>
      <p:sp>
        <p:nvSpPr>
          <p:cNvPr id="3443" name="Google Shape;344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4" name="Google Shape;344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6"/>
        <p:cNvGrpSpPr/>
        <p:nvPr/>
      </p:nvGrpSpPr>
      <p:grpSpPr>
        <a:xfrm>
          <a:off x="0" y="0"/>
          <a:ext cx="0" cy="0"/>
          <a:chOff x="0" y="0"/>
          <a:chExt cx="0" cy="0"/>
        </a:xfrm>
      </p:grpSpPr>
      <p:sp>
        <p:nvSpPr>
          <p:cNvPr id="3837" name="Google Shape;3837;g8b12d07cdb_1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38" name="Google Shape;3838;g8b12d07cdb_1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5"/>
        <p:cNvGrpSpPr/>
        <p:nvPr/>
      </p:nvGrpSpPr>
      <p:grpSpPr>
        <a:xfrm>
          <a:off x="0" y="0"/>
          <a:ext cx="0" cy="0"/>
          <a:chOff x="0" y="0"/>
          <a:chExt cx="0" cy="0"/>
        </a:xfrm>
      </p:grpSpPr>
      <p:sp>
        <p:nvSpPr>
          <p:cNvPr id="3866" name="Google Shape;3866;g8fe86dd117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7" name="Google Shape;3867;g8fe86dd117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5"/>
        <p:cNvGrpSpPr/>
        <p:nvPr/>
      </p:nvGrpSpPr>
      <p:grpSpPr>
        <a:xfrm>
          <a:off x="0" y="0"/>
          <a:ext cx="0" cy="0"/>
          <a:chOff x="0" y="0"/>
          <a:chExt cx="0" cy="0"/>
        </a:xfrm>
      </p:grpSpPr>
      <p:sp>
        <p:nvSpPr>
          <p:cNvPr id="3876" name="Google Shape;3876;g8b12d07cd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7" name="Google Shape;3877;g8b12d07cd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5"/>
        <p:cNvGrpSpPr/>
        <p:nvPr/>
      </p:nvGrpSpPr>
      <p:grpSpPr>
        <a:xfrm>
          <a:off x="0" y="0"/>
          <a:ext cx="0" cy="0"/>
          <a:chOff x="0" y="0"/>
          <a:chExt cx="0" cy="0"/>
        </a:xfrm>
      </p:grpSpPr>
      <p:sp>
        <p:nvSpPr>
          <p:cNvPr id="3866" name="Google Shape;3866;g8fe86dd117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7" name="Google Shape;3867;g8fe86dd117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500222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5"/>
        <p:cNvGrpSpPr/>
        <p:nvPr/>
      </p:nvGrpSpPr>
      <p:grpSpPr>
        <a:xfrm>
          <a:off x="0" y="0"/>
          <a:ext cx="0" cy="0"/>
          <a:chOff x="0" y="0"/>
          <a:chExt cx="0" cy="0"/>
        </a:xfrm>
      </p:grpSpPr>
      <p:sp>
        <p:nvSpPr>
          <p:cNvPr id="3866" name="Google Shape;3866;g8fe86dd117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7" name="Google Shape;3867;g8fe86dd117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606541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5"/>
        <p:cNvGrpSpPr/>
        <p:nvPr/>
      </p:nvGrpSpPr>
      <p:grpSpPr>
        <a:xfrm>
          <a:off x="0" y="0"/>
          <a:ext cx="0" cy="0"/>
          <a:chOff x="0" y="0"/>
          <a:chExt cx="0" cy="0"/>
        </a:xfrm>
      </p:grpSpPr>
      <p:sp>
        <p:nvSpPr>
          <p:cNvPr id="3866" name="Google Shape;3866;g8fe86dd117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7" name="Google Shape;3867;g8fe86dd117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687214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5"/>
        <p:cNvGrpSpPr/>
        <p:nvPr/>
      </p:nvGrpSpPr>
      <p:grpSpPr>
        <a:xfrm>
          <a:off x="0" y="0"/>
          <a:ext cx="0" cy="0"/>
          <a:chOff x="0" y="0"/>
          <a:chExt cx="0" cy="0"/>
        </a:xfrm>
      </p:grpSpPr>
      <p:sp>
        <p:nvSpPr>
          <p:cNvPr id="3866" name="Google Shape;3866;g8fe86dd117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7" name="Google Shape;3867;g8fe86dd117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24592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8"/>
        <p:cNvGrpSpPr/>
        <p:nvPr/>
      </p:nvGrpSpPr>
      <p:grpSpPr>
        <a:xfrm>
          <a:off x="0" y="0"/>
          <a:ext cx="0" cy="0"/>
          <a:chOff x="0" y="0"/>
          <a:chExt cx="0" cy="0"/>
        </a:xfrm>
      </p:grpSpPr>
      <p:grpSp>
        <p:nvGrpSpPr>
          <p:cNvPr id="9" name="Google Shape;9;p2"/>
          <p:cNvGrpSpPr/>
          <p:nvPr/>
        </p:nvGrpSpPr>
        <p:grpSpPr>
          <a:xfrm>
            <a:off x="753" y="2593"/>
            <a:ext cx="9144000" cy="5205765"/>
            <a:chOff x="238125" y="818550"/>
            <a:chExt cx="7143750" cy="4074325"/>
          </a:xfrm>
        </p:grpSpPr>
        <p:sp>
          <p:nvSpPr>
            <p:cNvPr id="10" name="Google Shape;10;p2"/>
            <p:cNvSpPr/>
            <p:nvPr/>
          </p:nvSpPr>
          <p:spPr>
            <a:xfrm>
              <a:off x="6259100" y="3768300"/>
              <a:ext cx="1122775" cy="1124575"/>
            </a:xfrm>
            <a:custGeom>
              <a:avLst/>
              <a:gdLst/>
              <a:ahLst/>
              <a:cxnLst/>
              <a:rect l="l" t="t" r="r" b="b"/>
              <a:pathLst>
                <a:path w="44911" h="44983" extrusionOk="0">
                  <a:moveTo>
                    <a:pt x="44780" y="0"/>
                  </a:moveTo>
                  <a:cubicBezTo>
                    <a:pt x="20086" y="0"/>
                    <a:pt x="1" y="20098"/>
                    <a:pt x="1" y="44792"/>
                  </a:cubicBezTo>
                  <a:cubicBezTo>
                    <a:pt x="1" y="44851"/>
                    <a:pt x="1" y="44923"/>
                    <a:pt x="1" y="44982"/>
                  </a:cubicBezTo>
                  <a:lnTo>
                    <a:pt x="1084" y="44982"/>
                  </a:lnTo>
                  <a:cubicBezTo>
                    <a:pt x="1084" y="44923"/>
                    <a:pt x="1084" y="44851"/>
                    <a:pt x="1084" y="44792"/>
                  </a:cubicBezTo>
                  <a:cubicBezTo>
                    <a:pt x="1084" y="20693"/>
                    <a:pt x="20694" y="1096"/>
                    <a:pt x="44780" y="1096"/>
                  </a:cubicBezTo>
                  <a:lnTo>
                    <a:pt x="44911" y="1096"/>
                  </a:lnTo>
                  <a:lnTo>
                    <a:pt x="44911"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6421025" y="3930225"/>
              <a:ext cx="960850" cy="962650"/>
            </a:xfrm>
            <a:custGeom>
              <a:avLst/>
              <a:gdLst/>
              <a:ahLst/>
              <a:cxnLst/>
              <a:rect l="l" t="t" r="r" b="b"/>
              <a:pathLst>
                <a:path w="38434" h="38506" extrusionOk="0">
                  <a:moveTo>
                    <a:pt x="38303" y="0"/>
                  </a:moveTo>
                  <a:cubicBezTo>
                    <a:pt x="17181" y="0"/>
                    <a:pt x="1" y="17193"/>
                    <a:pt x="1" y="38315"/>
                  </a:cubicBezTo>
                  <a:cubicBezTo>
                    <a:pt x="1" y="38374"/>
                    <a:pt x="1" y="38446"/>
                    <a:pt x="1" y="38505"/>
                  </a:cubicBezTo>
                  <a:lnTo>
                    <a:pt x="1084" y="38505"/>
                  </a:lnTo>
                  <a:cubicBezTo>
                    <a:pt x="1084" y="38446"/>
                    <a:pt x="1084" y="38374"/>
                    <a:pt x="1084" y="38315"/>
                  </a:cubicBezTo>
                  <a:cubicBezTo>
                    <a:pt x="1084" y="17788"/>
                    <a:pt x="17777" y="1084"/>
                    <a:pt x="38303" y="1084"/>
                  </a:cubicBezTo>
                  <a:cubicBezTo>
                    <a:pt x="38351" y="1084"/>
                    <a:pt x="38386" y="1096"/>
                    <a:pt x="38434" y="1096"/>
                  </a:cubicBezTo>
                  <a:lnTo>
                    <a:pt x="38434"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6582950" y="4092150"/>
              <a:ext cx="798925" cy="800725"/>
            </a:xfrm>
            <a:custGeom>
              <a:avLst/>
              <a:gdLst/>
              <a:ahLst/>
              <a:cxnLst/>
              <a:rect l="l" t="t" r="r" b="b"/>
              <a:pathLst>
                <a:path w="31957" h="32029" extrusionOk="0">
                  <a:moveTo>
                    <a:pt x="31826" y="0"/>
                  </a:moveTo>
                  <a:cubicBezTo>
                    <a:pt x="14276" y="0"/>
                    <a:pt x="1" y="14276"/>
                    <a:pt x="1" y="31838"/>
                  </a:cubicBezTo>
                  <a:cubicBezTo>
                    <a:pt x="1" y="31897"/>
                    <a:pt x="1" y="31969"/>
                    <a:pt x="1" y="32028"/>
                  </a:cubicBezTo>
                  <a:lnTo>
                    <a:pt x="1084" y="32028"/>
                  </a:lnTo>
                  <a:cubicBezTo>
                    <a:pt x="1084" y="31969"/>
                    <a:pt x="1084" y="31897"/>
                    <a:pt x="1084" y="31838"/>
                  </a:cubicBezTo>
                  <a:cubicBezTo>
                    <a:pt x="1084" y="14883"/>
                    <a:pt x="14872" y="1084"/>
                    <a:pt x="31826" y="1084"/>
                  </a:cubicBezTo>
                  <a:cubicBezTo>
                    <a:pt x="31874" y="1084"/>
                    <a:pt x="31909" y="1096"/>
                    <a:pt x="31957" y="1096"/>
                  </a:cubicBezTo>
                  <a:lnTo>
                    <a:pt x="31957"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6744575" y="4254075"/>
              <a:ext cx="637300" cy="638800"/>
            </a:xfrm>
            <a:custGeom>
              <a:avLst/>
              <a:gdLst/>
              <a:ahLst/>
              <a:cxnLst/>
              <a:rect l="l" t="t" r="r" b="b"/>
              <a:pathLst>
                <a:path w="25492" h="25552" extrusionOk="0">
                  <a:moveTo>
                    <a:pt x="25361" y="0"/>
                  </a:moveTo>
                  <a:cubicBezTo>
                    <a:pt x="11383" y="0"/>
                    <a:pt x="1" y="11371"/>
                    <a:pt x="1" y="25361"/>
                  </a:cubicBezTo>
                  <a:cubicBezTo>
                    <a:pt x="1" y="25420"/>
                    <a:pt x="13" y="25492"/>
                    <a:pt x="13" y="25551"/>
                  </a:cubicBezTo>
                  <a:lnTo>
                    <a:pt x="1096" y="25551"/>
                  </a:lnTo>
                  <a:cubicBezTo>
                    <a:pt x="1096" y="25492"/>
                    <a:pt x="1096" y="25420"/>
                    <a:pt x="1096" y="25361"/>
                  </a:cubicBezTo>
                  <a:cubicBezTo>
                    <a:pt x="1096" y="11978"/>
                    <a:pt x="11978" y="1084"/>
                    <a:pt x="25361" y="1084"/>
                  </a:cubicBezTo>
                  <a:cubicBezTo>
                    <a:pt x="25409" y="1084"/>
                    <a:pt x="25444" y="1096"/>
                    <a:pt x="25492" y="1096"/>
                  </a:cubicBezTo>
                  <a:lnTo>
                    <a:pt x="25492"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6906500" y="4416000"/>
              <a:ext cx="475375" cy="476875"/>
            </a:xfrm>
            <a:custGeom>
              <a:avLst/>
              <a:gdLst/>
              <a:ahLst/>
              <a:cxnLst/>
              <a:rect l="l" t="t" r="r" b="b"/>
              <a:pathLst>
                <a:path w="19015" h="19075" extrusionOk="0">
                  <a:moveTo>
                    <a:pt x="18884" y="0"/>
                  </a:moveTo>
                  <a:cubicBezTo>
                    <a:pt x="8478" y="0"/>
                    <a:pt x="1" y="8466"/>
                    <a:pt x="1" y="18884"/>
                  </a:cubicBezTo>
                  <a:cubicBezTo>
                    <a:pt x="1" y="18943"/>
                    <a:pt x="13" y="19015"/>
                    <a:pt x="13" y="19074"/>
                  </a:cubicBezTo>
                  <a:lnTo>
                    <a:pt x="1096" y="19074"/>
                  </a:lnTo>
                  <a:cubicBezTo>
                    <a:pt x="1096" y="19015"/>
                    <a:pt x="1096" y="18943"/>
                    <a:pt x="1096" y="18884"/>
                  </a:cubicBezTo>
                  <a:cubicBezTo>
                    <a:pt x="1096" y="9073"/>
                    <a:pt x="9073" y="1084"/>
                    <a:pt x="18884" y="1084"/>
                  </a:cubicBezTo>
                  <a:lnTo>
                    <a:pt x="19015" y="1084"/>
                  </a:lnTo>
                  <a:lnTo>
                    <a:pt x="19015"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7068425" y="4577925"/>
              <a:ext cx="313450" cy="314950"/>
            </a:xfrm>
            <a:custGeom>
              <a:avLst/>
              <a:gdLst/>
              <a:ahLst/>
              <a:cxnLst/>
              <a:rect l="l" t="t" r="r" b="b"/>
              <a:pathLst>
                <a:path w="12538" h="12598" extrusionOk="0">
                  <a:moveTo>
                    <a:pt x="12407" y="0"/>
                  </a:moveTo>
                  <a:cubicBezTo>
                    <a:pt x="5573" y="0"/>
                    <a:pt x="1" y="5561"/>
                    <a:pt x="1" y="12407"/>
                  </a:cubicBezTo>
                  <a:cubicBezTo>
                    <a:pt x="1" y="12466"/>
                    <a:pt x="13" y="12538"/>
                    <a:pt x="13" y="12597"/>
                  </a:cubicBezTo>
                  <a:lnTo>
                    <a:pt x="1096" y="12597"/>
                  </a:lnTo>
                  <a:cubicBezTo>
                    <a:pt x="1096" y="12538"/>
                    <a:pt x="1096" y="12466"/>
                    <a:pt x="1096" y="12407"/>
                  </a:cubicBezTo>
                  <a:cubicBezTo>
                    <a:pt x="1096" y="6168"/>
                    <a:pt x="6168" y="1084"/>
                    <a:pt x="12407" y="1084"/>
                  </a:cubicBezTo>
                  <a:lnTo>
                    <a:pt x="12538" y="1084"/>
                  </a:lnTo>
                  <a:lnTo>
                    <a:pt x="12538"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7230350" y="4739850"/>
              <a:ext cx="151525" cy="153025"/>
            </a:xfrm>
            <a:custGeom>
              <a:avLst/>
              <a:gdLst/>
              <a:ahLst/>
              <a:cxnLst/>
              <a:rect l="l" t="t" r="r" b="b"/>
              <a:pathLst>
                <a:path w="6061" h="6121" extrusionOk="0">
                  <a:moveTo>
                    <a:pt x="5930" y="0"/>
                  </a:moveTo>
                  <a:cubicBezTo>
                    <a:pt x="2668" y="0"/>
                    <a:pt x="1" y="2655"/>
                    <a:pt x="1" y="5930"/>
                  </a:cubicBezTo>
                  <a:cubicBezTo>
                    <a:pt x="1" y="5989"/>
                    <a:pt x="13" y="6061"/>
                    <a:pt x="13" y="6120"/>
                  </a:cubicBezTo>
                  <a:lnTo>
                    <a:pt x="1096" y="6120"/>
                  </a:lnTo>
                  <a:cubicBezTo>
                    <a:pt x="1096" y="6061"/>
                    <a:pt x="1096" y="5989"/>
                    <a:pt x="1096" y="5930"/>
                  </a:cubicBezTo>
                  <a:cubicBezTo>
                    <a:pt x="1096" y="3263"/>
                    <a:pt x="3263" y="1084"/>
                    <a:pt x="5930" y="1084"/>
                  </a:cubicBezTo>
                  <a:cubicBezTo>
                    <a:pt x="5978" y="1084"/>
                    <a:pt x="6013" y="1096"/>
                    <a:pt x="6061" y="1096"/>
                  </a:cubicBezTo>
                  <a:lnTo>
                    <a:pt x="6061"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673250" y="4360650"/>
              <a:ext cx="281900" cy="247625"/>
            </a:xfrm>
            <a:custGeom>
              <a:avLst/>
              <a:gdLst/>
              <a:ahLst/>
              <a:cxnLst/>
              <a:rect l="l" t="t" r="r" b="b"/>
              <a:pathLst>
                <a:path w="11276" h="9905" extrusionOk="0">
                  <a:moveTo>
                    <a:pt x="5640" y="1760"/>
                  </a:moveTo>
                  <a:cubicBezTo>
                    <a:pt x="6663" y="1760"/>
                    <a:pt x="7670" y="2252"/>
                    <a:pt x="8287" y="3167"/>
                  </a:cubicBezTo>
                  <a:cubicBezTo>
                    <a:pt x="9275" y="4631"/>
                    <a:pt x="8894" y="6620"/>
                    <a:pt x="7430" y="7608"/>
                  </a:cubicBezTo>
                  <a:cubicBezTo>
                    <a:pt x="6882" y="7973"/>
                    <a:pt x="6262" y="8148"/>
                    <a:pt x="5648" y="8148"/>
                  </a:cubicBezTo>
                  <a:cubicBezTo>
                    <a:pt x="4619" y="8148"/>
                    <a:pt x="3607" y="7656"/>
                    <a:pt x="2989" y="6739"/>
                  </a:cubicBezTo>
                  <a:cubicBezTo>
                    <a:pt x="2000" y="5274"/>
                    <a:pt x="2393" y="3298"/>
                    <a:pt x="3858" y="2310"/>
                  </a:cubicBezTo>
                  <a:cubicBezTo>
                    <a:pt x="4403" y="1938"/>
                    <a:pt x="5024" y="1760"/>
                    <a:pt x="5640" y="1760"/>
                  </a:cubicBezTo>
                  <a:close/>
                  <a:moveTo>
                    <a:pt x="5632" y="1"/>
                  </a:moveTo>
                  <a:cubicBezTo>
                    <a:pt x="4679" y="1"/>
                    <a:pt x="3717" y="274"/>
                    <a:pt x="2869" y="845"/>
                  </a:cubicBezTo>
                  <a:cubicBezTo>
                    <a:pt x="595" y="2381"/>
                    <a:pt x="0" y="5453"/>
                    <a:pt x="1536" y="7727"/>
                  </a:cubicBezTo>
                  <a:cubicBezTo>
                    <a:pt x="2489" y="9142"/>
                    <a:pt x="4053" y="9905"/>
                    <a:pt x="5644" y="9905"/>
                  </a:cubicBezTo>
                  <a:cubicBezTo>
                    <a:pt x="6596" y="9905"/>
                    <a:pt x="7559" y="9631"/>
                    <a:pt x="8406" y="9060"/>
                  </a:cubicBezTo>
                  <a:cubicBezTo>
                    <a:pt x="10680" y="7525"/>
                    <a:pt x="11275" y="4453"/>
                    <a:pt x="9751" y="2179"/>
                  </a:cubicBezTo>
                  <a:cubicBezTo>
                    <a:pt x="8791" y="764"/>
                    <a:pt x="7224" y="1"/>
                    <a:pt x="563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013200" y="3417950"/>
              <a:ext cx="47075" cy="47075"/>
            </a:xfrm>
            <a:custGeom>
              <a:avLst/>
              <a:gdLst/>
              <a:ahLst/>
              <a:cxnLst/>
              <a:rect l="l" t="t" r="r" b="b"/>
              <a:pathLst>
                <a:path w="1883" h="1883" extrusionOk="0">
                  <a:moveTo>
                    <a:pt x="941" y="1"/>
                  </a:moveTo>
                  <a:cubicBezTo>
                    <a:pt x="418" y="1"/>
                    <a:pt x="1" y="430"/>
                    <a:pt x="1" y="941"/>
                  </a:cubicBezTo>
                  <a:cubicBezTo>
                    <a:pt x="1" y="1465"/>
                    <a:pt x="418"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6610625" y="937900"/>
              <a:ext cx="47350" cy="47350"/>
            </a:xfrm>
            <a:custGeom>
              <a:avLst/>
              <a:gdLst/>
              <a:ahLst/>
              <a:cxnLst/>
              <a:rect l="l" t="t" r="r" b="b"/>
              <a:pathLst>
                <a:path w="1894" h="1894" extrusionOk="0">
                  <a:moveTo>
                    <a:pt x="953" y="0"/>
                  </a:moveTo>
                  <a:cubicBezTo>
                    <a:pt x="430" y="0"/>
                    <a:pt x="1" y="429"/>
                    <a:pt x="1" y="953"/>
                  </a:cubicBezTo>
                  <a:cubicBezTo>
                    <a:pt x="1" y="1465"/>
                    <a:pt x="430" y="1893"/>
                    <a:pt x="953" y="1893"/>
                  </a:cubicBezTo>
                  <a:cubicBezTo>
                    <a:pt x="1465" y="1893"/>
                    <a:pt x="1894" y="1465"/>
                    <a:pt x="1894" y="953"/>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1173950" y="3417950"/>
              <a:ext cx="47350" cy="47075"/>
            </a:xfrm>
            <a:custGeom>
              <a:avLst/>
              <a:gdLst/>
              <a:ahLst/>
              <a:cxnLst/>
              <a:rect l="l" t="t" r="r" b="b"/>
              <a:pathLst>
                <a:path w="1894" h="1883" extrusionOk="0">
                  <a:moveTo>
                    <a:pt x="941" y="1"/>
                  </a:moveTo>
                  <a:cubicBezTo>
                    <a:pt x="429" y="1"/>
                    <a:pt x="0" y="430"/>
                    <a:pt x="0" y="941"/>
                  </a:cubicBezTo>
                  <a:cubicBezTo>
                    <a:pt x="0" y="1465"/>
                    <a:pt x="429" y="1882"/>
                    <a:pt x="941" y="1882"/>
                  </a:cubicBezTo>
                  <a:cubicBezTo>
                    <a:pt x="1465" y="1882"/>
                    <a:pt x="1893" y="1465"/>
                    <a:pt x="1893" y="941"/>
                  </a:cubicBezTo>
                  <a:cubicBezTo>
                    <a:pt x="1893"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6771675" y="937900"/>
              <a:ext cx="47050" cy="47350"/>
            </a:xfrm>
            <a:custGeom>
              <a:avLst/>
              <a:gdLst/>
              <a:ahLst/>
              <a:cxnLst/>
              <a:rect l="l" t="t" r="r" b="b"/>
              <a:pathLst>
                <a:path w="1882" h="1894" extrusionOk="0">
                  <a:moveTo>
                    <a:pt x="941" y="0"/>
                  </a:moveTo>
                  <a:cubicBezTo>
                    <a:pt x="429" y="0"/>
                    <a:pt x="0" y="429"/>
                    <a:pt x="0" y="953"/>
                  </a:cubicBezTo>
                  <a:cubicBezTo>
                    <a:pt x="0" y="1465"/>
                    <a:pt x="429" y="1893"/>
                    <a:pt x="941" y="1893"/>
                  </a:cubicBezTo>
                  <a:cubicBezTo>
                    <a:pt x="1465" y="1893"/>
                    <a:pt x="1881" y="1465"/>
                    <a:pt x="1881" y="953"/>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1334975" y="3417950"/>
              <a:ext cx="47050" cy="47075"/>
            </a:xfrm>
            <a:custGeom>
              <a:avLst/>
              <a:gdLst/>
              <a:ahLst/>
              <a:cxnLst/>
              <a:rect l="l" t="t" r="r" b="b"/>
              <a:pathLst>
                <a:path w="1882" h="1883" extrusionOk="0">
                  <a:moveTo>
                    <a:pt x="941" y="1"/>
                  </a:moveTo>
                  <a:cubicBezTo>
                    <a:pt x="417" y="1"/>
                    <a:pt x="1" y="430"/>
                    <a:pt x="1" y="941"/>
                  </a:cubicBezTo>
                  <a:cubicBezTo>
                    <a:pt x="1" y="1465"/>
                    <a:pt x="417" y="1882"/>
                    <a:pt x="941" y="1882"/>
                  </a:cubicBezTo>
                  <a:cubicBezTo>
                    <a:pt x="1465" y="1882"/>
                    <a:pt x="1882" y="1465"/>
                    <a:pt x="1882" y="941"/>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6932700" y="937900"/>
              <a:ext cx="47050" cy="47350"/>
            </a:xfrm>
            <a:custGeom>
              <a:avLst/>
              <a:gdLst/>
              <a:ahLst/>
              <a:cxnLst/>
              <a:rect l="l" t="t" r="r" b="b"/>
              <a:pathLst>
                <a:path w="1882" h="1894" extrusionOk="0">
                  <a:moveTo>
                    <a:pt x="941" y="0"/>
                  </a:moveTo>
                  <a:cubicBezTo>
                    <a:pt x="417" y="0"/>
                    <a:pt x="0" y="429"/>
                    <a:pt x="0" y="953"/>
                  </a:cubicBezTo>
                  <a:cubicBezTo>
                    <a:pt x="0"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1496000" y="3417950"/>
              <a:ext cx="47050" cy="47075"/>
            </a:xfrm>
            <a:custGeom>
              <a:avLst/>
              <a:gdLst/>
              <a:ahLst/>
              <a:cxnLst/>
              <a:rect l="l" t="t" r="r" b="b"/>
              <a:pathLst>
                <a:path w="1882" h="1883" extrusionOk="0">
                  <a:moveTo>
                    <a:pt x="941" y="1"/>
                  </a:moveTo>
                  <a:cubicBezTo>
                    <a:pt x="418" y="1"/>
                    <a:pt x="1" y="430"/>
                    <a:pt x="1" y="941"/>
                  </a:cubicBezTo>
                  <a:cubicBezTo>
                    <a:pt x="1" y="1465"/>
                    <a:pt x="418"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7093425" y="937900"/>
              <a:ext cx="47075" cy="47350"/>
            </a:xfrm>
            <a:custGeom>
              <a:avLst/>
              <a:gdLst/>
              <a:ahLst/>
              <a:cxnLst/>
              <a:rect l="l" t="t" r="r" b="b"/>
              <a:pathLst>
                <a:path w="1883" h="1894" extrusionOk="0">
                  <a:moveTo>
                    <a:pt x="941" y="0"/>
                  </a:moveTo>
                  <a:cubicBezTo>
                    <a:pt x="429" y="0"/>
                    <a:pt x="1" y="429"/>
                    <a:pt x="1" y="953"/>
                  </a:cubicBezTo>
                  <a:cubicBezTo>
                    <a:pt x="1" y="1465"/>
                    <a:pt x="429"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1627275" y="3417950"/>
              <a:ext cx="47050" cy="47075"/>
            </a:xfrm>
            <a:custGeom>
              <a:avLst/>
              <a:gdLst/>
              <a:ahLst/>
              <a:cxnLst/>
              <a:rect l="l" t="t" r="r" b="b"/>
              <a:pathLst>
                <a:path w="1882" h="1883" extrusionOk="0">
                  <a:moveTo>
                    <a:pt x="941" y="1"/>
                  </a:moveTo>
                  <a:cubicBezTo>
                    <a:pt x="417" y="1"/>
                    <a:pt x="0" y="430"/>
                    <a:pt x="0" y="941"/>
                  </a:cubicBezTo>
                  <a:cubicBezTo>
                    <a:pt x="0" y="1465"/>
                    <a:pt x="417"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7224700" y="937900"/>
              <a:ext cx="47350" cy="47350"/>
            </a:xfrm>
            <a:custGeom>
              <a:avLst/>
              <a:gdLst/>
              <a:ahLst/>
              <a:cxnLst/>
              <a:rect l="l" t="t" r="r" b="b"/>
              <a:pathLst>
                <a:path w="1894" h="1894" extrusionOk="0">
                  <a:moveTo>
                    <a:pt x="953" y="0"/>
                  </a:moveTo>
                  <a:cubicBezTo>
                    <a:pt x="429" y="0"/>
                    <a:pt x="1" y="429"/>
                    <a:pt x="1" y="953"/>
                  </a:cubicBezTo>
                  <a:cubicBezTo>
                    <a:pt x="1" y="1465"/>
                    <a:pt x="429" y="1893"/>
                    <a:pt x="953" y="1893"/>
                  </a:cubicBezTo>
                  <a:cubicBezTo>
                    <a:pt x="1465" y="1893"/>
                    <a:pt x="1894" y="1465"/>
                    <a:pt x="1894" y="953"/>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1013200" y="3579000"/>
              <a:ext cx="47075" cy="47050"/>
            </a:xfrm>
            <a:custGeom>
              <a:avLst/>
              <a:gdLst/>
              <a:ahLst/>
              <a:cxnLst/>
              <a:rect l="l" t="t" r="r" b="b"/>
              <a:pathLst>
                <a:path w="1883" h="1882" extrusionOk="0">
                  <a:moveTo>
                    <a:pt x="941" y="0"/>
                  </a:moveTo>
                  <a:cubicBezTo>
                    <a:pt x="418" y="0"/>
                    <a:pt x="1" y="417"/>
                    <a:pt x="1" y="941"/>
                  </a:cubicBezTo>
                  <a:cubicBezTo>
                    <a:pt x="1" y="1465"/>
                    <a:pt x="418"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6610625" y="1098925"/>
              <a:ext cx="47350" cy="47050"/>
            </a:xfrm>
            <a:custGeom>
              <a:avLst/>
              <a:gdLst/>
              <a:ahLst/>
              <a:cxnLst/>
              <a:rect l="l" t="t" r="r" b="b"/>
              <a:pathLst>
                <a:path w="1894" h="1882" extrusionOk="0">
                  <a:moveTo>
                    <a:pt x="953" y="1"/>
                  </a:moveTo>
                  <a:cubicBezTo>
                    <a:pt x="430" y="1"/>
                    <a:pt x="1" y="429"/>
                    <a:pt x="1" y="941"/>
                  </a:cubicBezTo>
                  <a:cubicBezTo>
                    <a:pt x="1" y="1465"/>
                    <a:pt x="430" y="1882"/>
                    <a:pt x="953" y="1882"/>
                  </a:cubicBezTo>
                  <a:cubicBezTo>
                    <a:pt x="1465" y="1882"/>
                    <a:pt x="1894" y="1465"/>
                    <a:pt x="1894" y="941"/>
                  </a:cubicBezTo>
                  <a:cubicBezTo>
                    <a:pt x="1894" y="429"/>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1173950" y="3579000"/>
              <a:ext cx="47350" cy="47050"/>
            </a:xfrm>
            <a:custGeom>
              <a:avLst/>
              <a:gdLst/>
              <a:ahLst/>
              <a:cxnLst/>
              <a:rect l="l" t="t" r="r" b="b"/>
              <a:pathLst>
                <a:path w="1894" h="1882" extrusionOk="0">
                  <a:moveTo>
                    <a:pt x="941" y="0"/>
                  </a:moveTo>
                  <a:cubicBezTo>
                    <a:pt x="429" y="0"/>
                    <a:pt x="0" y="417"/>
                    <a:pt x="0" y="941"/>
                  </a:cubicBezTo>
                  <a:cubicBezTo>
                    <a:pt x="0" y="1465"/>
                    <a:pt x="429" y="1881"/>
                    <a:pt x="941" y="1881"/>
                  </a:cubicBezTo>
                  <a:cubicBezTo>
                    <a:pt x="1465" y="1881"/>
                    <a:pt x="1893" y="1465"/>
                    <a:pt x="1893" y="941"/>
                  </a:cubicBezTo>
                  <a:cubicBezTo>
                    <a:pt x="1893"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6771675" y="1098925"/>
              <a:ext cx="47050" cy="47050"/>
            </a:xfrm>
            <a:custGeom>
              <a:avLst/>
              <a:gdLst/>
              <a:ahLst/>
              <a:cxnLst/>
              <a:rect l="l" t="t" r="r" b="b"/>
              <a:pathLst>
                <a:path w="1882" h="1882" extrusionOk="0">
                  <a:moveTo>
                    <a:pt x="941" y="1"/>
                  </a:moveTo>
                  <a:cubicBezTo>
                    <a:pt x="429" y="1"/>
                    <a:pt x="0" y="429"/>
                    <a:pt x="0" y="941"/>
                  </a:cubicBezTo>
                  <a:cubicBezTo>
                    <a:pt x="0" y="1465"/>
                    <a:pt x="429" y="1882"/>
                    <a:pt x="941" y="1882"/>
                  </a:cubicBezTo>
                  <a:cubicBezTo>
                    <a:pt x="1465" y="1882"/>
                    <a:pt x="1881" y="1465"/>
                    <a:pt x="1881" y="941"/>
                  </a:cubicBezTo>
                  <a:cubicBezTo>
                    <a:pt x="1881" y="429"/>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1334975" y="3579000"/>
              <a:ext cx="47050" cy="47050"/>
            </a:xfrm>
            <a:custGeom>
              <a:avLst/>
              <a:gdLst/>
              <a:ahLst/>
              <a:cxnLst/>
              <a:rect l="l" t="t" r="r" b="b"/>
              <a:pathLst>
                <a:path w="1882" h="1882" extrusionOk="0">
                  <a:moveTo>
                    <a:pt x="941" y="0"/>
                  </a:moveTo>
                  <a:cubicBezTo>
                    <a:pt x="417" y="0"/>
                    <a:pt x="1" y="417"/>
                    <a:pt x="1" y="941"/>
                  </a:cubicBezTo>
                  <a:cubicBezTo>
                    <a:pt x="1" y="1465"/>
                    <a:pt x="417" y="1881"/>
                    <a:pt x="941" y="1881"/>
                  </a:cubicBezTo>
                  <a:cubicBezTo>
                    <a:pt x="1465" y="1881"/>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6932700" y="1098925"/>
              <a:ext cx="47050" cy="47050"/>
            </a:xfrm>
            <a:custGeom>
              <a:avLst/>
              <a:gdLst/>
              <a:ahLst/>
              <a:cxnLst/>
              <a:rect l="l" t="t" r="r" b="b"/>
              <a:pathLst>
                <a:path w="1882" h="1882" extrusionOk="0">
                  <a:moveTo>
                    <a:pt x="941" y="1"/>
                  </a:moveTo>
                  <a:cubicBezTo>
                    <a:pt x="417" y="1"/>
                    <a:pt x="0" y="429"/>
                    <a:pt x="0" y="941"/>
                  </a:cubicBezTo>
                  <a:cubicBezTo>
                    <a:pt x="0" y="1465"/>
                    <a:pt x="417" y="1882"/>
                    <a:pt x="941" y="1882"/>
                  </a:cubicBezTo>
                  <a:cubicBezTo>
                    <a:pt x="1453" y="1882"/>
                    <a:pt x="1882" y="1465"/>
                    <a:pt x="1882" y="941"/>
                  </a:cubicBezTo>
                  <a:cubicBezTo>
                    <a:pt x="1882" y="429"/>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1496000" y="3579000"/>
              <a:ext cx="47050" cy="47050"/>
            </a:xfrm>
            <a:custGeom>
              <a:avLst/>
              <a:gdLst/>
              <a:ahLst/>
              <a:cxnLst/>
              <a:rect l="l" t="t" r="r" b="b"/>
              <a:pathLst>
                <a:path w="1882" h="1882" extrusionOk="0">
                  <a:moveTo>
                    <a:pt x="941" y="0"/>
                  </a:moveTo>
                  <a:cubicBezTo>
                    <a:pt x="418" y="0"/>
                    <a:pt x="1" y="417"/>
                    <a:pt x="1" y="941"/>
                  </a:cubicBezTo>
                  <a:cubicBezTo>
                    <a:pt x="1" y="1465"/>
                    <a:pt x="418"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7093425" y="1098925"/>
              <a:ext cx="47075" cy="47050"/>
            </a:xfrm>
            <a:custGeom>
              <a:avLst/>
              <a:gdLst/>
              <a:ahLst/>
              <a:cxnLst/>
              <a:rect l="l" t="t" r="r" b="b"/>
              <a:pathLst>
                <a:path w="1883" h="1882" extrusionOk="0">
                  <a:moveTo>
                    <a:pt x="941" y="1"/>
                  </a:moveTo>
                  <a:cubicBezTo>
                    <a:pt x="429" y="1"/>
                    <a:pt x="1" y="429"/>
                    <a:pt x="1" y="941"/>
                  </a:cubicBezTo>
                  <a:cubicBezTo>
                    <a:pt x="1" y="1465"/>
                    <a:pt x="429" y="1882"/>
                    <a:pt x="941" y="1882"/>
                  </a:cubicBezTo>
                  <a:cubicBezTo>
                    <a:pt x="1465" y="1882"/>
                    <a:pt x="1882" y="1465"/>
                    <a:pt x="1882" y="941"/>
                  </a:cubicBezTo>
                  <a:cubicBezTo>
                    <a:pt x="1882" y="429"/>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1627275" y="3579000"/>
              <a:ext cx="47050" cy="47050"/>
            </a:xfrm>
            <a:custGeom>
              <a:avLst/>
              <a:gdLst/>
              <a:ahLst/>
              <a:cxnLst/>
              <a:rect l="l" t="t" r="r" b="b"/>
              <a:pathLst>
                <a:path w="1882" h="1882" extrusionOk="0">
                  <a:moveTo>
                    <a:pt x="941" y="0"/>
                  </a:moveTo>
                  <a:cubicBezTo>
                    <a:pt x="417" y="0"/>
                    <a:pt x="0" y="417"/>
                    <a:pt x="0" y="941"/>
                  </a:cubicBezTo>
                  <a:cubicBezTo>
                    <a:pt x="0" y="1465"/>
                    <a:pt x="417"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7224700" y="1098925"/>
              <a:ext cx="47350" cy="47050"/>
            </a:xfrm>
            <a:custGeom>
              <a:avLst/>
              <a:gdLst/>
              <a:ahLst/>
              <a:cxnLst/>
              <a:rect l="l" t="t" r="r" b="b"/>
              <a:pathLst>
                <a:path w="1894" h="1882" extrusionOk="0">
                  <a:moveTo>
                    <a:pt x="953" y="1"/>
                  </a:moveTo>
                  <a:cubicBezTo>
                    <a:pt x="429" y="1"/>
                    <a:pt x="1" y="429"/>
                    <a:pt x="1" y="941"/>
                  </a:cubicBezTo>
                  <a:cubicBezTo>
                    <a:pt x="1" y="1465"/>
                    <a:pt x="429" y="1882"/>
                    <a:pt x="953" y="1882"/>
                  </a:cubicBezTo>
                  <a:cubicBezTo>
                    <a:pt x="1465" y="1882"/>
                    <a:pt x="1894" y="1465"/>
                    <a:pt x="1894" y="941"/>
                  </a:cubicBezTo>
                  <a:cubicBezTo>
                    <a:pt x="1894" y="429"/>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1013200" y="3740025"/>
              <a:ext cx="47075" cy="47050"/>
            </a:xfrm>
            <a:custGeom>
              <a:avLst/>
              <a:gdLst/>
              <a:ahLst/>
              <a:cxnLst/>
              <a:rect l="l" t="t" r="r" b="b"/>
              <a:pathLst>
                <a:path w="1883" h="1882" extrusionOk="0">
                  <a:moveTo>
                    <a:pt x="941" y="0"/>
                  </a:moveTo>
                  <a:cubicBezTo>
                    <a:pt x="418" y="0"/>
                    <a:pt x="1" y="417"/>
                    <a:pt x="1" y="941"/>
                  </a:cubicBezTo>
                  <a:cubicBezTo>
                    <a:pt x="1" y="1465"/>
                    <a:pt x="418"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6610625" y="1259950"/>
              <a:ext cx="47350" cy="47075"/>
            </a:xfrm>
            <a:custGeom>
              <a:avLst/>
              <a:gdLst/>
              <a:ahLst/>
              <a:cxnLst/>
              <a:rect l="l" t="t" r="r" b="b"/>
              <a:pathLst>
                <a:path w="1894" h="1883" extrusionOk="0">
                  <a:moveTo>
                    <a:pt x="953" y="1"/>
                  </a:moveTo>
                  <a:cubicBezTo>
                    <a:pt x="430" y="1"/>
                    <a:pt x="1" y="418"/>
                    <a:pt x="1" y="941"/>
                  </a:cubicBezTo>
                  <a:cubicBezTo>
                    <a:pt x="1" y="1465"/>
                    <a:pt x="430" y="1882"/>
                    <a:pt x="953" y="1882"/>
                  </a:cubicBezTo>
                  <a:cubicBezTo>
                    <a:pt x="1465" y="1882"/>
                    <a:pt x="1894" y="1465"/>
                    <a:pt x="1894" y="941"/>
                  </a:cubicBezTo>
                  <a:cubicBezTo>
                    <a:pt x="1894"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1173950" y="3740025"/>
              <a:ext cx="47350" cy="47050"/>
            </a:xfrm>
            <a:custGeom>
              <a:avLst/>
              <a:gdLst/>
              <a:ahLst/>
              <a:cxnLst/>
              <a:rect l="l" t="t" r="r" b="b"/>
              <a:pathLst>
                <a:path w="1894" h="1882" extrusionOk="0">
                  <a:moveTo>
                    <a:pt x="941" y="0"/>
                  </a:moveTo>
                  <a:cubicBezTo>
                    <a:pt x="429" y="0"/>
                    <a:pt x="0" y="417"/>
                    <a:pt x="0" y="941"/>
                  </a:cubicBezTo>
                  <a:cubicBezTo>
                    <a:pt x="0" y="1465"/>
                    <a:pt x="429" y="1882"/>
                    <a:pt x="941" y="1882"/>
                  </a:cubicBezTo>
                  <a:cubicBezTo>
                    <a:pt x="1465" y="1882"/>
                    <a:pt x="1893" y="1465"/>
                    <a:pt x="1893" y="941"/>
                  </a:cubicBezTo>
                  <a:cubicBezTo>
                    <a:pt x="1893"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6771675" y="1259950"/>
              <a:ext cx="47050" cy="47075"/>
            </a:xfrm>
            <a:custGeom>
              <a:avLst/>
              <a:gdLst/>
              <a:ahLst/>
              <a:cxnLst/>
              <a:rect l="l" t="t" r="r" b="b"/>
              <a:pathLst>
                <a:path w="1882" h="1883" extrusionOk="0">
                  <a:moveTo>
                    <a:pt x="941" y="1"/>
                  </a:moveTo>
                  <a:cubicBezTo>
                    <a:pt x="429" y="1"/>
                    <a:pt x="0" y="418"/>
                    <a:pt x="0" y="941"/>
                  </a:cubicBezTo>
                  <a:cubicBezTo>
                    <a:pt x="0" y="1465"/>
                    <a:pt x="429" y="1882"/>
                    <a:pt x="941" y="1882"/>
                  </a:cubicBezTo>
                  <a:cubicBezTo>
                    <a:pt x="1465" y="1882"/>
                    <a:pt x="1881" y="1465"/>
                    <a:pt x="1881" y="941"/>
                  </a:cubicBezTo>
                  <a:cubicBezTo>
                    <a:pt x="1881"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1334975" y="3740025"/>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6932700" y="1259950"/>
              <a:ext cx="47050" cy="47075"/>
            </a:xfrm>
            <a:custGeom>
              <a:avLst/>
              <a:gdLst/>
              <a:ahLst/>
              <a:cxnLst/>
              <a:rect l="l" t="t" r="r" b="b"/>
              <a:pathLst>
                <a:path w="1882" h="1883" extrusionOk="0">
                  <a:moveTo>
                    <a:pt x="941" y="1"/>
                  </a:moveTo>
                  <a:cubicBezTo>
                    <a:pt x="417" y="1"/>
                    <a:pt x="0" y="418"/>
                    <a:pt x="0" y="941"/>
                  </a:cubicBezTo>
                  <a:cubicBezTo>
                    <a:pt x="0" y="1465"/>
                    <a:pt x="417" y="1882"/>
                    <a:pt x="941" y="1882"/>
                  </a:cubicBezTo>
                  <a:cubicBezTo>
                    <a:pt x="1453" y="1882"/>
                    <a:pt x="1882" y="1465"/>
                    <a:pt x="1882" y="941"/>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1496000" y="3740025"/>
              <a:ext cx="47050" cy="47050"/>
            </a:xfrm>
            <a:custGeom>
              <a:avLst/>
              <a:gdLst/>
              <a:ahLst/>
              <a:cxnLst/>
              <a:rect l="l" t="t" r="r" b="b"/>
              <a:pathLst>
                <a:path w="1882" h="1882" extrusionOk="0">
                  <a:moveTo>
                    <a:pt x="941" y="0"/>
                  </a:moveTo>
                  <a:cubicBezTo>
                    <a:pt x="418" y="0"/>
                    <a:pt x="1" y="417"/>
                    <a:pt x="1" y="941"/>
                  </a:cubicBezTo>
                  <a:cubicBezTo>
                    <a:pt x="1" y="1465"/>
                    <a:pt x="418"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7093425" y="1259950"/>
              <a:ext cx="47075" cy="47075"/>
            </a:xfrm>
            <a:custGeom>
              <a:avLst/>
              <a:gdLst/>
              <a:ahLst/>
              <a:cxnLst/>
              <a:rect l="l" t="t" r="r" b="b"/>
              <a:pathLst>
                <a:path w="1883" h="1883" extrusionOk="0">
                  <a:moveTo>
                    <a:pt x="941" y="1"/>
                  </a:moveTo>
                  <a:cubicBezTo>
                    <a:pt x="429" y="1"/>
                    <a:pt x="1" y="418"/>
                    <a:pt x="1" y="941"/>
                  </a:cubicBezTo>
                  <a:cubicBezTo>
                    <a:pt x="1" y="1465"/>
                    <a:pt x="429" y="1882"/>
                    <a:pt x="941" y="1882"/>
                  </a:cubicBezTo>
                  <a:cubicBezTo>
                    <a:pt x="1465" y="1882"/>
                    <a:pt x="1882" y="1465"/>
                    <a:pt x="1882" y="941"/>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1627275" y="3740025"/>
              <a:ext cx="47050" cy="47050"/>
            </a:xfrm>
            <a:custGeom>
              <a:avLst/>
              <a:gdLst/>
              <a:ahLst/>
              <a:cxnLst/>
              <a:rect l="l" t="t" r="r" b="b"/>
              <a:pathLst>
                <a:path w="1882" h="1882" extrusionOk="0">
                  <a:moveTo>
                    <a:pt x="941" y="0"/>
                  </a:moveTo>
                  <a:cubicBezTo>
                    <a:pt x="417" y="0"/>
                    <a:pt x="0" y="417"/>
                    <a:pt x="0" y="941"/>
                  </a:cubicBezTo>
                  <a:cubicBezTo>
                    <a:pt x="0"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7224700" y="1259950"/>
              <a:ext cx="47350" cy="47075"/>
            </a:xfrm>
            <a:custGeom>
              <a:avLst/>
              <a:gdLst/>
              <a:ahLst/>
              <a:cxnLst/>
              <a:rect l="l" t="t" r="r" b="b"/>
              <a:pathLst>
                <a:path w="1894" h="1883" extrusionOk="0">
                  <a:moveTo>
                    <a:pt x="953" y="1"/>
                  </a:moveTo>
                  <a:cubicBezTo>
                    <a:pt x="429" y="1"/>
                    <a:pt x="1" y="418"/>
                    <a:pt x="1" y="941"/>
                  </a:cubicBezTo>
                  <a:cubicBezTo>
                    <a:pt x="1" y="1465"/>
                    <a:pt x="429" y="1882"/>
                    <a:pt x="953" y="1882"/>
                  </a:cubicBezTo>
                  <a:cubicBezTo>
                    <a:pt x="1465" y="1882"/>
                    <a:pt x="1894" y="1465"/>
                    <a:pt x="1894" y="941"/>
                  </a:cubicBezTo>
                  <a:cubicBezTo>
                    <a:pt x="1894"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1013200" y="3901050"/>
              <a:ext cx="47075" cy="47050"/>
            </a:xfrm>
            <a:custGeom>
              <a:avLst/>
              <a:gdLst/>
              <a:ahLst/>
              <a:cxnLst/>
              <a:rect l="l" t="t" r="r" b="b"/>
              <a:pathLst>
                <a:path w="1883" h="1882" extrusionOk="0">
                  <a:moveTo>
                    <a:pt x="941" y="1"/>
                  </a:moveTo>
                  <a:cubicBezTo>
                    <a:pt x="418" y="1"/>
                    <a:pt x="1" y="417"/>
                    <a:pt x="1" y="941"/>
                  </a:cubicBezTo>
                  <a:cubicBezTo>
                    <a:pt x="1" y="1453"/>
                    <a:pt x="418"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6610625" y="1421000"/>
              <a:ext cx="47350" cy="47050"/>
            </a:xfrm>
            <a:custGeom>
              <a:avLst/>
              <a:gdLst/>
              <a:ahLst/>
              <a:cxnLst/>
              <a:rect l="l" t="t" r="r" b="b"/>
              <a:pathLst>
                <a:path w="1894" h="1882" extrusionOk="0">
                  <a:moveTo>
                    <a:pt x="953" y="0"/>
                  </a:moveTo>
                  <a:cubicBezTo>
                    <a:pt x="430" y="0"/>
                    <a:pt x="1" y="417"/>
                    <a:pt x="1" y="941"/>
                  </a:cubicBezTo>
                  <a:cubicBezTo>
                    <a:pt x="1" y="1453"/>
                    <a:pt x="430" y="1881"/>
                    <a:pt x="953" y="1881"/>
                  </a:cubicBezTo>
                  <a:cubicBezTo>
                    <a:pt x="1465" y="1881"/>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1173950" y="3901050"/>
              <a:ext cx="47350" cy="47050"/>
            </a:xfrm>
            <a:custGeom>
              <a:avLst/>
              <a:gdLst/>
              <a:ahLst/>
              <a:cxnLst/>
              <a:rect l="l" t="t" r="r" b="b"/>
              <a:pathLst>
                <a:path w="1894" h="1882" extrusionOk="0">
                  <a:moveTo>
                    <a:pt x="941" y="1"/>
                  </a:moveTo>
                  <a:cubicBezTo>
                    <a:pt x="429" y="1"/>
                    <a:pt x="0" y="417"/>
                    <a:pt x="0" y="941"/>
                  </a:cubicBezTo>
                  <a:cubicBezTo>
                    <a:pt x="0" y="1453"/>
                    <a:pt x="429" y="1882"/>
                    <a:pt x="941" y="1882"/>
                  </a:cubicBezTo>
                  <a:cubicBezTo>
                    <a:pt x="1465" y="1882"/>
                    <a:pt x="1893" y="1453"/>
                    <a:pt x="1893" y="941"/>
                  </a:cubicBezTo>
                  <a:cubicBezTo>
                    <a:pt x="1893"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6771675" y="1421000"/>
              <a:ext cx="47050" cy="47050"/>
            </a:xfrm>
            <a:custGeom>
              <a:avLst/>
              <a:gdLst/>
              <a:ahLst/>
              <a:cxnLst/>
              <a:rect l="l" t="t" r="r" b="b"/>
              <a:pathLst>
                <a:path w="1882" h="1882" extrusionOk="0">
                  <a:moveTo>
                    <a:pt x="941" y="0"/>
                  </a:moveTo>
                  <a:cubicBezTo>
                    <a:pt x="429" y="0"/>
                    <a:pt x="0" y="417"/>
                    <a:pt x="0" y="941"/>
                  </a:cubicBezTo>
                  <a:cubicBezTo>
                    <a:pt x="0" y="1453"/>
                    <a:pt x="429" y="1881"/>
                    <a:pt x="941" y="1881"/>
                  </a:cubicBezTo>
                  <a:cubicBezTo>
                    <a:pt x="1465" y="1881"/>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1334975" y="39010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6932700" y="1421000"/>
              <a:ext cx="47050" cy="47050"/>
            </a:xfrm>
            <a:custGeom>
              <a:avLst/>
              <a:gdLst/>
              <a:ahLst/>
              <a:cxnLst/>
              <a:rect l="l" t="t" r="r" b="b"/>
              <a:pathLst>
                <a:path w="1882" h="1882" extrusionOk="0">
                  <a:moveTo>
                    <a:pt x="941" y="0"/>
                  </a:moveTo>
                  <a:cubicBezTo>
                    <a:pt x="417" y="0"/>
                    <a:pt x="0" y="417"/>
                    <a:pt x="0" y="941"/>
                  </a:cubicBezTo>
                  <a:cubicBezTo>
                    <a:pt x="0" y="1453"/>
                    <a:pt x="417" y="1881"/>
                    <a:pt x="941" y="1881"/>
                  </a:cubicBezTo>
                  <a:cubicBezTo>
                    <a:pt x="1453" y="1881"/>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1496000" y="3901050"/>
              <a:ext cx="47050" cy="47050"/>
            </a:xfrm>
            <a:custGeom>
              <a:avLst/>
              <a:gdLst/>
              <a:ahLst/>
              <a:cxnLst/>
              <a:rect l="l" t="t" r="r" b="b"/>
              <a:pathLst>
                <a:path w="1882" h="1882" extrusionOk="0">
                  <a:moveTo>
                    <a:pt x="941" y="1"/>
                  </a:moveTo>
                  <a:cubicBezTo>
                    <a:pt x="418" y="1"/>
                    <a:pt x="1" y="417"/>
                    <a:pt x="1" y="941"/>
                  </a:cubicBezTo>
                  <a:cubicBezTo>
                    <a:pt x="1" y="1453"/>
                    <a:pt x="418"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7093425" y="1421000"/>
              <a:ext cx="47075" cy="47050"/>
            </a:xfrm>
            <a:custGeom>
              <a:avLst/>
              <a:gdLst/>
              <a:ahLst/>
              <a:cxnLst/>
              <a:rect l="l" t="t" r="r" b="b"/>
              <a:pathLst>
                <a:path w="1883" h="1882" extrusionOk="0">
                  <a:moveTo>
                    <a:pt x="941" y="0"/>
                  </a:moveTo>
                  <a:cubicBezTo>
                    <a:pt x="429" y="0"/>
                    <a:pt x="1" y="417"/>
                    <a:pt x="1" y="941"/>
                  </a:cubicBezTo>
                  <a:cubicBezTo>
                    <a:pt x="1" y="1453"/>
                    <a:pt x="429" y="1881"/>
                    <a:pt x="941" y="1881"/>
                  </a:cubicBezTo>
                  <a:cubicBezTo>
                    <a:pt x="1465" y="1881"/>
                    <a:pt x="1882" y="1453"/>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1627275" y="3901050"/>
              <a:ext cx="47050" cy="47050"/>
            </a:xfrm>
            <a:custGeom>
              <a:avLst/>
              <a:gdLst/>
              <a:ahLst/>
              <a:cxnLst/>
              <a:rect l="l" t="t" r="r" b="b"/>
              <a:pathLst>
                <a:path w="1882" h="1882" extrusionOk="0">
                  <a:moveTo>
                    <a:pt x="941" y="1"/>
                  </a:moveTo>
                  <a:cubicBezTo>
                    <a:pt x="417" y="1"/>
                    <a:pt x="0" y="417"/>
                    <a:pt x="0" y="941"/>
                  </a:cubicBezTo>
                  <a:cubicBezTo>
                    <a:pt x="0"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7224700" y="1421000"/>
              <a:ext cx="47350" cy="47050"/>
            </a:xfrm>
            <a:custGeom>
              <a:avLst/>
              <a:gdLst/>
              <a:ahLst/>
              <a:cxnLst/>
              <a:rect l="l" t="t" r="r" b="b"/>
              <a:pathLst>
                <a:path w="1894" h="1882" extrusionOk="0">
                  <a:moveTo>
                    <a:pt x="953" y="0"/>
                  </a:moveTo>
                  <a:cubicBezTo>
                    <a:pt x="429" y="0"/>
                    <a:pt x="1" y="417"/>
                    <a:pt x="1" y="941"/>
                  </a:cubicBezTo>
                  <a:cubicBezTo>
                    <a:pt x="1" y="1453"/>
                    <a:pt x="429" y="1881"/>
                    <a:pt x="953" y="1881"/>
                  </a:cubicBezTo>
                  <a:cubicBezTo>
                    <a:pt x="1465" y="1881"/>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1013200" y="4061800"/>
              <a:ext cx="47075" cy="47350"/>
            </a:xfrm>
            <a:custGeom>
              <a:avLst/>
              <a:gdLst/>
              <a:ahLst/>
              <a:cxnLst/>
              <a:rect l="l" t="t" r="r" b="b"/>
              <a:pathLst>
                <a:path w="1883" h="1894" extrusionOk="0">
                  <a:moveTo>
                    <a:pt x="941" y="0"/>
                  </a:moveTo>
                  <a:cubicBezTo>
                    <a:pt x="418" y="0"/>
                    <a:pt x="1" y="429"/>
                    <a:pt x="1" y="941"/>
                  </a:cubicBezTo>
                  <a:cubicBezTo>
                    <a:pt x="1" y="1464"/>
                    <a:pt x="418"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6610625" y="1582025"/>
              <a:ext cx="47350" cy="47050"/>
            </a:xfrm>
            <a:custGeom>
              <a:avLst/>
              <a:gdLst/>
              <a:ahLst/>
              <a:cxnLst/>
              <a:rect l="l" t="t" r="r" b="b"/>
              <a:pathLst>
                <a:path w="1894" h="1882" extrusionOk="0">
                  <a:moveTo>
                    <a:pt x="953" y="0"/>
                  </a:moveTo>
                  <a:cubicBezTo>
                    <a:pt x="430" y="0"/>
                    <a:pt x="1" y="417"/>
                    <a:pt x="1" y="941"/>
                  </a:cubicBezTo>
                  <a:cubicBezTo>
                    <a:pt x="1" y="1453"/>
                    <a:pt x="430" y="1882"/>
                    <a:pt x="953" y="1882"/>
                  </a:cubicBezTo>
                  <a:cubicBezTo>
                    <a:pt x="1465" y="1882"/>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1173950" y="4061800"/>
              <a:ext cx="47350" cy="47350"/>
            </a:xfrm>
            <a:custGeom>
              <a:avLst/>
              <a:gdLst/>
              <a:ahLst/>
              <a:cxnLst/>
              <a:rect l="l" t="t" r="r" b="b"/>
              <a:pathLst>
                <a:path w="1894" h="1894" extrusionOk="0">
                  <a:moveTo>
                    <a:pt x="941" y="0"/>
                  </a:moveTo>
                  <a:cubicBezTo>
                    <a:pt x="429" y="0"/>
                    <a:pt x="0" y="429"/>
                    <a:pt x="0" y="941"/>
                  </a:cubicBezTo>
                  <a:cubicBezTo>
                    <a:pt x="0" y="1464"/>
                    <a:pt x="429" y="1893"/>
                    <a:pt x="941" y="1893"/>
                  </a:cubicBezTo>
                  <a:cubicBezTo>
                    <a:pt x="1465" y="1893"/>
                    <a:pt x="1893" y="1464"/>
                    <a:pt x="1893" y="941"/>
                  </a:cubicBezTo>
                  <a:cubicBezTo>
                    <a:pt x="1893"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6771675" y="1582025"/>
              <a:ext cx="47050" cy="47050"/>
            </a:xfrm>
            <a:custGeom>
              <a:avLst/>
              <a:gdLst/>
              <a:ahLst/>
              <a:cxnLst/>
              <a:rect l="l" t="t" r="r" b="b"/>
              <a:pathLst>
                <a:path w="1882" h="1882" extrusionOk="0">
                  <a:moveTo>
                    <a:pt x="941" y="0"/>
                  </a:moveTo>
                  <a:cubicBezTo>
                    <a:pt x="429" y="0"/>
                    <a:pt x="0" y="417"/>
                    <a:pt x="0" y="941"/>
                  </a:cubicBezTo>
                  <a:cubicBezTo>
                    <a:pt x="0" y="1453"/>
                    <a:pt x="429" y="1882"/>
                    <a:pt x="941" y="1882"/>
                  </a:cubicBezTo>
                  <a:cubicBezTo>
                    <a:pt x="1465" y="1882"/>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1334975" y="4061800"/>
              <a:ext cx="47050" cy="47350"/>
            </a:xfrm>
            <a:custGeom>
              <a:avLst/>
              <a:gdLst/>
              <a:ahLst/>
              <a:cxnLst/>
              <a:rect l="l" t="t" r="r" b="b"/>
              <a:pathLst>
                <a:path w="1882" h="1894" extrusionOk="0">
                  <a:moveTo>
                    <a:pt x="941" y="0"/>
                  </a:moveTo>
                  <a:cubicBezTo>
                    <a:pt x="417" y="0"/>
                    <a:pt x="1" y="429"/>
                    <a:pt x="1" y="941"/>
                  </a:cubicBezTo>
                  <a:cubicBezTo>
                    <a:pt x="1" y="1464"/>
                    <a:pt x="417" y="1893"/>
                    <a:pt x="941" y="1893"/>
                  </a:cubicBezTo>
                  <a:cubicBezTo>
                    <a:pt x="1465" y="1893"/>
                    <a:pt x="1882" y="1464"/>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6932700" y="1582025"/>
              <a:ext cx="47050" cy="47050"/>
            </a:xfrm>
            <a:custGeom>
              <a:avLst/>
              <a:gdLst/>
              <a:ahLst/>
              <a:cxnLst/>
              <a:rect l="l" t="t" r="r" b="b"/>
              <a:pathLst>
                <a:path w="1882" h="1882" extrusionOk="0">
                  <a:moveTo>
                    <a:pt x="941" y="0"/>
                  </a:moveTo>
                  <a:cubicBezTo>
                    <a:pt x="417" y="0"/>
                    <a:pt x="0" y="417"/>
                    <a:pt x="0" y="941"/>
                  </a:cubicBezTo>
                  <a:cubicBezTo>
                    <a:pt x="0" y="1453"/>
                    <a:pt x="417" y="1882"/>
                    <a:pt x="941" y="1882"/>
                  </a:cubicBezTo>
                  <a:cubicBezTo>
                    <a:pt x="1453" y="1882"/>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1496000" y="4061800"/>
              <a:ext cx="47050" cy="47350"/>
            </a:xfrm>
            <a:custGeom>
              <a:avLst/>
              <a:gdLst/>
              <a:ahLst/>
              <a:cxnLst/>
              <a:rect l="l" t="t" r="r" b="b"/>
              <a:pathLst>
                <a:path w="1882" h="1894" extrusionOk="0">
                  <a:moveTo>
                    <a:pt x="941" y="0"/>
                  </a:moveTo>
                  <a:cubicBezTo>
                    <a:pt x="418" y="0"/>
                    <a:pt x="1" y="429"/>
                    <a:pt x="1" y="941"/>
                  </a:cubicBezTo>
                  <a:cubicBezTo>
                    <a:pt x="1" y="1464"/>
                    <a:pt x="418"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7093425" y="1582025"/>
              <a:ext cx="47075" cy="47050"/>
            </a:xfrm>
            <a:custGeom>
              <a:avLst/>
              <a:gdLst/>
              <a:ahLst/>
              <a:cxnLst/>
              <a:rect l="l" t="t" r="r" b="b"/>
              <a:pathLst>
                <a:path w="1883" h="1882" extrusionOk="0">
                  <a:moveTo>
                    <a:pt x="941" y="0"/>
                  </a:moveTo>
                  <a:cubicBezTo>
                    <a:pt x="429" y="0"/>
                    <a:pt x="1" y="417"/>
                    <a:pt x="1" y="941"/>
                  </a:cubicBezTo>
                  <a:cubicBezTo>
                    <a:pt x="1" y="1453"/>
                    <a:pt x="429" y="1882"/>
                    <a:pt x="941" y="1882"/>
                  </a:cubicBezTo>
                  <a:cubicBezTo>
                    <a:pt x="1465" y="1882"/>
                    <a:pt x="1882" y="1453"/>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1627275" y="4061800"/>
              <a:ext cx="47050" cy="47350"/>
            </a:xfrm>
            <a:custGeom>
              <a:avLst/>
              <a:gdLst/>
              <a:ahLst/>
              <a:cxnLst/>
              <a:rect l="l" t="t" r="r" b="b"/>
              <a:pathLst>
                <a:path w="1882" h="1894" extrusionOk="0">
                  <a:moveTo>
                    <a:pt x="941" y="0"/>
                  </a:moveTo>
                  <a:cubicBezTo>
                    <a:pt x="417" y="0"/>
                    <a:pt x="0" y="429"/>
                    <a:pt x="0" y="941"/>
                  </a:cubicBezTo>
                  <a:cubicBezTo>
                    <a:pt x="0" y="1464"/>
                    <a:pt x="417"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7224700" y="1582025"/>
              <a:ext cx="47350" cy="47050"/>
            </a:xfrm>
            <a:custGeom>
              <a:avLst/>
              <a:gdLst/>
              <a:ahLst/>
              <a:cxnLst/>
              <a:rect l="l" t="t" r="r" b="b"/>
              <a:pathLst>
                <a:path w="1894" h="1882" extrusionOk="0">
                  <a:moveTo>
                    <a:pt x="953" y="0"/>
                  </a:moveTo>
                  <a:cubicBezTo>
                    <a:pt x="429" y="0"/>
                    <a:pt x="1" y="417"/>
                    <a:pt x="1" y="941"/>
                  </a:cubicBezTo>
                  <a:cubicBezTo>
                    <a:pt x="1" y="1453"/>
                    <a:pt x="429" y="1882"/>
                    <a:pt x="953" y="1882"/>
                  </a:cubicBezTo>
                  <a:cubicBezTo>
                    <a:pt x="1465" y="1882"/>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1013200" y="4223125"/>
              <a:ext cx="47075" cy="47350"/>
            </a:xfrm>
            <a:custGeom>
              <a:avLst/>
              <a:gdLst/>
              <a:ahLst/>
              <a:cxnLst/>
              <a:rect l="l" t="t" r="r" b="b"/>
              <a:pathLst>
                <a:path w="1883" h="1894" extrusionOk="0">
                  <a:moveTo>
                    <a:pt x="941" y="0"/>
                  </a:moveTo>
                  <a:cubicBezTo>
                    <a:pt x="418" y="0"/>
                    <a:pt x="1" y="429"/>
                    <a:pt x="1" y="953"/>
                  </a:cubicBezTo>
                  <a:cubicBezTo>
                    <a:pt x="1" y="1465"/>
                    <a:pt x="418"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6610625" y="1743350"/>
              <a:ext cx="47350" cy="47050"/>
            </a:xfrm>
            <a:custGeom>
              <a:avLst/>
              <a:gdLst/>
              <a:ahLst/>
              <a:cxnLst/>
              <a:rect l="l" t="t" r="r" b="b"/>
              <a:pathLst>
                <a:path w="1894" h="1882" extrusionOk="0">
                  <a:moveTo>
                    <a:pt x="953" y="1"/>
                  </a:moveTo>
                  <a:cubicBezTo>
                    <a:pt x="430" y="1"/>
                    <a:pt x="1" y="417"/>
                    <a:pt x="1" y="941"/>
                  </a:cubicBezTo>
                  <a:cubicBezTo>
                    <a:pt x="1" y="1453"/>
                    <a:pt x="430" y="1882"/>
                    <a:pt x="953" y="1882"/>
                  </a:cubicBezTo>
                  <a:cubicBezTo>
                    <a:pt x="1465" y="1882"/>
                    <a:pt x="1894" y="1453"/>
                    <a:pt x="1894" y="941"/>
                  </a:cubicBezTo>
                  <a:cubicBezTo>
                    <a:pt x="1894"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1173950" y="4223125"/>
              <a:ext cx="47350" cy="47350"/>
            </a:xfrm>
            <a:custGeom>
              <a:avLst/>
              <a:gdLst/>
              <a:ahLst/>
              <a:cxnLst/>
              <a:rect l="l" t="t" r="r" b="b"/>
              <a:pathLst>
                <a:path w="1894" h="1894" extrusionOk="0">
                  <a:moveTo>
                    <a:pt x="941" y="0"/>
                  </a:moveTo>
                  <a:cubicBezTo>
                    <a:pt x="429" y="0"/>
                    <a:pt x="0" y="429"/>
                    <a:pt x="0" y="953"/>
                  </a:cubicBezTo>
                  <a:cubicBezTo>
                    <a:pt x="0" y="1465"/>
                    <a:pt x="429" y="1893"/>
                    <a:pt x="941" y="1893"/>
                  </a:cubicBezTo>
                  <a:cubicBezTo>
                    <a:pt x="1465" y="1893"/>
                    <a:pt x="1893" y="1465"/>
                    <a:pt x="1893" y="953"/>
                  </a:cubicBezTo>
                  <a:cubicBezTo>
                    <a:pt x="1893"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6771675" y="1743350"/>
              <a:ext cx="47050" cy="47050"/>
            </a:xfrm>
            <a:custGeom>
              <a:avLst/>
              <a:gdLst/>
              <a:ahLst/>
              <a:cxnLst/>
              <a:rect l="l" t="t" r="r" b="b"/>
              <a:pathLst>
                <a:path w="1882" h="1882" extrusionOk="0">
                  <a:moveTo>
                    <a:pt x="941" y="1"/>
                  </a:moveTo>
                  <a:cubicBezTo>
                    <a:pt x="429" y="1"/>
                    <a:pt x="0" y="417"/>
                    <a:pt x="0" y="941"/>
                  </a:cubicBezTo>
                  <a:cubicBezTo>
                    <a:pt x="0" y="1453"/>
                    <a:pt x="429" y="1882"/>
                    <a:pt x="941" y="1882"/>
                  </a:cubicBezTo>
                  <a:cubicBezTo>
                    <a:pt x="1465" y="1882"/>
                    <a:pt x="1881" y="1453"/>
                    <a:pt x="1881" y="941"/>
                  </a:cubicBezTo>
                  <a:cubicBezTo>
                    <a:pt x="1881"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1334975" y="4223125"/>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6932700" y="1743350"/>
              <a:ext cx="47050" cy="47050"/>
            </a:xfrm>
            <a:custGeom>
              <a:avLst/>
              <a:gdLst/>
              <a:ahLst/>
              <a:cxnLst/>
              <a:rect l="l" t="t" r="r" b="b"/>
              <a:pathLst>
                <a:path w="1882" h="1882" extrusionOk="0">
                  <a:moveTo>
                    <a:pt x="941" y="1"/>
                  </a:moveTo>
                  <a:cubicBezTo>
                    <a:pt x="417" y="1"/>
                    <a:pt x="0" y="417"/>
                    <a:pt x="0" y="941"/>
                  </a:cubicBezTo>
                  <a:cubicBezTo>
                    <a:pt x="0"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1496000" y="4223125"/>
              <a:ext cx="47050" cy="47350"/>
            </a:xfrm>
            <a:custGeom>
              <a:avLst/>
              <a:gdLst/>
              <a:ahLst/>
              <a:cxnLst/>
              <a:rect l="l" t="t" r="r" b="b"/>
              <a:pathLst>
                <a:path w="1882" h="1894" extrusionOk="0">
                  <a:moveTo>
                    <a:pt x="941" y="0"/>
                  </a:moveTo>
                  <a:cubicBezTo>
                    <a:pt x="418" y="0"/>
                    <a:pt x="1" y="429"/>
                    <a:pt x="1" y="953"/>
                  </a:cubicBezTo>
                  <a:cubicBezTo>
                    <a:pt x="1" y="1465"/>
                    <a:pt x="418"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7093425" y="1743350"/>
              <a:ext cx="47075" cy="47050"/>
            </a:xfrm>
            <a:custGeom>
              <a:avLst/>
              <a:gdLst/>
              <a:ahLst/>
              <a:cxnLst/>
              <a:rect l="l" t="t" r="r" b="b"/>
              <a:pathLst>
                <a:path w="1883" h="1882" extrusionOk="0">
                  <a:moveTo>
                    <a:pt x="941" y="1"/>
                  </a:moveTo>
                  <a:cubicBezTo>
                    <a:pt x="429" y="1"/>
                    <a:pt x="1" y="417"/>
                    <a:pt x="1" y="941"/>
                  </a:cubicBezTo>
                  <a:cubicBezTo>
                    <a:pt x="1" y="1453"/>
                    <a:pt x="429"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1627275" y="4223125"/>
              <a:ext cx="47050" cy="47350"/>
            </a:xfrm>
            <a:custGeom>
              <a:avLst/>
              <a:gdLst/>
              <a:ahLst/>
              <a:cxnLst/>
              <a:rect l="l" t="t" r="r" b="b"/>
              <a:pathLst>
                <a:path w="1882" h="1894" extrusionOk="0">
                  <a:moveTo>
                    <a:pt x="941" y="0"/>
                  </a:moveTo>
                  <a:cubicBezTo>
                    <a:pt x="417" y="0"/>
                    <a:pt x="0" y="429"/>
                    <a:pt x="0" y="953"/>
                  </a:cubicBezTo>
                  <a:cubicBezTo>
                    <a:pt x="0"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7224700" y="1743350"/>
              <a:ext cx="47350" cy="47050"/>
            </a:xfrm>
            <a:custGeom>
              <a:avLst/>
              <a:gdLst/>
              <a:ahLst/>
              <a:cxnLst/>
              <a:rect l="l" t="t" r="r" b="b"/>
              <a:pathLst>
                <a:path w="1894" h="1882" extrusionOk="0">
                  <a:moveTo>
                    <a:pt x="953" y="1"/>
                  </a:moveTo>
                  <a:cubicBezTo>
                    <a:pt x="429" y="1"/>
                    <a:pt x="1" y="417"/>
                    <a:pt x="1" y="941"/>
                  </a:cubicBezTo>
                  <a:cubicBezTo>
                    <a:pt x="1" y="1453"/>
                    <a:pt x="429" y="1882"/>
                    <a:pt x="953" y="1882"/>
                  </a:cubicBezTo>
                  <a:cubicBezTo>
                    <a:pt x="1465" y="1882"/>
                    <a:pt x="1894" y="1453"/>
                    <a:pt x="1894" y="941"/>
                  </a:cubicBezTo>
                  <a:cubicBezTo>
                    <a:pt x="1894"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1013200" y="4384150"/>
              <a:ext cx="47075" cy="47050"/>
            </a:xfrm>
            <a:custGeom>
              <a:avLst/>
              <a:gdLst/>
              <a:ahLst/>
              <a:cxnLst/>
              <a:rect l="l" t="t" r="r" b="b"/>
              <a:pathLst>
                <a:path w="1883" h="1882" extrusionOk="0">
                  <a:moveTo>
                    <a:pt x="941" y="0"/>
                  </a:moveTo>
                  <a:cubicBezTo>
                    <a:pt x="418" y="0"/>
                    <a:pt x="1" y="429"/>
                    <a:pt x="1" y="941"/>
                  </a:cubicBezTo>
                  <a:cubicBezTo>
                    <a:pt x="1" y="1465"/>
                    <a:pt x="418"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6610625" y="1904075"/>
              <a:ext cx="47350" cy="47375"/>
            </a:xfrm>
            <a:custGeom>
              <a:avLst/>
              <a:gdLst/>
              <a:ahLst/>
              <a:cxnLst/>
              <a:rect l="l" t="t" r="r" b="b"/>
              <a:pathLst>
                <a:path w="1894" h="1895" extrusionOk="0">
                  <a:moveTo>
                    <a:pt x="953" y="1"/>
                  </a:moveTo>
                  <a:cubicBezTo>
                    <a:pt x="430" y="1"/>
                    <a:pt x="1" y="430"/>
                    <a:pt x="1" y="953"/>
                  </a:cubicBezTo>
                  <a:cubicBezTo>
                    <a:pt x="1" y="1465"/>
                    <a:pt x="430" y="1894"/>
                    <a:pt x="953" y="1894"/>
                  </a:cubicBezTo>
                  <a:cubicBezTo>
                    <a:pt x="1465" y="1894"/>
                    <a:pt x="1894" y="1465"/>
                    <a:pt x="1894" y="953"/>
                  </a:cubicBezTo>
                  <a:cubicBezTo>
                    <a:pt x="1894"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1173950" y="4384150"/>
              <a:ext cx="47350" cy="47050"/>
            </a:xfrm>
            <a:custGeom>
              <a:avLst/>
              <a:gdLst/>
              <a:ahLst/>
              <a:cxnLst/>
              <a:rect l="l" t="t" r="r" b="b"/>
              <a:pathLst>
                <a:path w="1894" h="1882" extrusionOk="0">
                  <a:moveTo>
                    <a:pt x="941" y="0"/>
                  </a:moveTo>
                  <a:cubicBezTo>
                    <a:pt x="429" y="0"/>
                    <a:pt x="0" y="429"/>
                    <a:pt x="0" y="941"/>
                  </a:cubicBezTo>
                  <a:cubicBezTo>
                    <a:pt x="0" y="1465"/>
                    <a:pt x="429" y="1882"/>
                    <a:pt x="941" y="1882"/>
                  </a:cubicBezTo>
                  <a:cubicBezTo>
                    <a:pt x="1465" y="1882"/>
                    <a:pt x="1893" y="1465"/>
                    <a:pt x="1893" y="941"/>
                  </a:cubicBezTo>
                  <a:cubicBezTo>
                    <a:pt x="1893"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6771675" y="1904075"/>
              <a:ext cx="47050" cy="47375"/>
            </a:xfrm>
            <a:custGeom>
              <a:avLst/>
              <a:gdLst/>
              <a:ahLst/>
              <a:cxnLst/>
              <a:rect l="l" t="t" r="r" b="b"/>
              <a:pathLst>
                <a:path w="1882" h="1895" extrusionOk="0">
                  <a:moveTo>
                    <a:pt x="941" y="1"/>
                  </a:moveTo>
                  <a:cubicBezTo>
                    <a:pt x="429" y="1"/>
                    <a:pt x="0" y="430"/>
                    <a:pt x="0" y="953"/>
                  </a:cubicBezTo>
                  <a:cubicBezTo>
                    <a:pt x="0" y="1465"/>
                    <a:pt x="429" y="1894"/>
                    <a:pt x="941" y="1894"/>
                  </a:cubicBezTo>
                  <a:cubicBezTo>
                    <a:pt x="1465" y="1894"/>
                    <a:pt x="1881" y="1465"/>
                    <a:pt x="1881" y="953"/>
                  </a:cubicBezTo>
                  <a:cubicBezTo>
                    <a:pt x="1881"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1334975" y="4384150"/>
              <a:ext cx="47050" cy="47050"/>
            </a:xfrm>
            <a:custGeom>
              <a:avLst/>
              <a:gdLst/>
              <a:ahLst/>
              <a:cxnLst/>
              <a:rect l="l" t="t" r="r" b="b"/>
              <a:pathLst>
                <a:path w="1882" h="1882" extrusionOk="0">
                  <a:moveTo>
                    <a:pt x="941" y="0"/>
                  </a:moveTo>
                  <a:cubicBezTo>
                    <a:pt x="417" y="0"/>
                    <a:pt x="1" y="429"/>
                    <a:pt x="1" y="941"/>
                  </a:cubicBezTo>
                  <a:cubicBezTo>
                    <a:pt x="1" y="1465"/>
                    <a:pt x="417" y="1882"/>
                    <a:pt x="941" y="1882"/>
                  </a:cubicBezTo>
                  <a:cubicBezTo>
                    <a:pt x="1465" y="1882"/>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6932700" y="1904075"/>
              <a:ext cx="47050" cy="47375"/>
            </a:xfrm>
            <a:custGeom>
              <a:avLst/>
              <a:gdLst/>
              <a:ahLst/>
              <a:cxnLst/>
              <a:rect l="l" t="t" r="r" b="b"/>
              <a:pathLst>
                <a:path w="1882" h="1895" extrusionOk="0">
                  <a:moveTo>
                    <a:pt x="941" y="1"/>
                  </a:moveTo>
                  <a:cubicBezTo>
                    <a:pt x="417" y="1"/>
                    <a:pt x="0" y="430"/>
                    <a:pt x="0" y="953"/>
                  </a:cubicBezTo>
                  <a:cubicBezTo>
                    <a:pt x="0" y="1465"/>
                    <a:pt x="417" y="1894"/>
                    <a:pt x="941" y="1894"/>
                  </a:cubicBezTo>
                  <a:cubicBezTo>
                    <a:pt x="1453" y="1894"/>
                    <a:pt x="1882" y="1465"/>
                    <a:pt x="1882" y="953"/>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1496000" y="4384150"/>
              <a:ext cx="47050" cy="47050"/>
            </a:xfrm>
            <a:custGeom>
              <a:avLst/>
              <a:gdLst/>
              <a:ahLst/>
              <a:cxnLst/>
              <a:rect l="l" t="t" r="r" b="b"/>
              <a:pathLst>
                <a:path w="1882" h="1882" extrusionOk="0">
                  <a:moveTo>
                    <a:pt x="941" y="0"/>
                  </a:moveTo>
                  <a:cubicBezTo>
                    <a:pt x="418" y="0"/>
                    <a:pt x="1" y="429"/>
                    <a:pt x="1" y="941"/>
                  </a:cubicBezTo>
                  <a:cubicBezTo>
                    <a:pt x="1" y="1465"/>
                    <a:pt x="418"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7093425" y="1904075"/>
              <a:ext cx="47075" cy="47375"/>
            </a:xfrm>
            <a:custGeom>
              <a:avLst/>
              <a:gdLst/>
              <a:ahLst/>
              <a:cxnLst/>
              <a:rect l="l" t="t" r="r" b="b"/>
              <a:pathLst>
                <a:path w="1883" h="1895" extrusionOk="0">
                  <a:moveTo>
                    <a:pt x="941" y="1"/>
                  </a:moveTo>
                  <a:cubicBezTo>
                    <a:pt x="429" y="1"/>
                    <a:pt x="1" y="430"/>
                    <a:pt x="1" y="953"/>
                  </a:cubicBezTo>
                  <a:cubicBezTo>
                    <a:pt x="1" y="1465"/>
                    <a:pt x="429" y="1894"/>
                    <a:pt x="941" y="1894"/>
                  </a:cubicBezTo>
                  <a:cubicBezTo>
                    <a:pt x="1465" y="1894"/>
                    <a:pt x="1882" y="1465"/>
                    <a:pt x="1882" y="953"/>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1627275" y="4384150"/>
              <a:ext cx="47050" cy="47050"/>
            </a:xfrm>
            <a:custGeom>
              <a:avLst/>
              <a:gdLst/>
              <a:ahLst/>
              <a:cxnLst/>
              <a:rect l="l" t="t" r="r" b="b"/>
              <a:pathLst>
                <a:path w="1882" h="1882" extrusionOk="0">
                  <a:moveTo>
                    <a:pt x="941" y="0"/>
                  </a:moveTo>
                  <a:cubicBezTo>
                    <a:pt x="417" y="0"/>
                    <a:pt x="0" y="429"/>
                    <a:pt x="0" y="941"/>
                  </a:cubicBezTo>
                  <a:cubicBezTo>
                    <a:pt x="0" y="1465"/>
                    <a:pt x="417"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7224700" y="1904075"/>
              <a:ext cx="47350" cy="47375"/>
            </a:xfrm>
            <a:custGeom>
              <a:avLst/>
              <a:gdLst/>
              <a:ahLst/>
              <a:cxnLst/>
              <a:rect l="l" t="t" r="r" b="b"/>
              <a:pathLst>
                <a:path w="1894" h="1895" extrusionOk="0">
                  <a:moveTo>
                    <a:pt x="953" y="1"/>
                  </a:moveTo>
                  <a:cubicBezTo>
                    <a:pt x="429" y="1"/>
                    <a:pt x="1" y="430"/>
                    <a:pt x="1" y="953"/>
                  </a:cubicBezTo>
                  <a:cubicBezTo>
                    <a:pt x="1" y="1465"/>
                    <a:pt x="429" y="1894"/>
                    <a:pt x="953" y="1894"/>
                  </a:cubicBezTo>
                  <a:cubicBezTo>
                    <a:pt x="1465" y="1894"/>
                    <a:pt x="1894" y="1465"/>
                    <a:pt x="1894" y="953"/>
                  </a:cubicBezTo>
                  <a:cubicBezTo>
                    <a:pt x="1894"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1013200" y="4545175"/>
              <a:ext cx="47075" cy="47050"/>
            </a:xfrm>
            <a:custGeom>
              <a:avLst/>
              <a:gdLst/>
              <a:ahLst/>
              <a:cxnLst/>
              <a:rect l="l" t="t" r="r" b="b"/>
              <a:pathLst>
                <a:path w="1883" h="1882" extrusionOk="0">
                  <a:moveTo>
                    <a:pt x="941" y="1"/>
                  </a:moveTo>
                  <a:cubicBezTo>
                    <a:pt x="418" y="1"/>
                    <a:pt x="1" y="417"/>
                    <a:pt x="1" y="941"/>
                  </a:cubicBezTo>
                  <a:cubicBezTo>
                    <a:pt x="1" y="1465"/>
                    <a:pt x="418"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6610625" y="2065125"/>
              <a:ext cx="47350" cy="47050"/>
            </a:xfrm>
            <a:custGeom>
              <a:avLst/>
              <a:gdLst/>
              <a:ahLst/>
              <a:cxnLst/>
              <a:rect l="l" t="t" r="r" b="b"/>
              <a:pathLst>
                <a:path w="1894" h="1882" extrusionOk="0">
                  <a:moveTo>
                    <a:pt x="953" y="0"/>
                  </a:moveTo>
                  <a:cubicBezTo>
                    <a:pt x="430" y="0"/>
                    <a:pt x="1" y="429"/>
                    <a:pt x="1" y="941"/>
                  </a:cubicBezTo>
                  <a:cubicBezTo>
                    <a:pt x="1" y="1465"/>
                    <a:pt x="430" y="1881"/>
                    <a:pt x="953" y="1881"/>
                  </a:cubicBezTo>
                  <a:cubicBezTo>
                    <a:pt x="1465" y="1881"/>
                    <a:pt x="1894" y="1465"/>
                    <a:pt x="1894" y="941"/>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1173950" y="4545175"/>
              <a:ext cx="47350" cy="47050"/>
            </a:xfrm>
            <a:custGeom>
              <a:avLst/>
              <a:gdLst/>
              <a:ahLst/>
              <a:cxnLst/>
              <a:rect l="l" t="t" r="r" b="b"/>
              <a:pathLst>
                <a:path w="1894" h="1882" extrusionOk="0">
                  <a:moveTo>
                    <a:pt x="941" y="1"/>
                  </a:moveTo>
                  <a:cubicBezTo>
                    <a:pt x="429" y="1"/>
                    <a:pt x="0" y="417"/>
                    <a:pt x="0" y="941"/>
                  </a:cubicBezTo>
                  <a:cubicBezTo>
                    <a:pt x="0" y="1465"/>
                    <a:pt x="429" y="1882"/>
                    <a:pt x="941" y="1882"/>
                  </a:cubicBezTo>
                  <a:cubicBezTo>
                    <a:pt x="1465" y="1882"/>
                    <a:pt x="1893" y="1465"/>
                    <a:pt x="1893" y="941"/>
                  </a:cubicBezTo>
                  <a:cubicBezTo>
                    <a:pt x="1893"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6771675" y="2065125"/>
              <a:ext cx="47050" cy="47050"/>
            </a:xfrm>
            <a:custGeom>
              <a:avLst/>
              <a:gdLst/>
              <a:ahLst/>
              <a:cxnLst/>
              <a:rect l="l" t="t" r="r" b="b"/>
              <a:pathLst>
                <a:path w="1882" h="1882" extrusionOk="0">
                  <a:moveTo>
                    <a:pt x="941" y="0"/>
                  </a:moveTo>
                  <a:cubicBezTo>
                    <a:pt x="429" y="0"/>
                    <a:pt x="0" y="429"/>
                    <a:pt x="0" y="941"/>
                  </a:cubicBezTo>
                  <a:cubicBezTo>
                    <a:pt x="0" y="1465"/>
                    <a:pt x="429" y="1881"/>
                    <a:pt x="941" y="1881"/>
                  </a:cubicBezTo>
                  <a:cubicBezTo>
                    <a:pt x="1465" y="1881"/>
                    <a:pt x="1881" y="1465"/>
                    <a:pt x="1881" y="941"/>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p:nvPr/>
          </p:nvSpPr>
          <p:spPr>
            <a:xfrm>
              <a:off x="1334975" y="4545175"/>
              <a:ext cx="47050" cy="47050"/>
            </a:xfrm>
            <a:custGeom>
              <a:avLst/>
              <a:gdLst/>
              <a:ahLst/>
              <a:cxnLst/>
              <a:rect l="l" t="t" r="r" b="b"/>
              <a:pathLst>
                <a:path w="1882" h="1882" extrusionOk="0">
                  <a:moveTo>
                    <a:pt x="941" y="1"/>
                  </a:moveTo>
                  <a:cubicBezTo>
                    <a:pt x="417" y="1"/>
                    <a:pt x="1" y="417"/>
                    <a:pt x="1" y="941"/>
                  </a:cubicBezTo>
                  <a:cubicBezTo>
                    <a:pt x="1" y="1465"/>
                    <a:pt x="417" y="1882"/>
                    <a:pt x="941" y="1882"/>
                  </a:cubicBezTo>
                  <a:cubicBezTo>
                    <a:pt x="1465" y="1882"/>
                    <a:pt x="1882" y="1465"/>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
            <p:cNvSpPr/>
            <p:nvPr/>
          </p:nvSpPr>
          <p:spPr>
            <a:xfrm>
              <a:off x="6932700" y="2065125"/>
              <a:ext cx="47050" cy="47050"/>
            </a:xfrm>
            <a:custGeom>
              <a:avLst/>
              <a:gdLst/>
              <a:ahLst/>
              <a:cxnLst/>
              <a:rect l="l" t="t" r="r" b="b"/>
              <a:pathLst>
                <a:path w="1882" h="1882" extrusionOk="0">
                  <a:moveTo>
                    <a:pt x="941" y="0"/>
                  </a:moveTo>
                  <a:cubicBezTo>
                    <a:pt x="417" y="0"/>
                    <a:pt x="0" y="429"/>
                    <a:pt x="0" y="941"/>
                  </a:cubicBezTo>
                  <a:cubicBezTo>
                    <a:pt x="0" y="1465"/>
                    <a:pt x="417" y="1881"/>
                    <a:pt x="941" y="1881"/>
                  </a:cubicBezTo>
                  <a:cubicBezTo>
                    <a:pt x="1453" y="1881"/>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1496000" y="4545175"/>
              <a:ext cx="47050" cy="47050"/>
            </a:xfrm>
            <a:custGeom>
              <a:avLst/>
              <a:gdLst/>
              <a:ahLst/>
              <a:cxnLst/>
              <a:rect l="l" t="t" r="r" b="b"/>
              <a:pathLst>
                <a:path w="1882" h="1882" extrusionOk="0">
                  <a:moveTo>
                    <a:pt x="941" y="1"/>
                  </a:moveTo>
                  <a:cubicBezTo>
                    <a:pt x="418" y="1"/>
                    <a:pt x="1" y="417"/>
                    <a:pt x="1" y="941"/>
                  </a:cubicBezTo>
                  <a:cubicBezTo>
                    <a:pt x="1" y="1465"/>
                    <a:pt x="418"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7093425" y="2065125"/>
              <a:ext cx="47075" cy="47050"/>
            </a:xfrm>
            <a:custGeom>
              <a:avLst/>
              <a:gdLst/>
              <a:ahLst/>
              <a:cxnLst/>
              <a:rect l="l" t="t" r="r" b="b"/>
              <a:pathLst>
                <a:path w="1883" h="1882" extrusionOk="0">
                  <a:moveTo>
                    <a:pt x="941" y="0"/>
                  </a:moveTo>
                  <a:cubicBezTo>
                    <a:pt x="429" y="0"/>
                    <a:pt x="1" y="429"/>
                    <a:pt x="1" y="941"/>
                  </a:cubicBezTo>
                  <a:cubicBezTo>
                    <a:pt x="1" y="1465"/>
                    <a:pt x="429" y="1881"/>
                    <a:pt x="941" y="1881"/>
                  </a:cubicBezTo>
                  <a:cubicBezTo>
                    <a:pt x="1465" y="1881"/>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1627275" y="4545175"/>
              <a:ext cx="47050" cy="47050"/>
            </a:xfrm>
            <a:custGeom>
              <a:avLst/>
              <a:gdLst/>
              <a:ahLst/>
              <a:cxnLst/>
              <a:rect l="l" t="t" r="r" b="b"/>
              <a:pathLst>
                <a:path w="1882" h="1882" extrusionOk="0">
                  <a:moveTo>
                    <a:pt x="941" y="1"/>
                  </a:moveTo>
                  <a:cubicBezTo>
                    <a:pt x="417" y="1"/>
                    <a:pt x="0" y="417"/>
                    <a:pt x="0" y="941"/>
                  </a:cubicBezTo>
                  <a:cubicBezTo>
                    <a:pt x="0" y="1465"/>
                    <a:pt x="417"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7224700" y="2065125"/>
              <a:ext cx="47350" cy="47050"/>
            </a:xfrm>
            <a:custGeom>
              <a:avLst/>
              <a:gdLst/>
              <a:ahLst/>
              <a:cxnLst/>
              <a:rect l="l" t="t" r="r" b="b"/>
              <a:pathLst>
                <a:path w="1894" h="1882" extrusionOk="0">
                  <a:moveTo>
                    <a:pt x="953" y="0"/>
                  </a:moveTo>
                  <a:cubicBezTo>
                    <a:pt x="429" y="0"/>
                    <a:pt x="1" y="429"/>
                    <a:pt x="1" y="941"/>
                  </a:cubicBezTo>
                  <a:cubicBezTo>
                    <a:pt x="1" y="1465"/>
                    <a:pt x="429" y="1881"/>
                    <a:pt x="953" y="1881"/>
                  </a:cubicBezTo>
                  <a:cubicBezTo>
                    <a:pt x="1465" y="1881"/>
                    <a:pt x="1894" y="1465"/>
                    <a:pt x="1894" y="941"/>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a:off x="1013200" y="4706200"/>
              <a:ext cx="47075" cy="47075"/>
            </a:xfrm>
            <a:custGeom>
              <a:avLst/>
              <a:gdLst/>
              <a:ahLst/>
              <a:cxnLst/>
              <a:rect l="l" t="t" r="r" b="b"/>
              <a:pathLst>
                <a:path w="1883" h="1883" extrusionOk="0">
                  <a:moveTo>
                    <a:pt x="941" y="1"/>
                  </a:moveTo>
                  <a:cubicBezTo>
                    <a:pt x="418" y="1"/>
                    <a:pt x="1" y="418"/>
                    <a:pt x="1" y="942"/>
                  </a:cubicBezTo>
                  <a:cubicBezTo>
                    <a:pt x="1" y="1465"/>
                    <a:pt x="418"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6610625" y="2226150"/>
              <a:ext cx="47350" cy="47050"/>
            </a:xfrm>
            <a:custGeom>
              <a:avLst/>
              <a:gdLst/>
              <a:ahLst/>
              <a:cxnLst/>
              <a:rect l="l" t="t" r="r" b="b"/>
              <a:pathLst>
                <a:path w="1894" h="1882" extrusionOk="0">
                  <a:moveTo>
                    <a:pt x="953" y="0"/>
                  </a:moveTo>
                  <a:cubicBezTo>
                    <a:pt x="430" y="0"/>
                    <a:pt x="1" y="417"/>
                    <a:pt x="1" y="941"/>
                  </a:cubicBezTo>
                  <a:cubicBezTo>
                    <a:pt x="1" y="1465"/>
                    <a:pt x="430" y="1882"/>
                    <a:pt x="953" y="1882"/>
                  </a:cubicBezTo>
                  <a:cubicBezTo>
                    <a:pt x="1465" y="1882"/>
                    <a:pt x="1894" y="1465"/>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a:off x="1173950" y="4706200"/>
              <a:ext cx="47350" cy="47075"/>
            </a:xfrm>
            <a:custGeom>
              <a:avLst/>
              <a:gdLst/>
              <a:ahLst/>
              <a:cxnLst/>
              <a:rect l="l" t="t" r="r" b="b"/>
              <a:pathLst>
                <a:path w="1894" h="1883" extrusionOk="0">
                  <a:moveTo>
                    <a:pt x="941" y="1"/>
                  </a:moveTo>
                  <a:cubicBezTo>
                    <a:pt x="429" y="1"/>
                    <a:pt x="0" y="418"/>
                    <a:pt x="0" y="942"/>
                  </a:cubicBezTo>
                  <a:cubicBezTo>
                    <a:pt x="0" y="1465"/>
                    <a:pt x="429" y="1882"/>
                    <a:pt x="941" y="1882"/>
                  </a:cubicBezTo>
                  <a:cubicBezTo>
                    <a:pt x="1465" y="1882"/>
                    <a:pt x="1893" y="1465"/>
                    <a:pt x="1893" y="942"/>
                  </a:cubicBezTo>
                  <a:cubicBezTo>
                    <a:pt x="1893"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a:off x="6771675" y="2226150"/>
              <a:ext cx="47050" cy="47050"/>
            </a:xfrm>
            <a:custGeom>
              <a:avLst/>
              <a:gdLst/>
              <a:ahLst/>
              <a:cxnLst/>
              <a:rect l="l" t="t" r="r" b="b"/>
              <a:pathLst>
                <a:path w="1882" h="1882" extrusionOk="0">
                  <a:moveTo>
                    <a:pt x="941" y="0"/>
                  </a:moveTo>
                  <a:cubicBezTo>
                    <a:pt x="429" y="0"/>
                    <a:pt x="0" y="417"/>
                    <a:pt x="0" y="941"/>
                  </a:cubicBezTo>
                  <a:cubicBezTo>
                    <a:pt x="0" y="1465"/>
                    <a:pt x="429" y="1882"/>
                    <a:pt x="941" y="1882"/>
                  </a:cubicBezTo>
                  <a:cubicBezTo>
                    <a:pt x="1465" y="1882"/>
                    <a:pt x="1881" y="1465"/>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a:off x="1334975" y="4706200"/>
              <a:ext cx="47050" cy="47075"/>
            </a:xfrm>
            <a:custGeom>
              <a:avLst/>
              <a:gdLst/>
              <a:ahLst/>
              <a:cxnLst/>
              <a:rect l="l" t="t" r="r" b="b"/>
              <a:pathLst>
                <a:path w="1882" h="1883" extrusionOk="0">
                  <a:moveTo>
                    <a:pt x="941" y="1"/>
                  </a:moveTo>
                  <a:cubicBezTo>
                    <a:pt x="417" y="1"/>
                    <a:pt x="1" y="418"/>
                    <a:pt x="1" y="942"/>
                  </a:cubicBezTo>
                  <a:cubicBezTo>
                    <a:pt x="1" y="1465"/>
                    <a:pt x="417" y="1882"/>
                    <a:pt x="941" y="1882"/>
                  </a:cubicBezTo>
                  <a:cubicBezTo>
                    <a:pt x="1465" y="1882"/>
                    <a:pt x="1882" y="1465"/>
                    <a:pt x="1882" y="942"/>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6932700" y="2226150"/>
              <a:ext cx="47050" cy="47050"/>
            </a:xfrm>
            <a:custGeom>
              <a:avLst/>
              <a:gdLst/>
              <a:ahLst/>
              <a:cxnLst/>
              <a:rect l="l" t="t" r="r" b="b"/>
              <a:pathLst>
                <a:path w="1882" h="1882" extrusionOk="0">
                  <a:moveTo>
                    <a:pt x="941" y="0"/>
                  </a:moveTo>
                  <a:cubicBezTo>
                    <a:pt x="417" y="0"/>
                    <a:pt x="0" y="417"/>
                    <a:pt x="0" y="941"/>
                  </a:cubicBezTo>
                  <a:cubicBezTo>
                    <a:pt x="0"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1496000" y="4706200"/>
              <a:ext cx="47050" cy="47075"/>
            </a:xfrm>
            <a:custGeom>
              <a:avLst/>
              <a:gdLst/>
              <a:ahLst/>
              <a:cxnLst/>
              <a:rect l="l" t="t" r="r" b="b"/>
              <a:pathLst>
                <a:path w="1882" h="1883" extrusionOk="0">
                  <a:moveTo>
                    <a:pt x="941" y="1"/>
                  </a:moveTo>
                  <a:cubicBezTo>
                    <a:pt x="418" y="1"/>
                    <a:pt x="1" y="418"/>
                    <a:pt x="1" y="942"/>
                  </a:cubicBezTo>
                  <a:cubicBezTo>
                    <a:pt x="1" y="1465"/>
                    <a:pt x="418"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a:off x="7093425" y="2226150"/>
              <a:ext cx="47075" cy="47050"/>
            </a:xfrm>
            <a:custGeom>
              <a:avLst/>
              <a:gdLst/>
              <a:ahLst/>
              <a:cxnLst/>
              <a:rect l="l" t="t" r="r" b="b"/>
              <a:pathLst>
                <a:path w="1883" h="1882" extrusionOk="0">
                  <a:moveTo>
                    <a:pt x="941" y="0"/>
                  </a:moveTo>
                  <a:cubicBezTo>
                    <a:pt x="429" y="0"/>
                    <a:pt x="1" y="417"/>
                    <a:pt x="1" y="941"/>
                  </a:cubicBezTo>
                  <a:cubicBezTo>
                    <a:pt x="1" y="1465"/>
                    <a:pt x="429"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a:off x="1627275" y="4706200"/>
              <a:ext cx="47050" cy="47075"/>
            </a:xfrm>
            <a:custGeom>
              <a:avLst/>
              <a:gdLst/>
              <a:ahLst/>
              <a:cxnLst/>
              <a:rect l="l" t="t" r="r" b="b"/>
              <a:pathLst>
                <a:path w="1882" h="1883" extrusionOk="0">
                  <a:moveTo>
                    <a:pt x="941" y="1"/>
                  </a:moveTo>
                  <a:cubicBezTo>
                    <a:pt x="417" y="1"/>
                    <a:pt x="0" y="418"/>
                    <a:pt x="0" y="942"/>
                  </a:cubicBezTo>
                  <a:cubicBezTo>
                    <a:pt x="0" y="1465"/>
                    <a:pt x="417"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7224700" y="2226150"/>
              <a:ext cx="47350" cy="47050"/>
            </a:xfrm>
            <a:custGeom>
              <a:avLst/>
              <a:gdLst/>
              <a:ahLst/>
              <a:cxnLst/>
              <a:rect l="l" t="t" r="r" b="b"/>
              <a:pathLst>
                <a:path w="1894" h="1882" extrusionOk="0">
                  <a:moveTo>
                    <a:pt x="953" y="0"/>
                  </a:moveTo>
                  <a:cubicBezTo>
                    <a:pt x="429" y="0"/>
                    <a:pt x="1" y="417"/>
                    <a:pt x="1" y="941"/>
                  </a:cubicBezTo>
                  <a:cubicBezTo>
                    <a:pt x="1" y="1465"/>
                    <a:pt x="429" y="1882"/>
                    <a:pt x="953" y="1882"/>
                  </a:cubicBezTo>
                  <a:cubicBezTo>
                    <a:pt x="1465" y="1882"/>
                    <a:pt x="1894" y="1465"/>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p:nvPr/>
          </p:nvSpPr>
          <p:spPr>
            <a:xfrm>
              <a:off x="369375" y="3417950"/>
              <a:ext cx="47050" cy="47075"/>
            </a:xfrm>
            <a:custGeom>
              <a:avLst/>
              <a:gdLst/>
              <a:ahLst/>
              <a:cxnLst/>
              <a:rect l="l" t="t" r="r" b="b"/>
              <a:pathLst>
                <a:path w="1882" h="1883" extrusionOk="0">
                  <a:moveTo>
                    <a:pt x="941" y="1"/>
                  </a:moveTo>
                  <a:cubicBezTo>
                    <a:pt x="417" y="1"/>
                    <a:pt x="1" y="430"/>
                    <a:pt x="1" y="941"/>
                  </a:cubicBezTo>
                  <a:cubicBezTo>
                    <a:pt x="1" y="1465"/>
                    <a:pt x="417" y="1882"/>
                    <a:pt x="941" y="1882"/>
                  </a:cubicBezTo>
                  <a:cubicBezTo>
                    <a:pt x="1465" y="1882"/>
                    <a:pt x="1882" y="1465"/>
                    <a:pt x="1882" y="941"/>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
            <p:cNvSpPr/>
            <p:nvPr/>
          </p:nvSpPr>
          <p:spPr>
            <a:xfrm>
              <a:off x="5967100" y="937900"/>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a:off x="530125" y="3417950"/>
              <a:ext cx="47350" cy="47075"/>
            </a:xfrm>
            <a:custGeom>
              <a:avLst/>
              <a:gdLst/>
              <a:ahLst/>
              <a:cxnLst/>
              <a:rect l="l" t="t" r="r" b="b"/>
              <a:pathLst>
                <a:path w="1894" h="1883" extrusionOk="0">
                  <a:moveTo>
                    <a:pt x="953" y="1"/>
                  </a:moveTo>
                  <a:cubicBezTo>
                    <a:pt x="429" y="1"/>
                    <a:pt x="0" y="430"/>
                    <a:pt x="0" y="941"/>
                  </a:cubicBezTo>
                  <a:cubicBezTo>
                    <a:pt x="0" y="1465"/>
                    <a:pt x="429" y="1882"/>
                    <a:pt x="953" y="1882"/>
                  </a:cubicBezTo>
                  <a:cubicBezTo>
                    <a:pt x="1465" y="1882"/>
                    <a:pt x="1893" y="1465"/>
                    <a:pt x="1893" y="941"/>
                  </a:cubicBezTo>
                  <a:cubicBezTo>
                    <a:pt x="1893"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p:nvPr/>
          </p:nvSpPr>
          <p:spPr>
            <a:xfrm>
              <a:off x="6127825" y="937900"/>
              <a:ext cx="47075" cy="47350"/>
            </a:xfrm>
            <a:custGeom>
              <a:avLst/>
              <a:gdLst/>
              <a:ahLst/>
              <a:cxnLst/>
              <a:rect l="l" t="t" r="r" b="b"/>
              <a:pathLst>
                <a:path w="1883" h="1894" extrusionOk="0">
                  <a:moveTo>
                    <a:pt x="942" y="0"/>
                  </a:moveTo>
                  <a:cubicBezTo>
                    <a:pt x="430" y="0"/>
                    <a:pt x="1" y="429"/>
                    <a:pt x="1" y="953"/>
                  </a:cubicBezTo>
                  <a:cubicBezTo>
                    <a:pt x="1" y="1465"/>
                    <a:pt x="430" y="1893"/>
                    <a:pt x="942" y="1893"/>
                  </a:cubicBezTo>
                  <a:cubicBezTo>
                    <a:pt x="1465" y="1893"/>
                    <a:pt x="1882" y="1465"/>
                    <a:pt x="1882" y="953"/>
                  </a:cubicBezTo>
                  <a:cubicBezTo>
                    <a:pt x="1882" y="429"/>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p:nvPr/>
          </p:nvSpPr>
          <p:spPr>
            <a:xfrm>
              <a:off x="691150" y="3417950"/>
              <a:ext cx="47050" cy="47075"/>
            </a:xfrm>
            <a:custGeom>
              <a:avLst/>
              <a:gdLst/>
              <a:ahLst/>
              <a:cxnLst/>
              <a:rect l="l" t="t" r="r" b="b"/>
              <a:pathLst>
                <a:path w="1882" h="1883" extrusionOk="0">
                  <a:moveTo>
                    <a:pt x="941" y="1"/>
                  </a:moveTo>
                  <a:cubicBezTo>
                    <a:pt x="429" y="1"/>
                    <a:pt x="0" y="430"/>
                    <a:pt x="0" y="941"/>
                  </a:cubicBezTo>
                  <a:cubicBezTo>
                    <a:pt x="0" y="1465"/>
                    <a:pt x="429" y="1882"/>
                    <a:pt x="941" y="1882"/>
                  </a:cubicBezTo>
                  <a:cubicBezTo>
                    <a:pt x="1465" y="1882"/>
                    <a:pt x="1882" y="1465"/>
                    <a:pt x="1882" y="941"/>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
            <p:cNvSpPr/>
            <p:nvPr/>
          </p:nvSpPr>
          <p:spPr>
            <a:xfrm>
              <a:off x="6288875" y="937900"/>
              <a:ext cx="47050" cy="47350"/>
            </a:xfrm>
            <a:custGeom>
              <a:avLst/>
              <a:gdLst/>
              <a:ahLst/>
              <a:cxnLst/>
              <a:rect l="l" t="t" r="r" b="b"/>
              <a:pathLst>
                <a:path w="1882" h="1894" extrusionOk="0">
                  <a:moveTo>
                    <a:pt x="941" y="0"/>
                  </a:moveTo>
                  <a:cubicBezTo>
                    <a:pt x="417" y="0"/>
                    <a:pt x="0" y="429"/>
                    <a:pt x="0" y="953"/>
                  </a:cubicBezTo>
                  <a:cubicBezTo>
                    <a:pt x="0" y="1465"/>
                    <a:pt x="417" y="1893"/>
                    <a:pt x="941" y="1893"/>
                  </a:cubicBezTo>
                  <a:cubicBezTo>
                    <a:pt x="1465" y="1893"/>
                    <a:pt x="1881" y="1465"/>
                    <a:pt x="1881" y="953"/>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
            <p:cNvSpPr/>
            <p:nvPr/>
          </p:nvSpPr>
          <p:spPr>
            <a:xfrm>
              <a:off x="852175" y="3417950"/>
              <a:ext cx="47050" cy="47075"/>
            </a:xfrm>
            <a:custGeom>
              <a:avLst/>
              <a:gdLst/>
              <a:ahLst/>
              <a:cxnLst/>
              <a:rect l="l" t="t" r="r" b="b"/>
              <a:pathLst>
                <a:path w="1882" h="1883" extrusionOk="0">
                  <a:moveTo>
                    <a:pt x="941" y="1"/>
                  </a:moveTo>
                  <a:cubicBezTo>
                    <a:pt x="417" y="1"/>
                    <a:pt x="1" y="430"/>
                    <a:pt x="1" y="941"/>
                  </a:cubicBezTo>
                  <a:cubicBezTo>
                    <a:pt x="1" y="1465"/>
                    <a:pt x="417"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2"/>
            <p:cNvSpPr/>
            <p:nvPr/>
          </p:nvSpPr>
          <p:spPr>
            <a:xfrm>
              <a:off x="6449600" y="937900"/>
              <a:ext cx="47350" cy="47350"/>
            </a:xfrm>
            <a:custGeom>
              <a:avLst/>
              <a:gdLst/>
              <a:ahLst/>
              <a:cxnLst/>
              <a:rect l="l" t="t" r="r" b="b"/>
              <a:pathLst>
                <a:path w="1894" h="1894" extrusionOk="0">
                  <a:moveTo>
                    <a:pt x="953" y="0"/>
                  </a:moveTo>
                  <a:cubicBezTo>
                    <a:pt x="429" y="0"/>
                    <a:pt x="1" y="429"/>
                    <a:pt x="1" y="953"/>
                  </a:cubicBezTo>
                  <a:cubicBezTo>
                    <a:pt x="1" y="1465"/>
                    <a:pt x="429" y="1893"/>
                    <a:pt x="953" y="1893"/>
                  </a:cubicBezTo>
                  <a:cubicBezTo>
                    <a:pt x="1465" y="1893"/>
                    <a:pt x="1894" y="1465"/>
                    <a:pt x="1894" y="953"/>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
            <p:cNvSpPr/>
            <p:nvPr/>
          </p:nvSpPr>
          <p:spPr>
            <a:xfrm>
              <a:off x="369375" y="3579000"/>
              <a:ext cx="47050" cy="47050"/>
            </a:xfrm>
            <a:custGeom>
              <a:avLst/>
              <a:gdLst/>
              <a:ahLst/>
              <a:cxnLst/>
              <a:rect l="l" t="t" r="r" b="b"/>
              <a:pathLst>
                <a:path w="1882" h="1882" extrusionOk="0">
                  <a:moveTo>
                    <a:pt x="941" y="0"/>
                  </a:moveTo>
                  <a:cubicBezTo>
                    <a:pt x="417" y="0"/>
                    <a:pt x="1" y="417"/>
                    <a:pt x="1" y="941"/>
                  </a:cubicBezTo>
                  <a:cubicBezTo>
                    <a:pt x="1" y="1465"/>
                    <a:pt x="417" y="1881"/>
                    <a:pt x="941" y="1881"/>
                  </a:cubicBezTo>
                  <a:cubicBezTo>
                    <a:pt x="1465" y="1881"/>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
            <p:cNvSpPr/>
            <p:nvPr/>
          </p:nvSpPr>
          <p:spPr>
            <a:xfrm>
              <a:off x="5967100" y="1098925"/>
              <a:ext cx="47050" cy="47050"/>
            </a:xfrm>
            <a:custGeom>
              <a:avLst/>
              <a:gdLst/>
              <a:ahLst/>
              <a:cxnLst/>
              <a:rect l="l" t="t" r="r" b="b"/>
              <a:pathLst>
                <a:path w="1882" h="1882" extrusionOk="0">
                  <a:moveTo>
                    <a:pt x="941" y="1"/>
                  </a:moveTo>
                  <a:cubicBezTo>
                    <a:pt x="417" y="1"/>
                    <a:pt x="1" y="429"/>
                    <a:pt x="1" y="941"/>
                  </a:cubicBezTo>
                  <a:cubicBezTo>
                    <a:pt x="1" y="1465"/>
                    <a:pt x="417" y="1882"/>
                    <a:pt x="941" y="1882"/>
                  </a:cubicBezTo>
                  <a:cubicBezTo>
                    <a:pt x="1453" y="1882"/>
                    <a:pt x="1882" y="1465"/>
                    <a:pt x="1882" y="941"/>
                  </a:cubicBezTo>
                  <a:cubicBezTo>
                    <a:pt x="1882" y="429"/>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
            <p:cNvSpPr/>
            <p:nvPr/>
          </p:nvSpPr>
          <p:spPr>
            <a:xfrm>
              <a:off x="530125" y="3579000"/>
              <a:ext cx="47350" cy="47050"/>
            </a:xfrm>
            <a:custGeom>
              <a:avLst/>
              <a:gdLst/>
              <a:ahLst/>
              <a:cxnLst/>
              <a:rect l="l" t="t" r="r" b="b"/>
              <a:pathLst>
                <a:path w="1894" h="1882" extrusionOk="0">
                  <a:moveTo>
                    <a:pt x="953" y="0"/>
                  </a:moveTo>
                  <a:cubicBezTo>
                    <a:pt x="429" y="0"/>
                    <a:pt x="0" y="417"/>
                    <a:pt x="0" y="941"/>
                  </a:cubicBezTo>
                  <a:cubicBezTo>
                    <a:pt x="0" y="1465"/>
                    <a:pt x="429" y="1881"/>
                    <a:pt x="953" y="1881"/>
                  </a:cubicBezTo>
                  <a:cubicBezTo>
                    <a:pt x="1465" y="1881"/>
                    <a:pt x="1893" y="1465"/>
                    <a:pt x="1893" y="941"/>
                  </a:cubicBezTo>
                  <a:cubicBezTo>
                    <a:pt x="1893"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
            <p:cNvSpPr/>
            <p:nvPr/>
          </p:nvSpPr>
          <p:spPr>
            <a:xfrm>
              <a:off x="6127825" y="1098925"/>
              <a:ext cx="47075" cy="47050"/>
            </a:xfrm>
            <a:custGeom>
              <a:avLst/>
              <a:gdLst/>
              <a:ahLst/>
              <a:cxnLst/>
              <a:rect l="l" t="t" r="r" b="b"/>
              <a:pathLst>
                <a:path w="1883" h="1882" extrusionOk="0">
                  <a:moveTo>
                    <a:pt x="942" y="1"/>
                  </a:moveTo>
                  <a:cubicBezTo>
                    <a:pt x="430" y="1"/>
                    <a:pt x="1" y="429"/>
                    <a:pt x="1" y="941"/>
                  </a:cubicBezTo>
                  <a:cubicBezTo>
                    <a:pt x="1" y="1465"/>
                    <a:pt x="430" y="1882"/>
                    <a:pt x="942" y="1882"/>
                  </a:cubicBezTo>
                  <a:cubicBezTo>
                    <a:pt x="1465" y="1882"/>
                    <a:pt x="1882" y="1465"/>
                    <a:pt x="1882" y="941"/>
                  </a:cubicBezTo>
                  <a:cubicBezTo>
                    <a:pt x="1882" y="429"/>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
            <p:cNvSpPr/>
            <p:nvPr/>
          </p:nvSpPr>
          <p:spPr>
            <a:xfrm>
              <a:off x="691150" y="3579000"/>
              <a:ext cx="47050" cy="47050"/>
            </a:xfrm>
            <a:custGeom>
              <a:avLst/>
              <a:gdLst/>
              <a:ahLst/>
              <a:cxnLst/>
              <a:rect l="l" t="t" r="r" b="b"/>
              <a:pathLst>
                <a:path w="1882" h="1882" extrusionOk="0">
                  <a:moveTo>
                    <a:pt x="941" y="0"/>
                  </a:moveTo>
                  <a:cubicBezTo>
                    <a:pt x="429" y="0"/>
                    <a:pt x="0" y="417"/>
                    <a:pt x="0" y="941"/>
                  </a:cubicBezTo>
                  <a:cubicBezTo>
                    <a:pt x="0" y="1465"/>
                    <a:pt x="429" y="1881"/>
                    <a:pt x="941" y="1881"/>
                  </a:cubicBezTo>
                  <a:cubicBezTo>
                    <a:pt x="1465" y="1881"/>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
            <p:cNvSpPr/>
            <p:nvPr/>
          </p:nvSpPr>
          <p:spPr>
            <a:xfrm>
              <a:off x="6288875" y="1098925"/>
              <a:ext cx="47050" cy="47050"/>
            </a:xfrm>
            <a:custGeom>
              <a:avLst/>
              <a:gdLst/>
              <a:ahLst/>
              <a:cxnLst/>
              <a:rect l="l" t="t" r="r" b="b"/>
              <a:pathLst>
                <a:path w="1882" h="1882" extrusionOk="0">
                  <a:moveTo>
                    <a:pt x="941" y="1"/>
                  </a:moveTo>
                  <a:cubicBezTo>
                    <a:pt x="417" y="1"/>
                    <a:pt x="0" y="429"/>
                    <a:pt x="0" y="941"/>
                  </a:cubicBezTo>
                  <a:cubicBezTo>
                    <a:pt x="0" y="1465"/>
                    <a:pt x="417" y="1882"/>
                    <a:pt x="941" y="1882"/>
                  </a:cubicBezTo>
                  <a:cubicBezTo>
                    <a:pt x="1465" y="1882"/>
                    <a:pt x="1881" y="1465"/>
                    <a:pt x="1881" y="941"/>
                  </a:cubicBezTo>
                  <a:cubicBezTo>
                    <a:pt x="1881" y="429"/>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2"/>
            <p:cNvSpPr/>
            <p:nvPr/>
          </p:nvSpPr>
          <p:spPr>
            <a:xfrm>
              <a:off x="852175" y="3579000"/>
              <a:ext cx="47050" cy="47050"/>
            </a:xfrm>
            <a:custGeom>
              <a:avLst/>
              <a:gdLst/>
              <a:ahLst/>
              <a:cxnLst/>
              <a:rect l="l" t="t" r="r" b="b"/>
              <a:pathLst>
                <a:path w="1882" h="1882" extrusionOk="0">
                  <a:moveTo>
                    <a:pt x="941" y="0"/>
                  </a:moveTo>
                  <a:cubicBezTo>
                    <a:pt x="417" y="0"/>
                    <a:pt x="1" y="417"/>
                    <a:pt x="1" y="941"/>
                  </a:cubicBezTo>
                  <a:cubicBezTo>
                    <a:pt x="1" y="1465"/>
                    <a:pt x="417"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
            <p:cNvSpPr/>
            <p:nvPr/>
          </p:nvSpPr>
          <p:spPr>
            <a:xfrm>
              <a:off x="6449600" y="1098925"/>
              <a:ext cx="47350" cy="47050"/>
            </a:xfrm>
            <a:custGeom>
              <a:avLst/>
              <a:gdLst/>
              <a:ahLst/>
              <a:cxnLst/>
              <a:rect l="l" t="t" r="r" b="b"/>
              <a:pathLst>
                <a:path w="1894" h="1882" extrusionOk="0">
                  <a:moveTo>
                    <a:pt x="953" y="1"/>
                  </a:moveTo>
                  <a:cubicBezTo>
                    <a:pt x="429" y="1"/>
                    <a:pt x="1" y="429"/>
                    <a:pt x="1" y="941"/>
                  </a:cubicBezTo>
                  <a:cubicBezTo>
                    <a:pt x="1" y="1465"/>
                    <a:pt x="429" y="1882"/>
                    <a:pt x="953" y="1882"/>
                  </a:cubicBezTo>
                  <a:cubicBezTo>
                    <a:pt x="1465" y="1882"/>
                    <a:pt x="1894" y="1465"/>
                    <a:pt x="1894" y="941"/>
                  </a:cubicBezTo>
                  <a:cubicBezTo>
                    <a:pt x="1894" y="429"/>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
            <p:cNvSpPr/>
            <p:nvPr/>
          </p:nvSpPr>
          <p:spPr>
            <a:xfrm>
              <a:off x="369375" y="3740025"/>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
            <p:cNvSpPr/>
            <p:nvPr/>
          </p:nvSpPr>
          <p:spPr>
            <a:xfrm>
              <a:off x="5967100" y="1259950"/>
              <a:ext cx="47050" cy="47075"/>
            </a:xfrm>
            <a:custGeom>
              <a:avLst/>
              <a:gdLst/>
              <a:ahLst/>
              <a:cxnLst/>
              <a:rect l="l" t="t" r="r" b="b"/>
              <a:pathLst>
                <a:path w="1882" h="1883" extrusionOk="0">
                  <a:moveTo>
                    <a:pt x="941" y="1"/>
                  </a:moveTo>
                  <a:cubicBezTo>
                    <a:pt x="417" y="1"/>
                    <a:pt x="1" y="418"/>
                    <a:pt x="1" y="941"/>
                  </a:cubicBezTo>
                  <a:cubicBezTo>
                    <a:pt x="1" y="1465"/>
                    <a:pt x="417" y="1882"/>
                    <a:pt x="941" y="1882"/>
                  </a:cubicBezTo>
                  <a:cubicBezTo>
                    <a:pt x="1453" y="1882"/>
                    <a:pt x="1882" y="1465"/>
                    <a:pt x="1882" y="941"/>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
            <p:cNvSpPr/>
            <p:nvPr/>
          </p:nvSpPr>
          <p:spPr>
            <a:xfrm>
              <a:off x="530125" y="3740025"/>
              <a:ext cx="47350" cy="47050"/>
            </a:xfrm>
            <a:custGeom>
              <a:avLst/>
              <a:gdLst/>
              <a:ahLst/>
              <a:cxnLst/>
              <a:rect l="l" t="t" r="r" b="b"/>
              <a:pathLst>
                <a:path w="1894" h="1882" extrusionOk="0">
                  <a:moveTo>
                    <a:pt x="953" y="0"/>
                  </a:moveTo>
                  <a:cubicBezTo>
                    <a:pt x="429" y="0"/>
                    <a:pt x="0" y="417"/>
                    <a:pt x="0" y="941"/>
                  </a:cubicBezTo>
                  <a:cubicBezTo>
                    <a:pt x="0" y="1465"/>
                    <a:pt x="429" y="1882"/>
                    <a:pt x="953" y="1882"/>
                  </a:cubicBezTo>
                  <a:cubicBezTo>
                    <a:pt x="1465" y="1882"/>
                    <a:pt x="1893" y="1465"/>
                    <a:pt x="1893" y="941"/>
                  </a:cubicBezTo>
                  <a:cubicBezTo>
                    <a:pt x="1893"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
            <p:cNvSpPr/>
            <p:nvPr/>
          </p:nvSpPr>
          <p:spPr>
            <a:xfrm>
              <a:off x="6127825" y="1259950"/>
              <a:ext cx="47075" cy="47075"/>
            </a:xfrm>
            <a:custGeom>
              <a:avLst/>
              <a:gdLst/>
              <a:ahLst/>
              <a:cxnLst/>
              <a:rect l="l" t="t" r="r" b="b"/>
              <a:pathLst>
                <a:path w="1883" h="1883" extrusionOk="0">
                  <a:moveTo>
                    <a:pt x="942" y="1"/>
                  </a:moveTo>
                  <a:cubicBezTo>
                    <a:pt x="430" y="1"/>
                    <a:pt x="1" y="418"/>
                    <a:pt x="1" y="941"/>
                  </a:cubicBezTo>
                  <a:cubicBezTo>
                    <a:pt x="1" y="1465"/>
                    <a:pt x="430" y="1882"/>
                    <a:pt x="942" y="1882"/>
                  </a:cubicBezTo>
                  <a:cubicBezTo>
                    <a:pt x="1465" y="1882"/>
                    <a:pt x="1882" y="1465"/>
                    <a:pt x="1882" y="941"/>
                  </a:cubicBezTo>
                  <a:cubicBezTo>
                    <a:pt x="1882" y="418"/>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
            <p:cNvSpPr/>
            <p:nvPr/>
          </p:nvSpPr>
          <p:spPr>
            <a:xfrm>
              <a:off x="691150" y="3740025"/>
              <a:ext cx="47050" cy="47050"/>
            </a:xfrm>
            <a:custGeom>
              <a:avLst/>
              <a:gdLst/>
              <a:ahLst/>
              <a:cxnLst/>
              <a:rect l="l" t="t" r="r" b="b"/>
              <a:pathLst>
                <a:path w="1882" h="1882" extrusionOk="0">
                  <a:moveTo>
                    <a:pt x="941" y="0"/>
                  </a:moveTo>
                  <a:cubicBezTo>
                    <a:pt x="429" y="0"/>
                    <a:pt x="0" y="417"/>
                    <a:pt x="0" y="941"/>
                  </a:cubicBezTo>
                  <a:cubicBezTo>
                    <a:pt x="0" y="1465"/>
                    <a:pt x="429"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
            <p:cNvSpPr/>
            <p:nvPr/>
          </p:nvSpPr>
          <p:spPr>
            <a:xfrm>
              <a:off x="6288875" y="1259950"/>
              <a:ext cx="47050" cy="47075"/>
            </a:xfrm>
            <a:custGeom>
              <a:avLst/>
              <a:gdLst/>
              <a:ahLst/>
              <a:cxnLst/>
              <a:rect l="l" t="t" r="r" b="b"/>
              <a:pathLst>
                <a:path w="1882" h="1883" extrusionOk="0">
                  <a:moveTo>
                    <a:pt x="941" y="1"/>
                  </a:moveTo>
                  <a:cubicBezTo>
                    <a:pt x="417" y="1"/>
                    <a:pt x="0" y="418"/>
                    <a:pt x="0" y="941"/>
                  </a:cubicBezTo>
                  <a:cubicBezTo>
                    <a:pt x="0" y="1465"/>
                    <a:pt x="417" y="1882"/>
                    <a:pt x="941" y="1882"/>
                  </a:cubicBezTo>
                  <a:cubicBezTo>
                    <a:pt x="1465" y="1882"/>
                    <a:pt x="1881" y="1465"/>
                    <a:pt x="1881" y="941"/>
                  </a:cubicBezTo>
                  <a:cubicBezTo>
                    <a:pt x="1881"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
            <p:cNvSpPr/>
            <p:nvPr/>
          </p:nvSpPr>
          <p:spPr>
            <a:xfrm>
              <a:off x="852175" y="3740025"/>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
            <p:cNvSpPr/>
            <p:nvPr/>
          </p:nvSpPr>
          <p:spPr>
            <a:xfrm>
              <a:off x="6449600" y="1259950"/>
              <a:ext cx="47350" cy="47075"/>
            </a:xfrm>
            <a:custGeom>
              <a:avLst/>
              <a:gdLst/>
              <a:ahLst/>
              <a:cxnLst/>
              <a:rect l="l" t="t" r="r" b="b"/>
              <a:pathLst>
                <a:path w="1894" h="1883" extrusionOk="0">
                  <a:moveTo>
                    <a:pt x="953" y="1"/>
                  </a:moveTo>
                  <a:cubicBezTo>
                    <a:pt x="429" y="1"/>
                    <a:pt x="1" y="418"/>
                    <a:pt x="1" y="941"/>
                  </a:cubicBezTo>
                  <a:cubicBezTo>
                    <a:pt x="1" y="1465"/>
                    <a:pt x="429" y="1882"/>
                    <a:pt x="953" y="1882"/>
                  </a:cubicBezTo>
                  <a:cubicBezTo>
                    <a:pt x="1465" y="1882"/>
                    <a:pt x="1894" y="1465"/>
                    <a:pt x="1894" y="941"/>
                  </a:cubicBezTo>
                  <a:cubicBezTo>
                    <a:pt x="1894"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
            <p:cNvSpPr/>
            <p:nvPr/>
          </p:nvSpPr>
          <p:spPr>
            <a:xfrm>
              <a:off x="369375" y="39010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
            <p:cNvSpPr/>
            <p:nvPr/>
          </p:nvSpPr>
          <p:spPr>
            <a:xfrm>
              <a:off x="5967100" y="1421000"/>
              <a:ext cx="47050" cy="47050"/>
            </a:xfrm>
            <a:custGeom>
              <a:avLst/>
              <a:gdLst/>
              <a:ahLst/>
              <a:cxnLst/>
              <a:rect l="l" t="t" r="r" b="b"/>
              <a:pathLst>
                <a:path w="1882" h="1882" extrusionOk="0">
                  <a:moveTo>
                    <a:pt x="941" y="0"/>
                  </a:moveTo>
                  <a:cubicBezTo>
                    <a:pt x="417" y="0"/>
                    <a:pt x="1" y="417"/>
                    <a:pt x="1" y="941"/>
                  </a:cubicBezTo>
                  <a:cubicBezTo>
                    <a:pt x="1" y="1453"/>
                    <a:pt x="417" y="1881"/>
                    <a:pt x="941" y="1881"/>
                  </a:cubicBezTo>
                  <a:cubicBezTo>
                    <a:pt x="1453" y="1881"/>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
            <p:cNvSpPr/>
            <p:nvPr/>
          </p:nvSpPr>
          <p:spPr>
            <a:xfrm>
              <a:off x="530125" y="3901050"/>
              <a:ext cx="47350" cy="47050"/>
            </a:xfrm>
            <a:custGeom>
              <a:avLst/>
              <a:gdLst/>
              <a:ahLst/>
              <a:cxnLst/>
              <a:rect l="l" t="t" r="r" b="b"/>
              <a:pathLst>
                <a:path w="1894" h="1882" extrusionOk="0">
                  <a:moveTo>
                    <a:pt x="953" y="1"/>
                  </a:moveTo>
                  <a:cubicBezTo>
                    <a:pt x="429" y="1"/>
                    <a:pt x="0" y="417"/>
                    <a:pt x="0" y="941"/>
                  </a:cubicBezTo>
                  <a:cubicBezTo>
                    <a:pt x="0" y="1453"/>
                    <a:pt x="429" y="1882"/>
                    <a:pt x="953" y="1882"/>
                  </a:cubicBezTo>
                  <a:cubicBezTo>
                    <a:pt x="1465" y="1882"/>
                    <a:pt x="1893" y="1453"/>
                    <a:pt x="1893" y="941"/>
                  </a:cubicBezTo>
                  <a:cubicBezTo>
                    <a:pt x="1893"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
            <p:cNvSpPr/>
            <p:nvPr/>
          </p:nvSpPr>
          <p:spPr>
            <a:xfrm>
              <a:off x="6127825" y="1421000"/>
              <a:ext cx="47075" cy="47050"/>
            </a:xfrm>
            <a:custGeom>
              <a:avLst/>
              <a:gdLst/>
              <a:ahLst/>
              <a:cxnLst/>
              <a:rect l="l" t="t" r="r" b="b"/>
              <a:pathLst>
                <a:path w="1883" h="1882" extrusionOk="0">
                  <a:moveTo>
                    <a:pt x="942" y="0"/>
                  </a:moveTo>
                  <a:cubicBezTo>
                    <a:pt x="430" y="0"/>
                    <a:pt x="1" y="417"/>
                    <a:pt x="1" y="941"/>
                  </a:cubicBezTo>
                  <a:cubicBezTo>
                    <a:pt x="1" y="1453"/>
                    <a:pt x="430" y="1881"/>
                    <a:pt x="942" y="1881"/>
                  </a:cubicBezTo>
                  <a:cubicBezTo>
                    <a:pt x="1465" y="1881"/>
                    <a:pt x="1882" y="1453"/>
                    <a:pt x="1882" y="941"/>
                  </a:cubicBezTo>
                  <a:cubicBezTo>
                    <a:pt x="1882" y="417"/>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
            <p:cNvSpPr/>
            <p:nvPr/>
          </p:nvSpPr>
          <p:spPr>
            <a:xfrm>
              <a:off x="691150" y="3901050"/>
              <a:ext cx="47050" cy="47050"/>
            </a:xfrm>
            <a:custGeom>
              <a:avLst/>
              <a:gdLst/>
              <a:ahLst/>
              <a:cxnLst/>
              <a:rect l="l" t="t" r="r" b="b"/>
              <a:pathLst>
                <a:path w="1882" h="1882" extrusionOk="0">
                  <a:moveTo>
                    <a:pt x="941" y="1"/>
                  </a:moveTo>
                  <a:cubicBezTo>
                    <a:pt x="429" y="1"/>
                    <a:pt x="0" y="417"/>
                    <a:pt x="0" y="941"/>
                  </a:cubicBezTo>
                  <a:cubicBezTo>
                    <a:pt x="0" y="1453"/>
                    <a:pt x="429"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
            <p:cNvSpPr/>
            <p:nvPr/>
          </p:nvSpPr>
          <p:spPr>
            <a:xfrm>
              <a:off x="6288875" y="1421000"/>
              <a:ext cx="47050" cy="47050"/>
            </a:xfrm>
            <a:custGeom>
              <a:avLst/>
              <a:gdLst/>
              <a:ahLst/>
              <a:cxnLst/>
              <a:rect l="l" t="t" r="r" b="b"/>
              <a:pathLst>
                <a:path w="1882" h="1882" extrusionOk="0">
                  <a:moveTo>
                    <a:pt x="941" y="0"/>
                  </a:moveTo>
                  <a:cubicBezTo>
                    <a:pt x="417" y="0"/>
                    <a:pt x="0" y="417"/>
                    <a:pt x="0" y="941"/>
                  </a:cubicBezTo>
                  <a:cubicBezTo>
                    <a:pt x="0" y="1453"/>
                    <a:pt x="417" y="1881"/>
                    <a:pt x="941" y="1881"/>
                  </a:cubicBezTo>
                  <a:cubicBezTo>
                    <a:pt x="1465" y="1881"/>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
            <p:cNvSpPr/>
            <p:nvPr/>
          </p:nvSpPr>
          <p:spPr>
            <a:xfrm>
              <a:off x="852175" y="39010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
            <p:cNvSpPr/>
            <p:nvPr/>
          </p:nvSpPr>
          <p:spPr>
            <a:xfrm>
              <a:off x="6449600" y="1421000"/>
              <a:ext cx="47350" cy="47050"/>
            </a:xfrm>
            <a:custGeom>
              <a:avLst/>
              <a:gdLst/>
              <a:ahLst/>
              <a:cxnLst/>
              <a:rect l="l" t="t" r="r" b="b"/>
              <a:pathLst>
                <a:path w="1894" h="1882" extrusionOk="0">
                  <a:moveTo>
                    <a:pt x="953" y="0"/>
                  </a:moveTo>
                  <a:cubicBezTo>
                    <a:pt x="429" y="0"/>
                    <a:pt x="1" y="417"/>
                    <a:pt x="1" y="941"/>
                  </a:cubicBezTo>
                  <a:cubicBezTo>
                    <a:pt x="1" y="1453"/>
                    <a:pt x="429" y="1881"/>
                    <a:pt x="953" y="1881"/>
                  </a:cubicBezTo>
                  <a:cubicBezTo>
                    <a:pt x="1465" y="1881"/>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
            <p:cNvSpPr/>
            <p:nvPr/>
          </p:nvSpPr>
          <p:spPr>
            <a:xfrm>
              <a:off x="369375" y="4061800"/>
              <a:ext cx="47050" cy="47350"/>
            </a:xfrm>
            <a:custGeom>
              <a:avLst/>
              <a:gdLst/>
              <a:ahLst/>
              <a:cxnLst/>
              <a:rect l="l" t="t" r="r" b="b"/>
              <a:pathLst>
                <a:path w="1882" h="1894" extrusionOk="0">
                  <a:moveTo>
                    <a:pt x="941" y="0"/>
                  </a:moveTo>
                  <a:cubicBezTo>
                    <a:pt x="417" y="0"/>
                    <a:pt x="1" y="429"/>
                    <a:pt x="1" y="941"/>
                  </a:cubicBezTo>
                  <a:cubicBezTo>
                    <a:pt x="1" y="1464"/>
                    <a:pt x="417" y="1893"/>
                    <a:pt x="941" y="1893"/>
                  </a:cubicBezTo>
                  <a:cubicBezTo>
                    <a:pt x="1465" y="1893"/>
                    <a:pt x="1882" y="1464"/>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
            <p:cNvSpPr/>
            <p:nvPr/>
          </p:nvSpPr>
          <p:spPr>
            <a:xfrm>
              <a:off x="5967100" y="1582025"/>
              <a:ext cx="47050" cy="47050"/>
            </a:xfrm>
            <a:custGeom>
              <a:avLst/>
              <a:gdLst/>
              <a:ahLst/>
              <a:cxnLst/>
              <a:rect l="l" t="t" r="r" b="b"/>
              <a:pathLst>
                <a:path w="1882" h="1882" extrusionOk="0">
                  <a:moveTo>
                    <a:pt x="941" y="0"/>
                  </a:moveTo>
                  <a:cubicBezTo>
                    <a:pt x="417" y="0"/>
                    <a:pt x="1" y="417"/>
                    <a:pt x="1" y="941"/>
                  </a:cubicBezTo>
                  <a:cubicBezTo>
                    <a:pt x="1" y="1453"/>
                    <a:pt x="417" y="1882"/>
                    <a:pt x="941" y="1882"/>
                  </a:cubicBezTo>
                  <a:cubicBezTo>
                    <a:pt x="1453" y="1882"/>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
            <p:cNvSpPr/>
            <p:nvPr/>
          </p:nvSpPr>
          <p:spPr>
            <a:xfrm>
              <a:off x="530125" y="4061800"/>
              <a:ext cx="47350" cy="47350"/>
            </a:xfrm>
            <a:custGeom>
              <a:avLst/>
              <a:gdLst/>
              <a:ahLst/>
              <a:cxnLst/>
              <a:rect l="l" t="t" r="r" b="b"/>
              <a:pathLst>
                <a:path w="1894" h="1894" extrusionOk="0">
                  <a:moveTo>
                    <a:pt x="953" y="0"/>
                  </a:moveTo>
                  <a:cubicBezTo>
                    <a:pt x="429" y="0"/>
                    <a:pt x="0" y="429"/>
                    <a:pt x="0" y="941"/>
                  </a:cubicBezTo>
                  <a:cubicBezTo>
                    <a:pt x="0" y="1464"/>
                    <a:pt x="429" y="1893"/>
                    <a:pt x="953" y="1893"/>
                  </a:cubicBezTo>
                  <a:cubicBezTo>
                    <a:pt x="1465" y="1893"/>
                    <a:pt x="1893" y="1464"/>
                    <a:pt x="1893" y="941"/>
                  </a:cubicBezTo>
                  <a:cubicBezTo>
                    <a:pt x="1893"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
            <p:cNvSpPr/>
            <p:nvPr/>
          </p:nvSpPr>
          <p:spPr>
            <a:xfrm>
              <a:off x="6127825" y="1582025"/>
              <a:ext cx="47075" cy="47050"/>
            </a:xfrm>
            <a:custGeom>
              <a:avLst/>
              <a:gdLst/>
              <a:ahLst/>
              <a:cxnLst/>
              <a:rect l="l" t="t" r="r" b="b"/>
              <a:pathLst>
                <a:path w="1883" h="1882" extrusionOk="0">
                  <a:moveTo>
                    <a:pt x="942" y="0"/>
                  </a:moveTo>
                  <a:cubicBezTo>
                    <a:pt x="430" y="0"/>
                    <a:pt x="1" y="417"/>
                    <a:pt x="1" y="941"/>
                  </a:cubicBezTo>
                  <a:cubicBezTo>
                    <a:pt x="1" y="1453"/>
                    <a:pt x="430" y="1882"/>
                    <a:pt x="942" y="1882"/>
                  </a:cubicBezTo>
                  <a:cubicBezTo>
                    <a:pt x="1465" y="1882"/>
                    <a:pt x="1882" y="1453"/>
                    <a:pt x="1882" y="941"/>
                  </a:cubicBezTo>
                  <a:cubicBezTo>
                    <a:pt x="1882" y="417"/>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
            <p:cNvSpPr/>
            <p:nvPr/>
          </p:nvSpPr>
          <p:spPr>
            <a:xfrm>
              <a:off x="691150" y="4061800"/>
              <a:ext cx="47050" cy="47350"/>
            </a:xfrm>
            <a:custGeom>
              <a:avLst/>
              <a:gdLst/>
              <a:ahLst/>
              <a:cxnLst/>
              <a:rect l="l" t="t" r="r" b="b"/>
              <a:pathLst>
                <a:path w="1882" h="1894" extrusionOk="0">
                  <a:moveTo>
                    <a:pt x="941" y="0"/>
                  </a:moveTo>
                  <a:cubicBezTo>
                    <a:pt x="429" y="0"/>
                    <a:pt x="0" y="429"/>
                    <a:pt x="0" y="941"/>
                  </a:cubicBezTo>
                  <a:cubicBezTo>
                    <a:pt x="0" y="1464"/>
                    <a:pt x="429" y="1893"/>
                    <a:pt x="941" y="1893"/>
                  </a:cubicBezTo>
                  <a:cubicBezTo>
                    <a:pt x="1465" y="1893"/>
                    <a:pt x="1882" y="1464"/>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
            <p:cNvSpPr/>
            <p:nvPr/>
          </p:nvSpPr>
          <p:spPr>
            <a:xfrm>
              <a:off x="6288875" y="1582025"/>
              <a:ext cx="47050" cy="47050"/>
            </a:xfrm>
            <a:custGeom>
              <a:avLst/>
              <a:gdLst/>
              <a:ahLst/>
              <a:cxnLst/>
              <a:rect l="l" t="t" r="r" b="b"/>
              <a:pathLst>
                <a:path w="1882" h="1882" extrusionOk="0">
                  <a:moveTo>
                    <a:pt x="941" y="0"/>
                  </a:moveTo>
                  <a:cubicBezTo>
                    <a:pt x="417" y="0"/>
                    <a:pt x="0" y="417"/>
                    <a:pt x="0" y="941"/>
                  </a:cubicBezTo>
                  <a:cubicBezTo>
                    <a:pt x="0" y="1453"/>
                    <a:pt x="417" y="1882"/>
                    <a:pt x="941" y="1882"/>
                  </a:cubicBezTo>
                  <a:cubicBezTo>
                    <a:pt x="1465" y="1882"/>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
            <p:cNvSpPr/>
            <p:nvPr/>
          </p:nvSpPr>
          <p:spPr>
            <a:xfrm>
              <a:off x="852175" y="4061800"/>
              <a:ext cx="47050" cy="47350"/>
            </a:xfrm>
            <a:custGeom>
              <a:avLst/>
              <a:gdLst/>
              <a:ahLst/>
              <a:cxnLst/>
              <a:rect l="l" t="t" r="r" b="b"/>
              <a:pathLst>
                <a:path w="1882" h="1894" extrusionOk="0">
                  <a:moveTo>
                    <a:pt x="941" y="0"/>
                  </a:moveTo>
                  <a:cubicBezTo>
                    <a:pt x="417" y="0"/>
                    <a:pt x="1" y="429"/>
                    <a:pt x="1" y="941"/>
                  </a:cubicBezTo>
                  <a:cubicBezTo>
                    <a:pt x="1" y="1464"/>
                    <a:pt x="417"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
            <p:cNvSpPr/>
            <p:nvPr/>
          </p:nvSpPr>
          <p:spPr>
            <a:xfrm>
              <a:off x="6449600" y="1582025"/>
              <a:ext cx="47350" cy="47050"/>
            </a:xfrm>
            <a:custGeom>
              <a:avLst/>
              <a:gdLst/>
              <a:ahLst/>
              <a:cxnLst/>
              <a:rect l="l" t="t" r="r" b="b"/>
              <a:pathLst>
                <a:path w="1894" h="1882" extrusionOk="0">
                  <a:moveTo>
                    <a:pt x="953" y="0"/>
                  </a:moveTo>
                  <a:cubicBezTo>
                    <a:pt x="429" y="0"/>
                    <a:pt x="1" y="417"/>
                    <a:pt x="1" y="941"/>
                  </a:cubicBezTo>
                  <a:cubicBezTo>
                    <a:pt x="1" y="1453"/>
                    <a:pt x="429" y="1882"/>
                    <a:pt x="953" y="1882"/>
                  </a:cubicBezTo>
                  <a:cubicBezTo>
                    <a:pt x="1465" y="1882"/>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
            <p:cNvSpPr/>
            <p:nvPr/>
          </p:nvSpPr>
          <p:spPr>
            <a:xfrm>
              <a:off x="369375" y="4223125"/>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
            <p:cNvSpPr/>
            <p:nvPr/>
          </p:nvSpPr>
          <p:spPr>
            <a:xfrm>
              <a:off x="5967100" y="17433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
            <p:cNvSpPr/>
            <p:nvPr/>
          </p:nvSpPr>
          <p:spPr>
            <a:xfrm>
              <a:off x="530125" y="4223125"/>
              <a:ext cx="47350" cy="47350"/>
            </a:xfrm>
            <a:custGeom>
              <a:avLst/>
              <a:gdLst/>
              <a:ahLst/>
              <a:cxnLst/>
              <a:rect l="l" t="t" r="r" b="b"/>
              <a:pathLst>
                <a:path w="1894" h="1894" extrusionOk="0">
                  <a:moveTo>
                    <a:pt x="953" y="0"/>
                  </a:moveTo>
                  <a:cubicBezTo>
                    <a:pt x="429" y="0"/>
                    <a:pt x="0" y="429"/>
                    <a:pt x="0" y="953"/>
                  </a:cubicBezTo>
                  <a:cubicBezTo>
                    <a:pt x="0" y="1465"/>
                    <a:pt x="429" y="1893"/>
                    <a:pt x="953" y="1893"/>
                  </a:cubicBezTo>
                  <a:cubicBezTo>
                    <a:pt x="1465" y="1893"/>
                    <a:pt x="1893" y="1465"/>
                    <a:pt x="1893" y="953"/>
                  </a:cubicBezTo>
                  <a:cubicBezTo>
                    <a:pt x="1893"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
            <p:cNvSpPr/>
            <p:nvPr/>
          </p:nvSpPr>
          <p:spPr>
            <a:xfrm>
              <a:off x="6127825" y="1743350"/>
              <a:ext cx="47075" cy="47050"/>
            </a:xfrm>
            <a:custGeom>
              <a:avLst/>
              <a:gdLst/>
              <a:ahLst/>
              <a:cxnLst/>
              <a:rect l="l" t="t" r="r" b="b"/>
              <a:pathLst>
                <a:path w="1883" h="1882" extrusionOk="0">
                  <a:moveTo>
                    <a:pt x="942" y="1"/>
                  </a:moveTo>
                  <a:cubicBezTo>
                    <a:pt x="430" y="1"/>
                    <a:pt x="1" y="417"/>
                    <a:pt x="1" y="941"/>
                  </a:cubicBezTo>
                  <a:cubicBezTo>
                    <a:pt x="1" y="1453"/>
                    <a:pt x="430" y="1882"/>
                    <a:pt x="942" y="1882"/>
                  </a:cubicBezTo>
                  <a:cubicBezTo>
                    <a:pt x="1465" y="1882"/>
                    <a:pt x="1882" y="1453"/>
                    <a:pt x="1882" y="941"/>
                  </a:cubicBezTo>
                  <a:cubicBezTo>
                    <a:pt x="1882" y="417"/>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
            <p:cNvSpPr/>
            <p:nvPr/>
          </p:nvSpPr>
          <p:spPr>
            <a:xfrm>
              <a:off x="691150" y="4223125"/>
              <a:ext cx="47050" cy="47350"/>
            </a:xfrm>
            <a:custGeom>
              <a:avLst/>
              <a:gdLst/>
              <a:ahLst/>
              <a:cxnLst/>
              <a:rect l="l" t="t" r="r" b="b"/>
              <a:pathLst>
                <a:path w="1882" h="1894" extrusionOk="0">
                  <a:moveTo>
                    <a:pt x="941" y="0"/>
                  </a:moveTo>
                  <a:cubicBezTo>
                    <a:pt x="429" y="0"/>
                    <a:pt x="0" y="429"/>
                    <a:pt x="0" y="953"/>
                  </a:cubicBezTo>
                  <a:cubicBezTo>
                    <a:pt x="0" y="1465"/>
                    <a:pt x="429"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
            <p:cNvSpPr/>
            <p:nvPr/>
          </p:nvSpPr>
          <p:spPr>
            <a:xfrm>
              <a:off x="6288875" y="1743350"/>
              <a:ext cx="47050" cy="47050"/>
            </a:xfrm>
            <a:custGeom>
              <a:avLst/>
              <a:gdLst/>
              <a:ahLst/>
              <a:cxnLst/>
              <a:rect l="l" t="t" r="r" b="b"/>
              <a:pathLst>
                <a:path w="1882" h="1882" extrusionOk="0">
                  <a:moveTo>
                    <a:pt x="941" y="1"/>
                  </a:moveTo>
                  <a:cubicBezTo>
                    <a:pt x="417" y="1"/>
                    <a:pt x="0" y="417"/>
                    <a:pt x="0" y="941"/>
                  </a:cubicBezTo>
                  <a:cubicBezTo>
                    <a:pt x="0" y="1453"/>
                    <a:pt x="417" y="1882"/>
                    <a:pt x="941" y="1882"/>
                  </a:cubicBezTo>
                  <a:cubicBezTo>
                    <a:pt x="1465" y="1882"/>
                    <a:pt x="1881" y="1453"/>
                    <a:pt x="1881" y="941"/>
                  </a:cubicBezTo>
                  <a:cubicBezTo>
                    <a:pt x="1881"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
            <p:cNvSpPr/>
            <p:nvPr/>
          </p:nvSpPr>
          <p:spPr>
            <a:xfrm>
              <a:off x="852175" y="4223125"/>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
            <p:cNvSpPr/>
            <p:nvPr/>
          </p:nvSpPr>
          <p:spPr>
            <a:xfrm>
              <a:off x="6449600" y="1743350"/>
              <a:ext cx="47350" cy="47050"/>
            </a:xfrm>
            <a:custGeom>
              <a:avLst/>
              <a:gdLst/>
              <a:ahLst/>
              <a:cxnLst/>
              <a:rect l="l" t="t" r="r" b="b"/>
              <a:pathLst>
                <a:path w="1894" h="1882" extrusionOk="0">
                  <a:moveTo>
                    <a:pt x="953" y="1"/>
                  </a:moveTo>
                  <a:cubicBezTo>
                    <a:pt x="429" y="1"/>
                    <a:pt x="1" y="417"/>
                    <a:pt x="1" y="941"/>
                  </a:cubicBezTo>
                  <a:cubicBezTo>
                    <a:pt x="1" y="1453"/>
                    <a:pt x="429" y="1882"/>
                    <a:pt x="953" y="1882"/>
                  </a:cubicBezTo>
                  <a:cubicBezTo>
                    <a:pt x="1465" y="1882"/>
                    <a:pt x="1894" y="1453"/>
                    <a:pt x="1894" y="941"/>
                  </a:cubicBezTo>
                  <a:cubicBezTo>
                    <a:pt x="1894"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
            <p:cNvSpPr/>
            <p:nvPr/>
          </p:nvSpPr>
          <p:spPr>
            <a:xfrm>
              <a:off x="369375" y="4384150"/>
              <a:ext cx="47050" cy="47050"/>
            </a:xfrm>
            <a:custGeom>
              <a:avLst/>
              <a:gdLst/>
              <a:ahLst/>
              <a:cxnLst/>
              <a:rect l="l" t="t" r="r" b="b"/>
              <a:pathLst>
                <a:path w="1882" h="1882" extrusionOk="0">
                  <a:moveTo>
                    <a:pt x="941" y="0"/>
                  </a:moveTo>
                  <a:cubicBezTo>
                    <a:pt x="417" y="0"/>
                    <a:pt x="1" y="429"/>
                    <a:pt x="1" y="941"/>
                  </a:cubicBezTo>
                  <a:cubicBezTo>
                    <a:pt x="1" y="1465"/>
                    <a:pt x="417" y="1882"/>
                    <a:pt x="941" y="1882"/>
                  </a:cubicBezTo>
                  <a:cubicBezTo>
                    <a:pt x="1465" y="1882"/>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
            <p:cNvSpPr/>
            <p:nvPr/>
          </p:nvSpPr>
          <p:spPr>
            <a:xfrm>
              <a:off x="5967100" y="1904075"/>
              <a:ext cx="47050" cy="47375"/>
            </a:xfrm>
            <a:custGeom>
              <a:avLst/>
              <a:gdLst/>
              <a:ahLst/>
              <a:cxnLst/>
              <a:rect l="l" t="t" r="r" b="b"/>
              <a:pathLst>
                <a:path w="1882" h="1895" extrusionOk="0">
                  <a:moveTo>
                    <a:pt x="941" y="1"/>
                  </a:moveTo>
                  <a:cubicBezTo>
                    <a:pt x="417" y="1"/>
                    <a:pt x="1" y="430"/>
                    <a:pt x="1" y="953"/>
                  </a:cubicBezTo>
                  <a:cubicBezTo>
                    <a:pt x="1" y="1465"/>
                    <a:pt x="417" y="1894"/>
                    <a:pt x="941" y="1894"/>
                  </a:cubicBezTo>
                  <a:cubicBezTo>
                    <a:pt x="1453" y="1894"/>
                    <a:pt x="1882" y="1465"/>
                    <a:pt x="1882" y="953"/>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
            <p:cNvSpPr/>
            <p:nvPr/>
          </p:nvSpPr>
          <p:spPr>
            <a:xfrm>
              <a:off x="530125" y="4384150"/>
              <a:ext cx="47350" cy="47050"/>
            </a:xfrm>
            <a:custGeom>
              <a:avLst/>
              <a:gdLst/>
              <a:ahLst/>
              <a:cxnLst/>
              <a:rect l="l" t="t" r="r" b="b"/>
              <a:pathLst>
                <a:path w="1894" h="1882" extrusionOk="0">
                  <a:moveTo>
                    <a:pt x="953" y="0"/>
                  </a:moveTo>
                  <a:cubicBezTo>
                    <a:pt x="429" y="0"/>
                    <a:pt x="0" y="429"/>
                    <a:pt x="0" y="941"/>
                  </a:cubicBezTo>
                  <a:cubicBezTo>
                    <a:pt x="0" y="1465"/>
                    <a:pt x="429" y="1882"/>
                    <a:pt x="953" y="1882"/>
                  </a:cubicBezTo>
                  <a:cubicBezTo>
                    <a:pt x="1465" y="1882"/>
                    <a:pt x="1893" y="1465"/>
                    <a:pt x="1893" y="941"/>
                  </a:cubicBezTo>
                  <a:cubicBezTo>
                    <a:pt x="1893"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
            <p:cNvSpPr/>
            <p:nvPr/>
          </p:nvSpPr>
          <p:spPr>
            <a:xfrm>
              <a:off x="6127825" y="1904075"/>
              <a:ext cx="47075" cy="47375"/>
            </a:xfrm>
            <a:custGeom>
              <a:avLst/>
              <a:gdLst/>
              <a:ahLst/>
              <a:cxnLst/>
              <a:rect l="l" t="t" r="r" b="b"/>
              <a:pathLst>
                <a:path w="1883" h="1895" extrusionOk="0">
                  <a:moveTo>
                    <a:pt x="942" y="1"/>
                  </a:moveTo>
                  <a:cubicBezTo>
                    <a:pt x="430" y="1"/>
                    <a:pt x="1" y="430"/>
                    <a:pt x="1" y="953"/>
                  </a:cubicBezTo>
                  <a:cubicBezTo>
                    <a:pt x="1" y="1465"/>
                    <a:pt x="430" y="1894"/>
                    <a:pt x="942" y="1894"/>
                  </a:cubicBezTo>
                  <a:cubicBezTo>
                    <a:pt x="1465" y="1894"/>
                    <a:pt x="1882" y="1465"/>
                    <a:pt x="1882" y="953"/>
                  </a:cubicBezTo>
                  <a:cubicBezTo>
                    <a:pt x="1882" y="430"/>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
            <p:cNvSpPr/>
            <p:nvPr/>
          </p:nvSpPr>
          <p:spPr>
            <a:xfrm>
              <a:off x="691150" y="4384150"/>
              <a:ext cx="47050" cy="47050"/>
            </a:xfrm>
            <a:custGeom>
              <a:avLst/>
              <a:gdLst/>
              <a:ahLst/>
              <a:cxnLst/>
              <a:rect l="l" t="t" r="r" b="b"/>
              <a:pathLst>
                <a:path w="1882" h="1882" extrusionOk="0">
                  <a:moveTo>
                    <a:pt x="941" y="0"/>
                  </a:moveTo>
                  <a:cubicBezTo>
                    <a:pt x="429" y="0"/>
                    <a:pt x="0" y="429"/>
                    <a:pt x="0" y="941"/>
                  </a:cubicBezTo>
                  <a:cubicBezTo>
                    <a:pt x="0" y="1465"/>
                    <a:pt x="429" y="1882"/>
                    <a:pt x="941" y="1882"/>
                  </a:cubicBezTo>
                  <a:cubicBezTo>
                    <a:pt x="1465" y="1882"/>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
            <p:cNvSpPr/>
            <p:nvPr/>
          </p:nvSpPr>
          <p:spPr>
            <a:xfrm>
              <a:off x="6288875" y="1904075"/>
              <a:ext cx="47050" cy="47375"/>
            </a:xfrm>
            <a:custGeom>
              <a:avLst/>
              <a:gdLst/>
              <a:ahLst/>
              <a:cxnLst/>
              <a:rect l="l" t="t" r="r" b="b"/>
              <a:pathLst>
                <a:path w="1882" h="1895" extrusionOk="0">
                  <a:moveTo>
                    <a:pt x="941" y="1"/>
                  </a:moveTo>
                  <a:cubicBezTo>
                    <a:pt x="417" y="1"/>
                    <a:pt x="0" y="430"/>
                    <a:pt x="0" y="953"/>
                  </a:cubicBezTo>
                  <a:cubicBezTo>
                    <a:pt x="0" y="1465"/>
                    <a:pt x="417" y="1894"/>
                    <a:pt x="941" y="1894"/>
                  </a:cubicBezTo>
                  <a:cubicBezTo>
                    <a:pt x="1465" y="1894"/>
                    <a:pt x="1881" y="1465"/>
                    <a:pt x="1881" y="953"/>
                  </a:cubicBezTo>
                  <a:cubicBezTo>
                    <a:pt x="1881"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
            <p:cNvSpPr/>
            <p:nvPr/>
          </p:nvSpPr>
          <p:spPr>
            <a:xfrm>
              <a:off x="852175" y="4384150"/>
              <a:ext cx="47050" cy="47050"/>
            </a:xfrm>
            <a:custGeom>
              <a:avLst/>
              <a:gdLst/>
              <a:ahLst/>
              <a:cxnLst/>
              <a:rect l="l" t="t" r="r" b="b"/>
              <a:pathLst>
                <a:path w="1882" h="1882" extrusionOk="0">
                  <a:moveTo>
                    <a:pt x="941" y="0"/>
                  </a:moveTo>
                  <a:cubicBezTo>
                    <a:pt x="417" y="0"/>
                    <a:pt x="1" y="429"/>
                    <a:pt x="1" y="941"/>
                  </a:cubicBezTo>
                  <a:cubicBezTo>
                    <a:pt x="1" y="1465"/>
                    <a:pt x="417"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
            <p:cNvSpPr/>
            <p:nvPr/>
          </p:nvSpPr>
          <p:spPr>
            <a:xfrm>
              <a:off x="6449600" y="1904075"/>
              <a:ext cx="47350" cy="47375"/>
            </a:xfrm>
            <a:custGeom>
              <a:avLst/>
              <a:gdLst/>
              <a:ahLst/>
              <a:cxnLst/>
              <a:rect l="l" t="t" r="r" b="b"/>
              <a:pathLst>
                <a:path w="1894" h="1895" extrusionOk="0">
                  <a:moveTo>
                    <a:pt x="953" y="1"/>
                  </a:moveTo>
                  <a:cubicBezTo>
                    <a:pt x="429" y="1"/>
                    <a:pt x="1" y="430"/>
                    <a:pt x="1" y="953"/>
                  </a:cubicBezTo>
                  <a:cubicBezTo>
                    <a:pt x="1" y="1465"/>
                    <a:pt x="429" y="1894"/>
                    <a:pt x="953" y="1894"/>
                  </a:cubicBezTo>
                  <a:cubicBezTo>
                    <a:pt x="1465" y="1894"/>
                    <a:pt x="1894" y="1465"/>
                    <a:pt x="1894" y="953"/>
                  </a:cubicBezTo>
                  <a:cubicBezTo>
                    <a:pt x="1894"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
            <p:cNvSpPr/>
            <p:nvPr/>
          </p:nvSpPr>
          <p:spPr>
            <a:xfrm>
              <a:off x="369375" y="4545175"/>
              <a:ext cx="47050" cy="47050"/>
            </a:xfrm>
            <a:custGeom>
              <a:avLst/>
              <a:gdLst/>
              <a:ahLst/>
              <a:cxnLst/>
              <a:rect l="l" t="t" r="r" b="b"/>
              <a:pathLst>
                <a:path w="1882" h="1882" extrusionOk="0">
                  <a:moveTo>
                    <a:pt x="941" y="1"/>
                  </a:moveTo>
                  <a:cubicBezTo>
                    <a:pt x="417" y="1"/>
                    <a:pt x="1" y="417"/>
                    <a:pt x="1" y="941"/>
                  </a:cubicBezTo>
                  <a:cubicBezTo>
                    <a:pt x="1" y="1465"/>
                    <a:pt x="417" y="1882"/>
                    <a:pt x="941" y="1882"/>
                  </a:cubicBezTo>
                  <a:cubicBezTo>
                    <a:pt x="1465" y="1882"/>
                    <a:pt x="1882" y="1465"/>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
            <p:cNvSpPr/>
            <p:nvPr/>
          </p:nvSpPr>
          <p:spPr>
            <a:xfrm>
              <a:off x="5967100" y="2065125"/>
              <a:ext cx="47050" cy="47050"/>
            </a:xfrm>
            <a:custGeom>
              <a:avLst/>
              <a:gdLst/>
              <a:ahLst/>
              <a:cxnLst/>
              <a:rect l="l" t="t" r="r" b="b"/>
              <a:pathLst>
                <a:path w="1882" h="1882" extrusionOk="0">
                  <a:moveTo>
                    <a:pt x="941" y="0"/>
                  </a:moveTo>
                  <a:cubicBezTo>
                    <a:pt x="417" y="0"/>
                    <a:pt x="1" y="429"/>
                    <a:pt x="1" y="941"/>
                  </a:cubicBezTo>
                  <a:cubicBezTo>
                    <a:pt x="1" y="1465"/>
                    <a:pt x="417" y="1881"/>
                    <a:pt x="941" y="1881"/>
                  </a:cubicBezTo>
                  <a:cubicBezTo>
                    <a:pt x="1453" y="1881"/>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
            <p:cNvSpPr/>
            <p:nvPr/>
          </p:nvSpPr>
          <p:spPr>
            <a:xfrm>
              <a:off x="530125" y="4545175"/>
              <a:ext cx="47350" cy="47050"/>
            </a:xfrm>
            <a:custGeom>
              <a:avLst/>
              <a:gdLst/>
              <a:ahLst/>
              <a:cxnLst/>
              <a:rect l="l" t="t" r="r" b="b"/>
              <a:pathLst>
                <a:path w="1894" h="1882" extrusionOk="0">
                  <a:moveTo>
                    <a:pt x="953" y="1"/>
                  </a:moveTo>
                  <a:cubicBezTo>
                    <a:pt x="429" y="1"/>
                    <a:pt x="0" y="417"/>
                    <a:pt x="0" y="941"/>
                  </a:cubicBezTo>
                  <a:cubicBezTo>
                    <a:pt x="0" y="1465"/>
                    <a:pt x="429" y="1882"/>
                    <a:pt x="953" y="1882"/>
                  </a:cubicBezTo>
                  <a:cubicBezTo>
                    <a:pt x="1465" y="1882"/>
                    <a:pt x="1893" y="1465"/>
                    <a:pt x="1893" y="941"/>
                  </a:cubicBezTo>
                  <a:cubicBezTo>
                    <a:pt x="1893"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
            <p:cNvSpPr/>
            <p:nvPr/>
          </p:nvSpPr>
          <p:spPr>
            <a:xfrm>
              <a:off x="6127825" y="2065125"/>
              <a:ext cx="47075" cy="47050"/>
            </a:xfrm>
            <a:custGeom>
              <a:avLst/>
              <a:gdLst/>
              <a:ahLst/>
              <a:cxnLst/>
              <a:rect l="l" t="t" r="r" b="b"/>
              <a:pathLst>
                <a:path w="1883" h="1882" extrusionOk="0">
                  <a:moveTo>
                    <a:pt x="942" y="0"/>
                  </a:moveTo>
                  <a:cubicBezTo>
                    <a:pt x="430" y="0"/>
                    <a:pt x="1" y="429"/>
                    <a:pt x="1" y="941"/>
                  </a:cubicBezTo>
                  <a:cubicBezTo>
                    <a:pt x="1" y="1465"/>
                    <a:pt x="430" y="1881"/>
                    <a:pt x="942" y="1881"/>
                  </a:cubicBezTo>
                  <a:cubicBezTo>
                    <a:pt x="1465" y="1881"/>
                    <a:pt x="1882" y="1465"/>
                    <a:pt x="1882" y="941"/>
                  </a:cubicBezTo>
                  <a:cubicBezTo>
                    <a:pt x="1882" y="429"/>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
            <p:cNvSpPr/>
            <p:nvPr/>
          </p:nvSpPr>
          <p:spPr>
            <a:xfrm>
              <a:off x="691150" y="4545175"/>
              <a:ext cx="47050" cy="47050"/>
            </a:xfrm>
            <a:custGeom>
              <a:avLst/>
              <a:gdLst/>
              <a:ahLst/>
              <a:cxnLst/>
              <a:rect l="l" t="t" r="r" b="b"/>
              <a:pathLst>
                <a:path w="1882" h="1882" extrusionOk="0">
                  <a:moveTo>
                    <a:pt x="941" y="1"/>
                  </a:moveTo>
                  <a:cubicBezTo>
                    <a:pt x="429" y="1"/>
                    <a:pt x="0" y="417"/>
                    <a:pt x="0" y="941"/>
                  </a:cubicBezTo>
                  <a:cubicBezTo>
                    <a:pt x="0" y="1465"/>
                    <a:pt x="429" y="1882"/>
                    <a:pt x="941" y="1882"/>
                  </a:cubicBezTo>
                  <a:cubicBezTo>
                    <a:pt x="1465" y="1882"/>
                    <a:pt x="1882" y="1465"/>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
            <p:cNvSpPr/>
            <p:nvPr/>
          </p:nvSpPr>
          <p:spPr>
            <a:xfrm>
              <a:off x="6288875" y="2065125"/>
              <a:ext cx="47050" cy="47050"/>
            </a:xfrm>
            <a:custGeom>
              <a:avLst/>
              <a:gdLst/>
              <a:ahLst/>
              <a:cxnLst/>
              <a:rect l="l" t="t" r="r" b="b"/>
              <a:pathLst>
                <a:path w="1882" h="1882" extrusionOk="0">
                  <a:moveTo>
                    <a:pt x="941" y="0"/>
                  </a:moveTo>
                  <a:cubicBezTo>
                    <a:pt x="417" y="0"/>
                    <a:pt x="0" y="429"/>
                    <a:pt x="0" y="941"/>
                  </a:cubicBezTo>
                  <a:cubicBezTo>
                    <a:pt x="0" y="1465"/>
                    <a:pt x="417" y="1881"/>
                    <a:pt x="941" y="1881"/>
                  </a:cubicBezTo>
                  <a:cubicBezTo>
                    <a:pt x="1465" y="1881"/>
                    <a:pt x="1881" y="1465"/>
                    <a:pt x="1881" y="941"/>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
            <p:cNvSpPr/>
            <p:nvPr/>
          </p:nvSpPr>
          <p:spPr>
            <a:xfrm>
              <a:off x="852175" y="4545175"/>
              <a:ext cx="47050" cy="47050"/>
            </a:xfrm>
            <a:custGeom>
              <a:avLst/>
              <a:gdLst/>
              <a:ahLst/>
              <a:cxnLst/>
              <a:rect l="l" t="t" r="r" b="b"/>
              <a:pathLst>
                <a:path w="1882" h="1882" extrusionOk="0">
                  <a:moveTo>
                    <a:pt x="941" y="1"/>
                  </a:moveTo>
                  <a:cubicBezTo>
                    <a:pt x="417" y="1"/>
                    <a:pt x="1" y="417"/>
                    <a:pt x="1" y="941"/>
                  </a:cubicBezTo>
                  <a:cubicBezTo>
                    <a:pt x="1" y="1465"/>
                    <a:pt x="417"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
            <p:cNvSpPr/>
            <p:nvPr/>
          </p:nvSpPr>
          <p:spPr>
            <a:xfrm>
              <a:off x="6449600" y="2065125"/>
              <a:ext cx="47350" cy="47050"/>
            </a:xfrm>
            <a:custGeom>
              <a:avLst/>
              <a:gdLst/>
              <a:ahLst/>
              <a:cxnLst/>
              <a:rect l="l" t="t" r="r" b="b"/>
              <a:pathLst>
                <a:path w="1894" h="1882" extrusionOk="0">
                  <a:moveTo>
                    <a:pt x="953" y="0"/>
                  </a:moveTo>
                  <a:cubicBezTo>
                    <a:pt x="429" y="0"/>
                    <a:pt x="1" y="429"/>
                    <a:pt x="1" y="941"/>
                  </a:cubicBezTo>
                  <a:cubicBezTo>
                    <a:pt x="1" y="1465"/>
                    <a:pt x="429" y="1881"/>
                    <a:pt x="953" y="1881"/>
                  </a:cubicBezTo>
                  <a:cubicBezTo>
                    <a:pt x="1465" y="1881"/>
                    <a:pt x="1894" y="1465"/>
                    <a:pt x="1894" y="941"/>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
            <p:cNvSpPr/>
            <p:nvPr/>
          </p:nvSpPr>
          <p:spPr>
            <a:xfrm>
              <a:off x="369375" y="4706200"/>
              <a:ext cx="47050" cy="47075"/>
            </a:xfrm>
            <a:custGeom>
              <a:avLst/>
              <a:gdLst/>
              <a:ahLst/>
              <a:cxnLst/>
              <a:rect l="l" t="t" r="r" b="b"/>
              <a:pathLst>
                <a:path w="1882" h="1883" extrusionOk="0">
                  <a:moveTo>
                    <a:pt x="941" y="1"/>
                  </a:moveTo>
                  <a:cubicBezTo>
                    <a:pt x="417" y="1"/>
                    <a:pt x="1" y="418"/>
                    <a:pt x="1" y="942"/>
                  </a:cubicBezTo>
                  <a:cubicBezTo>
                    <a:pt x="1" y="1465"/>
                    <a:pt x="417" y="1882"/>
                    <a:pt x="941" y="1882"/>
                  </a:cubicBezTo>
                  <a:cubicBezTo>
                    <a:pt x="1465" y="1882"/>
                    <a:pt x="1882" y="1465"/>
                    <a:pt x="1882" y="942"/>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
            <p:cNvSpPr/>
            <p:nvPr/>
          </p:nvSpPr>
          <p:spPr>
            <a:xfrm>
              <a:off x="5967100" y="2226150"/>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
            <p:cNvSpPr/>
            <p:nvPr/>
          </p:nvSpPr>
          <p:spPr>
            <a:xfrm>
              <a:off x="530125" y="4706200"/>
              <a:ext cx="47350" cy="47075"/>
            </a:xfrm>
            <a:custGeom>
              <a:avLst/>
              <a:gdLst/>
              <a:ahLst/>
              <a:cxnLst/>
              <a:rect l="l" t="t" r="r" b="b"/>
              <a:pathLst>
                <a:path w="1894" h="1883" extrusionOk="0">
                  <a:moveTo>
                    <a:pt x="953" y="1"/>
                  </a:moveTo>
                  <a:cubicBezTo>
                    <a:pt x="429" y="1"/>
                    <a:pt x="0" y="418"/>
                    <a:pt x="0" y="942"/>
                  </a:cubicBezTo>
                  <a:cubicBezTo>
                    <a:pt x="0" y="1465"/>
                    <a:pt x="429" y="1882"/>
                    <a:pt x="953" y="1882"/>
                  </a:cubicBezTo>
                  <a:cubicBezTo>
                    <a:pt x="1465" y="1882"/>
                    <a:pt x="1893" y="1465"/>
                    <a:pt x="1893" y="942"/>
                  </a:cubicBezTo>
                  <a:cubicBezTo>
                    <a:pt x="1893"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
            <p:cNvSpPr/>
            <p:nvPr/>
          </p:nvSpPr>
          <p:spPr>
            <a:xfrm>
              <a:off x="6127825" y="2226150"/>
              <a:ext cx="47075" cy="47050"/>
            </a:xfrm>
            <a:custGeom>
              <a:avLst/>
              <a:gdLst/>
              <a:ahLst/>
              <a:cxnLst/>
              <a:rect l="l" t="t" r="r" b="b"/>
              <a:pathLst>
                <a:path w="1883" h="1882" extrusionOk="0">
                  <a:moveTo>
                    <a:pt x="942" y="0"/>
                  </a:moveTo>
                  <a:cubicBezTo>
                    <a:pt x="430" y="0"/>
                    <a:pt x="1" y="417"/>
                    <a:pt x="1" y="941"/>
                  </a:cubicBezTo>
                  <a:cubicBezTo>
                    <a:pt x="1" y="1465"/>
                    <a:pt x="430" y="1882"/>
                    <a:pt x="942" y="1882"/>
                  </a:cubicBezTo>
                  <a:cubicBezTo>
                    <a:pt x="1465" y="1882"/>
                    <a:pt x="1882" y="1465"/>
                    <a:pt x="1882" y="941"/>
                  </a:cubicBezTo>
                  <a:cubicBezTo>
                    <a:pt x="1882" y="417"/>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
            <p:cNvSpPr/>
            <p:nvPr/>
          </p:nvSpPr>
          <p:spPr>
            <a:xfrm>
              <a:off x="691150" y="4706200"/>
              <a:ext cx="47050" cy="47075"/>
            </a:xfrm>
            <a:custGeom>
              <a:avLst/>
              <a:gdLst/>
              <a:ahLst/>
              <a:cxnLst/>
              <a:rect l="l" t="t" r="r" b="b"/>
              <a:pathLst>
                <a:path w="1882" h="1883" extrusionOk="0">
                  <a:moveTo>
                    <a:pt x="941" y="1"/>
                  </a:moveTo>
                  <a:cubicBezTo>
                    <a:pt x="429" y="1"/>
                    <a:pt x="0" y="418"/>
                    <a:pt x="0" y="942"/>
                  </a:cubicBezTo>
                  <a:cubicBezTo>
                    <a:pt x="0" y="1465"/>
                    <a:pt x="429" y="1882"/>
                    <a:pt x="941" y="1882"/>
                  </a:cubicBezTo>
                  <a:cubicBezTo>
                    <a:pt x="1465" y="1882"/>
                    <a:pt x="1882" y="1465"/>
                    <a:pt x="1882" y="942"/>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
            <p:cNvSpPr/>
            <p:nvPr/>
          </p:nvSpPr>
          <p:spPr>
            <a:xfrm>
              <a:off x="6288875" y="2226150"/>
              <a:ext cx="47050" cy="47050"/>
            </a:xfrm>
            <a:custGeom>
              <a:avLst/>
              <a:gdLst/>
              <a:ahLst/>
              <a:cxnLst/>
              <a:rect l="l" t="t" r="r" b="b"/>
              <a:pathLst>
                <a:path w="1882" h="1882" extrusionOk="0">
                  <a:moveTo>
                    <a:pt x="941" y="0"/>
                  </a:moveTo>
                  <a:cubicBezTo>
                    <a:pt x="417" y="0"/>
                    <a:pt x="0" y="417"/>
                    <a:pt x="0" y="941"/>
                  </a:cubicBezTo>
                  <a:cubicBezTo>
                    <a:pt x="0" y="1465"/>
                    <a:pt x="417" y="1882"/>
                    <a:pt x="941" y="1882"/>
                  </a:cubicBezTo>
                  <a:cubicBezTo>
                    <a:pt x="1465" y="1882"/>
                    <a:pt x="1881" y="1465"/>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
            <p:cNvSpPr/>
            <p:nvPr/>
          </p:nvSpPr>
          <p:spPr>
            <a:xfrm>
              <a:off x="852175" y="4706200"/>
              <a:ext cx="47050" cy="47075"/>
            </a:xfrm>
            <a:custGeom>
              <a:avLst/>
              <a:gdLst/>
              <a:ahLst/>
              <a:cxnLst/>
              <a:rect l="l" t="t" r="r" b="b"/>
              <a:pathLst>
                <a:path w="1882" h="1883" extrusionOk="0">
                  <a:moveTo>
                    <a:pt x="941" y="1"/>
                  </a:moveTo>
                  <a:cubicBezTo>
                    <a:pt x="417" y="1"/>
                    <a:pt x="1" y="418"/>
                    <a:pt x="1" y="942"/>
                  </a:cubicBezTo>
                  <a:cubicBezTo>
                    <a:pt x="1" y="1465"/>
                    <a:pt x="417"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
            <p:cNvSpPr/>
            <p:nvPr/>
          </p:nvSpPr>
          <p:spPr>
            <a:xfrm>
              <a:off x="6449600" y="2226150"/>
              <a:ext cx="47350" cy="47050"/>
            </a:xfrm>
            <a:custGeom>
              <a:avLst/>
              <a:gdLst/>
              <a:ahLst/>
              <a:cxnLst/>
              <a:rect l="l" t="t" r="r" b="b"/>
              <a:pathLst>
                <a:path w="1894" h="1882" extrusionOk="0">
                  <a:moveTo>
                    <a:pt x="953" y="0"/>
                  </a:moveTo>
                  <a:cubicBezTo>
                    <a:pt x="429" y="0"/>
                    <a:pt x="1" y="417"/>
                    <a:pt x="1" y="941"/>
                  </a:cubicBezTo>
                  <a:cubicBezTo>
                    <a:pt x="1" y="1465"/>
                    <a:pt x="429" y="1882"/>
                    <a:pt x="953" y="1882"/>
                  </a:cubicBezTo>
                  <a:cubicBezTo>
                    <a:pt x="1465" y="1882"/>
                    <a:pt x="1894" y="1465"/>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
            <p:cNvSpPr/>
            <p:nvPr/>
          </p:nvSpPr>
          <p:spPr>
            <a:xfrm>
              <a:off x="1264125" y="4274625"/>
              <a:ext cx="1469850" cy="562275"/>
            </a:xfrm>
            <a:custGeom>
              <a:avLst/>
              <a:gdLst/>
              <a:ahLst/>
              <a:cxnLst/>
              <a:rect l="l" t="t" r="r" b="b"/>
              <a:pathLst>
                <a:path w="58794" h="22491" extrusionOk="0">
                  <a:moveTo>
                    <a:pt x="29370" y="1"/>
                  </a:moveTo>
                  <a:cubicBezTo>
                    <a:pt x="23509" y="1"/>
                    <a:pt x="17585" y="1690"/>
                    <a:pt x="12360" y="5215"/>
                  </a:cubicBezTo>
                  <a:cubicBezTo>
                    <a:pt x="6049" y="9477"/>
                    <a:pt x="1846" y="15680"/>
                    <a:pt x="1" y="22491"/>
                  </a:cubicBezTo>
                  <a:lnTo>
                    <a:pt x="58794" y="22491"/>
                  </a:lnTo>
                  <a:cubicBezTo>
                    <a:pt x="57949" y="19336"/>
                    <a:pt x="56567" y="16276"/>
                    <a:pt x="54639" y="13418"/>
                  </a:cubicBezTo>
                  <a:cubicBezTo>
                    <a:pt x="48750" y="4701"/>
                    <a:pt x="39148" y="1"/>
                    <a:pt x="29370"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
            <p:cNvSpPr/>
            <p:nvPr/>
          </p:nvSpPr>
          <p:spPr>
            <a:xfrm>
              <a:off x="2915825" y="4539025"/>
              <a:ext cx="370600" cy="297875"/>
            </a:xfrm>
            <a:custGeom>
              <a:avLst/>
              <a:gdLst/>
              <a:ahLst/>
              <a:cxnLst/>
              <a:rect l="l" t="t" r="r" b="b"/>
              <a:pathLst>
                <a:path w="14824" h="11915" extrusionOk="0">
                  <a:moveTo>
                    <a:pt x="7407" y="1"/>
                  </a:moveTo>
                  <a:cubicBezTo>
                    <a:pt x="6152" y="1"/>
                    <a:pt x="4883" y="362"/>
                    <a:pt x="3763" y="1116"/>
                  </a:cubicBezTo>
                  <a:cubicBezTo>
                    <a:pt x="775" y="3128"/>
                    <a:pt x="1" y="7176"/>
                    <a:pt x="2013" y="10165"/>
                  </a:cubicBezTo>
                  <a:cubicBezTo>
                    <a:pt x="2489" y="10867"/>
                    <a:pt x="3084" y="11462"/>
                    <a:pt x="3763" y="11915"/>
                  </a:cubicBezTo>
                  <a:lnTo>
                    <a:pt x="11050" y="11915"/>
                  </a:lnTo>
                  <a:cubicBezTo>
                    <a:pt x="14038" y="9903"/>
                    <a:pt x="14824" y="5855"/>
                    <a:pt x="12812" y="2866"/>
                  </a:cubicBezTo>
                  <a:cubicBezTo>
                    <a:pt x="11554" y="1005"/>
                    <a:pt x="9500" y="1"/>
                    <a:pt x="7407"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
            <p:cNvSpPr/>
            <p:nvPr/>
          </p:nvSpPr>
          <p:spPr>
            <a:xfrm>
              <a:off x="4848225" y="818550"/>
              <a:ext cx="1461200" cy="547075"/>
            </a:xfrm>
            <a:custGeom>
              <a:avLst/>
              <a:gdLst/>
              <a:ahLst/>
              <a:cxnLst/>
              <a:rect l="l" t="t" r="r" b="b"/>
              <a:pathLst>
                <a:path w="58448" h="21883" extrusionOk="0">
                  <a:moveTo>
                    <a:pt x="0" y="0"/>
                  </a:moveTo>
                  <a:cubicBezTo>
                    <a:pt x="857" y="2941"/>
                    <a:pt x="2179" y="5798"/>
                    <a:pt x="3989" y="8465"/>
                  </a:cubicBezTo>
                  <a:cubicBezTo>
                    <a:pt x="9869" y="17182"/>
                    <a:pt x="19474" y="21883"/>
                    <a:pt x="29254" y="21883"/>
                  </a:cubicBezTo>
                  <a:cubicBezTo>
                    <a:pt x="35117" y="21883"/>
                    <a:pt x="41042" y="20194"/>
                    <a:pt x="46268" y="16669"/>
                  </a:cubicBezTo>
                  <a:cubicBezTo>
                    <a:pt x="52388" y="12537"/>
                    <a:pt x="56519" y="6572"/>
                    <a:pt x="58448"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
            <p:cNvSpPr/>
            <p:nvPr/>
          </p:nvSpPr>
          <p:spPr>
            <a:xfrm>
              <a:off x="238125" y="818550"/>
              <a:ext cx="1820775" cy="1101325"/>
            </a:xfrm>
            <a:custGeom>
              <a:avLst/>
              <a:gdLst/>
              <a:ahLst/>
              <a:cxnLst/>
              <a:rect l="l" t="t" r="r" b="b"/>
              <a:pathLst>
                <a:path w="72831" h="44053" extrusionOk="0">
                  <a:moveTo>
                    <a:pt x="71854" y="0"/>
                  </a:moveTo>
                  <a:cubicBezTo>
                    <a:pt x="71854" y="23765"/>
                    <a:pt x="52530" y="43089"/>
                    <a:pt x="28766" y="43089"/>
                  </a:cubicBezTo>
                  <a:cubicBezTo>
                    <a:pt x="17717" y="43089"/>
                    <a:pt x="7632" y="38909"/>
                    <a:pt x="0" y="32052"/>
                  </a:cubicBezTo>
                  <a:lnTo>
                    <a:pt x="0" y="33337"/>
                  </a:lnTo>
                  <a:cubicBezTo>
                    <a:pt x="7727" y="40017"/>
                    <a:pt x="17788" y="44053"/>
                    <a:pt x="28766" y="44053"/>
                  </a:cubicBezTo>
                  <a:cubicBezTo>
                    <a:pt x="53066" y="44053"/>
                    <a:pt x="72831" y="24301"/>
                    <a:pt x="728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
            <p:cNvSpPr/>
            <p:nvPr/>
          </p:nvSpPr>
          <p:spPr>
            <a:xfrm>
              <a:off x="238125" y="818550"/>
              <a:ext cx="1661225" cy="942100"/>
            </a:xfrm>
            <a:custGeom>
              <a:avLst/>
              <a:gdLst/>
              <a:ahLst/>
              <a:cxnLst/>
              <a:rect l="l" t="t" r="r" b="b"/>
              <a:pathLst>
                <a:path w="66449" h="37684" extrusionOk="0">
                  <a:moveTo>
                    <a:pt x="65484" y="0"/>
                  </a:moveTo>
                  <a:cubicBezTo>
                    <a:pt x="65484" y="20241"/>
                    <a:pt x="49018" y="36719"/>
                    <a:pt x="28766" y="36719"/>
                  </a:cubicBezTo>
                  <a:cubicBezTo>
                    <a:pt x="17121" y="36719"/>
                    <a:pt x="6727" y="31266"/>
                    <a:pt x="0" y="22777"/>
                  </a:cubicBezTo>
                  <a:lnTo>
                    <a:pt x="0" y="24312"/>
                  </a:lnTo>
                  <a:cubicBezTo>
                    <a:pt x="6918" y="32480"/>
                    <a:pt x="17252" y="37683"/>
                    <a:pt x="28766" y="37683"/>
                  </a:cubicBezTo>
                  <a:cubicBezTo>
                    <a:pt x="49542" y="37683"/>
                    <a:pt x="66449" y="20776"/>
                    <a:pt x="6644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
            <p:cNvSpPr/>
            <p:nvPr/>
          </p:nvSpPr>
          <p:spPr>
            <a:xfrm>
              <a:off x="238125" y="818550"/>
              <a:ext cx="1501700" cy="782550"/>
            </a:xfrm>
            <a:custGeom>
              <a:avLst/>
              <a:gdLst/>
              <a:ahLst/>
              <a:cxnLst/>
              <a:rect l="l" t="t" r="r" b="b"/>
              <a:pathLst>
                <a:path w="60068" h="31302" extrusionOk="0">
                  <a:moveTo>
                    <a:pt x="59103" y="0"/>
                  </a:moveTo>
                  <a:cubicBezTo>
                    <a:pt x="59103" y="16728"/>
                    <a:pt x="45494" y="30337"/>
                    <a:pt x="28766" y="30337"/>
                  </a:cubicBezTo>
                  <a:cubicBezTo>
                    <a:pt x="15407" y="30337"/>
                    <a:pt x="4036" y="21645"/>
                    <a:pt x="0" y="9632"/>
                  </a:cubicBezTo>
                  <a:lnTo>
                    <a:pt x="0" y="12335"/>
                  </a:lnTo>
                  <a:cubicBezTo>
                    <a:pt x="4798" y="23479"/>
                    <a:pt x="15883" y="31301"/>
                    <a:pt x="28766" y="31301"/>
                  </a:cubicBezTo>
                  <a:cubicBezTo>
                    <a:pt x="46030" y="31301"/>
                    <a:pt x="60067" y="17264"/>
                    <a:pt x="6006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
            <p:cNvSpPr/>
            <p:nvPr/>
          </p:nvSpPr>
          <p:spPr>
            <a:xfrm>
              <a:off x="334250" y="818550"/>
              <a:ext cx="1246025" cy="623000"/>
            </a:xfrm>
            <a:custGeom>
              <a:avLst/>
              <a:gdLst/>
              <a:ahLst/>
              <a:cxnLst/>
              <a:rect l="l" t="t" r="r" b="b"/>
              <a:pathLst>
                <a:path w="49841" h="24920" extrusionOk="0">
                  <a:moveTo>
                    <a:pt x="1" y="0"/>
                  </a:moveTo>
                  <a:cubicBezTo>
                    <a:pt x="1" y="13740"/>
                    <a:pt x="11181" y="24920"/>
                    <a:pt x="24921" y="24920"/>
                  </a:cubicBezTo>
                  <a:cubicBezTo>
                    <a:pt x="38672" y="24920"/>
                    <a:pt x="49840" y="13740"/>
                    <a:pt x="49840" y="0"/>
                  </a:cubicBezTo>
                  <a:lnTo>
                    <a:pt x="48876" y="0"/>
                  </a:lnTo>
                  <a:cubicBezTo>
                    <a:pt x="48876" y="13216"/>
                    <a:pt x="38136" y="23955"/>
                    <a:pt x="24921" y="23955"/>
                  </a:cubicBezTo>
                  <a:cubicBezTo>
                    <a:pt x="11716" y="23955"/>
                    <a:pt x="965" y="13216"/>
                    <a:pt x="965"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
            <p:cNvSpPr/>
            <p:nvPr/>
          </p:nvSpPr>
          <p:spPr>
            <a:xfrm>
              <a:off x="493800" y="818550"/>
              <a:ext cx="927225" cy="463750"/>
            </a:xfrm>
            <a:custGeom>
              <a:avLst/>
              <a:gdLst/>
              <a:ahLst/>
              <a:cxnLst/>
              <a:rect l="l" t="t" r="r" b="b"/>
              <a:pathLst>
                <a:path w="37089" h="18550" extrusionOk="0">
                  <a:moveTo>
                    <a:pt x="0" y="0"/>
                  </a:moveTo>
                  <a:cubicBezTo>
                    <a:pt x="0" y="10227"/>
                    <a:pt x="8311" y="18550"/>
                    <a:pt x="18539" y="18550"/>
                  </a:cubicBezTo>
                  <a:cubicBezTo>
                    <a:pt x="28766" y="18550"/>
                    <a:pt x="37088" y="10227"/>
                    <a:pt x="37088" y="0"/>
                  </a:cubicBezTo>
                  <a:lnTo>
                    <a:pt x="36124" y="0"/>
                  </a:lnTo>
                  <a:cubicBezTo>
                    <a:pt x="36124" y="9692"/>
                    <a:pt x="28230" y="17574"/>
                    <a:pt x="18539" y="17574"/>
                  </a:cubicBezTo>
                  <a:cubicBezTo>
                    <a:pt x="8847" y="17574"/>
                    <a:pt x="965" y="9692"/>
                    <a:pt x="965"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
            <p:cNvSpPr/>
            <p:nvPr/>
          </p:nvSpPr>
          <p:spPr>
            <a:xfrm>
              <a:off x="653050" y="818550"/>
              <a:ext cx="608425" cy="304225"/>
            </a:xfrm>
            <a:custGeom>
              <a:avLst/>
              <a:gdLst/>
              <a:ahLst/>
              <a:cxnLst/>
              <a:rect l="l" t="t" r="r" b="b"/>
              <a:pathLst>
                <a:path w="24337" h="12169" extrusionOk="0">
                  <a:moveTo>
                    <a:pt x="0" y="0"/>
                  </a:moveTo>
                  <a:cubicBezTo>
                    <a:pt x="0" y="6703"/>
                    <a:pt x="5465" y="12168"/>
                    <a:pt x="12169" y="12168"/>
                  </a:cubicBezTo>
                  <a:cubicBezTo>
                    <a:pt x="18884" y="12168"/>
                    <a:pt x="24337" y="6703"/>
                    <a:pt x="24337" y="0"/>
                  </a:cubicBezTo>
                  <a:lnTo>
                    <a:pt x="23372" y="0"/>
                  </a:lnTo>
                  <a:cubicBezTo>
                    <a:pt x="23372" y="6179"/>
                    <a:pt x="18348" y="11204"/>
                    <a:pt x="12169" y="11204"/>
                  </a:cubicBezTo>
                  <a:cubicBezTo>
                    <a:pt x="6001" y="11204"/>
                    <a:pt x="977" y="6179"/>
                    <a:pt x="9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
            <p:cNvSpPr/>
            <p:nvPr/>
          </p:nvSpPr>
          <p:spPr>
            <a:xfrm>
              <a:off x="812600" y="818550"/>
              <a:ext cx="289325" cy="144675"/>
            </a:xfrm>
            <a:custGeom>
              <a:avLst/>
              <a:gdLst/>
              <a:ahLst/>
              <a:cxnLst/>
              <a:rect l="l" t="t" r="r" b="b"/>
              <a:pathLst>
                <a:path w="11573" h="5787" extrusionOk="0">
                  <a:moveTo>
                    <a:pt x="0" y="0"/>
                  </a:moveTo>
                  <a:cubicBezTo>
                    <a:pt x="0" y="3191"/>
                    <a:pt x="2596" y="5786"/>
                    <a:pt x="5787" y="5786"/>
                  </a:cubicBezTo>
                  <a:cubicBezTo>
                    <a:pt x="8977" y="5786"/>
                    <a:pt x="11573" y="3191"/>
                    <a:pt x="11573" y="0"/>
                  </a:cubicBezTo>
                  <a:lnTo>
                    <a:pt x="10609" y="0"/>
                  </a:lnTo>
                  <a:cubicBezTo>
                    <a:pt x="10609" y="2655"/>
                    <a:pt x="8454" y="4822"/>
                    <a:pt x="5787" y="4822"/>
                  </a:cubicBezTo>
                  <a:cubicBezTo>
                    <a:pt x="3131" y="4822"/>
                    <a:pt x="964" y="2655"/>
                    <a:pt x="964"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0" name="Google Shape;190;p2"/>
          <p:cNvSpPr txBox="1">
            <a:spLocks noGrp="1"/>
          </p:cNvSpPr>
          <p:nvPr>
            <p:ph type="ctrTitle"/>
          </p:nvPr>
        </p:nvSpPr>
        <p:spPr>
          <a:xfrm>
            <a:off x="914375" y="866550"/>
            <a:ext cx="3671400" cy="2644200"/>
          </a:xfrm>
          <a:prstGeom prst="rect">
            <a:avLst/>
          </a:prstGeom>
        </p:spPr>
        <p:txBody>
          <a:bodyPr spcFirstLastPara="1" wrap="square" lIns="91425" tIns="91425" rIns="91425" bIns="91425" anchor="ctr" anchorCtr="0">
            <a:noAutofit/>
          </a:bodyPr>
          <a:lstStyle>
            <a:lvl1pPr lvl="0">
              <a:spcBef>
                <a:spcPts val="0"/>
              </a:spcBef>
              <a:spcAft>
                <a:spcPts val="0"/>
              </a:spcAft>
              <a:buClr>
                <a:schemeClr val="lt2"/>
              </a:buClr>
              <a:buSzPts val="4800"/>
              <a:buNone/>
              <a:defRPr sz="6000" b="1">
                <a:solidFill>
                  <a:schemeClr val="lt2"/>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91" name="Google Shape;191;p2"/>
          <p:cNvSpPr txBox="1">
            <a:spLocks noGrp="1"/>
          </p:cNvSpPr>
          <p:nvPr>
            <p:ph type="subTitle" idx="1"/>
          </p:nvPr>
        </p:nvSpPr>
        <p:spPr>
          <a:xfrm>
            <a:off x="914375" y="3161863"/>
            <a:ext cx="2787900" cy="4473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accent2"/>
              </a:buClr>
              <a:buSzPts val="2800"/>
              <a:buFont typeface="Inter-Regular"/>
              <a:buNone/>
              <a:defRPr sz="1600" b="1">
                <a:solidFill>
                  <a:schemeClr val="accent2"/>
                </a:solidFill>
                <a:latin typeface="Inter-Regular"/>
                <a:ea typeface="Inter-Regular"/>
                <a:cs typeface="Inter-Regular"/>
                <a:sym typeface="Inter-Regular"/>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Table">
  <p:cSld name="CUSTOM">
    <p:spTree>
      <p:nvGrpSpPr>
        <p:cNvPr id="1" name="Shape 1755"/>
        <p:cNvGrpSpPr/>
        <p:nvPr/>
      </p:nvGrpSpPr>
      <p:grpSpPr>
        <a:xfrm>
          <a:off x="0" y="0"/>
          <a:ext cx="0" cy="0"/>
          <a:chOff x="0" y="0"/>
          <a:chExt cx="0" cy="0"/>
        </a:xfrm>
      </p:grpSpPr>
      <p:grpSp>
        <p:nvGrpSpPr>
          <p:cNvPr id="1756" name="Google Shape;1756;p15"/>
          <p:cNvGrpSpPr/>
          <p:nvPr/>
        </p:nvGrpSpPr>
        <p:grpSpPr>
          <a:xfrm>
            <a:off x="-2" y="11"/>
            <a:ext cx="9149177" cy="5202237"/>
            <a:chOff x="238125" y="829675"/>
            <a:chExt cx="7141100" cy="4050325"/>
          </a:xfrm>
        </p:grpSpPr>
        <p:sp>
          <p:nvSpPr>
            <p:cNvPr id="1757" name="Google Shape;1757;p15"/>
            <p:cNvSpPr/>
            <p:nvPr/>
          </p:nvSpPr>
          <p:spPr>
            <a:xfrm>
              <a:off x="1160825" y="919675"/>
              <a:ext cx="60925" cy="60925"/>
            </a:xfrm>
            <a:custGeom>
              <a:avLst/>
              <a:gdLst/>
              <a:ahLst/>
              <a:cxnLst/>
              <a:rect l="l" t="t" r="r" b="b"/>
              <a:pathLst>
                <a:path w="2437" h="2437" extrusionOk="0">
                  <a:moveTo>
                    <a:pt x="1224" y="1"/>
                  </a:moveTo>
                  <a:cubicBezTo>
                    <a:pt x="547" y="1"/>
                    <a:pt x="1" y="547"/>
                    <a:pt x="1" y="1213"/>
                  </a:cubicBezTo>
                  <a:cubicBezTo>
                    <a:pt x="1" y="1890"/>
                    <a:pt x="547" y="2437"/>
                    <a:pt x="1224" y="2437"/>
                  </a:cubicBezTo>
                  <a:cubicBezTo>
                    <a:pt x="1890" y="2437"/>
                    <a:pt x="2437" y="1890"/>
                    <a:pt x="2437" y="1213"/>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15"/>
            <p:cNvSpPr/>
            <p:nvPr/>
          </p:nvSpPr>
          <p:spPr>
            <a:xfrm>
              <a:off x="1368775" y="9196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15"/>
            <p:cNvSpPr/>
            <p:nvPr/>
          </p:nvSpPr>
          <p:spPr>
            <a:xfrm>
              <a:off x="1576725" y="9196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15"/>
            <p:cNvSpPr/>
            <p:nvPr/>
          </p:nvSpPr>
          <p:spPr>
            <a:xfrm>
              <a:off x="1784675" y="9196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15"/>
            <p:cNvSpPr/>
            <p:nvPr/>
          </p:nvSpPr>
          <p:spPr>
            <a:xfrm>
              <a:off x="1954300" y="919675"/>
              <a:ext cx="60925" cy="60925"/>
            </a:xfrm>
            <a:custGeom>
              <a:avLst/>
              <a:gdLst/>
              <a:ahLst/>
              <a:cxnLst/>
              <a:rect l="l" t="t" r="r" b="b"/>
              <a:pathLst>
                <a:path w="2437" h="2437" extrusionOk="0">
                  <a:moveTo>
                    <a:pt x="1225" y="1"/>
                  </a:moveTo>
                  <a:cubicBezTo>
                    <a:pt x="548" y="1"/>
                    <a:pt x="1" y="547"/>
                    <a:pt x="1" y="1213"/>
                  </a:cubicBezTo>
                  <a:cubicBezTo>
                    <a:pt x="1" y="1890"/>
                    <a:pt x="548"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15"/>
            <p:cNvSpPr/>
            <p:nvPr/>
          </p:nvSpPr>
          <p:spPr>
            <a:xfrm>
              <a:off x="1160825" y="1127625"/>
              <a:ext cx="60925" cy="60925"/>
            </a:xfrm>
            <a:custGeom>
              <a:avLst/>
              <a:gdLst/>
              <a:ahLst/>
              <a:cxnLst/>
              <a:rect l="l" t="t" r="r" b="b"/>
              <a:pathLst>
                <a:path w="2437" h="2437" extrusionOk="0">
                  <a:moveTo>
                    <a:pt x="1224" y="1"/>
                  </a:moveTo>
                  <a:cubicBezTo>
                    <a:pt x="547" y="1"/>
                    <a:pt x="1" y="547"/>
                    <a:pt x="1" y="1225"/>
                  </a:cubicBezTo>
                  <a:cubicBezTo>
                    <a:pt x="1" y="1890"/>
                    <a:pt x="547" y="2437"/>
                    <a:pt x="1224" y="2437"/>
                  </a:cubicBezTo>
                  <a:cubicBezTo>
                    <a:pt x="1890" y="2437"/>
                    <a:pt x="2437" y="1890"/>
                    <a:pt x="2437" y="1225"/>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15"/>
            <p:cNvSpPr/>
            <p:nvPr/>
          </p:nvSpPr>
          <p:spPr>
            <a:xfrm>
              <a:off x="1368775" y="11276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15"/>
            <p:cNvSpPr/>
            <p:nvPr/>
          </p:nvSpPr>
          <p:spPr>
            <a:xfrm>
              <a:off x="1576725" y="11276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15"/>
            <p:cNvSpPr/>
            <p:nvPr/>
          </p:nvSpPr>
          <p:spPr>
            <a:xfrm>
              <a:off x="1784675" y="11276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15"/>
            <p:cNvSpPr/>
            <p:nvPr/>
          </p:nvSpPr>
          <p:spPr>
            <a:xfrm>
              <a:off x="1954300" y="1127625"/>
              <a:ext cx="60925" cy="60925"/>
            </a:xfrm>
            <a:custGeom>
              <a:avLst/>
              <a:gdLst/>
              <a:ahLst/>
              <a:cxnLst/>
              <a:rect l="l" t="t" r="r" b="b"/>
              <a:pathLst>
                <a:path w="2437" h="2437" extrusionOk="0">
                  <a:moveTo>
                    <a:pt x="1225" y="1"/>
                  </a:moveTo>
                  <a:cubicBezTo>
                    <a:pt x="548" y="1"/>
                    <a:pt x="1" y="547"/>
                    <a:pt x="1" y="1225"/>
                  </a:cubicBezTo>
                  <a:cubicBezTo>
                    <a:pt x="1" y="1890"/>
                    <a:pt x="548"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15"/>
            <p:cNvSpPr/>
            <p:nvPr/>
          </p:nvSpPr>
          <p:spPr>
            <a:xfrm>
              <a:off x="1160825" y="1335575"/>
              <a:ext cx="60925" cy="60925"/>
            </a:xfrm>
            <a:custGeom>
              <a:avLst/>
              <a:gdLst/>
              <a:ahLst/>
              <a:cxnLst/>
              <a:rect l="l" t="t" r="r" b="b"/>
              <a:pathLst>
                <a:path w="2437" h="2437" extrusionOk="0">
                  <a:moveTo>
                    <a:pt x="1224" y="1"/>
                  </a:moveTo>
                  <a:cubicBezTo>
                    <a:pt x="547" y="1"/>
                    <a:pt x="1" y="547"/>
                    <a:pt x="1" y="1225"/>
                  </a:cubicBezTo>
                  <a:cubicBezTo>
                    <a:pt x="1" y="1890"/>
                    <a:pt x="547" y="2437"/>
                    <a:pt x="1224" y="2437"/>
                  </a:cubicBezTo>
                  <a:cubicBezTo>
                    <a:pt x="1890" y="2437"/>
                    <a:pt x="2437" y="1890"/>
                    <a:pt x="2437" y="1225"/>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15"/>
            <p:cNvSpPr/>
            <p:nvPr/>
          </p:nvSpPr>
          <p:spPr>
            <a:xfrm>
              <a:off x="1368775" y="13355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15"/>
            <p:cNvSpPr/>
            <p:nvPr/>
          </p:nvSpPr>
          <p:spPr>
            <a:xfrm>
              <a:off x="1576725" y="13355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15"/>
            <p:cNvSpPr/>
            <p:nvPr/>
          </p:nvSpPr>
          <p:spPr>
            <a:xfrm>
              <a:off x="1784675" y="13355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15"/>
            <p:cNvSpPr/>
            <p:nvPr/>
          </p:nvSpPr>
          <p:spPr>
            <a:xfrm>
              <a:off x="1954300" y="1335575"/>
              <a:ext cx="60925" cy="60925"/>
            </a:xfrm>
            <a:custGeom>
              <a:avLst/>
              <a:gdLst/>
              <a:ahLst/>
              <a:cxnLst/>
              <a:rect l="l" t="t" r="r" b="b"/>
              <a:pathLst>
                <a:path w="2437" h="2437" extrusionOk="0">
                  <a:moveTo>
                    <a:pt x="1225" y="1"/>
                  </a:moveTo>
                  <a:cubicBezTo>
                    <a:pt x="548" y="1"/>
                    <a:pt x="1" y="547"/>
                    <a:pt x="1" y="1225"/>
                  </a:cubicBezTo>
                  <a:cubicBezTo>
                    <a:pt x="1" y="1890"/>
                    <a:pt x="548"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15"/>
            <p:cNvSpPr/>
            <p:nvPr/>
          </p:nvSpPr>
          <p:spPr>
            <a:xfrm>
              <a:off x="1160825" y="1543825"/>
              <a:ext cx="60925" cy="60625"/>
            </a:xfrm>
            <a:custGeom>
              <a:avLst/>
              <a:gdLst/>
              <a:ahLst/>
              <a:cxnLst/>
              <a:rect l="l" t="t" r="r" b="b"/>
              <a:pathLst>
                <a:path w="2437" h="2425" extrusionOk="0">
                  <a:moveTo>
                    <a:pt x="1224" y="1"/>
                  </a:moveTo>
                  <a:cubicBezTo>
                    <a:pt x="547" y="1"/>
                    <a:pt x="1" y="535"/>
                    <a:pt x="1" y="1213"/>
                  </a:cubicBezTo>
                  <a:cubicBezTo>
                    <a:pt x="1" y="1878"/>
                    <a:pt x="547" y="2425"/>
                    <a:pt x="1224" y="2425"/>
                  </a:cubicBezTo>
                  <a:cubicBezTo>
                    <a:pt x="1890" y="2425"/>
                    <a:pt x="2437" y="1878"/>
                    <a:pt x="2437" y="1213"/>
                  </a:cubicBezTo>
                  <a:cubicBezTo>
                    <a:pt x="2437" y="535"/>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15"/>
            <p:cNvSpPr/>
            <p:nvPr/>
          </p:nvSpPr>
          <p:spPr>
            <a:xfrm>
              <a:off x="1368775" y="1543825"/>
              <a:ext cx="60925" cy="60625"/>
            </a:xfrm>
            <a:custGeom>
              <a:avLst/>
              <a:gdLst/>
              <a:ahLst/>
              <a:cxnLst/>
              <a:rect l="l" t="t" r="r" b="b"/>
              <a:pathLst>
                <a:path w="2437" h="2425" extrusionOk="0">
                  <a:moveTo>
                    <a:pt x="1225" y="1"/>
                  </a:moveTo>
                  <a:cubicBezTo>
                    <a:pt x="547" y="1"/>
                    <a:pt x="1" y="535"/>
                    <a:pt x="1" y="1213"/>
                  </a:cubicBezTo>
                  <a:cubicBezTo>
                    <a:pt x="1" y="1878"/>
                    <a:pt x="547" y="2425"/>
                    <a:pt x="1225" y="2425"/>
                  </a:cubicBezTo>
                  <a:cubicBezTo>
                    <a:pt x="1890" y="2425"/>
                    <a:pt x="2437" y="1878"/>
                    <a:pt x="2437" y="1213"/>
                  </a:cubicBezTo>
                  <a:cubicBezTo>
                    <a:pt x="2437" y="535"/>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15"/>
            <p:cNvSpPr/>
            <p:nvPr/>
          </p:nvSpPr>
          <p:spPr>
            <a:xfrm>
              <a:off x="1576725" y="1543825"/>
              <a:ext cx="60925" cy="60625"/>
            </a:xfrm>
            <a:custGeom>
              <a:avLst/>
              <a:gdLst/>
              <a:ahLst/>
              <a:cxnLst/>
              <a:rect l="l" t="t" r="r" b="b"/>
              <a:pathLst>
                <a:path w="2437" h="2425" extrusionOk="0">
                  <a:moveTo>
                    <a:pt x="1225" y="1"/>
                  </a:moveTo>
                  <a:cubicBezTo>
                    <a:pt x="547" y="1"/>
                    <a:pt x="1" y="535"/>
                    <a:pt x="1" y="1213"/>
                  </a:cubicBezTo>
                  <a:cubicBezTo>
                    <a:pt x="1" y="1878"/>
                    <a:pt x="547" y="2425"/>
                    <a:pt x="1225" y="2425"/>
                  </a:cubicBezTo>
                  <a:cubicBezTo>
                    <a:pt x="1890" y="2425"/>
                    <a:pt x="2437" y="1878"/>
                    <a:pt x="2437" y="1213"/>
                  </a:cubicBezTo>
                  <a:cubicBezTo>
                    <a:pt x="2437" y="535"/>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15"/>
            <p:cNvSpPr/>
            <p:nvPr/>
          </p:nvSpPr>
          <p:spPr>
            <a:xfrm>
              <a:off x="1784675" y="1543825"/>
              <a:ext cx="60925" cy="60625"/>
            </a:xfrm>
            <a:custGeom>
              <a:avLst/>
              <a:gdLst/>
              <a:ahLst/>
              <a:cxnLst/>
              <a:rect l="l" t="t" r="r" b="b"/>
              <a:pathLst>
                <a:path w="2437" h="2425" extrusionOk="0">
                  <a:moveTo>
                    <a:pt x="1225" y="1"/>
                  </a:moveTo>
                  <a:cubicBezTo>
                    <a:pt x="547" y="1"/>
                    <a:pt x="1" y="535"/>
                    <a:pt x="1" y="1213"/>
                  </a:cubicBezTo>
                  <a:cubicBezTo>
                    <a:pt x="1" y="1878"/>
                    <a:pt x="547" y="2425"/>
                    <a:pt x="1225" y="2425"/>
                  </a:cubicBezTo>
                  <a:cubicBezTo>
                    <a:pt x="1890" y="2425"/>
                    <a:pt x="2437" y="1878"/>
                    <a:pt x="2437" y="1213"/>
                  </a:cubicBezTo>
                  <a:cubicBezTo>
                    <a:pt x="2437" y="535"/>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15"/>
            <p:cNvSpPr/>
            <p:nvPr/>
          </p:nvSpPr>
          <p:spPr>
            <a:xfrm>
              <a:off x="1954300" y="1543825"/>
              <a:ext cx="60925" cy="60625"/>
            </a:xfrm>
            <a:custGeom>
              <a:avLst/>
              <a:gdLst/>
              <a:ahLst/>
              <a:cxnLst/>
              <a:rect l="l" t="t" r="r" b="b"/>
              <a:pathLst>
                <a:path w="2437" h="2425" extrusionOk="0">
                  <a:moveTo>
                    <a:pt x="1225" y="1"/>
                  </a:moveTo>
                  <a:cubicBezTo>
                    <a:pt x="548" y="1"/>
                    <a:pt x="1" y="535"/>
                    <a:pt x="1" y="1213"/>
                  </a:cubicBezTo>
                  <a:cubicBezTo>
                    <a:pt x="1" y="1878"/>
                    <a:pt x="548" y="2425"/>
                    <a:pt x="1225" y="2425"/>
                  </a:cubicBezTo>
                  <a:cubicBezTo>
                    <a:pt x="1890" y="2425"/>
                    <a:pt x="2437" y="1878"/>
                    <a:pt x="2437" y="1213"/>
                  </a:cubicBezTo>
                  <a:cubicBezTo>
                    <a:pt x="2437" y="535"/>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15"/>
            <p:cNvSpPr/>
            <p:nvPr/>
          </p:nvSpPr>
          <p:spPr>
            <a:xfrm>
              <a:off x="1160825" y="1751775"/>
              <a:ext cx="60925" cy="60925"/>
            </a:xfrm>
            <a:custGeom>
              <a:avLst/>
              <a:gdLst/>
              <a:ahLst/>
              <a:cxnLst/>
              <a:rect l="l" t="t" r="r" b="b"/>
              <a:pathLst>
                <a:path w="2437" h="2437" extrusionOk="0">
                  <a:moveTo>
                    <a:pt x="1224" y="1"/>
                  </a:moveTo>
                  <a:cubicBezTo>
                    <a:pt x="547" y="1"/>
                    <a:pt x="1" y="547"/>
                    <a:pt x="1" y="1213"/>
                  </a:cubicBezTo>
                  <a:cubicBezTo>
                    <a:pt x="1" y="1890"/>
                    <a:pt x="547" y="2437"/>
                    <a:pt x="1224" y="2437"/>
                  </a:cubicBezTo>
                  <a:cubicBezTo>
                    <a:pt x="1890" y="2437"/>
                    <a:pt x="2437" y="1890"/>
                    <a:pt x="2437" y="1213"/>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15"/>
            <p:cNvSpPr/>
            <p:nvPr/>
          </p:nvSpPr>
          <p:spPr>
            <a:xfrm>
              <a:off x="1368775" y="17517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15"/>
            <p:cNvSpPr/>
            <p:nvPr/>
          </p:nvSpPr>
          <p:spPr>
            <a:xfrm>
              <a:off x="1576725" y="17517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15"/>
            <p:cNvSpPr/>
            <p:nvPr/>
          </p:nvSpPr>
          <p:spPr>
            <a:xfrm>
              <a:off x="1784675" y="17517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15"/>
            <p:cNvSpPr/>
            <p:nvPr/>
          </p:nvSpPr>
          <p:spPr>
            <a:xfrm>
              <a:off x="1954300" y="1751775"/>
              <a:ext cx="60925" cy="60925"/>
            </a:xfrm>
            <a:custGeom>
              <a:avLst/>
              <a:gdLst/>
              <a:ahLst/>
              <a:cxnLst/>
              <a:rect l="l" t="t" r="r" b="b"/>
              <a:pathLst>
                <a:path w="2437" h="2437" extrusionOk="0">
                  <a:moveTo>
                    <a:pt x="1225" y="1"/>
                  </a:moveTo>
                  <a:cubicBezTo>
                    <a:pt x="548" y="1"/>
                    <a:pt x="1" y="547"/>
                    <a:pt x="1" y="1213"/>
                  </a:cubicBezTo>
                  <a:cubicBezTo>
                    <a:pt x="1" y="1890"/>
                    <a:pt x="548"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15"/>
            <p:cNvSpPr/>
            <p:nvPr/>
          </p:nvSpPr>
          <p:spPr>
            <a:xfrm>
              <a:off x="1160825" y="1960325"/>
              <a:ext cx="60925" cy="60925"/>
            </a:xfrm>
            <a:custGeom>
              <a:avLst/>
              <a:gdLst/>
              <a:ahLst/>
              <a:cxnLst/>
              <a:rect l="l" t="t" r="r" b="b"/>
              <a:pathLst>
                <a:path w="2437" h="2437" extrusionOk="0">
                  <a:moveTo>
                    <a:pt x="1224" y="1"/>
                  </a:moveTo>
                  <a:cubicBezTo>
                    <a:pt x="547" y="1"/>
                    <a:pt x="1" y="547"/>
                    <a:pt x="1" y="1213"/>
                  </a:cubicBezTo>
                  <a:cubicBezTo>
                    <a:pt x="1" y="1890"/>
                    <a:pt x="547" y="2437"/>
                    <a:pt x="1224" y="2437"/>
                  </a:cubicBezTo>
                  <a:cubicBezTo>
                    <a:pt x="1890" y="2437"/>
                    <a:pt x="2437" y="1890"/>
                    <a:pt x="2437" y="1213"/>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15"/>
            <p:cNvSpPr/>
            <p:nvPr/>
          </p:nvSpPr>
          <p:spPr>
            <a:xfrm>
              <a:off x="1368775" y="196032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15"/>
            <p:cNvSpPr/>
            <p:nvPr/>
          </p:nvSpPr>
          <p:spPr>
            <a:xfrm>
              <a:off x="1576725" y="196032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15"/>
            <p:cNvSpPr/>
            <p:nvPr/>
          </p:nvSpPr>
          <p:spPr>
            <a:xfrm>
              <a:off x="1784675" y="196032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15"/>
            <p:cNvSpPr/>
            <p:nvPr/>
          </p:nvSpPr>
          <p:spPr>
            <a:xfrm>
              <a:off x="1954300" y="1960325"/>
              <a:ext cx="60925" cy="60925"/>
            </a:xfrm>
            <a:custGeom>
              <a:avLst/>
              <a:gdLst/>
              <a:ahLst/>
              <a:cxnLst/>
              <a:rect l="l" t="t" r="r" b="b"/>
              <a:pathLst>
                <a:path w="2437" h="2437" extrusionOk="0">
                  <a:moveTo>
                    <a:pt x="1225" y="1"/>
                  </a:moveTo>
                  <a:cubicBezTo>
                    <a:pt x="548" y="1"/>
                    <a:pt x="1" y="547"/>
                    <a:pt x="1" y="1213"/>
                  </a:cubicBezTo>
                  <a:cubicBezTo>
                    <a:pt x="1" y="1890"/>
                    <a:pt x="548"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15"/>
            <p:cNvSpPr/>
            <p:nvPr/>
          </p:nvSpPr>
          <p:spPr>
            <a:xfrm>
              <a:off x="1160825" y="2168275"/>
              <a:ext cx="60925" cy="60925"/>
            </a:xfrm>
            <a:custGeom>
              <a:avLst/>
              <a:gdLst/>
              <a:ahLst/>
              <a:cxnLst/>
              <a:rect l="l" t="t" r="r" b="b"/>
              <a:pathLst>
                <a:path w="2437" h="2437" extrusionOk="0">
                  <a:moveTo>
                    <a:pt x="1224" y="1"/>
                  </a:moveTo>
                  <a:cubicBezTo>
                    <a:pt x="547" y="1"/>
                    <a:pt x="1" y="547"/>
                    <a:pt x="1" y="1213"/>
                  </a:cubicBezTo>
                  <a:cubicBezTo>
                    <a:pt x="1" y="1890"/>
                    <a:pt x="547" y="2437"/>
                    <a:pt x="1224" y="2437"/>
                  </a:cubicBezTo>
                  <a:cubicBezTo>
                    <a:pt x="1890" y="2437"/>
                    <a:pt x="2437" y="1890"/>
                    <a:pt x="2437" y="1213"/>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15"/>
            <p:cNvSpPr/>
            <p:nvPr/>
          </p:nvSpPr>
          <p:spPr>
            <a:xfrm>
              <a:off x="1368775" y="21682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15"/>
            <p:cNvSpPr/>
            <p:nvPr/>
          </p:nvSpPr>
          <p:spPr>
            <a:xfrm>
              <a:off x="1576725" y="21682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15"/>
            <p:cNvSpPr/>
            <p:nvPr/>
          </p:nvSpPr>
          <p:spPr>
            <a:xfrm>
              <a:off x="1784675" y="21682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15"/>
            <p:cNvSpPr/>
            <p:nvPr/>
          </p:nvSpPr>
          <p:spPr>
            <a:xfrm>
              <a:off x="1954300" y="2168275"/>
              <a:ext cx="60925" cy="60925"/>
            </a:xfrm>
            <a:custGeom>
              <a:avLst/>
              <a:gdLst/>
              <a:ahLst/>
              <a:cxnLst/>
              <a:rect l="l" t="t" r="r" b="b"/>
              <a:pathLst>
                <a:path w="2437" h="2437" extrusionOk="0">
                  <a:moveTo>
                    <a:pt x="1225" y="1"/>
                  </a:moveTo>
                  <a:cubicBezTo>
                    <a:pt x="548" y="1"/>
                    <a:pt x="1" y="547"/>
                    <a:pt x="1" y="1213"/>
                  </a:cubicBezTo>
                  <a:cubicBezTo>
                    <a:pt x="1" y="1890"/>
                    <a:pt x="548"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15"/>
            <p:cNvSpPr/>
            <p:nvPr/>
          </p:nvSpPr>
          <p:spPr>
            <a:xfrm>
              <a:off x="1160825" y="2376225"/>
              <a:ext cx="60925" cy="60925"/>
            </a:xfrm>
            <a:custGeom>
              <a:avLst/>
              <a:gdLst/>
              <a:ahLst/>
              <a:cxnLst/>
              <a:rect l="l" t="t" r="r" b="b"/>
              <a:pathLst>
                <a:path w="2437" h="2437" extrusionOk="0">
                  <a:moveTo>
                    <a:pt x="1224" y="1"/>
                  </a:moveTo>
                  <a:cubicBezTo>
                    <a:pt x="547" y="1"/>
                    <a:pt x="1" y="547"/>
                    <a:pt x="1" y="1225"/>
                  </a:cubicBezTo>
                  <a:cubicBezTo>
                    <a:pt x="1" y="1890"/>
                    <a:pt x="547" y="2437"/>
                    <a:pt x="1224" y="2437"/>
                  </a:cubicBezTo>
                  <a:cubicBezTo>
                    <a:pt x="1890" y="2437"/>
                    <a:pt x="2437" y="1890"/>
                    <a:pt x="2437" y="1225"/>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15"/>
            <p:cNvSpPr/>
            <p:nvPr/>
          </p:nvSpPr>
          <p:spPr>
            <a:xfrm>
              <a:off x="1368775" y="23762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15"/>
            <p:cNvSpPr/>
            <p:nvPr/>
          </p:nvSpPr>
          <p:spPr>
            <a:xfrm>
              <a:off x="1576725" y="23762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15"/>
            <p:cNvSpPr/>
            <p:nvPr/>
          </p:nvSpPr>
          <p:spPr>
            <a:xfrm>
              <a:off x="1784675" y="23762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15"/>
            <p:cNvSpPr/>
            <p:nvPr/>
          </p:nvSpPr>
          <p:spPr>
            <a:xfrm>
              <a:off x="1954300" y="2376225"/>
              <a:ext cx="60925" cy="60925"/>
            </a:xfrm>
            <a:custGeom>
              <a:avLst/>
              <a:gdLst/>
              <a:ahLst/>
              <a:cxnLst/>
              <a:rect l="l" t="t" r="r" b="b"/>
              <a:pathLst>
                <a:path w="2437" h="2437" extrusionOk="0">
                  <a:moveTo>
                    <a:pt x="1225" y="1"/>
                  </a:moveTo>
                  <a:cubicBezTo>
                    <a:pt x="548" y="1"/>
                    <a:pt x="1" y="547"/>
                    <a:pt x="1" y="1225"/>
                  </a:cubicBezTo>
                  <a:cubicBezTo>
                    <a:pt x="1" y="1890"/>
                    <a:pt x="548"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15"/>
            <p:cNvSpPr/>
            <p:nvPr/>
          </p:nvSpPr>
          <p:spPr>
            <a:xfrm>
              <a:off x="1160825" y="2584175"/>
              <a:ext cx="60925" cy="60925"/>
            </a:xfrm>
            <a:custGeom>
              <a:avLst/>
              <a:gdLst/>
              <a:ahLst/>
              <a:cxnLst/>
              <a:rect l="l" t="t" r="r" b="b"/>
              <a:pathLst>
                <a:path w="2437" h="2437" extrusionOk="0">
                  <a:moveTo>
                    <a:pt x="1224" y="1"/>
                  </a:moveTo>
                  <a:cubicBezTo>
                    <a:pt x="547" y="1"/>
                    <a:pt x="1" y="547"/>
                    <a:pt x="1" y="1225"/>
                  </a:cubicBezTo>
                  <a:cubicBezTo>
                    <a:pt x="1" y="1890"/>
                    <a:pt x="547" y="2437"/>
                    <a:pt x="1224" y="2437"/>
                  </a:cubicBezTo>
                  <a:cubicBezTo>
                    <a:pt x="1890" y="2437"/>
                    <a:pt x="2437" y="1890"/>
                    <a:pt x="2437" y="1225"/>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15"/>
            <p:cNvSpPr/>
            <p:nvPr/>
          </p:nvSpPr>
          <p:spPr>
            <a:xfrm>
              <a:off x="1368775" y="25841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15"/>
            <p:cNvSpPr/>
            <p:nvPr/>
          </p:nvSpPr>
          <p:spPr>
            <a:xfrm>
              <a:off x="1576725" y="25841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15"/>
            <p:cNvSpPr/>
            <p:nvPr/>
          </p:nvSpPr>
          <p:spPr>
            <a:xfrm>
              <a:off x="1784675" y="25841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15"/>
            <p:cNvSpPr/>
            <p:nvPr/>
          </p:nvSpPr>
          <p:spPr>
            <a:xfrm>
              <a:off x="1954300" y="2584175"/>
              <a:ext cx="60925" cy="60925"/>
            </a:xfrm>
            <a:custGeom>
              <a:avLst/>
              <a:gdLst/>
              <a:ahLst/>
              <a:cxnLst/>
              <a:rect l="l" t="t" r="r" b="b"/>
              <a:pathLst>
                <a:path w="2437" h="2437" extrusionOk="0">
                  <a:moveTo>
                    <a:pt x="1225" y="1"/>
                  </a:moveTo>
                  <a:cubicBezTo>
                    <a:pt x="548" y="1"/>
                    <a:pt x="1" y="547"/>
                    <a:pt x="1" y="1225"/>
                  </a:cubicBezTo>
                  <a:cubicBezTo>
                    <a:pt x="1" y="1890"/>
                    <a:pt x="548"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15"/>
            <p:cNvSpPr/>
            <p:nvPr/>
          </p:nvSpPr>
          <p:spPr>
            <a:xfrm>
              <a:off x="329025" y="9196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15"/>
            <p:cNvSpPr/>
            <p:nvPr/>
          </p:nvSpPr>
          <p:spPr>
            <a:xfrm>
              <a:off x="536975" y="9196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15"/>
            <p:cNvSpPr/>
            <p:nvPr/>
          </p:nvSpPr>
          <p:spPr>
            <a:xfrm>
              <a:off x="744925" y="9196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15"/>
            <p:cNvSpPr/>
            <p:nvPr/>
          </p:nvSpPr>
          <p:spPr>
            <a:xfrm>
              <a:off x="952875" y="919675"/>
              <a:ext cx="60925" cy="60925"/>
            </a:xfrm>
            <a:custGeom>
              <a:avLst/>
              <a:gdLst/>
              <a:ahLst/>
              <a:cxnLst/>
              <a:rect l="l" t="t" r="r" b="b"/>
              <a:pathLst>
                <a:path w="2437" h="2437" extrusionOk="0">
                  <a:moveTo>
                    <a:pt x="1213" y="1"/>
                  </a:moveTo>
                  <a:cubicBezTo>
                    <a:pt x="547" y="1"/>
                    <a:pt x="0" y="547"/>
                    <a:pt x="0" y="1213"/>
                  </a:cubicBezTo>
                  <a:cubicBezTo>
                    <a:pt x="0" y="1890"/>
                    <a:pt x="547" y="2437"/>
                    <a:pt x="1213" y="2437"/>
                  </a:cubicBezTo>
                  <a:cubicBezTo>
                    <a:pt x="1890" y="2437"/>
                    <a:pt x="2436" y="1890"/>
                    <a:pt x="2436" y="1213"/>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15"/>
            <p:cNvSpPr/>
            <p:nvPr/>
          </p:nvSpPr>
          <p:spPr>
            <a:xfrm>
              <a:off x="329025" y="11276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15"/>
            <p:cNvSpPr/>
            <p:nvPr/>
          </p:nvSpPr>
          <p:spPr>
            <a:xfrm>
              <a:off x="536975" y="11276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15"/>
            <p:cNvSpPr/>
            <p:nvPr/>
          </p:nvSpPr>
          <p:spPr>
            <a:xfrm>
              <a:off x="744925" y="11276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15"/>
            <p:cNvSpPr/>
            <p:nvPr/>
          </p:nvSpPr>
          <p:spPr>
            <a:xfrm>
              <a:off x="952875" y="1127625"/>
              <a:ext cx="60925" cy="60925"/>
            </a:xfrm>
            <a:custGeom>
              <a:avLst/>
              <a:gdLst/>
              <a:ahLst/>
              <a:cxnLst/>
              <a:rect l="l" t="t" r="r" b="b"/>
              <a:pathLst>
                <a:path w="2437" h="2437" extrusionOk="0">
                  <a:moveTo>
                    <a:pt x="1213" y="1"/>
                  </a:moveTo>
                  <a:cubicBezTo>
                    <a:pt x="547" y="1"/>
                    <a:pt x="0" y="547"/>
                    <a:pt x="0" y="1225"/>
                  </a:cubicBezTo>
                  <a:cubicBezTo>
                    <a:pt x="0" y="1890"/>
                    <a:pt x="547" y="2437"/>
                    <a:pt x="1213" y="2437"/>
                  </a:cubicBezTo>
                  <a:cubicBezTo>
                    <a:pt x="1890" y="2437"/>
                    <a:pt x="2436" y="1890"/>
                    <a:pt x="2436" y="1225"/>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15"/>
            <p:cNvSpPr/>
            <p:nvPr/>
          </p:nvSpPr>
          <p:spPr>
            <a:xfrm>
              <a:off x="329025" y="13355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15"/>
            <p:cNvSpPr/>
            <p:nvPr/>
          </p:nvSpPr>
          <p:spPr>
            <a:xfrm>
              <a:off x="536975" y="13355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15"/>
            <p:cNvSpPr/>
            <p:nvPr/>
          </p:nvSpPr>
          <p:spPr>
            <a:xfrm>
              <a:off x="744925" y="13355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15"/>
            <p:cNvSpPr/>
            <p:nvPr/>
          </p:nvSpPr>
          <p:spPr>
            <a:xfrm>
              <a:off x="952875" y="1335575"/>
              <a:ext cx="60925" cy="60925"/>
            </a:xfrm>
            <a:custGeom>
              <a:avLst/>
              <a:gdLst/>
              <a:ahLst/>
              <a:cxnLst/>
              <a:rect l="l" t="t" r="r" b="b"/>
              <a:pathLst>
                <a:path w="2437" h="2437" extrusionOk="0">
                  <a:moveTo>
                    <a:pt x="1213" y="1"/>
                  </a:moveTo>
                  <a:cubicBezTo>
                    <a:pt x="547" y="1"/>
                    <a:pt x="0" y="547"/>
                    <a:pt x="0" y="1225"/>
                  </a:cubicBezTo>
                  <a:cubicBezTo>
                    <a:pt x="0" y="1890"/>
                    <a:pt x="547" y="2437"/>
                    <a:pt x="1213" y="2437"/>
                  </a:cubicBezTo>
                  <a:cubicBezTo>
                    <a:pt x="1890" y="2437"/>
                    <a:pt x="2436" y="1890"/>
                    <a:pt x="2436" y="1225"/>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15"/>
            <p:cNvSpPr/>
            <p:nvPr/>
          </p:nvSpPr>
          <p:spPr>
            <a:xfrm>
              <a:off x="329025" y="1543825"/>
              <a:ext cx="60925" cy="60625"/>
            </a:xfrm>
            <a:custGeom>
              <a:avLst/>
              <a:gdLst/>
              <a:ahLst/>
              <a:cxnLst/>
              <a:rect l="l" t="t" r="r" b="b"/>
              <a:pathLst>
                <a:path w="2437" h="2425" extrusionOk="0">
                  <a:moveTo>
                    <a:pt x="1212" y="1"/>
                  </a:moveTo>
                  <a:cubicBezTo>
                    <a:pt x="547" y="1"/>
                    <a:pt x="0" y="535"/>
                    <a:pt x="0" y="1213"/>
                  </a:cubicBezTo>
                  <a:cubicBezTo>
                    <a:pt x="0" y="1878"/>
                    <a:pt x="547" y="2425"/>
                    <a:pt x="1212" y="2425"/>
                  </a:cubicBezTo>
                  <a:cubicBezTo>
                    <a:pt x="1890" y="2425"/>
                    <a:pt x="2436" y="1878"/>
                    <a:pt x="2436" y="1213"/>
                  </a:cubicBezTo>
                  <a:cubicBezTo>
                    <a:pt x="2436" y="535"/>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15"/>
            <p:cNvSpPr/>
            <p:nvPr/>
          </p:nvSpPr>
          <p:spPr>
            <a:xfrm>
              <a:off x="536975" y="1543825"/>
              <a:ext cx="60925" cy="60625"/>
            </a:xfrm>
            <a:custGeom>
              <a:avLst/>
              <a:gdLst/>
              <a:ahLst/>
              <a:cxnLst/>
              <a:rect l="l" t="t" r="r" b="b"/>
              <a:pathLst>
                <a:path w="2437" h="2425" extrusionOk="0">
                  <a:moveTo>
                    <a:pt x="1212" y="1"/>
                  </a:moveTo>
                  <a:cubicBezTo>
                    <a:pt x="547" y="1"/>
                    <a:pt x="0" y="535"/>
                    <a:pt x="0" y="1213"/>
                  </a:cubicBezTo>
                  <a:cubicBezTo>
                    <a:pt x="0" y="1878"/>
                    <a:pt x="547" y="2425"/>
                    <a:pt x="1212" y="2425"/>
                  </a:cubicBezTo>
                  <a:cubicBezTo>
                    <a:pt x="1890" y="2425"/>
                    <a:pt x="2436" y="1878"/>
                    <a:pt x="2436" y="1213"/>
                  </a:cubicBezTo>
                  <a:cubicBezTo>
                    <a:pt x="2436" y="535"/>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15"/>
            <p:cNvSpPr/>
            <p:nvPr/>
          </p:nvSpPr>
          <p:spPr>
            <a:xfrm>
              <a:off x="744925" y="1543825"/>
              <a:ext cx="60925" cy="60625"/>
            </a:xfrm>
            <a:custGeom>
              <a:avLst/>
              <a:gdLst/>
              <a:ahLst/>
              <a:cxnLst/>
              <a:rect l="l" t="t" r="r" b="b"/>
              <a:pathLst>
                <a:path w="2437" h="2425" extrusionOk="0">
                  <a:moveTo>
                    <a:pt x="1212" y="1"/>
                  </a:moveTo>
                  <a:cubicBezTo>
                    <a:pt x="547" y="1"/>
                    <a:pt x="0" y="535"/>
                    <a:pt x="0" y="1213"/>
                  </a:cubicBezTo>
                  <a:cubicBezTo>
                    <a:pt x="0" y="1878"/>
                    <a:pt x="547" y="2425"/>
                    <a:pt x="1212" y="2425"/>
                  </a:cubicBezTo>
                  <a:cubicBezTo>
                    <a:pt x="1890" y="2425"/>
                    <a:pt x="2436" y="1878"/>
                    <a:pt x="2436" y="1213"/>
                  </a:cubicBezTo>
                  <a:cubicBezTo>
                    <a:pt x="2436" y="535"/>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15"/>
            <p:cNvSpPr/>
            <p:nvPr/>
          </p:nvSpPr>
          <p:spPr>
            <a:xfrm>
              <a:off x="952875" y="1543825"/>
              <a:ext cx="60925" cy="60625"/>
            </a:xfrm>
            <a:custGeom>
              <a:avLst/>
              <a:gdLst/>
              <a:ahLst/>
              <a:cxnLst/>
              <a:rect l="l" t="t" r="r" b="b"/>
              <a:pathLst>
                <a:path w="2437" h="2425" extrusionOk="0">
                  <a:moveTo>
                    <a:pt x="1213" y="1"/>
                  </a:moveTo>
                  <a:cubicBezTo>
                    <a:pt x="547" y="1"/>
                    <a:pt x="0" y="535"/>
                    <a:pt x="0" y="1213"/>
                  </a:cubicBezTo>
                  <a:cubicBezTo>
                    <a:pt x="0" y="1878"/>
                    <a:pt x="547" y="2425"/>
                    <a:pt x="1213" y="2425"/>
                  </a:cubicBezTo>
                  <a:cubicBezTo>
                    <a:pt x="1890" y="2425"/>
                    <a:pt x="2436" y="1878"/>
                    <a:pt x="2436" y="1213"/>
                  </a:cubicBezTo>
                  <a:cubicBezTo>
                    <a:pt x="2436" y="535"/>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15"/>
            <p:cNvSpPr/>
            <p:nvPr/>
          </p:nvSpPr>
          <p:spPr>
            <a:xfrm>
              <a:off x="329025" y="17517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15"/>
            <p:cNvSpPr/>
            <p:nvPr/>
          </p:nvSpPr>
          <p:spPr>
            <a:xfrm>
              <a:off x="536975" y="17517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15"/>
            <p:cNvSpPr/>
            <p:nvPr/>
          </p:nvSpPr>
          <p:spPr>
            <a:xfrm>
              <a:off x="744925" y="17517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15"/>
            <p:cNvSpPr/>
            <p:nvPr/>
          </p:nvSpPr>
          <p:spPr>
            <a:xfrm>
              <a:off x="952875" y="1751775"/>
              <a:ext cx="60925" cy="60925"/>
            </a:xfrm>
            <a:custGeom>
              <a:avLst/>
              <a:gdLst/>
              <a:ahLst/>
              <a:cxnLst/>
              <a:rect l="l" t="t" r="r" b="b"/>
              <a:pathLst>
                <a:path w="2437" h="2437" extrusionOk="0">
                  <a:moveTo>
                    <a:pt x="1213" y="1"/>
                  </a:moveTo>
                  <a:cubicBezTo>
                    <a:pt x="547" y="1"/>
                    <a:pt x="0" y="547"/>
                    <a:pt x="0" y="1213"/>
                  </a:cubicBezTo>
                  <a:cubicBezTo>
                    <a:pt x="0" y="1890"/>
                    <a:pt x="547" y="2437"/>
                    <a:pt x="1213" y="2437"/>
                  </a:cubicBezTo>
                  <a:cubicBezTo>
                    <a:pt x="1890" y="2437"/>
                    <a:pt x="2436" y="1890"/>
                    <a:pt x="2436" y="1213"/>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15"/>
            <p:cNvSpPr/>
            <p:nvPr/>
          </p:nvSpPr>
          <p:spPr>
            <a:xfrm>
              <a:off x="329025" y="196032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15"/>
            <p:cNvSpPr/>
            <p:nvPr/>
          </p:nvSpPr>
          <p:spPr>
            <a:xfrm>
              <a:off x="536975" y="196032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15"/>
            <p:cNvSpPr/>
            <p:nvPr/>
          </p:nvSpPr>
          <p:spPr>
            <a:xfrm>
              <a:off x="744925" y="196032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15"/>
            <p:cNvSpPr/>
            <p:nvPr/>
          </p:nvSpPr>
          <p:spPr>
            <a:xfrm>
              <a:off x="952875" y="1960325"/>
              <a:ext cx="60925" cy="60925"/>
            </a:xfrm>
            <a:custGeom>
              <a:avLst/>
              <a:gdLst/>
              <a:ahLst/>
              <a:cxnLst/>
              <a:rect l="l" t="t" r="r" b="b"/>
              <a:pathLst>
                <a:path w="2437" h="2437" extrusionOk="0">
                  <a:moveTo>
                    <a:pt x="1213" y="1"/>
                  </a:moveTo>
                  <a:cubicBezTo>
                    <a:pt x="547" y="1"/>
                    <a:pt x="0" y="547"/>
                    <a:pt x="0" y="1213"/>
                  </a:cubicBezTo>
                  <a:cubicBezTo>
                    <a:pt x="0" y="1890"/>
                    <a:pt x="547" y="2437"/>
                    <a:pt x="1213" y="2437"/>
                  </a:cubicBezTo>
                  <a:cubicBezTo>
                    <a:pt x="1890" y="2437"/>
                    <a:pt x="2436" y="1890"/>
                    <a:pt x="2436" y="1213"/>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15"/>
            <p:cNvSpPr/>
            <p:nvPr/>
          </p:nvSpPr>
          <p:spPr>
            <a:xfrm>
              <a:off x="329025" y="21682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15"/>
            <p:cNvSpPr/>
            <p:nvPr/>
          </p:nvSpPr>
          <p:spPr>
            <a:xfrm>
              <a:off x="536975" y="21682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15"/>
            <p:cNvSpPr/>
            <p:nvPr/>
          </p:nvSpPr>
          <p:spPr>
            <a:xfrm>
              <a:off x="744925" y="21682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15"/>
            <p:cNvSpPr/>
            <p:nvPr/>
          </p:nvSpPr>
          <p:spPr>
            <a:xfrm>
              <a:off x="952875" y="2168275"/>
              <a:ext cx="60925" cy="60925"/>
            </a:xfrm>
            <a:custGeom>
              <a:avLst/>
              <a:gdLst/>
              <a:ahLst/>
              <a:cxnLst/>
              <a:rect l="l" t="t" r="r" b="b"/>
              <a:pathLst>
                <a:path w="2437" h="2437" extrusionOk="0">
                  <a:moveTo>
                    <a:pt x="1213" y="1"/>
                  </a:moveTo>
                  <a:cubicBezTo>
                    <a:pt x="547" y="1"/>
                    <a:pt x="0" y="547"/>
                    <a:pt x="0" y="1213"/>
                  </a:cubicBezTo>
                  <a:cubicBezTo>
                    <a:pt x="0" y="1890"/>
                    <a:pt x="547" y="2437"/>
                    <a:pt x="1213" y="2437"/>
                  </a:cubicBezTo>
                  <a:cubicBezTo>
                    <a:pt x="1890" y="2437"/>
                    <a:pt x="2436" y="1890"/>
                    <a:pt x="2436" y="1213"/>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15"/>
            <p:cNvSpPr/>
            <p:nvPr/>
          </p:nvSpPr>
          <p:spPr>
            <a:xfrm>
              <a:off x="329025" y="23762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15"/>
            <p:cNvSpPr/>
            <p:nvPr/>
          </p:nvSpPr>
          <p:spPr>
            <a:xfrm>
              <a:off x="536975" y="23762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15"/>
            <p:cNvSpPr/>
            <p:nvPr/>
          </p:nvSpPr>
          <p:spPr>
            <a:xfrm>
              <a:off x="744925" y="23762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15"/>
            <p:cNvSpPr/>
            <p:nvPr/>
          </p:nvSpPr>
          <p:spPr>
            <a:xfrm>
              <a:off x="952875" y="2376225"/>
              <a:ext cx="60925" cy="60925"/>
            </a:xfrm>
            <a:custGeom>
              <a:avLst/>
              <a:gdLst/>
              <a:ahLst/>
              <a:cxnLst/>
              <a:rect l="l" t="t" r="r" b="b"/>
              <a:pathLst>
                <a:path w="2437" h="2437" extrusionOk="0">
                  <a:moveTo>
                    <a:pt x="1213" y="1"/>
                  </a:moveTo>
                  <a:cubicBezTo>
                    <a:pt x="547" y="1"/>
                    <a:pt x="0" y="547"/>
                    <a:pt x="0" y="1225"/>
                  </a:cubicBezTo>
                  <a:cubicBezTo>
                    <a:pt x="0" y="1890"/>
                    <a:pt x="547" y="2437"/>
                    <a:pt x="1213" y="2437"/>
                  </a:cubicBezTo>
                  <a:cubicBezTo>
                    <a:pt x="1890" y="2437"/>
                    <a:pt x="2436" y="1890"/>
                    <a:pt x="2436" y="1225"/>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15"/>
            <p:cNvSpPr/>
            <p:nvPr/>
          </p:nvSpPr>
          <p:spPr>
            <a:xfrm>
              <a:off x="329025" y="25841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15"/>
            <p:cNvSpPr/>
            <p:nvPr/>
          </p:nvSpPr>
          <p:spPr>
            <a:xfrm>
              <a:off x="536975" y="25841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15"/>
            <p:cNvSpPr/>
            <p:nvPr/>
          </p:nvSpPr>
          <p:spPr>
            <a:xfrm>
              <a:off x="744925" y="25841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15"/>
            <p:cNvSpPr/>
            <p:nvPr/>
          </p:nvSpPr>
          <p:spPr>
            <a:xfrm>
              <a:off x="952875" y="2584175"/>
              <a:ext cx="60925" cy="60925"/>
            </a:xfrm>
            <a:custGeom>
              <a:avLst/>
              <a:gdLst/>
              <a:ahLst/>
              <a:cxnLst/>
              <a:rect l="l" t="t" r="r" b="b"/>
              <a:pathLst>
                <a:path w="2437" h="2437" extrusionOk="0">
                  <a:moveTo>
                    <a:pt x="1213" y="1"/>
                  </a:moveTo>
                  <a:cubicBezTo>
                    <a:pt x="547" y="1"/>
                    <a:pt x="0" y="547"/>
                    <a:pt x="0" y="1225"/>
                  </a:cubicBezTo>
                  <a:cubicBezTo>
                    <a:pt x="0" y="1890"/>
                    <a:pt x="547" y="2437"/>
                    <a:pt x="1213" y="2437"/>
                  </a:cubicBezTo>
                  <a:cubicBezTo>
                    <a:pt x="1890" y="2437"/>
                    <a:pt x="2436" y="1890"/>
                    <a:pt x="2436" y="1225"/>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15"/>
            <p:cNvSpPr/>
            <p:nvPr/>
          </p:nvSpPr>
          <p:spPr>
            <a:xfrm>
              <a:off x="6855150" y="1831350"/>
              <a:ext cx="347900" cy="305800"/>
            </a:xfrm>
            <a:custGeom>
              <a:avLst/>
              <a:gdLst/>
              <a:ahLst/>
              <a:cxnLst/>
              <a:rect l="l" t="t" r="r" b="b"/>
              <a:pathLst>
                <a:path w="13916" h="12232" extrusionOk="0">
                  <a:moveTo>
                    <a:pt x="6961" y="2175"/>
                  </a:moveTo>
                  <a:cubicBezTo>
                    <a:pt x="8225" y="2175"/>
                    <a:pt x="9467" y="2784"/>
                    <a:pt x="10232" y="3912"/>
                  </a:cubicBezTo>
                  <a:cubicBezTo>
                    <a:pt x="11444" y="5718"/>
                    <a:pt x="10968" y="8166"/>
                    <a:pt x="9162" y="9390"/>
                  </a:cubicBezTo>
                  <a:cubicBezTo>
                    <a:pt x="8487" y="9843"/>
                    <a:pt x="7722" y="10060"/>
                    <a:pt x="6964" y="10060"/>
                  </a:cubicBezTo>
                  <a:cubicBezTo>
                    <a:pt x="5697" y="10060"/>
                    <a:pt x="4451" y="9451"/>
                    <a:pt x="3684" y="8320"/>
                  </a:cubicBezTo>
                  <a:cubicBezTo>
                    <a:pt x="2472" y="6526"/>
                    <a:pt x="2947" y="4066"/>
                    <a:pt x="4754" y="2854"/>
                  </a:cubicBezTo>
                  <a:cubicBezTo>
                    <a:pt x="5432" y="2395"/>
                    <a:pt x="6200" y="2175"/>
                    <a:pt x="6961" y="2175"/>
                  </a:cubicBezTo>
                  <a:close/>
                  <a:moveTo>
                    <a:pt x="6949" y="1"/>
                  </a:moveTo>
                  <a:cubicBezTo>
                    <a:pt x="5771" y="1"/>
                    <a:pt x="4580" y="340"/>
                    <a:pt x="3530" y="1048"/>
                  </a:cubicBezTo>
                  <a:cubicBezTo>
                    <a:pt x="737" y="2937"/>
                    <a:pt x="0" y="6740"/>
                    <a:pt x="1890" y="9544"/>
                  </a:cubicBezTo>
                  <a:cubicBezTo>
                    <a:pt x="3071" y="11290"/>
                    <a:pt x="4999" y="12232"/>
                    <a:pt x="6961" y="12232"/>
                  </a:cubicBezTo>
                  <a:cubicBezTo>
                    <a:pt x="8138" y="12232"/>
                    <a:pt x="9327" y="11893"/>
                    <a:pt x="10374" y="11184"/>
                  </a:cubicBezTo>
                  <a:cubicBezTo>
                    <a:pt x="13179" y="9295"/>
                    <a:pt x="13915" y="5492"/>
                    <a:pt x="12026" y="2700"/>
                  </a:cubicBezTo>
                  <a:cubicBezTo>
                    <a:pt x="10845" y="946"/>
                    <a:pt x="8915" y="1"/>
                    <a:pt x="6949"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15"/>
            <p:cNvSpPr/>
            <p:nvPr/>
          </p:nvSpPr>
          <p:spPr>
            <a:xfrm>
              <a:off x="1802200" y="4450075"/>
              <a:ext cx="347900" cy="306000"/>
            </a:xfrm>
            <a:custGeom>
              <a:avLst/>
              <a:gdLst/>
              <a:ahLst/>
              <a:cxnLst/>
              <a:rect l="l" t="t" r="r" b="b"/>
              <a:pathLst>
                <a:path w="13916" h="12240" extrusionOk="0">
                  <a:moveTo>
                    <a:pt x="6955" y="2174"/>
                  </a:moveTo>
                  <a:cubicBezTo>
                    <a:pt x="8219" y="2174"/>
                    <a:pt x="9463" y="2783"/>
                    <a:pt x="10220" y="3911"/>
                  </a:cubicBezTo>
                  <a:cubicBezTo>
                    <a:pt x="11444" y="5717"/>
                    <a:pt x="10969" y="8165"/>
                    <a:pt x="9163" y="9389"/>
                  </a:cubicBezTo>
                  <a:cubicBezTo>
                    <a:pt x="8485" y="9849"/>
                    <a:pt x="7716" y="10069"/>
                    <a:pt x="6956" y="10069"/>
                  </a:cubicBezTo>
                  <a:cubicBezTo>
                    <a:pt x="5691" y="10069"/>
                    <a:pt x="4449" y="9460"/>
                    <a:pt x="3685" y="8331"/>
                  </a:cubicBezTo>
                  <a:cubicBezTo>
                    <a:pt x="2473" y="6525"/>
                    <a:pt x="2948" y="4065"/>
                    <a:pt x="4754" y="2853"/>
                  </a:cubicBezTo>
                  <a:cubicBezTo>
                    <a:pt x="5428" y="2394"/>
                    <a:pt x="6195" y="2174"/>
                    <a:pt x="6955" y="2174"/>
                  </a:cubicBezTo>
                  <a:close/>
                  <a:moveTo>
                    <a:pt x="6949" y="0"/>
                  </a:moveTo>
                  <a:cubicBezTo>
                    <a:pt x="5772" y="0"/>
                    <a:pt x="4581" y="339"/>
                    <a:pt x="3530" y="1047"/>
                  </a:cubicBezTo>
                  <a:cubicBezTo>
                    <a:pt x="738" y="2937"/>
                    <a:pt x="1" y="6739"/>
                    <a:pt x="1890" y="9543"/>
                  </a:cubicBezTo>
                  <a:cubicBezTo>
                    <a:pt x="3070" y="11295"/>
                    <a:pt x="4996" y="12239"/>
                    <a:pt x="6955" y="12239"/>
                  </a:cubicBezTo>
                  <a:cubicBezTo>
                    <a:pt x="8134" y="12239"/>
                    <a:pt x="9326" y="11897"/>
                    <a:pt x="10375" y="11183"/>
                  </a:cubicBezTo>
                  <a:cubicBezTo>
                    <a:pt x="13179" y="9294"/>
                    <a:pt x="13916" y="5503"/>
                    <a:pt x="12026" y="2699"/>
                  </a:cubicBezTo>
                  <a:cubicBezTo>
                    <a:pt x="10845" y="945"/>
                    <a:pt x="8915" y="0"/>
                    <a:pt x="694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15"/>
            <p:cNvSpPr/>
            <p:nvPr/>
          </p:nvSpPr>
          <p:spPr>
            <a:xfrm>
              <a:off x="6663250" y="1716425"/>
              <a:ext cx="163700" cy="163725"/>
            </a:xfrm>
            <a:custGeom>
              <a:avLst/>
              <a:gdLst/>
              <a:ahLst/>
              <a:cxnLst/>
              <a:rect l="l" t="t" r="r" b="b"/>
              <a:pathLst>
                <a:path w="6548" h="6549" extrusionOk="0">
                  <a:moveTo>
                    <a:pt x="3268" y="1"/>
                  </a:moveTo>
                  <a:cubicBezTo>
                    <a:pt x="1462" y="1"/>
                    <a:pt x="0" y="1474"/>
                    <a:pt x="0" y="3280"/>
                  </a:cubicBezTo>
                  <a:cubicBezTo>
                    <a:pt x="0" y="5087"/>
                    <a:pt x="1462" y="6548"/>
                    <a:pt x="3268" y="6548"/>
                  </a:cubicBezTo>
                  <a:cubicBezTo>
                    <a:pt x="5074" y="6548"/>
                    <a:pt x="6548" y="5087"/>
                    <a:pt x="6548" y="3280"/>
                  </a:cubicBezTo>
                  <a:cubicBezTo>
                    <a:pt x="6548" y="1474"/>
                    <a:pt x="5074" y="1"/>
                    <a:pt x="3268"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15"/>
            <p:cNvSpPr/>
            <p:nvPr/>
          </p:nvSpPr>
          <p:spPr>
            <a:xfrm>
              <a:off x="1976000" y="4198175"/>
              <a:ext cx="143800" cy="143525"/>
            </a:xfrm>
            <a:custGeom>
              <a:avLst/>
              <a:gdLst/>
              <a:ahLst/>
              <a:cxnLst/>
              <a:rect l="l" t="t" r="r" b="b"/>
              <a:pathLst>
                <a:path w="5752" h="5741" extrusionOk="0">
                  <a:moveTo>
                    <a:pt x="2876" y="1"/>
                  </a:moveTo>
                  <a:cubicBezTo>
                    <a:pt x="1284" y="1"/>
                    <a:pt x="0" y="1284"/>
                    <a:pt x="0" y="2865"/>
                  </a:cubicBezTo>
                  <a:cubicBezTo>
                    <a:pt x="0" y="4457"/>
                    <a:pt x="1284" y="5740"/>
                    <a:pt x="2876" y="5740"/>
                  </a:cubicBezTo>
                  <a:cubicBezTo>
                    <a:pt x="4468" y="5740"/>
                    <a:pt x="5752" y="4457"/>
                    <a:pt x="5752" y="2865"/>
                  </a:cubicBezTo>
                  <a:cubicBezTo>
                    <a:pt x="5752" y="1284"/>
                    <a:pt x="4468" y="1"/>
                    <a:pt x="2876"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15"/>
            <p:cNvSpPr/>
            <p:nvPr/>
          </p:nvSpPr>
          <p:spPr>
            <a:xfrm>
              <a:off x="3721900" y="4286125"/>
              <a:ext cx="59150" cy="59125"/>
            </a:xfrm>
            <a:custGeom>
              <a:avLst/>
              <a:gdLst/>
              <a:ahLst/>
              <a:cxnLst/>
              <a:rect l="l" t="t" r="r" b="b"/>
              <a:pathLst>
                <a:path w="2366" h="2365" extrusionOk="0">
                  <a:moveTo>
                    <a:pt x="1189" y="0"/>
                  </a:moveTo>
                  <a:cubicBezTo>
                    <a:pt x="535" y="0"/>
                    <a:pt x="1" y="535"/>
                    <a:pt x="1" y="1188"/>
                  </a:cubicBezTo>
                  <a:cubicBezTo>
                    <a:pt x="1" y="1842"/>
                    <a:pt x="535" y="2365"/>
                    <a:pt x="1189" y="2365"/>
                  </a:cubicBezTo>
                  <a:cubicBezTo>
                    <a:pt x="1843" y="2365"/>
                    <a:pt x="2365" y="1842"/>
                    <a:pt x="2365" y="1188"/>
                  </a:cubicBezTo>
                  <a:cubicBezTo>
                    <a:pt x="2365" y="535"/>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15"/>
            <p:cNvSpPr/>
            <p:nvPr/>
          </p:nvSpPr>
          <p:spPr>
            <a:xfrm>
              <a:off x="3886775" y="4286125"/>
              <a:ext cx="59150" cy="59125"/>
            </a:xfrm>
            <a:custGeom>
              <a:avLst/>
              <a:gdLst/>
              <a:ahLst/>
              <a:cxnLst/>
              <a:rect l="l" t="t" r="r" b="b"/>
              <a:pathLst>
                <a:path w="2366" h="2365" extrusionOk="0">
                  <a:moveTo>
                    <a:pt x="1177" y="0"/>
                  </a:moveTo>
                  <a:cubicBezTo>
                    <a:pt x="524" y="0"/>
                    <a:pt x="1" y="535"/>
                    <a:pt x="1" y="1188"/>
                  </a:cubicBezTo>
                  <a:cubicBezTo>
                    <a:pt x="1" y="1842"/>
                    <a:pt x="524" y="2365"/>
                    <a:pt x="1177" y="2365"/>
                  </a:cubicBezTo>
                  <a:cubicBezTo>
                    <a:pt x="1831" y="2365"/>
                    <a:pt x="2365" y="1842"/>
                    <a:pt x="2365" y="1188"/>
                  </a:cubicBezTo>
                  <a:cubicBezTo>
                    <a:pt x="2365" y="535"/>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15"/>
            <p:cNvSpPr/>
            <p:nvPr/>
          </p:nvSpPr>
          <p:spPr>
            <a:xfrm>
              <a:off x="3557325" y="4451300"/>
              <a:ext cx="59150" cy="58825"/>
            </a:xfrm>
            <a:custGeom>
              <a:avLst/>
              <a:gdLst/>
              <a:ahLst/>
              <a:cxnLst/>
              <a:rect l="l" t="t" r="r" b="b"/>
              <a:pathLst>
                <a:path w="2366" h="2353" extrusionOk="0">
                  <a:moveTo>
                    <a:pt x="1177" y="0"/>
                  </a:moveTo>
                  <a:cubicBezTo>
                    <a:pt x="535" y="0"/>
                    <a:pt x="1" y="523"/>
                    <a:pt x="1" y="1176"/>
                  </a:cubicBezTo>
                  <a:cubicBezTo>
                    <a:pt x="1" y="1830"/>
                    <a:pt x="535" y="2353"/>
                    <a:pt x="1177" y="2353"/>
                  </a:cubicBezTo>
                  <a:cubicBezTo>
                    <a:pt x="1831" y="2353"/>
                    <a:pt x="2365" y="1830"/>
                    <a:pt x="2365" y="1176"/>
                  </a:cubicBezTo>
                  <a:cubicBezTo>
                    <a:pt x="2365"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15"/>
            <p:cNvSpPr/>
            <p:nvPr/>
          </p:nvSpPr>
          <p:spPr>
            <a:xfrm>
              <a:off x="3721900" y="4451300"/>
              <a:ext cx="59150" cy="58825"/>
            </a:xfrm>
            <a:custGeom>
              <a:avLst/>
              <a:gdLst/>
              <a:ahLst/>
              <a:cxnLst/>
              <a:rect l="l" t="t" r="r" b="b"/>
              <a:pathLst>
                <a:path w="2366" h="2353" extrusionOk="0">
                  <a:moveTo>
                    <a:pt x="1189" y="0"/>
                  </a:moveTo>
                  <a:cubicBezTo>
                    <a:pt x="535" y="0"/>
                    <a:pt x="1" y="523"/>
                    <a:pt x="1" y="1176"/>
                  </a:cubicBezTo>
                  <a:cubicBezTo>
                    <a:pt x="1" y="1830"/>
                    <a:pt x="535" y="2353"/>
                    <a:pt x="1189" y="2353"/>
                  </a:cubicBezTo>
                  <a:cubicBezTo>
                    <a:pt x="1843" y="2353"/>
                    <a:pt x="2365" y="1830"/>
                    <a:pt x="2365" y="1176"/>
                  </a:cubicBezTo>
                  <a:cubicBezTo>
                    <a:pt x="2365" y="523"/>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15"/>
            <p:cNvSpPr/>
            <p:nvPr/>
          </p:nvSpPr>
          <p:spPr>
            <a:xfrm>
              <a:off x="3886775" y="4451300"/>
              <a:ext cx="59150" cy="58825"/>
            </a:xfrm>
            <a:custGeom>
              <a:avLst/>
              <a:gdLst/>
              <a:ahLst/>
              <a:cxnLst/>
              <a:rect l="l" t="t" r="r" b="b"/>
              <a:pathLst>
                <a:path w="2366" h="2353" extrusionOk="0">
                  <a:moveTo>
                    <a:pt x="1177" y="0"/>
                  </a:moveTo>
                  <a:cubicBezTo>
                    <a:pt x="524" y="0"/>
                    <a:pt x="1" y="523"/>
                    <a:pt x="1" y="1176"/>
                  </a:cubicBezTo>
                  <a:cubicBezTo>
                    <a:pt x="1" y="1830"/>
                    <a:pt x="524" y="2353"/>
                    <a:pt x="1177" y="2353"/>
                  </a:cubicBezTo>
                  <a:cubicBezTo>
                    <a:pt x="1831" y="2353"/>
                    <a:pt x="2365" y="1830"/>
                    <a:pt x="2365" y="1176"/>
                  </a:cubicBezTo>
                  <a:cubicBezTo>
                    <a:pt x="2365"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15"/>
            <p:cNvSpPr/>
            <p:nvPr/>
          </p:nvSpPr>
          <p:spPr>
            <a:xfrm>
              <a:off x="4051350" y="4451300"/>
              <a:ext cx="59150" cy="58825"/>
            </a:xfrm>
            <a:custGeom>
              <a:avLst/>
              <a:gdLst/>
              <a:ahLst/>
              <a:cxnLst/>
              <a:rect l="l" t="t" r="r" b="b"/>
              <a:pathLst>
                <a:path w="2366" h="2353" extrusionOk="0">
                  <a:moveTo>
                    <a:pt x="1189" y="0"/>
                  </a:moveTo>
                  <a:cubicBezTo>
                    <a:pt x="536" y="0"/>
                    <a:pt x="1" y="523"/>
                    <a:pt x="1" y="1176"/>
                  </a:cubicBezTo>
                  <a:cubicBezTo>
                    <a:pt x="1" y="1830"/>
                    <a:pt x="536" y="2353"/>
                    <a:pt x="1189" y="2353"/>
                  </a:cubicBezTo>
                  <a:cubicBezTo>
                    <a:pt x="1843" y="2353"/>
                    <a:pt x="2366" y="1830"/>
                    <a:pt x="2366" y="1176"/>
                  </a:cubicBezTo>
                  <a:cubicBezTo>
                    <a:pt x="2366" y="523"/>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15"/>
            <p:cNvSpPr/>
            <p:nvPr/>
          </p:nvSpPr>
          <p:spPr>
            <a:xfrm>
              <a:off x="3227875" y="4616175"/>
              <a:ext cx="59150" cy="59125"/>
            </a:xfrm>
            <a:custGeom>
              <a:avLst/>
              <a:gdLst/>
              <a:ahLst/>
              <a:cxnLst/>
              <a:rect l="l" t="t" r="r" b="b"/>
              <a:pathLst>
                <a:path w="2366" h="2365" extrusionOk="0">
                  <a:moveTo>
                    <a:pt x="1189" y="0"/>
                  </a:moveTo>
                  <a:cubicBezTo>
                    <a:pt x="535" y="0"/>
                    <a:pt x="0" y="523"/>
                    <a:pt x="0" y="1176"/>
                  </a:cubicBezTo>
                  <a:cubicBezTo>
                    <a:pt x="0" y="1830"/>
                    <a:pt x="535" y="2365"/>
                    <a:pt x="1189" y="2365"/>
                  </a:cubicBezTo>
                  <a:cubicBezTo>
                    <a:pt x="1842" y="2365"/>
                    <a:pt x="2365" y="1830"/>
                    <a:pt x="2365" y="1176"/>
                  </a:cubicBezTo>
                  <a:cubicBezTo>
                    <a:pt x="2365" y="523"/>
                    <a:pt x="1842"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15"/>
            <p:cNvSpPr/>
            <p:nvPr/>
          </p:nvSpPr>
          <p:spPr>
            <a:xfrm>
              <a:off x="3392750" y="4616175"/>
              <a:ext cx="58850" cy="59125"/>
            </a:xfrm>
            <a:custGeom>
              <a:avLst/>
              <a:gdLst/>
              <a:ahLst/>
              <a:cxnLst/>
              <a:rect l="l" t="t" r="r" b="b"/>
              <a:pathLst>
                <a:path w="2354" h="2365" extrusionOk="0">
                  <a:moveTo>
                    <a:pt x="1177" y="0"/>
                  </a:moveTo>
                  <a:cubicBezTo>
                    <a:pt x="523" y="0"/>
                    <a:pt x="0" y="523"/>
                    <a:pt x="0" y="1176"/>
                  </a:cubicBezTo>
                  <a:cubicBezTo>
                    <a:pt x="0" y="1830"/>
                    <a:pt x="523" y="2365"/>
                    <a:pt x="1177" y="2365"/>
                  </a:cubicBezTo>
                  <a:cubicBezTo>
                    <a:pt x="1830" y="2365"/>
                    <a:pt x="2353" y="1830"/>
                    <a:pt x="2353" y="1176"/>
                  </a:cubicBezTo>
                  <a:cubicBezTo>
                    <a:pt x="2353" y="523"/>
                    <a:pt x="1830"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15"/>
            <p:cNvSpPr/>
            <p:nvPr/>
          </p:nvSpPr>
          <p:spPr>
            <a:xfrm>
              <a:off x="3557325" y="4616175"/>
              <a:ext cx="59150" cy="59125"/>
            </a:xfrm>
            <a:custGeom>
              <a:avLst/>
              <a:gdLst/>
              <a:ahLst/>
              <a:cxnLst/>
              <a:rect l="l" t="t" r="r" b="b"/>
              <a:pathLst>
                <a:path w="2366" h="2365" extrusionOk="0">
                  <a:moveTo>
                    <a:pt x="1177" y="0"/>
                  </a:moveTo>
                  <a:cubicBezTo>
                    <a:pt x="535" y="0"/>
                    <a:pt x="1" y="523"/>
                    <a:pt x="1" y="1176"/>
                  </a:cubicBezTo>
                  <a:cubicBezTo>
                    <a:pt x="1" y="1830"/>
                    <a:pt x="535" y="2365"/>
                    <a:pt x="1177" y="2365"/>
                  </a:cubicBezTo>
                  <a:cubicBezTo>
                    <a:pt x="1831" y="2365"/>
                    <a:pt x="2365" y="1830"/>
                    <a:pt x="2365" y="1176"/>
                  </a:cubicBezTo>
                  <a:cubicBezTo>
                    <a:pt x="2365"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15"/>
            <p:cNvSpPr/>
            <p:nvPr/>
          </p:nvSpPr>
          <p:spPr>
            <a:xfrm>
              <a:off x="3721900" y="4616175"/>
              <a:ext cx="59150" cy="59125"/>
            </a:xfrm>
            <a:custGeom>
              <a:avLst/>
              <a:gdLst/>
              <a:ahLst/>
              <a:cxnLst/>
              <a:rect l="l" t="t" r="r" b="b"/>
              <a:pathLst>
                <a:path w="2366" h="2365" extrusionOk="0">
                  <a:moveTo>
                    <a:pt x="1189" y="0"/>
                  </a:moveTo>
                  <a:cubicBezTo>
                    <a:pt x="535" y="0"/>
                    <a:pt x="1" y="523"/>
                    <a:pt x="1" y="1176"/>
                  </a:cubicBezTo>
                  <a:cubicBezTo>
                    <a:pt x="1" y="1830"/>
                    <a:pt x="535" y="2365"/>
                    <a:pt x="1189" y="2365"/>
                  </a:cubicBezTo>
                  <a:cubicBezTo>
                    <a:pt x="1843" y="2365"/>
                    <a:pt x="2365" y="1830"/>
                    <a:pt x="2365" y="1176"/>
                  </a:cubicBezTo>
                  <a:cubicBezTo>
                    <a:pt x="2365" y="523"/>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15"/>
            <p:cNvSpPr/>
            <p:nvPr/>
          </p:nvSpPr>
          <p:spPr>
            <a:xfrm>
              <a:off x="3886775" y="4616175"/>
              <a:ext cx="59150" cy="59125"/>
            </a:xfrm>
            <a:custGeom>
              <a:avLst/>
              <a:gdLst/>
              <a:ahLst/>
              <a:cxnLst/>
              <a:rect l="l" t="t" r="r" b="b"/>
              <a:pathLst>
                <a:path w="2366" h="2365" extrusionOk="0">
                  <a:moveTo>
                    <a:pt x="1177" y="0"/>
                  </a:moveTo>
                  <a:cubicBezTo>
                    <a:pt x="524" y="0"/>
                    <a:pt x="1" y="523"/>
                    <a:pt x="1" y="1176"/>
                  </a:cubicBezTo>
                  <a:cubicBezTo>
                    <a:pt x="1" y="1830"/>
                    <a:pt x="524" y="2365"/>
                    <a:pt x="1177" y="2365"/>
                  </a:cubicBezTo>
                  <a:cubicBezTo>
                    <a:pt x="1831" y="2365"/>
                    <a:pt x="2365" y="1830"/>
                    <a:pt x="2365" y="1176"/>
                  </a:cubicBezTo>
                  <a:cubicBezTo>
                    <a:pt x="2365"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15"/>
            <p:cNvSpPr/>
            <p:nvPr/>
          </p:nvSpPr>
          <p:spPr>
            <a:xfrm>
              <a:off x="4051350" y="4616175"/>
              <a:ext cx="59150" cy="59125"/>
            </a:xfrm>
            <a:custGeom>
              <a:avLst/>
              <a:gdLst/>
              <a:ahLst/>
              <a:cxnLst/>
              <a:rect l="l" t="t" r="r" b="b"/>
              <a:pathLst>
                <a:path w="2366" h="2365" extrusionOk="0">
                  <a:moveTo>
                    <a:pt x="1189" y="0"/>
                  </a:moveTo>
                  <a:cubicBezTo>
                    <a:pt x="536" y="0"/>
                    <a:pt x="1" y="523"/>
                    <a:pt x="1" y="1176"/>
                  </a:cubicBezTo>
                  <a:cubicBezTo>
                    <a:pt x="1" y="1830"/>
                    <a:pt x="536" y="2365"/>
                    <a:pt x="1189" y="2365"/>
                  </a:cubicBezTo>
                  <a:cubicBezTo>
                    <a:pt x="1843" y="2365"/>
                    <a:pt x="2366" y="1830"/>
                    <a:pt x="2366" y="1176"/>
                  </a:cubicBezTo>
                  <a:cubicBezTo>
                    <a:pt x="2366" y="523"/>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15"/>
            <p:cNvSpPr/>
            <p:nvPr/>
          </p:nvSpPr>
          <p:spPr>
            <a:xfrm>
              <a:off x="4216225" y="4616175"/>
              <a:ext cx="59150" cy="59125"/>
            </a:xfrm>
            <a:custGeom>
              <a:avLst/>
              <a:gdLst/>
              <a:ahLst/>
              <a:cxnLst/>
              <a:rect l="l" t="t" r="r" b="b"/>
              <a:pathLst>
                <a:path w="2366" h="2365" extrusionOk="0">
                  <a:moveTo>
                    <a:pt x="1177" y="0"/>
                  </a:moveTo>
                  <a:cubicBezTo>
                    <a:pt x="524" y="0"/>
                    <a:pt x="1" y="523"/>
                    <a:pt x="1" y="1176"/>
                  </a:cubicBezTo>
                  <a:cubicBezTo>
                    <a:pt x="1" y="1830"/>
                    <a:pt x="524" y="2365"/>
                    <a:pt x="1177" y="2365"/>
                  </a:cubicBezTo>
                  <a:cubicBezTo>
                    <a:pt x="1831" y="2365"/>
                    <a:pt x="2366" y="1830"/>
                    <a:pt x="2366" y="1176"/>
                  </a:cubicBezTo>
                  <a:cubicBezTo>
                    <a:pt x="2366"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15"/>
            <p:cNvSpPr/>
            <p:nvPr/>
          </p:nvSpPr>
          <p:spPr>
            <a:xfrm>
              <a:off x="4380825" y="4616175"/>
              <a:ext cx="59125" cy="59125"/>
            </a:xfrm>
            <a:custGeom>
              <a:avLst/>
              <a:gdLst/>
              <a:ahLst/>
              <a:cxnLst/>
              <a:rect l="l" t="t" r="r" b="b"/>
              <a:pathLst>
                <a:path w="2365" h="2365" extrusionOk="0">
                  <a:moveTo>
                    <a:pt x="1188" y="0"/>
                  </a:moveTo>
                  <a:cubicBezTo>
                    <a:pt x="535" y="0"/>
                    <a:pt x="0" y="523"/>
                    <a:pt x="0" y="1176"/>
                  </a:cubicBezTo>
                  <a:cubicBezTo>
                    <a:pt x="0" y="1830"/>
                    <a:pt x="535" y="2365"/>
                    <a:pt x="1188" y="2365"/>
                  </a:cubicBezTo>
                  <a:cubicBezTo>
                    <a:pt x="1830" y="2365"/>
                    <a:pt x="2365" y="1830"/>
                    <a:pt x="2365" y="1176"/>
                  </a:cubicBezTo>
                  <a:cubicBezTo>
                    <a:pt x="2365" y="523"/>
                    <a:pt x="1830" y="0"/>
                    <a:pt x="1188"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15"/>
            <p:cNvSpPr/>
            <p:nvPr/>
          </p:nvSpPr>
          <p:spPr>
            <a:xfrm>
              <a:off x="3063300" y="4781050"/>
              <a:ext cx="59125" cy="59125"/>
            </a:xfrm>
            <a:custGeom>
              <a:avLst/>
              <a:gdLst/>
              <a:ahLst/>
              <a:cxnLst/>
              <a:rect l="l" t="t" r="r" b="b"/>
              <a:pathLst>
                <a:path w="2365" h="2365" extrusionOk="0">
                  <a:moveTo>
                    <a:pt x="1177" y="0"/>
                  </a:moveTo>
                  <a:cubicBezTo>
                    <a:pt x="523" y="0"/>
                    <a:pt x="0" y="535"/>
                    <a:pt x="0" y="1188"/>
                  </a:cubicBezTo>
                  <a:cubicBezTo>
                    <a:pt x="0" y="1842"/>
                    <a:pt x="523" y="2365"/>
                    <a:pt x="1177" y="2365"/>
                  </a:cubicBezTo>
                  <a:cubicBezTo>
                    <a:pt x="1830" y="2365"/>
                    <a:pt x="2365" y="1842"/>
                    <a:pt x="2365" y="1188"/>
                  </a:cubicBezTo>
                  <a:cubicBezTo>
                    <a:pt x="2365" y="535"/>
                    <a:pt x="1830"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15"/>
            <p:cNvSpPr/>
            <p:nvPr/>
          </p:nvSpPr>
          <p:spPr>
            <a:xfrm>
              <a:off x="3227875" y="4781050"/>
              <a:ext cx="59150" cy="59125"/>
            </a:xfrm>
            <a:custGeom>
              <a:avLst/>
              <a:gdLst/>
              <a:ahLst/>
              <a:cxnLst/>
              <a:rect l="l" t="t" r="r" b="b"/>
              <a:pathLst>
                <a:path w="2366" h="2365" extrusionOk="0">
                  <a:moveTo>
                    <a:pt x="1189" y="0"/>
                  </a:moveTo>
                  <a:cubicBezTo>
                    <a:pt x="535" y="0"/>
                    <a:pt x="0" y="535"/>
                    <a:pt x="0" y="1188"/>
                  </a:cubicBezTo>
                  <a:cubicBezTo>
                    <a:pt x="0" y="1842"/>
                    <a:pt x="535" y="2365"/>
                    <a:pt x="1189" y="2365"/>
                  </a:cubicBezTo>
                  <a:cubicBezTo>
                    <a:pt x="1842" y="2365"/>
                    <a:pt x="2365" y="1842"/>
                    <a:pt x="2365" y="1188"/>
                  </a:cubicBezTo>
                  <a:cubicBezTo>
                    <a:pt x="2365" y="535"/>
                    <a:pt x="1842"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15"/>
            <p:cNvSpPr/>
            <p:nvPr/>
          </p:nvSpPr>
          <p:spPr>
            <a:xfrm>
              <a:off x="3392750" y="4781050"/>
              <a:ext cx="58850" cy="59125"/>
            </a:xfrm>
            <a:custGeom>
              <a:avLst/>
              <a:gdLst/>
              <a:ahLst/>
              <a:cxnLst/>
              <a:rect l="l" t="t" r="r" b="b"/>
              <a:pathLst>
                <a:path w="2354" h="2365" extrusionOk="0">
                  <a:moveTo>
                    <a:pt x="1177" y="0"/>
                  </a:moveTo>
                  <a:cubicBezTo>
                    <a:pt x="523" y="0"/>
                    <a:pt x="0" y="535"/>
                    <a:pt x="0" y="1188"/>
                  </a:cubicBezTo>
                  <a:cubicBezTo>
                    <a:pt x="0" y="1842"/>
                    <a:pt x="523" y="2365"/>
                    <a:pt x="1177" y="2365"/>
                  </a:cubicBezTo>
                  <a:cubicBezTo>
                    <a:pt x="1830" y="2365"/>
                    <a:pt x="2353" y="1842"/>
                    <a:pt x="2353" y="1188"/>
                  </a:cubicBezTo>
                  <a:cubicBezTo>
                    <a:pt x="2353" y="535"/>
                    <a:pt x="1830"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15"/>
            <p:cNvSpPr/>
            <p:nvPr/>
          </p:nvSpPr>
          <p:spPr>
            <a:xfrm>
              <a:off x="3557325" y="4781050"/>
              <a:ext cx="59150" cy="59125"/>
            </a:xfrm>
            <a:custGeom>
              <a:avLst/>
              <a:gdLst/>
              <a:ahLst/>
              <a:cxnLst/>
              <a:rect l="l" t="t" r="r" b="b"/>
              <a:pathLst>
                <a:path w="2366" h="2365" extrusionOk="0">
                  <a:moveTo>
                    <a:pt x="1177" y="0"/>
                  </a:moveTo>
                  <a:cubicBezTo>
                    <a:pt x="535" y="0"/>
                    <a:pt x="1" y="535"/>
                    <a:pt x="1" y="1188"/>
                  </a:cubicBezTo>
                  <a:cubicBezTo>
                    <a:pt x="1" y="1842"/>
                    <a:pt x="535" y="2365"/>
                    <a:pt x="1177" y="2365"/>
                  </a:cubicBezTo>
                  <a:cubicBezTo>
                    <a:pt x="1831" y="2365"/>
                    <a:pt x="2365" y="1842"/>
                    <a:pt x="2365" y="1188"/>
                  </a:cubicBezTo>
                  <a:cubicBezTo>
                    <a:pt x="2365" y="535"/>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15"/>
            <p:cNvSpPr/>
            <p:nvPr/>
          </p:nvSpPr>
          <p:spPr>
            <a:xfrm>
              <a:off x="3721900" y="4781050"/>
              <a:ext cx="59150" cy="59125"/>
            </a:xfrm>
            <a:custGeom>
              <a:avLst/>
              <a:gdLst/>
              <a:ahLst/>
              <a:cxnLst/>
              <a:rect l="l" t="t" r="r" b="b"/>
              <a:pathLst>
                <a:path w="2366" h="2365" extrusionOk="0">
                  <a:moveTo>
                    <a:pt x="1189" y="0"/>
                  </a:moveTo>
                  <a:cubicBezTo>
                    <a:pt x="535" y="0"/>
                    <a:pt x="1" y="535"/>
                    <a:pt x="1" y="1188"/>
                  </a:cubicBezTo>
                  <a:cubicBezTo>
                    <a:pt x="1" y="1842"/>
                    <a:pt x="535" y="2365"/>
                    <a:pt x="1189" y="2365"/>
                  </a:cubicBezTo>
                  <a:cubicBezTo>
                    <a:pt x="1843" y="2365"/>
                    <a:pt x="2365" y="1842"/>
                    <a:pt x="2365" y="1188"/>
                  </a:cubicBezTo>
                  <a:cubicBezTo>
                    <a:pt x="2365" y="535"/>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15"/>
            <p:cNvSpPr/>
            <p:nvPr/>
          </p:nvSpPr>
          <p:spPr>
            <a:xfrm>
              <a:off x="3886775" y="4781050"/>
              <a:ext cx="59150" cy="59125"/>
            </a:xfrm>
            <a:custGeom>
              <a:avLst/>
              <a:gdLst/>
              <a:ahLst/>
              <a:cxnLst/>
              <a:rect l="l" t="t" r="r" b="b"/>
              <a:pathLst>
                <a:path w="2366" h="2365" extrusionOk="0">
                  <a:moveTo>
                    <a:pt x="1177" y="0"/>
                  </a:moveTo>
                  <a:cubicBezTo>
                    <a:pt x="524" y="0"/>
                    <a:pt x="1" y="535"/>
                    <a:pt x="1" y="1188"/>
                  </a:cubicBezTo>
                  <a:cubicBezTo>
                    <a:pt x="1" y="1842"/>
                    <a:pt x="524" y="2365"/>
                    <a:pt x="1177" y="2365"/>
                  </a:cubicBezTo>
                  <a:cubicBezTo>
                    <a:pt x="1831" y="2365"/>
                    <a:pt x="2365" y="1842"/>
                    <a:pt x="2365" y="1188"/>
                  </a:cubicBezTo>
                  <a:cubicBezTo>
                    <a:pt x="2365" y="535"/>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15"/>
            <p:cNvSpPr/>
            <p:nvPr/>
          </p:nvSpPr>
          <p:spPr>
            <a:xfrm>
              <a:off x="4051350" y="4781050"/>
              <a:ext cx="59150" cy="59125"/>
            </a:xfrm>
            <a:custGeom>
              <a:avLst/>
              <a:gdLst/>
              <a:ahLst/>
              <a:cxnLst/>
              <a:rect l="l" t="t" r="r" b="b"/>
              <a:pathLst>
                <a:path w="2366" h="2365" extrusionOk="0">
                  <a:moveTo>
                    <a:pt x="1189" y="0"/>
                  </a:moveTo>
                  <a:cubicBezTo>
                    <a:pt x="536" y="0"/>
                    <a:pt x="1" y="535"/>
                    <a:pt x="1" y="1188"/>
                  </a:cubicBezTo>
                  <a:cubicBezTo>
                    <a:pt x="1" y="1842"/>
                    <a:pt x="536" y="2365"/>
                    <a:pt x="1189" y="2365"/>
                  </a:cubicBezTo>
                  <a:cubicBezTo>
                    <a:pt x="1843" y="2365"/>
                    <a:pt x="2366" y="1842"/>
                    <a:pt x="2366" y="1188"/>
                  </a:cubicBezTo>
                  <a:cubicBezTo>
                    <a:pt x="2366" y="535"/>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15"/>
            <p:cNvSpPr/>
            <p:nvPr/>
          </p:nvSpPr>
          <p:spPr>
            <a:xfrm>
              <a:off x="4216225" y="4781050"/>
              <a:ext cx="59150" cy="59125"/>
            </a:xfrm>
            <a:custGeom>
              <a:avLst/>
              <a:gdLst/>
              <a:ahLst/>
              <a:cxnLst/>
              <a:rect l="l" t="t" r="r" b="b"/>
              <a:pathLst>
                <a:path w="2366" h="2365" extrusionOk="0">
                  <a:moveTo>
                    <a:pt x="1177" y="0"/>
                  </a:moveTo>
                  <a:cubicBezTo>
                    <a:pt x="524" y="0"/>
                    <a:pt x="1" y="535"/>
                    <a:pt x="1" y="1188"/>
                  </a:cubicBezTo>
                  <a:cubicBezTo>
                    <a:pt x="1" y="1842"/>
                    <a:pt x="524" y="2365"/>
                    <a:pt x="1177" y="2365"/>
                  </a:cubicBezTo>
                  <a:cubicBezTo>
                    <a:pt x="1831" y="2365"/>
                    <a:pt x="2366" y="1842"/>
                    <a:pt x="2366" y="1188"/>
                  </a:cubicBezTo>
                  <a:cubicBezTo>
                    <a:pt x="2366" y="535"/>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15"/>
            <p:cNvSpPr/>
            <p:nvPr/>
          </p:nvSpPr>
          <p:spPr>
            <a:xfrm>
              <a:off x="4380825" y="4781050"/>
              <a:ext cx="59125" cy="59125"/>
            </a:xfrm>
            <a:custGeom>
              <a:avLst/>
              <a:gdLst/>
              <a:ahLst/>
              <a:cxnLst/>
              <a:rect l="l" t="t" r="r" b="b"/>
              <a:pathLst>
                <a:path w="2365" h="2365" extrusionOk="0">
                  <a:moveTo>
                    <a:pt x="1188" y="0"/>
                  </a:moveTo>
                  <a:cubicBezTo>
                    <a:pt x="535" y="0"/>
                    <a:pt x="0" y="535"/>
                    <a:pt x="0" y="1188"/>
                  </a:cubicBezTo>
                  <a:cubicBezTo>
                    <a:pt x="0" y="1842"/>
                    <a:pt x="535" y="2365"/>
                    <a:pt x="1188" y="2365"/>
                  </a:cubicBezTo>
                  <a:cubicBezTo>
                    <a:pt x="1830" y="2365"/>
                    <a:pt x="2365" y="1842"/>
                    <a:pt x="2365" y="1188"/>
                  </a:cubicBezTo>
                  <a:cubicBezTo>
                    <a:pt x="2365" y="535"/>
                    <a:pt x="1830" y="0"/>
                    <a:pt x="1188"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15"/>
            <p:cNvSpPr/>
            <p:nvPr/>
          </p:nvSpPr>
          <p:spPr>
            <a:xfrm>
              <a:off x="4545700" y="4781050"/>
              <a:ext cx="58850" cy="59125"/>
            </a:xfrm>
            <a:custGeom>
              <a:avLst/>
              <a:gdLst/>
              <a:ahLst/>
              <a:cxnLst/>
              <a:rect l="l" t="t" r="r" b="b"/>
              <a:pathLst>
                <a:path w="2354" h="2365" extrusionOk="0">
                  <a:moveTo>
                    <a:pt x="1177" y="0"/>
                  </a:moveTo>
                  <a:cubicBezTo>
                    <a:pt x="523" y="0"/>
                    <a:pt x="0" y="535"/>
                    <a:pt x="0" y="1188"/>
                  </a:cubicBezTo>
                  <a:cubicBezTo>
                    <a:pt x="0" y="1842"/>
                    <a:pt x="523" y="2365"/>
                    <a:pt x="1177" y="2365"/>
                  </a:cubicBezTo>
                  <a:cubicBezTo>
                    <a:pt x="1830" y="2365"/>
                    <a:pt x="2353" y="1842"/>
                    <a:pt x="2353" y="1188"/>
                  </a:cubicBezTo>
                  <a:cubicBezTo>
                    <a:pt x="2353" y="535"/>
                    <a:pt x="1830"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15"/>
            <p:cNvSpPr/>
            <p:nvPr/>
          </p:nvSpPr>
          <p:spPr>
            <a:xfrm>
              <a:off x="238125" y="3757625"/>
              <a:ext cx="1120575" cy="1122375"/>
            </a:xfrm>
            <a:custGeom>
              <a:avLst/>
              <a:gdLst/>
              <a:ahLst/>
              <a:cxnLst/>
              <a:rect l="l" t="t" r="r" b="b"/>
              <a:pathLst>
                <a:path w="44823" h="44895" extrusionOk="0">
                  <a:moveTo>
                    <a:pt x="0" y="0"/>
                  </a:moveTo>
                  <a:lnTo>
                    <a:pt x="0" y="1094"/>
                  </a:lnTo>
                  <a:lnTo>
                    <a:pt x="131" y="1094"/>
                  </a:lnTo>
                  <a:cubicBezTo>
                    <a:pt x="24170" y="1094"/>
                    <a:pt x="43741" y="20653"/>
                    <a:pt x="43741" y="44704"/>
                  </a:cubicBezTo>
                  <a:cubicBezTo>
                    <a:pt x="43741" y="44763"/>
                    <a:pt x="43741" y="44835"/>
                    <a:pt x="43741" y="44894"/>
                  </a:cubicBezTo>
                  <a:lnTo>
                    <a:pt x="44823" y="44894"/>
                  </a:lnTo>
                  <a:cubicBezTo>
                    <a:pt x="44823" y="44835"/>
                    <a:pt x="44823" y="44763"/>
                    <a:pt x="44823" y="44704"/>
                  </a:cubicBezTo>
                  <a:cubicBezTo>
                    <a:pt x="44823" y="20059"/>
                    <a:pt x="24776" y="0"/>
                    <a:pt x="1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15"/>
            <p:cNvSpPr/>
            <p:nvPr/>
          </p:nvSpPr>
          <p:spPr>
            <a:xfrm>
              <a:off x="238125" y="3919225"/>
              <a:ext cx="958975" cy="960775"/>
            </a:xfrm>
            <a:custGeom>
              <a:avLst/>
              <a:gdLst/>
              <a:ahLst/>
              <a:cxnLst/>
              <a:rect l="l" t="t" r="r" b="b"/>
              <a:pathLst>
                <a:path w="38359" h="38431" extrusionOk="0">
                  <a:moveTo>
                    <a:pt x="0" y="1"/>
                  </a:moveTo>
                  <a:lnTo>
                    <a:pt x="0" y="1094"/>
                  </a:lnTo>
                  <a:lnTo>
                    <a:pt x="131" y="1094"/>
                  </a:lnTo>
                  <a:cubicBezTo>
                    <a:pt x="20617" y="1094"/>
                    <a:pt x="37277" y="17754"/>
                    <a:pt x="37277" y="38240"/>
                  </a:cubicBezTo>
                  <a:cubicBezTo>
                    <a:pt x="37277" y="38299"/>
                    <a:pt x="37277" y="38371"/>
                    <a:pt x="37277" y="38430"/>
                  </a:cubicBezTo>
                  <a:lnTo>
                    <a:pt x="38358" y="38430"/>
                  </a:lnTo>
                  <a:cubicBezTo>
                    <a:pt x="38358" y="38371"/>
                    <a:pt x="38358" y="38299"/>
                    <a:pt x="38358" y="38240"/>
                  </a:cubicBezTo>
                  <a:cubicBezTo>
                    <a:pt x="38358" y="17160"/>
                    <a:pt x="21211" y="1"/>
                    <a:pt x="13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15"/>
            <p:cNvSpPr/>
            <p:nvPr/>
          </p:nvSpPr>
          <p:spPr>
            <a:xfrm>
              <a:off x="238125" y="4080825"/>
              <a:ext cx="797350" cy="799175"/>
            </a:xfrm>
            <a:custGeom>
              <a:avLst/>
              <a:gdLst/>
              <a:ahLst/>
              <a:cxnLst/>
              <a:rect l="l" t="t" r="r" b="b"/>
              <a:pathLst>
                <a:path w="31894" h="31967" extrusionOk="0">
                  <a:moveTo>
                    <a:pt x="0" y="1"/>
                  </a:moveTo>
                  <a:lnTo>
                    <a:pt x="0" y="1094"/>
                  </a:lnTo>
                  <a:cubicBezTo>
                    <a:pt x="48" y="1094"/>
                    <a:pt x="83" y="1082"/>
                    <a:pt x="131" y="1082"/>
                  </a:cubicBezTo>
                  <a:cubicBezTo>
                    <a:pt x="17052" y="1082"/>
                    <a:pt x="30813" y="14855"/>
                    <a:pt x="30813" y="31776"/>
                  </a:cubicBezTo>
                  <a:cubicBezTo>
                    <a:pt x="30813" y="31835"/>
                    <a:pt x="30813" y="31907"/>
                    <a:pt x="30813" y="31966"/>
                  </a:cubicBezTo>
                  <a:lnTo>
                    <a:pt x="31894" y="31966"/>
                  </a:lnTo>
                  <a:cubicBezTo>
                    <a:pt x="31894" y="31907"/>
                    <a:pt x="31894" y="31835"/>
                    <a:pt x="31894" y="31776"/>
                  </a:cubicBezTo>
                  <a:cubicBezTo>
                    <a:pt x="31894" y="14261"/>
                    <a:pt x="17646" y="1"/>
                    <a:pt x="13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15"/>
            <p:cNvSpPr/>
            <p:nvPr/>
          </p:nvSpPr>
          <p:spPr>
            <a:xfrm>
              <a:off x="238125" y="4242450"/>
              <a:ext cx="636050" cy="637550"/>
            </a:xfrm>
            <a:custGeom>
              <a:avLst/>
              <a:gdLst/>
              <a:ahLst/>
              <a:cxnLst/>
              <a:rect l="l" t="t" r="r" b="b"/>
              <a:pathLst>
                <a:path w="25442" h="25502" extrusionOk="0">
                  <a:moveTo>
                    <a:pt x="0" y="0"/>
                  </a:moveTo>
                  <a:lnTo>
                    <a:pt x="0" y="1094"/>
                  </a:lnTo>
                  <a:cubicBezTo>
                    <a:pt x="48" y="1094"/>
                    <a:pt x="83" y="1082"/>
                    <a:pt x="131" y="1082"/>
                  </a:cubicBezTo>
                  <a:cubicBezTo>
                    <a:pt x="13487" y="1082"/>
                    <a:pt x="24348" y="11955"/>
                    <a:pt x="24348" y="25311"/>
                  </a:cubicBezTo>
                  <a:cubicBezTo>
                    <a:pt x="24348" y="25370"/>
                    <a:pt x="24348" y="25442"/>
                    <a:pt x="24348" y="25501"/>
                  </a:cubicBezTo>
                  <a:lnTo>
                    <a:pt x="25430" y="25501"/>
                  </a:lnTo>
                  <a:cubicBezTo>
                    <a:pt x="25430" y="25442"/>
                    <a:pt x="25441" y="25370"/>
                    <a:pt x="25441" y="25311"/>
                  </a:cubicBezTo>
                  <a:cubicBezTo>
                    <a:pt x="25441" y="11349"/>
                    <a:pt x="14081" y="0"/>
                    <a:pt x="1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15"/>
            <p:cNvSpPr/>
            <p:nvPr/>
          </p:nvSpPr>
          <p:spPr>
            <a:xfrm>
              <a:off x="238125" y="4404050"/>
              <a:ext cx="474450" cy="475950"/>
            </a:xfrm>
            <a:custGeom>
              <a:avLst/>
              <a:gdLst/>
              <a:ahLst/>
              <a:cxnLst/>
              <a:rect l="l" t="t" r="r" b="b"/>
              <a:pathLst>
                <a:path w="18978" h="19038" extrusionOk="0">
                  <a:moveTo>
                    <a:pt x="0" y="1"/>
                  </a:moveTo>
                  <a:lnTo>
                    <a:pt x="0" y="1094"/>
                  </a:lnTo>
                  <a:cubicBezTo>
                    <a:pt x="48" y="1094"/>
                    <a:pt x="83" y="1082"/>
                    <a:pt x="131" y="1082"/>
                  </a:cubicBezTo>
                  <a:cubicBezTo>
                    <a:pt x="9922" y="1082"/>
                    <a:pt x="17884" y="9055"/>
                    <a:pt x="17884" y="18847"/>
                  </a:cubicBezTo>
                  <a:cubicBezTo>
                    <a:pt x="17884" y="18906"/>
                    <a:pt x="17884" y="18978"/>
                    <a:pt x="17884" y="19037"/>
                  </a:cubicBezTo>
                  <a:lnTo>
                    <a:pt x="18965" y="19037"/>
                  </a:lnTo>
                  <a:cubicBezTo>
                    <a:pt x="18965" y="18978"/>
                    <a:pt x="18977" y="18906"/>
                    <a:pt x="18977" y="18847"/>
                  </a:cubicBezTo>
                  <a:cubicBezTo>
                    <a:pt x="18977" y="8449"/>
                    <a:pt x="10516" y="1"/>
                    <a:pt x="13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15"/>
            <p:cNvSpPr/>
            <p:nvPr/>
          </p:nvSpPr>
          <p:spPr>
            <a:xfrm>
              <a:off x="238125" y="4565650"/>
              <a:ext cx="312825" cy="314350"/>
            </a:xfrm>
            <a:custGeom>
              <a:avLst/>
              <a:gdLst/>
              <a:ahLst/>
              <a:cxnLst/>
              <a:rect l="l" t="t" r="r" b="b"/>
              <a:pathLst>
                <a:path w="12513" h="12574" extrusionOk="0">
                  <a:moveTo>
                    <a:pt x="0" y="1"/>
                  </a:moveTo>
                  <a:lnTo>
                    <a:pt x="0" y="1082"/>
                  </a:lnTo>
                  <a:lnTo>
                    <a:pt x="131" y="1082"/>
                  </a:lnTo>
                  <a:cubicBezTo>
                    <a:pt x="6357" y="1082"/>
                    <a:pt x="11420" y="6156"/>
                    <a:pt x="11420" y="12383"/>
                  </a:cubicBezTo>
                  <a:cubicBezTo>
                    <a:pt x="11420" y="12442"/>
                    <a:pt x="11420" y="12514"/>
                    <a:pt x="11420" y="12573"/>
                  </a:cubicBezTo>
                  <a:lnTo>
                    <a:pt x="12501" y="12573"/>
                  </a:lnTo>
                  <a:cubicBezTo>
                    <a:pt x="12501" y="12514"/>
                    <a:pt x="12513" y="12442"/>
                    <a:pt x="12513" y="12383"/>
                  </a:cubicBezTo>
                  <a:cubicBezTo>
                    <a:pt x="12513" y="5550"/>
                    <a:pt x="6952" y="1"/>
                    <a:pt x="13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15"/>
            <p:cNvSpPr/>
            <p:nvPr/>
          </p:nvSpPr>
          <p:spPr>
            <a:xfrm>
              <a:off x="238125" y="4727275"/>
              <a:ext cx="151225" cy="152725"/>
            </a:xfrm>
            <a:custGeom>
              <a:avLst/>
              <a:gdLst/>
              <a:ahLst/>
              <a:cxnLst/>
              <a:rect l="l" t="t" r="r" b="b"/>
              <a:pathLst>
                <a:path w="6049" h="6109" extrusionOk="0">
                  <a:moveTo>
                    <a:pt x="0" y="0"/>
                  </a:moveTo>
                  <a:lnTo>
                    <a:pt x="0" y="1094"/>
                  </a:lnTo>
                  <a:cubicBezTo>
                    <a:pt x="48" y="1094"/>
                    <a:pt x="83" y="1082"/>
                    <a:pt x="131" y="1082"/>
                  </a:cubicBezTo>
                  <a:cubicBezTo>
                    <a:pt x="2793" y="1082"/>
                    <a:pt x="4955" y="3256"/>
                    <a:pt x="4955" y="5918"/>
                  </a:cubicBezTo>
                  <a:cubicBezTo>
                    <a:pt x="4955" y="5977"/>
                    <a:pt x="4955" y="6049"/>
                    <a:pt x="4943" y="6108"/>
                  </a:cubicBezTo>
                  <a:lnTo>
                    <a:pt x="6037" y="6108"/>
                  </a:lnTo>
                  <a:cubicBezTo>
                    <a:pt x="6037" y="6049"/>
                    <a:pt x="6048" y="5977"/>
                    <a:pt x="6048" y="5918"/>
                  </a:cubicBezTo>
                  <a:cubicBezTo>
                    <a:pt x="6048" y="2650"/>
                    <a:pt x="3387" y="0"/>
                    <a:pt x="1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15"/>
            <p:cNvSpPr/>
            <p:nvPr/>
          </p:nvSpPr>
          <p:spPr>
            <a:xfrm>
              <a:off x="5046275" y="3685425"/>
              <a:ext cx="2332950" cy="1154750"/>
            </a:xfrm>
            <a:custGeom>
              <a:avLst/>
              <a:gdLst/>
              <a:ahLst/>
              <a:cxnLst/>
              <a:rect l="l" t="t" r="r" b="b"/>
              <a:pathLst>
                <a:path w="93318" h="46190" extrusionOk="0">
                  <a:moveTo>
                    <a:pt x="47663" y="1"/>
                  </a:moveTo>
                  <a:cubicBezTo>
                    <a:pt x="21865" y="1"/>
                    <a:pt x="796" y="20582"/>
                    <a:pt x="0" y="46190"/>
                  </a:cubicBezTo>
                  <a:lnTo>
                    <a:pt x="1058" y="46190"/>
                  </a:lnTo>
                  <a:cubicBezTo>
                    <a:pt x="1842" y="21164"/>
                    <a:pt x="22447" y="1046"/>
                    <a:pt x="47663" y="1046"/>
                  </a:cubicBezTo>
                  <a:cubicBezTo>
                    <a:pt x="70110" y="1046"/>
                    <a:pt x="88897" y="16982"/>
                    <a:pt x="93317" y="38133"/>
                  </a:cubicBezTo>
                  <a:lnTo>
                    <a:pt x="93317" y="33903"/>
                  </a:lnTo>
                  <a:cubicBezTo>
                    <a:pt x="87387" y="14308"/>
                    <a:pt x="69159" y="1"/>
                    <a:pt x="4766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15"/>
            <p:cNvSpPr/>
            <p:nvPr/>
          </p:nvSpPr>
          <p:spPr>
            <a:xfrm>
              <a:off x="5219150" y="3858025"/>
              <a:ext cx="2037375" cy="982150"/>
            </a:xfrm>
            <a:custGeom>
              <a:avLst/>
              <a:gdLst/>
              <a:ahLst/>
              <a:cxnLst/>
              <a:rect l="l" t="t" r="r" b="b"/>
              <a:pathLst>
                <a:path w="81495" h="39286" extrusionOk="0">
                  <a:moveTo>
                    <a:pt x="40748" y="1"/>
                  </a:moveTo>
                  <a:cubicBezTo>
                    <a:pt x="18764" y="1"/>
                    <a:pt x="785" y="17492"/>
                    <a:pt x="1" y="39286"/>
                  </a:cubicBezTo>
                  <a:lnTo>
                    <a:pt x="1047" y="39286"/>
                  </a:lnTo>
                  <a:cubicBezTo>
                    <a:pt x="1831" y="18063"/>
                    <a:pt x="19335" y="1046"/>
                    <a:pt x="40748" y="1046"/>
                  </a:cubicBezTo>
                  <a:cubicBezTo>
                    <a:pt x="62161" y="1046"/>
                    <a:pt x="79664" y="18063"/>
                    <a:pt x="80449" y="39286"/>
                  </a:cubicBezTo>
                  <a:lnTo>
                    <a:pt x="81494" y="39286"/>
                  </a:lnTo>
                  <a:cubicBezTo>
                    <a:pt x="80710" y="17492"/>
                    <a:pt x="62731" y="1"/>
                    <a:pt x="40748"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15"/>
            <p:cNvSpPr/>
            <p:nvPr/>
          </p:nvSpPr>
          <p:spPr>
            <a:xfrm>
              <a:off x="5391750" y="4030625"/>
              <a:ext cx="1692175" cy="809550"/>
            </a:xfrm>
            <a:custGeom>
              <a:avLst/>
              <a:gdLst/>
              <a:ahLst/>
              <a:cxnLst/>
              <a:rect l="l" t="t" r="r" b="b"/>
              <a:pathLst>
                <a:path w="67687" h="32382" extrusionOk="0">
                  <a:moveTo>
                    <a:pt x="33844" y="1"/>
                  </a:moveTo>
                  <a:cubicBezTo>
                    <a:pt x="15663" y="1"/>
                    <a:pt x="785" y="14391"/>
                    <a:pt x="1" y="32382"/>
                  </a:cubicBezTo>
                  <a:lnTo>
                    <a:pt x="1047" y="32382"/>
                  </a:lnTo>
                  <a:cubicBezTo>
                    <a:pt x="1831" y="14973"/>
                    <a:pt x="16233" y="1046"/>
                    <a:pt x="33844" y="1046"/>
                  </a:cubicBezTo>
                  <a:cubicBezTo>
                    <a:pt x="51442" y="1046"/>
                    <a:pt x="65856" y="14973"/>
                    <a:pt x="66641" y="32382"/>
                  </a:cubicBezTo>
                  <a:lnTo>
                    <a:pt x="67686" y="32382"/>
                  </a:lnTo>
                  <a:cubicBezTo>
                    <a:pt x="66902" y="14391"/>
                    <a:pt x="52025" y="1"/>
                    <a:pt x="3384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15"/>
            <p:cNvSpPr/>
            <p:nvPr/>
          </p:nvSpPr>
          <p:spPr>
            <a:xfrm>
              <a:off x="5564350" y="4202925"/>
              <a:ext cx="1346675" cy="637250"/>
            </a:xfrm>
            <a:custGeom>
              <a:avLst/>
              <a:gdLst/>
              <a:ahLst/>
              <a:cxnLst/>
              <a:rect l="l" t="t" r="r" b="b"/>
              <a:pathLst>
                <a:path w="53867" h="25490" extrusionOk="0">
                  <a:moveTo>
                    <a:pt x="26940" y="1"/>
                  </a:moveTo>
                  <a:cubicBezTo>
                    <a:pt x="12561" y="1"/>
                    <a:pt x="785" y="11302"/>
                    <a:pt x="1" y="25490"/>
                  </a:cubicBezTo>
                  <a:lnTo>
                    <a:pt x="1059" y="25490"/>
                  </a:lnTo>
                  <a:cubicBezTo>
                    <a:pt x="1831" y="11884"/>
                    <a:pt x="13144" y="1047"/>
                    <a:pt x="26940" y="1047"/>
                  </a:cubicBezTo>
                  <a:cubicBezTo>
                    <a:pt x="40736" y="1047"/>
                    <a:pt x="52048" y="11884"/>
                    <a:pt x="52821" y="25490"/>
                  </a:cubicBezTo>
                  <a:lnTo>
                    <a:pt x="53866" y="25490"/>
                  </a:lnTo>
                  <a:cubicBezTo>
                    <a:pt x="53094" y="11302"/>
                    <a:pt x="41306" y="1"/>
                    <a:pt x="26940"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15"/>
            <p:cNvSpPr/>
            <p:nvPr/>
          </p:nvSpPr>
          <p:spPr>
            <a:xfrm>
              <a:off x="5737550" y="4375525"/>
              <a:ext cx="1000575" cy="464650"/>
            </a:xfrm>
            <a:custGeom>
              <a:avLst/>
              <a:gdLst/>
              <a:ahLst/>
              <a:cxnLst/>
              <a:rect l="l" t="t" r="r" b="b"/>
              <a:pathLst>
                <a:path w="40023" h="18586" extrusionOk="0">
                  <a:moveTo>
                    <a:pt x="20012" y="1"/>
                  </a:moveTo>
                  <a:cubicBezTo>
                    <a:pt x="9448" y="1"/>
                    <a:pt x="761" y="8212"/>
                    <a:pt x="1" y="18586"/>
                  </a:cubicBezTo>
                  <a:lnTo>
                    <a:pt x="1046" y="18586"/>
                  </a:lnTo>
                  <a:cubicBezTo>
                    <a:pt x="1807" y="8794"/>
                    <a:pt x="10018" y="1047"/>
                    <a:pt x="20012" y="1047"/>
                  </a:cubicBezTo>
                  <a:cubicBezTo>
                    <a:pt x="29993" y="1047"/>
                    <a:pt x="38216" y="8794"/>
                    <a:pt x="38977" y="18586"/>
                  </a:cubicBezTo>
                  <a:lnTo>
                    <a:pt x="40023" y="18586"/>
                  </a:lnTo>
                  <a:cubicBezTo>
                    <a:pt x="39262" y="8212"/>
                    <a:pt x="30576" y="1"/>
                    <a:pt x="200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15"/>
            <p:cNvSpPr/>
            <p:nvPr/>
          </p:nvSpPr>
          <p:spPr>
            <a:xfrm>
              <a:off x="5910750" y="4548125"/>
              <a:ext cx="654175" cy="292050"/>
            </a:xfrm>
            <a:custGeom>
              <a:avLst/>
              <a:gdLst/>
              <a:ahLst/>
              <a:cxnLst/>
              <a:rect l="l" t="t" r="r" b="b"/>
              <a:pathLst>
                <a:path w="26167" h="11682" extrusionOk="0">
                  <a:moveTo>
                    <a:pt x="13084" y="1"/>
                  </a:moveTo>
                  <a:cubicBezTo>
                    <a:pt x="6322" y="1"/>
                    <a:pt x="737" y="5122"/>
                    <a:pt x="0" y="11682"/>
                  </a:cubicBezTo>
                  <a:lnTo>
                    <a:pt x="1058" y="11682"/>
                  </a:lnTo>
                  <a:cubicBezTo>
                    <a:pt x="1783" y="5693"/>
                    <a:pt x="6905" y="1047"/>
                    <a:pt x="13084" y="1047"/>
                  </a:cubicBezTo>
                  <a:cubicBezTo>
                    <a:pt x="19263" y="1047"/>
                    <a:pt x="24384" y="5693"/>
                    <a:pt x="25109" y="11682"/>
                  </a:cubicBezTo>
                  <a:lnTo>
                    <a:pt x="26167" y="11682"/>
                  </a:lnTo>
                  <a:cubicBezTo>
                    <a:pt x="25430" y="5122"/>
                    <a:pt x="19845" y="1"/>
                    <a:pt x="1308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15"/>
            <p:cNvSpPr/>
            <p:nvPr/>
          </p:nvSpPr>
          <p:spPr>
            <a:xfrm>
              <a:off x="6085725" y="4720725"/>
              <a:ext cx="304225" cy="119450"/>
            </a:xfrm>
            <a:custGeom>
              <a:avLst/>
              <a:gdLst/>
              <a:ahLst/>
              <a:cxnLst/>
              <a:rect l="l" t="t" r="r" b="b"/>
              <a:pathLst>
                <a:path w="12169" h="4778" extrusionOk="0">
                  <a:moveTo>
                    <a:pt x="6085" y="1"/>
                  </a:moveTo>
                  <a:cubicBezTo>
                    <a:pt x="3138" y="1"/>
                    <a:pt x="666" y="2033"/>
                    <a:pt x="1" y="4778"/>
                  </a:cubicBezTo>
                  <a:lnTo>
                    <a:pt x="1082" y="4778"/>
                  </a:lnTo>
                  <a:cubicBezTo>
                    <a:pt x="1724" y="2615"/>
                    <a:pt x="3720" y="1047"/>
                    <a:pt x="6085" y="1047"/>
                  </a:cubicBezTo>
                  <a:cubicBezTo>
                    <a:pt x="8449" y="1047"/>
                    <a:pt x="10446" y="2615"/>
                    <a:pt x="11087" y="4778"/>
                  </a:cubicBezTo>
                  <a:lnTo>
                    <a:pt x="12169" y="4778"/>
                  </a:lnTo>
                  <a:cubicBezTo>
                    <a:pt x="11503" y="2033"/>
                    <a:pt x="9020" y="1"/>
                    <a:pt x="608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15"/>
            <p:cNvSpPr/>
            <p:nvPr/>
          </p:nvSpPr>
          <p:spPr>
            <a:xfrm>
              <a:off x="6452900" y="829675"/>
              <a:ext cx="926325" cy="895075"/>
            </a:xfrm>
            <a:custGeom>
              <a:avLst/>
              <a:gdLst/>
              <a:ahLst/>
              <a:cxnLst/>
              <a:rect l="l" t="t" r="r" b="b"/>
              <a:pathLst>
                <a:path w="37053" h="35803" extrusionOk="0">
                  <a:moveTo>
                    <a:pt x="3720" y="0"/>
                  </a:moveTo>
                  <a:cubicBezTo>
                    <a:pt x="1" y="7736"/>
                    <a:pt x="369" y="17183"/>
                    <a:pt x="5515" y="24812"/>
                  </a:cubicBezTo>
                  <a:cubicBezTo>
                    <a:pt x="10339" y="31950"/>
                    <a:pt x="18208" y="35802"/>
                    <a:pt x="26221" y="35802"/>
                  </a:cubicBezTo>
                  <a:cubicBezTo>
                    <a:pt x="29894" y="35802"/>
                    <a:pt x="33598" y="34993"/>
                    <a:pt x="37052" y="33320"/>
                  </a:cubicBezTo>
                  <a:lnTo>
                    <a:pt x="37052"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81" name="Google Shape;1881;p15"/>
          <p:cNvSpPr txBox="1">
            <a:spLocks noGrp="1"/>
          </p:cNvSpPr>
          <p:nvPr>
            <p:ph type="title" hasCustomPrompt="1"/>
          </p:nvPr>
        </p:nvSpPr>
        <p:spPr>
          <a:xfrm>
            <a:off x="719325" y="1419075"/>
            <a:ext cx="660600" cy="391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1882" name="Google Shape;1882;p15"/>
          <p:cNvSpPr txBox="1">
            <a:spLocks noGrp="1"/>
          </p:cNvSpPr>
          <p:nvPr>
            <p:ph type="subTitle" idx="1"/>
          </p:nvPr>
        </p:nvSpPr>
        <p:spPr>
          <a:xfrm>
            <a:off x="1408275" y="1320675"/>
            <a:ext cx="1677600" cy="588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1800"/>
              <a:buFont typeface="Inter-Regular"/>
              <a:buNone/>
              <a:defRPr>
                <a:solidFill>
                  <a:schemeClr val="accent2"/>
                </a:solidFill>
                <a:latin typeface="Inter-Regular"/>
                <a:ea typeface="Inter-Regular"/>
                <a:cs typeface="Inter-Regular"/>
                <a:sym typeface="Inter-Regular"/>
              </a:defRPr>
            </a:lvl1pPr>
            <a:lvl2pPr lvl="1" algn="ctr" rtl="0">
              <a:lnSpc>
                <a:spcPct val="100000"/>
              </a:lnSpc>
              <a:spcBef>
                <a:spcPts val="0"/>
              </a:spcBef>
              <a:spcAft>
                <a:spcPts val="0"/>
              </a:spcAft>
              <a:buClr>
                <a:schemeClr val="accent2"/>
              </a:buClr>
              <a:buSzPts val="2400"/>
              <a:buNone/>
              <a:defRPr sz="2400">
                <a:solidFill>
                  <a:schemeClr val="accent2"/>
                </a:solidFill>
              </a:defRPr>
            </a:lvl2pPr>
            <a:lvl3pPr lvl="2" algn="ctr" rtl="0">
              <a:lnSpc>
                <a:spcPct val="100000"/>
              </a:lnSpc>
              <a:spcBef>
                <a:spcPts val="0"/>
              </a:spcBef>
              <a:spcAft>
                <a:spcPts val="0"/>
              </a:spcAft>
              <a:buClr>
                <a:schemeClr val="accent2"/>
              </a:buClr>
              <a:buSzPts val="2400"/>
              <a:buNone/>
              <a:defRPr sz="2400">
                <a:solidFill>
                  <a:schemeClr val="accent2"/>
                </a:solidFill>
              </a:defRPr>
            </a:lvl3pPr>
            <a:lvl4pPr lvl="3" algn="ctr" rtl="0">
              <a:lnSpc>
                <a:spcPct val="100000"/>
              </a:lnSpc>
              <a:spcBef>
                <a:spcPts val="0"/>
              </a:spcBef>
              <a:spcAft>
                <a:spcPts val="0"/>
              </a:spcAft>
              <a:buClr>
                <a:schemeClr val="accent2"/>
              </a:buClr>
              <a:buSzPts val="2400"/>
              <a:buNone/>
              <a:defRPr sz="2400">
                <a:solidFill>
                  <a:schemeClr val="accent2"/>
                </a:solidFill>
              </a:defRPr>
            </a:lvl4pPr>
            <a:lvl5pPr lvl="4" algn="ctr" rtl="0">
              <a:lnSpc>
                <a:spcPct val="100000"/>
              </a:lnSpc>
              <a:spcBef>
                <a:spcPts val="0"/>
              </a:spcBef>
              <a:spcAft>
                <a:spcPts val="0"/>
              </a:spcAft>
              <a:buClr>
                <a:schemeClr val="accent2"/>
              </a:buClr>
              <a:buSzPts val="2400"/>
              <a:buNone/>
              <a:defRPr sz="2400">
                <a:solidFill>
                  <a:schemeClr val="accent2"/>
                </a:solidFill>
              </a:defRPr>
            </a:lvl5pPr>
            <a:lvl6pPr lvl="5" algn="ctr" rtl="0">
              <a:lnSpc>
                <a:spcPct val="100000"/>
              </a:lnSpc>
              <a:spcBef>
                <a:spcPts val="0"/>
              </a:spcBef>
              <a:spcAft>
                <a:spcPts val="0"/>
              </a:spcAft>
              <a:buClr>
                <a:schemeClr val="accent2"/>
              </a:buClr>
              <a:buSzPts val="2400"/>
              <a:buNone/>
              <a:defRPr sz="2400">
                <a:solidFill>
                  <a:schemeClr val="accent2"/>
                </a:solidFill>
              </a:defRPr>
            </a:lvl6pPr>
            <a:lvl7pPr lvl="6" algn="ctr" rtl="0">
              <a:lnSpc>
                <a:spcPct val="100000"/>
              </a:lnSpc>
              <a:spcBef>
                <a:spcPts val="0"/>
              </a:spcBef>
              <a:spcAft>
                <a:spcPts val="0"/>
              </a:spcAft>
              <a:buClr>
                <a:schemeClr val="accent2"/>
              </a:buClr>
              <a:buSzPts val="2400"/>
              <a:buNone/>
              <a:defRPr sz="2400">
                <a:solidFill>
                  <a:schemeClr val="accent2"/>
                </a:solidFill>
              </a:defRPr>
            </a:lvl7pPr>
            <a:lvl8pPr lvl="7" algn="ctr" rtl="0">
              <a:lnSpc>
                <a:spcPct val="100000"/>
              </a:lnSpc>
              <a:spcBef>
                <a:spcPts val="0"/>
              </a:spcBef>
              <a:spcAft>
                <a:spcPts val="0"/>
              </a:spcAft>
              <a:buClr>
                <a:schemeClr val="accent2"/>
              </a:buClr>
              <a:buSzPts val="2400"/>
              <a:buNone/>
              <a:defRPr sz="2400">
                <a:solidFill>
                  <a:schemeClr val="accent2"/>
                </a:solidFill>
              </a:defRPr>
            </a:lvl8pPr>
            <a:lvl9pPr lvl="8" algn="ctr" rtl="0">
              <a:lnSpc>
                <a:spcPct val="100000"/>
              </a:lnSpc>
              <a:spcBef>
                <a:spcPts val="0"/>
              </a:spcBef>
              <a:spcAft>
                <a:spcPts val="0"/>
              </a:spcAft>
              <a:buClr>
                <a:schemeClr val="accent2"/>
              </a:buClr>
              <a:buSzPts val="2400"/>
              <a:buNone/>
              <a:defRPr sz="2400">
                <a:solidFill>
                  <a:schemeClr val="accent2"/>
                </a:solidFill>
              </a:defRPr>
            </a:lvl9pPr>
          </a:lstStyle>
          <a:p>
            <a:endParaRPr/>
          </a:p>
        </p:txBody>
      </p:sp>
      <p:sp>
        <p:nvSpPr>
          <p:cNvPr id="1883" name="Google Shape;1883;p15"/>
          <p:cNvSpPr txBox="1">
            <a:spLocks noGrp="1"/>
          </p:cNvSpPr>
          <p:nvPr>
            <p:ph type="subTitle" idx="2"/>
          </p:nvPr>
        </p:nvSpPr>
        <p:spPr>
          <a:xfrm>
            <a:off x="1391325" y="2152350"/>
            <a:ext cx="1938000" cy="47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1400"/>
              <a:buFont typeface="Inter-Regular"/>
              <a:buNone/>
              <a:defRPr sz="1400"/>
            </a:lvl1pPr>
            <a:lvl2pPr lvl="1" algn="ctr" rtl="0">
              <a:lnSpc>
                <a:spcPct val="100000"/>
              </a:lnSpc>
              <a:spcBef>
                <a:spcPts val="0"/>
              </a:spcBef>
              <a:spcAft>
                <a:spcPts val="0"/>
              </a:spcAft>
              <a:buClr>
                <a:schemeClr val="lt2"/>
              </a:buClr>
              <a:buSzPts val="1400"/>
              <a:buNone/>
              <a:defRPr/>
            </a:lvl2pPr>
            <a:lvl3pPr lvl="2" algn="ctr" rtl="0">
              <a:lnSpc>
                <a:spcPct val="100000"/>
              </a:lnSpc>
              <a:spcBef>
                <a:spcPts val="0"/>
              </a:spcBef>
              <a:spcAft>
                <a:spcPts val="0"/>
              </a:spcAft>
              <a:buClr>
                <a:schemeClr val="lt2"/>
              </a:buClr>
              <a:buSzPts val="1400"/>
              <a:buNone/>
              <a:defRPr/>
            </a:lvl3pPr>
            <a:lvl4pPr lvl="3" algn="ctr" rtl="0">
              <a:lnSpc>
                <a:spcPct val="100000"/>
              </a:lnSpc>
              <a:spcBef>
                <a:spcPts val="0"/>
              </a:spcBef>
              <a:spcAft>
                <a:spcPts val="0"/>
              </a:spcAft>
              <a:buClr>
                <a:schemeClr val="lt2"/>
              </a:buClr>
              <a:buSzPts val="1400"/>
              <a:buNone/>
              <a:defRPr/>
            </a:lvl4pPr>
            <a:lvl5pPr lvl="4" algn="ctr" rtl="0">
              <a:lnSpc>
                <a:spcPct val="100000"/>
              </a:lnSpc>
              <a:spcBef>
                <a:spcPts val="0"/>
              </a:spcBef>
              <a:spcAft>
                <a:spcPts val="0"/>
              </a:spcAft>
              <a:buClr>
                <a:schemeClr val="lt2"/>
              </a:buClr>
              <a:buSzPts val="1400"/>
              <a:buNone/>
              <a:defRPr/>
            </a:lvl5pPr>
            <a:lvl6pPr lvl="5" algn="ctr" rtl="0">
              <a:lnSpc>
                <a:spcPct val="100000"/>
              </a:lnSpc>
              <a:spcBef>
                <a:spcPts val="0"/>
              </a:spcBef>
              <a:spcAft>
                <a:spcPts val="0"/>
              </a:spcAft>
              <a:buClr>
                <a:schemeClr val="lt2"/>
              </a:buClr>
              <a:buSzPts val="1400"/>
              <a:buNone/>
              <a:defRPr/>
            </a:lvl6pPr>
            <a:lvl7pPr lvl="6" algn="ctr" rtl="0">
              <a:lnSpc>
                <a:spcPct val="100000"/>
              </a:lnSpc>
              <a:spcBef>
                <a:spcPts val="0"/>
              </a:spcBef>
              <a:spcAft>
                <a:spcPts val="0"/>
              </a:spcAft>
              <a:buClr>
                <a:schemeClr val="lt2"/>
              </a:buClr>
              <a:buSzPts val="1400"/>
              <a:buNone/>
              <a:defRPr/>
            </a:lvl7pPr>
            <a:lvl8pPr lvl="7" algn="ctr" rtl="0">
              <a:lnSpc>
                <a:spcPct val="100000"/>
              </a:lnSpc>
              <a:spcBef>
                <a:spcPts val="0"/>
              </a:spcBef>
              <a:spcAft>
                <a:spcPts val="0"/>
              </a:spcAft>
              <a:buClr>
                <a:schemeClr val="lt2"/>
              </a:buClr>
              <a:buSzPts val="1400"/>
              <a:buNone/>
              <a:defRPr/>
            </a:lvl8pPr>
            <a:lvl9pPr lvl="8" algn="ctr" rtl="0">
              <a:lnSpc>
                <a:spcPct val="100000"/>
              </a:lnSpc>
              <a:spcBef>
                <a:spcPts val="0"/>
              </a:spcBef>
              <a:spcAft>
                <a:spcPts val="0"/>
              </a:spcAft>
              <a:buClr>
                <a:schemeClr val="lt2"/>
              </a:buClr>
              <a:buSzPts val="1400"/>
              <a:buNone/>
              <a:defRPr/>
            </a:lvl9pPr>
          </a:lstStyle>
          <a:p>
            <a:endParaRPr/>
          </a:p>
        </p:txBody>
      </p:sp>
      <p:sp>
        <p:nvSpPr>
          <p:cNvPr id="1884" name="Google Shape;1884;p15"/>
          <p:cNvSpPr txBox="1">
            <a:spLocks noGrp="1"/>
          </p:cNvSpPr>
          <p:nvPr>
            <p:ph type="title" idx="3" hasCustomPrompt="1"/>
          </p:nvPr>
        </p:nvSpPr>
        <p:spPr>
          <a:xfrm>
            <a:off x="3235488" y="1402575"/>
            <a:ext cx="660600" cy="424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1885" name="Google Shape;1885;p15"/>
          <p:cNvSpPr txBox="1">
            <a:spLocks noGrp="1"/>
          </p:cNvSpPr>
          <p:nvPr>
            <p:ph type="subTitle" idx="4"/>
          </p:nvPr>
        </p:nvSpPr>
        <p:spPr>
          <a:xfrm>
            <a:off x="3884375" y="1320675"/>
            <a:ext cx="1774500" cy="588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1800"/>
              <a:buFont typeface="Inter-Regular"/>
              <a:buNone/>
              <a:defRPr>
                <a:solidFill>
                  <a:schemeClr val="accent2"/>
                </a:solidFill>
                <a:latin typeface="Inter-Regular"/>
                <a:ea typeface="Inter-Regular"/>
                <a:cs typeface="Inter-Regular"/>
                <a:sym typeface="Inter-Regular"/>
              </a:defRPr>
            </a:lvl1pPr>
            <a:lvl2pPr lvl="1" algn="ctr" rtl="0">
              <a:lnSpc>
                <a:spcPct val="100000"/>
              </a:lnSpc>
              <a:spcBef>
                <a:spcPts val="0"/>
              </a:spcBef>
              <a:spcAft>
                <a:spcPts val="0"/>
              </a:spcAft>
              <a:buClr>
                <a:schemeClr val="accent2"/>
              </a:buClr>
              <a:buSzPts val="2400"/>
              <a:buNone/>
              <a:defRPr sz="2400">
                <a:solidFill>
                  <a:schemeClr val="accent2"/>
                </a:solidFill>
              </a:defRPr>
            </a:lvl2pPr>
            <a:lvl3pPr lvl="2" algn="ctr" rtl="0">
              <a:lnSpc>
                <a:spcPct val="100000"/>
              </a:lnSpc>
              <a:spcBef>
                <a:spcPts val="0"/>
              </a:spcBef>
              <a:spcAft>
                <a:spcPts val="0"/>
              </a:spcAft>
              <a:buClr>
                <a:schemeClr val="accent2"/>
              </a:buClr>
              <a:buSzPts val="2400"/>
              <a:buNone/>
              <a:defRPr sz="2400">
                <a:solidFill>
                  <a:schemeClr val="accent2"/>
                </a:solidFill>
              </a:defRPr>
            </a:lvl3pPr>
            <a:lvl4pPr lvl="3" algn="ctr" rtl="0">
              <a:lnSpc>
                <a:spcPct val="100000"/>
              </a:lnSpc>
              <a:spcBef>
                <a:spcPts val="0"/>
              </a:spcBef>
              <a:spcAft>
                <a:spcPts val="0"/>
              </a:spcAft>
              <a:buClr>
                <a:schemeClr val="accent2"/>
              </a:buClr>
              <a:buSzPts val="2400"/>
              <a:buNone/>
              <a:defRPr sz="2400">
                <a:solidFill>
                  <a:schemeClr val="accent2"/>
                </a:solidFill>
              </a:defRPr>
            </a:lvl4pPr>
            <a:lvl5pPr lvl="4" algn="ctr" rtl="0">
              <a:lnSpc>
                <a:spcPct val="100000"/>
              </a:lnSpc>
              <a:spcBef>
                <a:spcPts val="0"/>
              </a:spcBef>
              <a:spcAft>
                <a:spcPts val="0"/>
              </a:spcAft>
              <a:buClr>
                <a:schemeClr val="accent2"/>
              </a:buClr>
              <a:buSzPts val="2400"/>
              <a:buNone/>
              <a:defRPr sz="2400">
                <a:solidFill>
                  <a:schemeClr val="accent2"/>
                </a:solidFill>
              </a:defRPr>
            </a:lvl5pPr>
            <a:lvl6pPr lvl="5" algn="ctr" rtl="0">
              <a:lnSpc>
                <a:spcPct val="100000"/>
              </a:lnSpc>
              <a:spcBef>
                <a:spcPts val="0"/>
              </a:spcBef>
              <a:spcAft>
                <a:spcPts val="0"/>
              </a:spcAft>
              <a:buClr>
                <a:schemeClr val="accent2"/>
              </a:buClr>
              <a:buSzPts val="2400"/>
              <a:buNone/>
              <a:defRPr sz="2400">
                <a:solidFill>
                  <a:schemeClr val="accent2"/>
                </a:solidFill>
              </a:defRPr>
            </a:lvl6pPr>
            <a:lvl7pPr lvl="6" algn="ctr" rtl="0">
              <a:lnSpc>
                <a:spcPct val="100000"/>
              </a:lnSpc>
              <a:spcBef>
                <a:spcPts val="0"/>
              </a:spcBef>
              <a:spcAft>
                <a:spcPts val="0"/>
              </a:spcAft>
              <a:buClr>
                <a:schemeClr val="accent2"/>
              </a:buClr>
              <a:buSzPts val="2400"/>
              <a:buNone/>
              <a:defRPr sz="2400">
                <a:solidFill>
                  <a:schemeClr val="accent2"/>
                </a:solidFill>
              </a:defRPr>
            </a:lvl7pPr>
            <a:lvl8pPr lvl="7" algn="ctr" rtl="0">
              <a:lnSpc>
                <a:spcPct val="100000"/>
              </a:lnSpc>
              <a:spcBef>
                <a:spcPts val="0"/>
              </a:spcBef>
              <a:spcAft>
                <a:spcPts val="0"/>
              </a:spcAft>
              <a:buClr>
                <a:schemeClr val="accent2"/>
              </a:buClr>
              <a:buSzPts val="2400"/>
              <a:buNone/>
              <a:defRPr sz="2400">
                <a:solidFill>
                  <a:schemeClr val="accent2"/>
                </a:solidFill>
              </a:defRPr>
            </a:lvl8pPr>
            <a:lvl9pPr lvl="8" algn="ctr" rtl="0">
              <a:lnSpc>
                <a:spcPct val="100000"/>
              </a:lnSpc>
              <a:spcBef>
                <a:spcPts val="0"/>
              </a:spcBef>
              <a:spcAft>
                <a:spcPts val="0"/>
              </a:spcAft>
              <a:buClr>
                <a:schemeClr val="accent2"/>
              </a:buClr>
              <a:buSzPts val="2400"/>
              <a:buNone/>
              <a:defRPr sz="2400">
                <a:solidFill>
                  <a:schemeClr val="accent2"/>
                </a:solidFill>
              </a:defRPr>
            </a:lvl9pPr>
          </a:lstStyle>
          <a:p>
            <a:endParaRPr/>
          </a:p>
        </p:txBody>
      </p:sp>
      <p:sp>
        <p:nvSpPr>
          <p:cNvPr id="1886" name="Google Shape;1886;p15"/>
          <p:cNvSpPr txBox="1">
            <a:spLocks noGrp="1"/>
          </p:cNvSpPr>
          <p:nvPr>
            <p:ph type="subTitle" idx="5"/>
          </p:nvPr>
        </p:nvSpPr>
        <p:spPr>
          <a:xfrm>
            <a:off x="3884363" y="2152338"/>
            <a:ext cx="1938000" cy="47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1400"/>
              <a:buFont typeface="Inter-Regular"/>
              <a:buNone/>
              <a:defRPr sz="1400"/>
            </a:lvl1pPr>
            <a:lvl2pPr lvl="1" algn="ctr" rtl="0">
              <a:lnSpc>
                <a:spcPct val="100000"/>
              </a:lnSpc>
              <a:spcBef>
                <a:spcPts val="0"/>
              </a:spcBef>
              <a:spcAft>
                <a:spcPts val="0"/>
              </a:spcAft>
              <a:buClr>
                <a:schemeClr val="lt2"/>
              </a:buClr>
              <a:buSzPts val="1400"/>
              <a:buNone/>
              <a:defRPr/>
            </a:lvl2pPr>
            <a:lvl3pPr lvl="2" algn="ctr" rtl="0">
              <a:lnSpc>
                <a:spcPct val="100000"/>
              </a:lnSpc>
              <a:spcBef>
                <a:spcPts val="0"/>
              </a:spcBef>
              <a:spcAft>
                <a:spcPts val="0"/>
              </a:spcAft>
              <a:buClr>
                <a:schemeClr val="lt2"/>
              </a:buClr>
              <a:buSzPts val="1400"/>
              <a:buNone/>
              <a:defRPr/>
            </a:lvl3pPr>
            <a:lvl4pPr lvl="3" algn="ctr" rtl="0">
              <a:lnSpc>
                <a:spcPct val="100000"/>
              </a:lnSpc>
              <a:spcBef>
                <a:spcPts val="0"/>
              </a:spcBef>
              <a:spcAft>
                <a:spcPts val="0"/>
              </a:spcAft>
              <a:buClr>
                <a:schemeClr val="lt2"/>
              </a:buClr>
              <a:buSzPts val="1400"/>
              <a:buNone/>
              <a:defRPr/>
            </a:lvl4pPr>
            <a:lvl5pPr lvl="4" algn="ctr" rtl="0">
              <a:lnSpc>
                <a:spcPct val="100000"/>
              </a:lnSpc>
              <a:spcBef>
                <a:spcPts val="0"/>
              </a:spcBef>
              <a:spcAft>
                <a:spcPts val="0"/>
              </a:spcAft>
              <a:buClr>
                <a:schemeClr val="lt2"/>
              </a:buClr>
              <a:buSzPts val="1400"/>
              <a:buNone/>
              <a:defRPr/>
            </a:lvl5pPr>
            <a:lvl6pPr lvl="5" algn="ctr" rtl="0">
              <a:lnSpc>
                <a:spcPct val="100000"/>
              </a:lnSpc>
              <a:spcBef>
                <a:spcPts val="0"/>
              </a:spcBef>
              <a:spcAft>
                <a:spcPts val="0"/>
              </a:spcAft>
              <a:buClr>
                <a:schemeClr val="lt2"/>
              </a:buClr>
              <a:buSzPts val="1400"/>
              <a:buNone/>
              <a:defRPr/>
            </a:lvl6pPr>
            <a:lvl7pPr lvl="6" algn="ctr" rtl="0">
              <a:lnSpc>
                <a:spcPct val="100000"/>
              </a:lnSpc>
              <a:spcBef>
                <a:spcPts val="0"/>
              </a:spcBef>
              <a:spcAft>
                <a:spcPts val="0"/>
              </a:spcAft>
              <a:buClr>
                <a:schemeClr val="lt2"/>
              </a:buClr>
              <a:buSzPts val="1400"/>
              <a:buNone/>
              <a:defRPr/>
            </a:lvl7pPr>
            <a:lvl8pPr lvl="7" algn="ctr" rtl="0">
              <a:lnSpc>
                <a:spcPct val="100000"/>
              </a:lnSpc>
              <a:spcBef>
                <a:spcPts val="0"/>
              </a:spcBef>
              <a:spcAft>
                <a:spcPts val="0"/>
              </a:spcAft>
              <a:buClr>
                <a:schemeClr val="lt2"/>
              </a:buClr>
              <a:buSzPts val="1400"/>
              <a:buNone/>
              <a:defRPr/>
            </a:lvl8pPr>
            <a:lvl9pPr lvl="8" algn="ctr" rtl="0">
              <a:lnSpc>
                <a:spcPct val="100000"/>
              </a:lnSpc>
              <a:spcBef>
                <a:spcPts val="0"/>
              </a:spcBef>
              <a:spcAft>
                <a:spcPts val="0"/>
              </a:spcAft>
              <a:buClr>
                <a:schemeClr val="lt2"/>
              </a:buClr>
              <a:buSzPts val="1400"/>
              <a:buNone/>
              <a:defRPr/>
            </a:lvl9pPr>
          </a:lstStyle>
          <a:p>
            <a:endParaRPr/>
          </a:p>
        </p:txBody>
      </p:sp>
      <p:sp>
        <p:nvSpPr>
          <p:cNvPr id="1887" name="Google Shape;1887;p15"/>
          <p:cNvSpPr txBox="1">
            <a:spLocks noGrp="1"/>
          </p:cNvSpPr>
          <p:nvPr>
            <p:ph type="title" idx="6" hasCustomPrompt="1"/>
          </p:nvPr>
        </p:nvSpPr>
        <p:spPr>
          <a:xfrm>
            <a:off x="5705476" y="1402575"/>
            <a:ext cx="683400" cy="424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1888" name="Google Shape;1888;p15"/>
          <p:cNvSpPr txBox="1">
            <a:spLocks noGrp="1"/>
          </p:cNvSpPr>
          <p:nvPr>
            <p:ph type="subTitle" idx="7"/>
          </p:nvPr>
        </p:nvSpPr>
        <p:spPr>
          <a:xfrm>
            <a:off x="6388875" y="1320675"/>
            <a:ext cx="1774500" cy="588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1800"/>
              <a:buFont typeface="Inter-Regular"/>
              <a:buNone/>
              <a:defRPr>
                <a:solidFill>
                  <a:schemeClr val="accent2"/>
                </a:solidFill>
                <a:latin typeface="Inter-Regular"/>
                <a:ea typeface="Inter-Regular"/>
                <a:cs typeface="Inter-Regular"/>
                <a:sym typeface="Inter-Regular"/>
              </a:defRPr>
            </a:lvl1pPr>
            <a:lvl2pPr lvl="1" algn="ctr" rtl="0">
              <a:lnSpc>
                <a:spcPct val="100000"/>
              </a:lnSpc>
              <a:spcBef>
                <a:spcPts val="0"/>
              </a:spcBef>
              <a:spcAft>
                <a:spcPts val="0"/>
              </a:spcAft>
              <a:buClr>
                <a:schemeClr val="accent2"/>
              </a:buClr>
              <a:buSzPts val="2400"/>
              <a:buNone/>
              <a:defRPr sz="2400">
                <a:solidFill>
                  <a:schemeClr val="accent2"/>
                </a:solidFill>
              </a:defRPr>
            </a:lvl2pPr>
            <a:lvl3pPr lvl="2" algn="ctr" rtl="0">
              <a:lnSpc>
                <a:spcPct val="100000"/>
              </a:lnSpc>
              <a:spcBef>
                <a:spcPts val="0"/>
              </a:spcBef>
              <a:spcAft>
                <a:spcPts val="0"/>
              </a:spcAft>
              <a:buClr>
                <a:schemeClr val="accent2"/>
              </a:buClr>
              <a:buSzPts val="2400"/>
              <a:buNone/>
              <a:defRPr sz="2400">
                <a:solidFill>
                  <a:schemeClr val="accent2"/>
                </a:solidFill>
              </a:defRPr>
            </a:lvl3pPr>
            <a:lvl4pPr lvl="3" algn="ctr" rtl="0">
              <a:lnSpc>
                <a:spcPct val="100000"/>
              </a:lnSpc>
              <a:spcBef>
                <a:spcPts val="0"/>
              </a:spcBef>
              <a:spcAft>
                <a:spcPts val="0"/>
              </a:spcAft>
              <a:buClr>
                <a:schemeClr val="accent2"/>
              </a:buClr>
              <a:buSzPts val="2400"/>
              <a:buNone/>
              <a:defRPr sz="2400">
                <a:solidFill>
                  <a:schemeClr val="accent2"/>
                </a:solidFill>
              </a:defRPr>
            </a:lvl4pPr>
            <a:lvl5pPr lvl="4" algn="ctr" rtl="0">
              <a:lnSpc>
                <a:spcPct val="100000"/>
              </a:lnSpc>
              <a:spcBef>
                <a:spcPts val="0"/>
              </a:spcBef>
              <a:spcAft>
                <a:spcPts val="0"/>
              </a:spcAft>
              <a:buClr>
                <a:schemeClr val="accent2"/>
              </a:buClr>
              <a:buSzPts val="2400"/>
              <a:buNone/>
              <a:defRPr sz="2400">
                <a:solidFill>
                  <a:schemeClr val="accent2"/>
                </a:solidFill>
              </a:defRPr>
            </a:lvl5pPr>
            <a:lvl6pPr lvl="5" algn="ctr" rtl="0">
              <a:lnSpc>
                <a:spcPct val="100000"/>
              </a:lnSpc>
              <a:spcBef>
                <a:spcPts val="0"/>
              </a:spcBef>
              <a:spcAft>
                <a:spcPts val="0"/>
              </a:spcAft>
              <a:buClr>
                <a:schemeClr val="accent2"/>
              </a:buClr>
              <a:buSzPts val="2400"/>
              <a:buNone/>
              <a:defRPr sz="2400">
                <a:solidFill>
                  <a:schemeClr val="accent2"/>
                </a:solidFill>
              </a:defRPr>
            </a:lvl6pPr>
            <a:lvl7pPr lvl="6" algn="ctr" rtl="0">
              <a:lnSpc>
                <a:spcPct val="100000"/>
              </a:lnSpc>
              <a:spcBef>
                <a:spcPts val="0"/>
              </a:spcBef>
              <a:spcAft>
                <a:spcPts val="0"/>
              </a:spcAft>
              <a:buClr>
                <a:schemeClr val="accent2"/>
              </a:buClr>
              <a:buSzPts val="2400"/>
              <a:buNone/>
              <a:defRPr sz="2400">
                <a:solidFill>
                  <a:schemeClr val="accent2"/>
                </a:solidFill>
              </a:defRPr>
            </a:lvl7pPr>
            <a:lvl8pPr lvl="7" algn="ctr" rtl="0">
              <a:lnSpc>
                <a:spcPct val="100000"/>
              </a:lnSpc>
              <a:spcBef>
                <a:spcPts val="0"/>
              </a:spcBef>
              <a:spcAft>
                <a:spcPts val="0"/>
              </a:spcAft>
              <a:buClr>
                <a:schemeClr val="accent2"/>
              </a:buClr>
              <a:buSzPts val="2400"/>
              <a:buNone/>
              <a:defRPr sz="2400">
                <a:solidFill>
                  <a:schemeClr val="accent2"/>
                </a:solidFill>
              </a:defRPr>
            </a:lvl8pPr>
            <a:lvl9pPr lvl="8" algn="ctr" rtl="0">
              <a:lnSpc>
                <a:spcPct val="100000"/>
              </a:lnSpc>
              <a:spcBef>
                <a:spcPts val="0"/>
              </a:spcBef>
              <a:spcAft>
                <a:spcPts val="0"/>
              </a:spcAft>
              <a:buClr>
                <a:schemeClr val="accent2"/>
              </a:buClr>
              <a:buSzPts val="2400"/>
              <a:buNone/>
              <a:defRPr sz="2400">
                <a:solidFill>
                  <a:schemeClr val="accent2"/>
                </a:solidFill>
              </a:defRPr>
            </a:lvl9pPr>
          </a:lstStyle>
          <a:p>
            <a:endParaRPr/>
          </a:p>
        </p:txBody>
      </p:sp>
      <p:sp>
        <p:nvSpPr>
          <p:cNvPr id="1889" name="Google Shape;1889;p15"/>
          <p:cNvSpPr txBox="1">
            <a:spLocks noGrp="1"/>
          </p:cNvSpPr>
          <p:nvPr>
            <p:ph type="subTitle" idx="8"/>
          </p:nvPr>
        </p:nvSpPr>
        <p:spPr>
          <a:xfrm>
            <a:off x="6388875" y="2152350"/>
            <a:ext cx="1938000" cy="47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1400"/>
              <a:buFont typeface="Inter-Regular"/>
              <a:buNone/>
              <a:defRPr sz="1400"/>
            </a:lvl1pPr>
            <a:lvl2pPr lvl="1" algn="ctr" rtl="0">
              <a:lnSpc>
                <a:spcPct val="100000"/>
              </a:lnSpc>
              <a:spcBef>
                <a:spcPts val="0"/>
              </a:spcBef>
              <a:spcAft>
                <a:spcPts val="0"/>
              </a:spcAft>
              <a:buClr>
                <a:schemeClr val="lt2"/>
              </a:buClr>
              <a:buSzPts val="1400"/>
              <a:buNone/>
              <a:defRPr/>
            </a:lvl2pPr>
            <a:lvl3pPr lvl="2" algn="ctr" rtl="0">
              <a:lnSpc>
                <a:spcPct val="100000"/>
              </a:lnSpc>
              <a:spcBef>
                <a:spcPts val="0"/>
              </a:spcBef>
              <a:spcAft>
                <a:spcPts val="0"/>
              </a:spcAft>
              <a:buClr>
                <a:schemeClr val="lt2"/>
              </a:buClr>
              <a:buSzPts val="1400"/>
              <a:buNone/>
              <a:defRPr/>
            </a:lvl3pPr>
            <a:lvl4pPr lvl="3" algn="ctr" rtl="0">
              <a:lnSpc>
                <a:spcPct val="100000"/>
              </a:lnSpc>
              <a:spcBef>
                <a:spcPts val="0"/>
              </a:spcBef>
              <a:spcAft>
                <a:spcPts val="0"/>
              </a:spcAft>
              <a:buClr>
                <a:schemeClr val="lt2"/>
              </a:buClr>
              <a:buSzPts val="1400"/>
              <a:buNone/>
              <a:defRPr/>
            </a:lvl4pPr>
            <a:lvl5pPr lvl="4" algn="ctr" rtl="0">
              <a:lnSpc>
                <a:spcPct val="100000"/>
              </a:lnSpc>
              <a:spcBef>
                <a:spcPts val="0"/>
              </a:spcBef>
              <a:spcAft>
                <a:spcPts val="0"/>
              </a:spcAft>
              <a:buClr>
                <a:schemeClr val="lt2"/>
              </a:buClr>
              <a:buSzPts val="1400"/>
              <a:buNone/>
              <a:defRPr/>
            </a:lvl5pPr>
            <a:lvl6pPr lvl="5" algn="ctr" rtl="0">
              <a:lnSpc>
                <a:spcPct val="100000"/>
              </a:lnSpc>
              <a:spcBef>
                <a:spcPts val="0"/>
              </a:spcBef>
              <a:spcAft>
                <a:spcPts val="0"/>
              </a:spcAft>
              <a:buClr>
                <a:schemeClr val="lt2"/>
              </a:buClr>
              <a:buSzPts val="1400"/>
              <a:buNone/>
              <a:defRPr/>
            </a:lvl6pPr>
            <a:lvl7pPr lvl="6" algn="ctr" rtl="0">
              <a:lnSpc>
                <a:spcPct val="100000"/>
              </a:lnSpc>
              <a:spcBef>
                <a:spcPts val="0"/>
              </a:spcBef>
              <a:spcAft>
                <a:spcPts val="0"/>
              </a:spcAft>
              <a:buClr>
                <a:schemeClr val="lt2"/>
              </a:buClr>
              <a:buSzPts val="1400"/>
              <a:buNone/>
              <a:defRPr/>
            </a:lvl7pPr>
            <a:lvl8pPr lvl="7" algn="ctr" rtl="0">
              <a:lnSpc>
                <a:spcPct val="100000"/>
              </a:lnSpc>
              <a:spcBef>
                <a:spcPts val="0"/>
              </a:spcBef>
              <a:spcAft>
                <a:spcPts val="0"/>
              </a:spcAft>
              <a:buClr>
                <a:schemeClr val="lt2"/>
              </a:buClr>
              <a:buSzPts val="1400"/>
              <a:buNone/>
              <a:defRPr/>
            </a:lvl8pPr>
            <a:lvl9pPr lvl="8" algn="ctr" rtl="0">
              <a:lnSpc>
                <a:spcPct val="100000"/>
              </a:lnSpc>
              <a:spcBef>
                <a:spcPts val="0"/>
              </a:spcBef>
              <a:spcAft>
                <a:spcPts val="0"/>
              </a:spcAft>
              <a:buClr>
                <a:schemeClr val="lt2"/>
              </a:buClr>
              <a:buSzPts val="1400"/>
              <a:buNone/>
              <a:defRPr/>
            </a:lvl9pPr>
          </a:lstStyle>
          <a:p>
            <a:endParaRPr/>
          </a:p>
        </p:txBody>
      </p:sp>
      <p:sp>
        <p:nvSpPr>
          <p:cNvPr id="1890" name="Google Shape;1890;p15"/>
          <p:cNvSpPr txBox="1">
            <a:spLocks noGrp="1"/>
          </p:cNvSpPr>
          <p:nvPr>
            <p:ph type="title" idx="9" hasCustomPrompt="1"/>
          </p:nvPr>
        </p:nvSpPr>
        <p:spPr>
          <a:xfrm>
            <a:off x="719325" y="3253475"/>
            <a:ext cx="637500" cy="424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1891" name="Google Shape;1891;p15"/>
          <p:cNvSpPr txBox="1">
            <a:spLocks noGrp="1"/>
          </p:cNvSpPr>
          <p:nvPr>
            <p:ph type="subTitle" idx="13"/>
          </p:nvPr>
        </p:nvSpPr>
        <p:spPr>
          <a:xfrm>
            <a:off x="1408900" y="3118025"/>
            <a:ext cx="1774500" cy="68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1800"/>
              <a:buFont typeface="Inter-Regular"/>
              <a:buNone/>
              <a:defRPr>
                <a:solidFill>
                  <a:schemeClr val="accent2"/>
                </a:solidFill>
                <a:latin typeface="Inter-Regular"/>
                <a:ea typeface="Inter-Regular"/>
                <a:cs typeface="Inter-Regular"/>
                <a:sym typeface="Inter-Regular"/>
              </a:defRPr>
            </a:lvl1pPr>
            <a:lvl2pPr lvl="1" algn="ctr" rtl="0">
              <a:lnSpc>
                <a:spcPct val="100000"/>
              </a:lnSpc>
              <a:spcBef>
                <a:spcPts val="0"/>
              </a:spcBef>
              <a:spcAft>
                <a:spcPts val="0"/>
              </a:spcAft>
              <a:buClr>
                <a:schemeClr val="accent2"/>
              </a:buClr>
              <a:buSzPts val="2400"/>
              <a:buNone/>
              <a:defRPr sz="2400">
                <a:solidFill>
                  <a:schemeClr val="accent2"/>
                </a:solidFill>
              </a:defRPr>
            </a:lvl2pPr>
            <a:lvl3pPr lvl="2" algn="ctr" rtl="0">
              <a:lnSpc>
                <a:spcPct val="100000"/>
              </a:lnSpc>
              <a:spcBef>
                <a:spcPts val="0"/>
              </a:spcBef>
              <a:spcAft>
                <a:spcPts val="0"/>
              </a:spcAft>
              <a:buClr>
                <a:schemeClr val="accent2"/>
              </a:buClr>
              <a:buSzPts val="2400"/>
              <a:buNone/>
              <a:defRPr sz="2400">
                <a:solidFill>
                  <a:schemeClr val="accent2"/>
                </a:solidFill>
              </a:defRPr>
            </a:lvl3pPr>
            <a:lvl4pPr lvl="3" algn="ctr" rtl="0">
              <a:lnSpc>
                <a:spcPct val="100000"/>
              </a:lnSpc>
              <a:spcBef>
                <a:spcPts val="0"/>
              </a:spcBef>
              <a:spcAft>
                <a:spcPts val="0"/>
              </a:spcAft>
              <a:buClr>
                <a:schemeClr val="accent2"/>
              </a:buClr>
              <a:buSzPts val="2400"/>
              <a:buNone/>
              <a:defRPr sz="2400">
                <a:solidFill>
                  <a:schemeClr val="accent2"/>
                </a:solidFill>
              </a:defRPr>
            </a:lvl4pPr>
            <a:lvl5pPr lvl="4" algn="ctr" rtl="0">
              <a:lnSpc>
                <a:spcPct val="100000"/>
              </a:lnSpc>
              <a:spcBef>
                <a:spcPts val="0"/>
              </a:spcBef>
              <a:spcAft>
                <a:spcPts val="0"/>
              </a:spcAft>
              <a:buClr>
                <a:schemeClr val="accent2"/>
              </a:buClr>
              <a:buSzPts val="2400"/>
              <a:buNone/>
              <a:defRPr sz="2400">
                <a:solidFill>
                  <a:schemeClr val="accent2"/>
                </a:solidFill>
              </a:defRPr>
            </a:lvl5pPr>
            <a:lvl6pPr lvl="5" algn="ctr" rtl="0">
              <a:lnSpc>
                <a:spcPct val="100000"/>
              </a:lnSpc>
              <a:spcBef>
                <a:spcPts val="0"/>
              </a:spcBef>
              <a:spcAft>
                <a:spcPts val="0"/>
              </a:spcAft>
              <a:buClr>
                <a:schemeClr val="accent2"/>
              </a:buClr>
              <a:buSzPts val="2400"/>
              <a:buNone/>
              <a:defRPr sz="2400">
                <a:solidFill>
                  <a:schemeClr val="accent2"/>
                </a:solidFill>
              </a:defRPr>
            </a:lvl6pPr>
            <a:lvl7pPr lvl="6" algn="ctr" rtl="0">
              <a:lnSpc>
                <a:spcPct val="100000"/>
              </a:lnSpc>
              <a:spcBef>
                <a:spcPts val="0"/>
              </a:spcBef>
              <a:spcAft>
                <a:spcPts val="0"/>
              </a:spcAft>
              <a:buClr>
                <a:schemeClr val="accent2"/>
              </a:buClr>
              <a:buSzPts val="2400"/>
              <a:buNone/>
              <a:defRPr sz="2400">
                <a:solidFill>
                  <a:schemeClr val="accent2"/>
                </a:solidFill>
              </a:defRPr>
            </a:lvl7pPr>
            <a:lvl8pPr lvl="7" algn="ctr" rtl="0">
              <a:lnSpc>
                <a:spcPct val="100000"/>
              </a:lnSpc>
              <a:spcBef>
                <a:spcPts val="0"/>
              </a:spcBef>
              <a:spcAft>
                <a:spcPts val="0"/>
              </a:spcAft>
              <a:buClr>
                <a:schemeClr val="accent2"/>
              </a:buClr>
              <a:buSzPts val="2400"/>
              <a:buNone/>
              <a:defRPr sz="2400">
                <a:solidFill>
                  <a:schemeClr val="accent2"/>
                </a:solidFill>
              </a:defRPr>
            </a:lvl8pPr>
            <a:lvl9pPr lvl="8" algn="ctr" rtl="0">
              <a:lnSpc>
                <a:spcPct val="100000"/>
              </a:lnSpc>
              <a:spcBef>
                <a:spcPts val="0"/>
              </a:spcBef>
              <a:spcAft>
                <a:spcPts val="0"/>
              </a:spcAft>
              <a:buClr>
                <a:schemeClr val="accent2"/>
              </a:buClr>
              <a:buSzPts val="2400"/>
              <a:buNone/>
              <a:defRPr sz="2400">
                <a:solidFill>
                  <a:schemeClr val="accent2"/>
                </a:solidFill>
              </a:defRPr>
            </a:lvl9pPr>
          </a:lstStyle>
          <a:p>
            <a:endParaRPr/>
          </a:p>
        </p:txBody>
      </p:sp>
      <p:sp>
        <p:nvSpPr>
          <p:cNvPr id="1892" name="Google Shape;1892;p15"/>
          <p:cNvSpPr txBox="1">
            <a:spLocks noGrp="1"/>
          </p:cNvSpPr>
          <p:nvPr>
            <p:ph type="subTitle" idx="14"/>
          </p:nvPr>
        </p:nvSpPr>
        <p:spPr>
          <a:xfrm>
            <a:off x="1379925" y="3992650"/>
            <a:ext cx="1938000" cy="47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1400"/>
              <a:buFont typeface="Inter-Regular"/>
              <a:buNone/>
              <a:defRPr sz="1400"/>
            </a:lvl1pPr>
            <a:lvl2pPr lvl="1" algn="ctr" rtl="0">
              <a:lnSpc>
                <a:spcPct val="100000"/>
              </a:lnSpc>
              <a:spcBef>
                <a:spcPts val="0"/>
              </a:spcBef>
              <a:spcAft>
                <a:spcPts val="0"/>
              </a:spcAft>
              <a:buClr>
                <a:schemeClr val="lt2"/>
              </a:buClr>
              <a:buSzPts val="1400"/>
              <a:buNone/>
              <a:defRPr/>
            </a:lvl2pPr>
            <a:lvl3pPr lvl="2" algn="ctr" rtl="0">
              <a:lnSpc>
                <a:spcPct val="100000"/>
              </a:lnSpc>
              <a:spcBef>
                <a:spcPts val="0"/>
              </a:spcBef>
              <a:spcAft>
                <a:spcPts val="0"/>
              </a:spcAft>
              <a:buClr>
                <a:schemeClr val="lt2"/>
              </a:buClr>
              <a:buSzPts val="1400"/>
              <a:buNone/>
              <a:defRPr/>
            </a:lvl3pPr>
            <a:lvl4pPr lvl="3" algn="ctr" rtl="0">
              <a:lnSpc>
                <a:spcPct val="100000"/>
              </a:lnSpc>
              <a:spcBef>
                <a:spcPts val="0"/>
              </a:spcBef>
              <a:spcAft>
                <a:spcPts val="0"/>
              </a:spcAft>
              <a:buClr>
                <a:schemeClr val="lt2"/>
              </a:buClr>
              <a:buSzPts val="1400"/>
              <a:buNone/>
              <a:defRPr/>
            </a:lvl4pPr>
            <a:lvl5pPr lvl="4" algn="ctr" rtl="0">
              <a:lnSpc>
                <a:spcPct val="100000"/>
              </a:lnSpc>
              <a:spcBef>
                <a:spcPts val="0"/>
              </a:spcBef>
              <a:spcAft>
                <a:spcPts val="0"/>
              </a:spcAft>
              <a:buClr>
                <a:schemeClr val="lt2"/>
              </a:buClr>
              <a:buSzPts val="1400"/>
              <a:buNone/>
              <a:defRPr/>
            </a:lvl5pPr>
            <a:lvl6pPr lvl="5" algn="ctr" rtl="0">
              <a:lnSpc>
                <a:spcPct val="100000"/>
              </a:lnSpc>
              <a:spcBef>
                <a:spcPts val="0"/>
              </a:spcBef>
              <a:spcAft>
                <a:spcPts val="0"/>
              </a:spcAft>
              <a:buClr>
                <a:schemeClr val="lt2"/>
              </a:buClr>
              <a:buSzPts val="1400"/>
              <a:buNone/>
              <a:defRPr/>
            </a:lvl6pPr>
            <a:lvl7pPr lvl="6" algn="ctr" rtl="0">
              <a:lnSpc>
                <a:spcPct val="100000"/>
              </a:lnSpc>
              <a:spcBef>
                <a:spcPts val="0"/>
              </a:spcBef>
              <a:spcAft>
                <a:spcPts val="0"/>
              </a:spcAft>
              <a:buClr>
                <a:schemeClr val="lt2"/>
              </a:buClr>
              <a:buSzPts val="1400"/>
              <a:buNone/>
              <a:defRPr/>
            </a:lvl7pPr>
            <a:lvl8pPr lvl="7" algn="ctr" rtl="0">
              <a:lnSpc>
                <a:spcPct val="100000"/>
              </a:lnSpc>
              <a:spcBef>
                <a:spcPts val="0"/>
              </a:spcBef>
              <a:spcAft>
                <a:spcPts val="0"/>
              </a:spcAft>
              <a:buClr>
                <a:schemeClr val="lt2"/>
              </a:buClr>
              <a:buSzPts val="1400"/>
              <a:buNone/>
              <a:defRPr/>
            </a:lvl8pPr>
            <a:lvl9pPr lvl="8" algn="ctr" rtl="0">
              <a:lnSpc>
                <a:spcPct val="100000"/>
              </a:lnSpc>
              <a:spcBef>
                <a:spcPts val="0"/>
              </a:spcBef>
              <a:spcAft>
                <a:spcPts val="0"/>
              </a:spcAft>
              <a:buClr>
                <a:schemeClr val="lt2"/>
              </a:buClr>
              <a:buSzPts val="1400"/>
              <a:buNone/>
              <a:defRPr/>
            </a:lvl9pPr>
          </a:lstStyle>
          <a:p>
            <a:endParaRPr/>
          </a:p>
        </p:txBody>
      </p:sp>
      <p:sp>
        <p:nvSpPr>
          <p:cNvPr id="1893" name="Google Shape;1893;p15"/>
          <p:cNvSpPr txBox="1">
            <a:spLocks noGrp="1"/>
          </p:cNvSpPr>
          <p:nvPr>
            <p:ph type="title" idx="15" hasCustomPrompt="1"/>
          </p:nvPr>
        </p:nvSpPr>
        <p:spPr>
          <a:xfrm>
            <a:off x="3235500" y="3253475"/>
            <a:ext cx="637500" cy="424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1894" name="Google Shape;1894;p15"/>
          <p:cNvSpPr txBox="1">
            <a:spLocks noGrp="1"/>
          </p:cNvSpPr>
          <p:nvPr>
            <p:ph type="subTitle" idx="16"/>
          </p:nvPr>
        </p:nvSpPr>
        <p:spPr>
          <a:xfrm>
            <a:off x="3884375" y="3118025"/>
            <a:ext cx="1774500" cy="68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1800"/>
              <a:buFont typeface="Inter-Regular"/>
              <a:buNone/>
              <a:defRPr>
                <a:solidFill>
                  <a:schemeClr val="accent2"/>
                </a:solidFill>
                <a:latin typeface="Inter-Regular"/>
                <a:ea typeface="Inter-Regular"/>
                <a:cs typeface="Inter-Regular"/>
                <a:sym typeface="Inter-Regular"/>
              </a:defRPr>
            </a:lvl1pPr>
            <a:lvl2pPr lvl="1" algn="ctr" rtl="0">
              <a:lnSpc>
                <a:spcPct val="100000"/>
              </a:lnSpc>
              <a:spcBef>
                <a:spcPts val="0"/>
              </a:spcBef>
              <a:spcAft>
                <a:spcPts val="0"/>
              </a:spcAft>
              <a:buClr>
                <a:schemeClr val="accent2"/>
              </a:buClr>
              <a:buSzPts val="2400"/>
              <a:buNone/>
              <a:defRPr sz="2400">
                <a:solidFill>
                  <a:schemeClr val="accent2"/>
                </a:solidFill>
              </a:defRPr>
            </a:lvl2pPr>
            <a:lvl3pPr lvl="2" algn="ctr" rtl="0">
              <a:lnSpc>
                <a:spcPct val="100000"/>
              </a:lnSpc>
              <a:spcBef>
                <a:spcPts val="0"/>
              </a:spcBef>
              <a:spcAft>
                <a:spcPts val="0"/>
              </a:spcAft>
              <a:buClr>
                <a:schemeClr val="accent2"/>
              </a:buClr>
              <a:buSzPts val="2400"/>
              <a:buNone/>
              <a:defRPr sz="2400">
                <a:solidFill>
                  <a:schemeClr val="accent2"/>
                </a:solidFill>
              </a:defRPr>
            </a:lvl3pPr>
            <a:lvl4pPr lvl="3" algn="ctr" rtl="0">
              <a:lnSpc>
                <a:spcPct val="100000"/>
              </a:lnSpc>
              <a:spcBef>
                <a:spcPts val="0"/>
              </a:spcBef>
              <a:spcAft>
                <a:spcPts val="0"/>
              </a:spcAft>
              <a:buClr>
                <a:schemeClr val="accent2"/>
              </a:buClr>
              <a:buSzPts val="2400"/>
              <a:buNone/>
              <a:defRPr sz="2400">
                <a:solidFill>
                  <a:schemeClr val="accent2"/>
                </a:solidFill>
              </a:defRPr>
            </a:lvl4pPr>
            <a:lvl5pPr lvl="4" algn="ctr" rtl="0">
              <a:lnSpc>
                <a:spcPct val="100000"/>
              </a:lnSpc>
              <a:spcBef>
                <a:spcPts val="0"/>
              </a:spcBef>
              <a:spcAft>
                <a:spcPts val="0"/>
              </a:spcAft>
              <a:buClr>
                <a:schemeClr val="accent2"/>
              </a:buClr>
              <a:buSzPts val="2400"/>
              <a:buNone/>
              <a:defRPr sz="2400">
                <a:solidFill>
                  <a:schemeClr val="accent2"/>
                </a:solidFill>
              </a:defRPr>
            </a:lvl5pPr>
            <a:lvl6pPr lvl="5" algn="ctr" rtl="0">
              <a:lnSpc>
                <a:spcPct val="100000"/>
              </a:lnSpc>
              <a:spcBef>
                <a:spcPts val="0"/>
              </a:spcBef>
              <a:spcAft>
                <a:spcPts val="0"/>
              </a:spcAft>
              <a:buClr>
                <a:schemeClr val="accent2"/>
              </a:buClr>
              <a:buSzPts val="2400"/>
              <a:buNone/>
              <a:defRPr sz="2400">
                <a:solidFill>
                  <a:schemeClr val="accent2"/>
                </a:solidFill>
              </a:defRPr>
            </a:lvl6pPr>
            <a:lvl7pPr lvl="6" algn="ctr" rtl="0">
              <a:lnSpc>
                <a:spcPct val="100000"/>
              </a:lnSpc>
              <a:spcBef>
                <a:spcPts val="0"/>
              </a:spcBef>
              <a:spcAft>
                <a:spcPts val="0"/>
              </a:spcAft>
              <a:buClr>
                <a:schemeClr val="accent2"/>
              </a:buClr>
              <a:buSzPts val="2400"/>
              <a:buNone/>
              <a:defRPr sz="2400">
                <a:solidFill>
                  <a:schemeClr val="accent2"/>
                </a:solidFill>
              </a:defRPr>
            </a:lvl7pPr>
            <a:lvl8pPr lvl="7" algn="ctr" rtl="0">
              <a:lnSpc>
                <a:spcPct val="100000"/>
              </a:lnSpc>
              <a:spcBef>
                <a:spcPts val="0"/>
              </a:spcBef>
              <a:spcAft>
                <a:spcPts val="0"/>
              </a:spcAft>
              <a:buClr>
                <a:schemeClr val="accent2"/>
              </a:buClr>
              <a:buSzPts val="2400"/>
              <a:buNone/>
              <a:defRPr sz="2400">
                <a:solidFill>
                  <a:schemeClr val="accent2"/>
                </a:solidFill>
              </a:defRPr>
            </a:lvl8pPr>
            <a:lvl9pPr lvl="8" algn="ctr" rtl="0">
              <a:lnSpc>
                <a:spcPct val="100000"/>
              </a:lnSpc>
              <a:spcBef>
                <a:spcPts val="0"/>
              </a:spcBef>
              <a:spcAft>
                <a:spcPts val="0"/>
              </a:spcAft>
              <a:buClr>
                <a:schemeClr val="accent2"/>
              </a:buClr>
              <a:buSzPts val="2400"/>
              <a:buNone/>
              <a:defRPr sz="2400">
                <a:solidFill>
                  <a:schemeClr val="accent2"/>
                </a:solidFill>
              </a:defRPr>
            </a:lvl9pPr>
          </a:lstStyle>
          <a:p>
            <a:endParaRPr/>
          </a:p>
        </p:txBody>
      </p:sp>
      <p:sp>
        <p:nvSpPr>
          <p:cNvPr id="1895" name="Google Shape;1895;p15"/>
          <p:cNvSpPr txBox="1">
            <a:spLocks noGrp="1"/>
          </p:cNvSpPr>
          <p:nvPr>
            <p:ph type="subTitle" idx="17"/>
          </p:nvPr>
        </p:nvSpPr>
        <p:spPr>
          <a:xfrm>
            <a:off x="3884375" y="3992650"/>
            <a:ext cx="1938000" cy="47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1400"/>
              <a:buFont typeface="Inter-Regular"/>
              <a:buNone/>
              <a:defRPr sz="1400"/>
            </a:lvl1pPr>
            <a:lvl2pPr lvl="1" algn="ctr" rtl="0">
              <a:lnSpc>
                <a:spcPct val="100000"/>
              </a:lnSpc>
              <a:spcBef>
                <a:spcPts val="0"/>
              </a:spcBef>
              <a:spcAft>
                <a:spcPts val="0"/>
              </a:spcAft>
              <a:buClr>
                <a:schemeClr val="lt2"/>
              </a:buClr>
              <a:buSzPts val="1400"/>
              <a:buNone/>
              <a:defRPr/>
            </a:lvl2pPr>
            <a:lvl3pPr lvl="2" algn="ctr" rtl="0">
              <a:lnSpc>
                <a:spcPct val="100000"/>
              </a:lnSpc>
              <a:spcBef>
                <a:spcPts val="0"/>
              </a:spcBef>
              <a:spcAft>
                <a:spcPts val="0"/>
              </a:spcAft>
              <a:buClr>
                <a:schemeClr val="lt2"/>
              </a:buClr>
              <a:buSzPts val="1400"/>
              <a:buNone/>
              <a:defRPr/>
            </a:lvl3pPr>
            <a:lvl4pPr lvl="3" algn="ctr" rtl="0">
              <a:lnSpc>
                <a:spcPct val="100000"/>
              </a:lnSpc>
              <a:spcBef>
                <a:spcPts val="0"/>
              </a:spcBef>
              <a:spcAft>
                <a:spcPts val="0"/>
              </a:spcAft>
              <a:buClr>
                <a:schemeClr val="lt2"/>
              </a:buClr>
              <a:buSzPts val="1400"/>
              <a:buNone/>
              <a:defRPr/>
            </a:lvl4pPr>
            <a:lvl5pPr lvl="4" algn="ctr" rtl="0">
              <a:lnSpc>
                <a:spcPct val="100000"/>
              </a:lnSpc>
              <a:spcBef>
                <a:spcPts val="0"/>
              </a:spcBef>
              <a:spcAft>
                <a:spcPts val="0"/>
              </a:spcAft>
              <a:buClr>
                <a:schemeClr val="lt2"/>
              </a:buClr>
              <a:buSzPts val="1400"/>
              <a:buNone/>
              <a:defRPr/>
            </a:lvl5pPr>
            <a:lvl6pPr lvl="5" algn="ctr" rtl="0">
              <a:lnSpc>
                <a:spcPct val="100000"/>
              </a:lnSpc>
              <a:spcBef>
                <a:spcPts val="0"/>
              </a:spcBef>
              <a:spcAft>
                <a:spcPts val="0"/>
              </a:spcAft>
              <a:buClr>
                <a:schemeClr val="lt2"/>
              </a:buClr>
              <a:buSzPts val="1400"/>
              <a:buNone/>
              <a:defRPr/>
            </a:lvl6pPr>
            <a:lvl7pPr lvl="6" algn="ctr" rtl="0">
              <a:lnSpc>
                <a:spcPct val="100000"/>
              </a:lnSpc>
              <a:spcBef>
                <a:spcPts val="0"/>
              </a:spcBef>
              <a:spcAft>
                <a:spcPts val="0"/>
              </a:spcAft>
              <a:buClr>
                <a:schemeClr val="lt2"/>
              </a:buClr>
              <a:buSzPts val="1400"/>
              <a:buNone/>
              <a:defRPr/>
            </a:lvl7pPr>
            <a:lvl8pPr lvl="7" algn="ctr" rtl="0">
              <a:lnSpc>
                <a:spcPct val="100000"/>
              </a:lnSpc>
              <a:spcBef>
                <a:spcPts val="0"/>
              </a:spcBef>
              <a:spcAft>
                <a:spcPts val="0"/>
              </a:spcAft>
              <a:buClr>
                <a:schemeClr val="lt2"/>
              </a:buClr>
              <a:buSzPts val="1400"/>
              <a:buNone/>
              <a:defRPr/>
            </a:lvl8pPr>
            <a:lvl9pPr lvl="8" algn="ctr" rtl="0">
              <a:lnSpc>
                <a:spcPct val="100000"/>
              </a:lnSpc>
              <a:spcBef>
                <a:spcPts val="0"/>
              </a:spcBef>
              <a:spcAft>
                <a:spcPts val="0"/>
              </a:spcAft>
              <a:buClr>
                <a:schemeClr val="lt2"/>
              </a:buClr>
              <a:buSzPts val="1400"/>
              <a:buNone/>
              <a:defRPr/>
            </a:lvl9pPr>
          </a:lstStyle>
          <a:p>
            <a:endParaRPr/>
          </a:p>
        </p:txBody>
      </p:sp>
      <p:sp>
        <p:nvSpPr>
          <p:cNvPr id="1896" name="Google Shape;1896;p15"/>
          <p:cNvSpPr txBox="1">
            <a:spLocks noGrp="1"/>
          </p:cNvSpPr>
          <p:nvPr>
            <p:ph type="title" idx="18" hasCustomPrompt="1"/>
          </p:nvPr>
        </p:nvSpPr>
        <p:spPr>
          <a:xfrm>
            <a:off x="5730600" y="3253475"/>
            <a:ext cx="637500" cy="424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1897" name="Google Shape;1897;p15"/>
          <p:cNvSpPr txBox="1">
            <a:spLocks noGrp="1"/>
          </p:cNvSpPr>
          <p:nvPr>
            <p:ph type="subTitle" idx="19"/>
          </p:nvPr>
        </p:nvSpPr>
        <p:spPr>
          <a:xfrm>
            <a:off x="6388875" y="3118025"/>
            <a:ext cx="1774500" cy="68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1800"/>
              <a:buFont typeface="Inter-Regular"/>
              <a:buNone/>
              <a:defRPr>
                <a:solidFill>
                  <a:schemeClr val="accent2"/>
                </a:solidFill>
                <a:latin typeface="Inter-Regular"/>
                <a:ea typeface="Inter-Regular"/>
                <a:cs typeface="Inter-Regular"/>
                <a:sym typeface="Inter-Regular"/>
              </a:defRPr>
            </a:lvl1pPr>
            <a:lvl2pPr lvl="1" algn="ctr" rtl="0">
              <a:lnSpc>
                <a:spcPct val="100000"/>
              </a:lnSpc>
              <a:spcBef>
                <a:spcPts val="0"/>
              </a:spcBef>
              <a:spcAft>
                <a:spcPts val="0"/>
              </a:spcAft>
              <a:buClr>
                <a:schemeClr val="accent2"/>
              </a:buClr>
              <a:buSzPts val="2400"/>
              <a:buNone/>
              <a:defRPr sz="2400">
                <a:solidFill>
                  <a:schemeClr val="accent2"/>
                </a:solidFill>
              </a:defRPr>
            </a:lvl2pPr>
            <a:lvl3pPr lvl="2" algn="ctr" rtl="0">
              <a:lnSpc>
                <a:spcPct val="100000"/>
              </a:lnSpc>
              <a:spcBef>
                <a:spcPts val="0"/>
              </a:spcBef>
              <a:spcAft>
                <a:spcPts val="0"/>
              </a:spcAft>
              <a:buClr>
                <a:schemeClr val="accent2"/>
              </a:buClr>
              <a:buSzPts val="2400"/>
              <a:buNone/>
              <a:defRPr sz="2400">
                <a:solidFill>
                  <a:schemeClr val="accent2"/>
                </a:solidFill>
              </a:defRPr>
            </a:lvl3pPr>
            <a:lvl4pPr lvl="3" algn="ctr" rtl="0">
              <a:lnSpc>
                <a:spcPct val="100000"/>
              </a:lnSpc>
              <a:spcBef>
                <a:spcPts val="0"/>
              </a:spcBef>
              <a:spcAft>
                <a:spcPts val="0"/>
              </a:spcAft>
              <a:buClr>
                <a:schemeClr val="accent2"/>
              </a:buClr>
              <a:buSzPts val="2400"/>
              <a:buNone/>
              <a:defRPr sz="2400">
                <a:solidFill>
                  <a:schemeClr val="accent2"/>
                </a:solidFill>
              </a:defRPr>
            </a:lvl4pPr>
            <a:lvl5pPr lvl="4" algn="ctr" rtl="0">
              <a:lnSpc>
                <a:spcPct val="100000"/>
              </a:lnSpc>
              <a:spcBef>
                <a:spcPts val="0"/>
              </a:spcBef>
              <a:spcAft>
                <a:spcPts val="0"/>
              </a:spcAft>
              <a:buClr>
                <a:schemeClr val="accent2"/>
              </a:buClr>
              <a:buSzPts val="2400"/>
              <a:buNone/>
              <a:defRPr sz="2400">
                <a:solidFill>
                  <a:schemeClr val="accent2"/>
                </a:solidFill>
              </a:defRPr>
            </a:lvl5pPr>
            <a:lvl6pPr lvl="5" algn="ctr" rtl="0">
              <a:lnSpc>
                <a:spcPct val="100000"/>
              </a:lnSpc>
              <a:spcBef>
                <a:spcPts val="0"/>
              </a:spcBef>
              <a:spcAft>
                <a:spcPts val="0"/>
              </a:spcAft>
              <a:buClr>
                <a:schemeClr val="accent2"/>
              </a:buClr>
              <a:buSzPts val="2400"/>
              <a:buNone/>
              <a:defRPr sz="2400">
                <a:solidFill>
                  <a:schemeClr val="accent2"/>
                </a:solidFill>
              </a:defRPr>
            </a:lvl6pPr>
            <a:lvl7pPr lvl="6" algn="ctr" rtl="0">
              <a:lnSpc>
                <a:spcPct val="100000"/>
              </a:lnSpc>
              <a:spcBef>
                <a:spcPts val="0"/>
              </a:spcBef>
              <a:spcAft>
                <a:spcPts val="0"/>
              </a:spcAft>
              <a:buClr>
                <a:schemeClr val="accent2"/>
              </a:buClr>
              <a:buSzPts val="2400"/>
              <a:buNone/>
              <a:defRPr sz="2400">
                <a:solidFill>
                  <a:schemeClr val="accent2"/>
                </a:solidFill>
              </a:defRPr>
            </a:lvl7pPr>
            <a:lvl8pPr lvl="7" algn="ctr" rtl="0">
              <a:lnSpc>
                <a:spcPct val="100000"/>
              </a:lnSpc>
              <a:spcBef>
                <a:spcPts val="0"/>
              </a:spcBef>
              <a:spcAft>
                <a:spcPts val="0"/>
              </a:spcAft>
              <a:buClr>
                <a:schemeClr val="accent2"/>
              </a:buClr>
              <a:buSzPts val="2400"/>
              <a:buNone/>
              <a:defRPr sz="2400">
                <a:solidFill>
                  <a:schemeClr val="accent2"/>
                </a:solidFill>
              </a:defRPr>
            </a:lvl8pPr>
            <a:lvl9pPr lvl="8" algn="ctr" rtl="0">
              <a:lnSpc>
                <a:spcPct val="100000"/>
              </a:lnSpc>
              <a:spcBef>
                <a:spcPts val="0"/>
              </a:spcBef>
              <a:spcAft>
                <a:spcPts val="0"/>
              </a:spcAft>
              <a:buClr>
                <a:schemeClr val="accent2"/>
              </a:buClr>
              <a:buSzPts val="2400"/>
              <a:buNone/>
              <a:defRPr sz="2400">
                <a:solidFill>
                  <a:schemeClr val="accent2"/>
                </a:solidFill>
              </a:defRPr>
            </a:lvl9pPr>
          </a:lstStyle>
          <a:p>
            <a:endParaRPr/>
          </a:p>
        </p:txBody>
      </p:sp>
      <p:sp>
        <p:nvSpPr>
          <p:cNvPr id="1898" name="Google Shape;1898;p15"/>
          <p:cNvSpPr txBox="1">
            <a:spLocks noGrp="1"/>
          </p:cNvSpPr>
          <p:nvPr>
            <p:ph type="subTitle" idx="20"/>
          </p:nvPr>
        </p:nvSpPr>
        <p:spPr>
          <a:xfrm>
            <a:off x="6388875" y="3992650"/>
            <a:ext cx="1938000" cy="47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1400"/>
              <a:buFont typeface="Inter-Regular"/>
              <a:buNone/>
              <a:defRPr sz="1400"/>
            </a:lvl1pPr>
            <a:lvl2pPr lvl="1" algn="ctr" rtl="0">
              <a:lnSpc>
                <a:spcPct val="100000"/>
              </a:lnSpc>
              <a:spcBef>
                <a:spcPts val="0"/>
              </a:spcBef>
              <a:spcAft>
                <a:spcPts val="0"/>
              </a:spcAft>
              <a:buClr>
                <a:schemeClr val="lt2"/>
              </a:buClr>
              <a:buSzPts val="1400"/>
              <a:buNone/>
              <a:defRPr/>
            </a:lvl2pPr>
            <a:lvl3pPr lvl="2" algn="ctr" rtl="0">
              <a:lnSpc>
                <a:spcPct val="100000"/>
              </a:lnSpc>
              <a:spcBef>
                <a:spcPts val="0"/>
              </a:spcBef>
              <a:spcAft>
                <a:spcPts val="0"/>
              </a:spcAft>
              <a:buClr>
                <a:schemeClr val="lt2"/>
              </a:buClr>
              <a:buSzPts val="1400"/>
              <a:buNone/>
              <a:defRPr/>
            </a:lvl3pPr>
            <a:lvl4pPr lvl="3" algn="ctr" rtl="0">
              <a:lnSpc>
                <a:spcPct val="100000"/>
              </a:lnSpc>
              <a:spcBef>
                <a:spcPts val="0"/>
              </a:spcBef>
              <a:spcAft>
                <a:spcPts val="0"/>
              </a:spcAft>
              <a:buClr>
                <a:schemeClr val="lt2"/>
              </a:buClr>
              <a:buSzPts val="1400"/>
              <a:buNone/>
              <a:defRPr/>
            </a:lvl4pPr>
            <a:lvl5pPr lvl="4" algn="ctr" rtl="0">
              <a:lnSpc>
                <a:spcPct val="100000"/>
              </a:lnSpc>
              <a:spcBef>
                <a:spcPts val="0"/>
              </a:spcBef>
              <a:spcAft>
                <a:spcPts val="0"/>
              </a:spcAft>
              <a:buClr>
                <a:schemeClr val="lt2"/>
              </a:buClr>
              <a:buSzPts val="1400"/>
              <a:buNone/>
              <a:defRPr/>
            </a:lvl5pPr>
            <a:lvl6pPr lvl="5" algn="ctr" rtl="0">
              <a:lnSpc>
                <a:spcPct val="100000"/>
              </a:lnSpc>
              <a:spcBef>
                <a:spcPts val="0"/>
              </a:spcBef>
              <a:spcAft>
                <a:spcPts val="0"/>
              </a:spcAft>
              <a:buClr>
                <a:schemeClr val="lt2"/>
              </a:buClr>
              <a:buSzPts val="1400"/>
              <a:buNone/>
              <a:defRPr/>
            </a:lvl6pPr>
            <a:lvl7pPr lvl="6" algn="ctr" rtl="0">
              <a:lnSpc>
                <a:spcPct val="100000"/>
              </a:lnSpc>
              <a:spcBef>
                <a:spcPts val="0"/>
              </a:spcBef>
              <a:spcAft>
                <a:spcPts val="0"/>
              </a:spcAft>
              <a:buClr>
                <a:schemeClr val="lt2"/>
              </a:buClr>
              <a:buSzPts val="1400"/>
              <a:buNone/>
              <a:defRPr/>
            </a:lvl7pPr>
            <a:lvl8pPr lvl="7" algn="ctr" rtl="0">
              <a:lnSpc>
                <a:spcPct val="100000"/>
              </a:lnSpc>
              <a:spcBef>
                <a:spcPts val="0"/>
              </a:spcBef>
              <a:spcAft>
                <a:spcPts val="0"/>
              </a:spcAft>
              <a:buClr>
                <a:schemeClr val="lt2"/>
              </a:buClr>
              <a:buSzPts val="1400"/>
              <a:buNone/>
              <a:defRPr/>
            </a:lvl8pPr>
            <a:lvl9pPr lvl="8" algn="ctr" rtl="0">
              <a:lnSpc>
                <a:spcPct val="100000"/>
              </a:lnSpc>
              <a:spcBef>
                <a:spcPts val="0"/>
              </a:spcBef>
              <a:spcAft>
                <a:spcPts val="0"/>
              </a:spcAft>
              <a:buClr>
                <a:schemeClr val="lt2"/>
              </a:buClr>
              <a:buSzPts val="1400"/>
              <a:buNone/>
              <a:defRPr/>
            </a:lvl9pPr>
          </a:lstStyle>
          <a:p>
            <a:endParaRPr/>
          </a:p>
        </p:txBody>
      </p:sp>
      <p:sp>
        <p:nvSpPr>
          <p:cNvPr id="1899" name="Google Shape;1899;p15"/>
          <p:cNvSpPr txBox="1">
            <a:spLocks noGrp="1"/>
          </p:cNvSpPr>
          <p:nvPr>
            <p:ph type="title" idx="21"/>
          </p:nvPr>
        </p:nvSpPr>
        <p:spPr>
          <a:xfrm>
            <a:off x="1000125" y="540000"/>
            <a:ext cx="7143600" cy="439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hree columns 2">
  <p:cSld name="CUSTOM_5">
    <p:spTree>
      <p:nvGrpSpPr>
        <p:cNvPr id="1" name="Shape 2168"/>
        <p:cNvGrpSpPr/>
        <p:nvPr/>
      </p:nvGrpSpPr>
      <p:grpSpPr>
        <a:xfrm>
          <a:off x="0" y="0"/>
          <a:ext cx="0" cy="0"/>
          <a:chOff x="0" y="0"/>
          <a:chExt cx="0" cy="0"/>
        </a:xfrm>
      </p:grpSpPr>
      <p:grpSp>
        <p:nvGrpSpPr>
          <p:cNvPr id="2169" name="Google Shape;2169;p18"/>
          <p:cNvGrpSpPr/>
          <p:nvPr/>
        </p:nvGrpSpPr>
        <p:grpSpPr>
          <a:xfrm>
            <a:off x="-2" y="11"/>
            <a:ext cx="9149177" cy="5202237"/>
            <a:chOff x="238125" y="829675"/>
            <a:chExt cx="7141100" cy="4050325"/>
          </a:xfrm>
        </p:grpSpPr>
        <p:sp>
          <p:nvSpPr>
            <p:cNvPr id="2170" name="Google Shape;2170;p18"/>
            <p:cNvSpPr/>
            <p:nvPr/>
          </p:nvSpPr>
          <p:spPr>
            <a:xfrm>
              <a:off x="1160825" y="919675"/>
              <a:ext cx="60925" cy="60925"/>
            </a:xfrm>
            <a:custGeom>
              <a:avLst/>
              <a:gdLst/>
              <a:ahLst/>
              <a:cxnLst/>
              <a:rect l="l" t="t" r="r" b="b"/>
              <a:pathLst>
                <a:path w="2437" h="2437" extrusionOk="0">
                  <a:moveTo>
                    <a:pt x="1224" y="1"/>
                  </a:moveTo>
                  <a:cubicBezTo>
                    <a:pt x="547" y="1"/>
                    <a:pt x="1" y="547"/>
                    <a:pt x="1" y="1213"/>
                  </a:cubicBezTo>
                  <a:cubicBezTo>
                    <a:pt x="1" y="1890"/>
                    <a:pt x="547" y="2437"/>
                    <a:pt x="1224" y="2437"/>
                  </a:cubicBezTo>
                  <a:cubicBezTo>
                    <a:pt x="1890" y="2437"/>
                    <a:pt x="2437" y="1890"/>
                    <a:pt x="2437" y="1213"/>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18"/>
            <p:cNvSpPr/>
            <p:nvPr/>
          </p:nvSpPr>
          <p:spPr>
            <a:xfrm>
              <a:off x="1368775" y="9196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18"/>
            <p:cNvSpPr/>
            <p:nvPr/>
          </p:nvSpPr>
          <p:spPr>
            <a:xfrm>
              <a:off x="1576725" y="9196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18"/>
            <p:cNvSpPr/>
            <p:nvPr/>
          </p:nvSpPr>
          <p:spPr>
            <a:xfrm>
              <a:off x="1784675" y="9196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18"/>
            <p:cNvSpPr/>
            <p:nvPr/>
          </p:nvSpPr>
          <p:spPr>
            <a:xfrm>
              <a:off x="1954300" y="919675"/>
              <a:ext cx="60925" cy="60925"/>
            </a:xfrm>
            <a:custGeom>
              <a:avLst/>
              <a:gdLst/>
              <a:ahLst/>
              <a:cxnLst/>
              <a:rect l="l" t="t" r="r" b="b"/>
              <a:pathLst>
                <a:path w="2437" h="2437" extrusionOk="0">
                  <a:moveTo>
                    <a:pt x="1225" y="1"/>
                  </a:moveTo>
                  <a:cubicBezTo>
                    <a:pt x="548" y="1"/>
                    <a:pt x="1" y="547"/>
                    <a:pt x="1" y="1213"/>
                  </a:cubicBezTo>
                  <a:cubicBezTo>
                    <a:pt x="1" y="1890"/>
                    <a:pt x="548"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18"/>
            <p:cNvSpPr/>
            <p:nvPr/>
          </p:nvSpPr>
          <p:spPr>
            <a:xfrm>
              <a:off x="1160825" y="1127625"/>
              <a:ext cx="60925" cy="60925"/>
            </a:xfrm>
            <a:custGeom>
              <a:avLst/>
              <a:gdLst/>
              <a:ahLst/>
              <a:cxnLst/>
              <a:rect l="l" t="t" r="r" b="b"/>
              <a:pathLst>
                <a:path w="2437" h="2437" extrusionOk="0">
                  <a:moveTo>
                    <a:pt x="1224" y="1"/>
                  </a:moveTo>
                  <a:cubicBezTo>
                    <a:pt x="547" y="1"/>
                    <a:pt x="1" y="547"/>
                    <a:pt x="1" y="1225"/>
                  </a:cubicBezTo>
                  <a:cubicBezTo>
                    <a:pt x="1" y="1890"/>
                    <a:pt x="547" y="2437"/>
                    <a:pt x="1224" y="2437"/>
                  </a:cubicBezTo>
                  <a:cubicBezTo>
                    <a:pt x="1890" y="2437"/>
                    <a:pt x="2437" y="1890"/>
                    <a:pt x="2437" y="1225"/>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18"/>
            <p:cNvSpPr/>
            <p:nvPr/>
          </p:nvSpPr>
          <p:spPr>
            <a:xfrm>
              <a:off x="1368775" y="11276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18"/>
            <p:cNvSpPr/>
            <p:nvPr/>
          </p:nvSpPr>
          <p:spPr>
            <a:xfrm>
              <a:off x="1576725" y="11276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18"/>
            <p:cNvSpPr/>
            <p:nvPr/>
          </p:nvSpPr>
          <p:spPr>
            <a:xfrm>
              <a:off x="1784675" y="11276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18"/>
            <p:cNvSpPr/>
            <p:nvPr/>
          </p:nvSpPr>
          <p:spPr>
            <a:xfrm>
              <a:off x="1954300" y="1127625"/>
              <a:ext cx="60925" cy="60925"/>
            </a:xfrm>
            <a:custGeom>
              <a:avLst/>
              <a:gdLst/>
              <a:ahLst/>
              <a:cxnLst/>
              <a:rect l="l" t="t" r="r" b="b"/>
              <a:pathLst>
                <a:path w="2437" h="2437" extrusionOk="0">
                  <a:moveTo>
                    <a:pt x="1225" y="1"/>
                  </a:moveTo>
                  <a:cubicBezTo>
                    <a:pt x="548" y="1"/>
                    <a:pt x="1" y="547"/>
                    <a:pt x="1" y="1225"/>
                  </a:cubicBezTo>
                  <a:cubicBezTo>
                    <a:pt x="1" y="1890"/>
                    <a:pt x="548"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18"/>
            <p:cNvSpPr/>
            <p:nvPr/>
          </p:nvSpPr>
          <p:spPr>
            <a:xfrm>
              <a:off x="1160825" y="1335575"/>
              <a:ext cx="60925" cy="60925"/>
            </a:xfrm>
            <a:custGeom>
              <a:avLst/>
              <a:gdLst/>
              <a:ahLst/>
              <a:cxnLst/>
              <a:rect l="l" t="t" r="r" b="b"/>
              <a:pathLst>
                <a:path w="2437" h="2437" extrusionOk="0">
                  <a:moveTo>
                    <a:pt x="1224" y="1"/>
                  </a:moveTo>
                  <a:cubicBezTo>
                    <a:pt x="547" y="1"/>
                    <a:pt x="1" y="547"/>
                    <a:pt x="1" y="1225"/>
                  </a:cubicBezTo>
                  <a:cubicBezTo>
                    <a:pt x="1" y="1890"/>
                    <a:pt x="547" y="2437"/>
                    <a:pt x="1224" y="2437"/>
                  </a:cubicBezTo>
                  <a:cubicBezTo>
                    <a:pt x="1890" y="2437"/>
                    <a:pt x="2437" y="1890"/>
                    <a:pt x="2437" y="1225"/>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18"/>
            <p:cNvSpPr/>
            <p:nvPr/>
          </p:nvSpPr>
          <p:spPr>
            <a:xfrm>
              <a:off x="1368775" y="13355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18"/>
            <p:cNvSpPr/>
            <p:nvPr/>
          </p:nvSpPr>
          <p:spPr>
            <a:xfrm>
              <a:off x="1576725" y="13355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18"/>
            <p:cNvSpPr/>
            <p:nvPr/>
          </p:nvSpPr>
          <p:spPr>
            <a:xfrm>
              <a:off x="1784675" y="13355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18"/>
            <p:cNvSpPr/>
            <p:nvPr/>
          </p:nvSpPr>
          <p:spPr>
            <a:xfrm>
              <a:off x="1954300" y="1335575"/>
              <a:ext cx="60925" cy="60925"/>
            </a:xfrm>
            <a:custGeom>
              <a:avLst/>
              <a:gdLst/>
              <a:ahLst/>
              <a:cxnLst/>
              <a:rect l="l" t="t" r="r" b="b"/>
              <a:pathLst>
                <a:path w="2437" h="2437" extrusionOk="0">
                  <a:moveTo>
                    <a:pt x="1225" y="1"/>
                  </a:moveTo>
                  <a:cubicBezTo>
                    <a:pt x="548" y="1"/>
                    <a:pt x="1" y="547"/>
                    <a:pt x="1" y="1225"/>
                  </a:cubicBezTo>
                  <a:cubicBezTo>
                    <a:pt x="1" y="1890"/>
                    <a:pt x="548"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18"/>
            <p:cNvSpPr/>
            <p:nvPr/>
          </p:nvSpPr>
          <p:spPr>
            <a:xfrm>
              <a:off x="1160825" y="1543825"/>
              <a:ext cx="60925" cy="60625"/>
            </a:xfrm>
            <a:custGeom>
              <a:avLst/>
              <a:gdLst/>
              <a:ahLst/>
              <a:cxnLst/>
              <a:rect l="l" t="t" r="r" b="b"/>
              <a:pathLst>
                <a:path w="2437" h="2425" extrusionOk="0">
                  <a:moveTo>
                    <a:pt x="1224" y="1"/>
                  </a:moveTo>
                  <a:cubicBezTo>
                    <a:pt x="547" y="1"/>
                    <a:pt x="1" y="535"/>
                    <a:pt x="1" y="1213"/>
                  </a:cubicBezTo>
                  <a:cubicBezTo>
                    <a:pt x="1" y="1878"/>
                    <a:pt x="547" y="2425"/>
                    <a:pt x="1224" y="2425"/>
                  </a:cubicBezTo>
                  <a:cubicBezTo>
                    <a:pt x="1890" y="2425"/>
                    <a:pt x="2437" y="1878"/>
                    <a:pt x="2437" y="1213"/>
                  </a:cubicBezTo>
                  <a:cubicBezTo>
                    <a:pt x="2437" y="535"/>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18"/>
            <p:cNvSpPr/>
            <p:nvPr/>
          </p:nvSpPr>
          <p:spPr>
            <a:xfrm>
              <a:off x="1368775" y="1543825"/>
              <a:ext cx="60925" cy="60625"/>
            </a:xfrm>
            <a:custGeom>
              <a:avLst/>
              <a:gdLst/>
              <a:ahLst/>
              <a:cxnLst/>
              <a:rect l="l" t="t" r="r" b="b"/>
              <a:pathLst>
                <a:path w="2437" h="2425" extrusionOk="0">
                  <a:moveTo>
                    <a:pt x="1225" y="1"/>
                  </a:moveTo>
                  <a:cubicBezTo>
                    <a:pt x="547" y="1"/>
                    <a:pt x="1" y="535"/>
                    <a:pt x="1" y="1213"/>
                  </a:cubicBezTo>
                  <a:cubicBezTo>
                    <a:pt x="1" y="1878"/>
                    <a:pt x="547" y="2425"/>
                    <a:pt x="1225" y="2425"/>
                  </a:cubicBezTo>
                  <a:cubicBezTo>
                    <a:pt x="1890" y="2425"/>
                    <a:pt x="2437" y="1878"/>
                    <a:pt x="2437" y="1213"/>
                  </a:cubicBezTo>
                  <a:cubicBezTo>
                    <a:pt x="2437" y="535"/>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18"/>
            <p:cNvSpPr/>
            <p:nvPr/>
          </p:nvSpPr>
          <p:spPr>
            <a:xfrm>
              <a:off x="1576725" y="1543825"/>
              <a:ext cx="60925" cy="60625"/>
            </a:xfrm>
            <a:custGeom>
              <a:avLst/>
              <a:gdLst/>
              <a:ahLst/>
              <a:cxnLst/>
              <a:rect l="l" t="t" r="r" b="b"/>
              <a:pathLst>
                <a:path w="2437" h="2425" extrusionOk="0">
                  <a:moveTo>
                    <a:pt x="1225" y="1"/>
                  </a:moveTo>
                  <a:cubicBezTo>
                    <a:pt x="547" y="1"/>
                    <a:pt x="1" y="535"/>
                    <a:pt x="1" y="1213"/>
                  </a:cubicBezTo>
                  <a:cubicBezTo>
                    <a:pt x="1" y="1878"/>
                    <a:pt x="547" y="2425"/>
                    <a:pt x="1225" y="2425"/>
                  </a:cubicBezTo>
                  <a:cubicBezTo>
                    <a:pt x="1890" y="2425"/>
                    <a:pt x="2437" y="1878"/>
                    <a:pt x="2437" y="1213"/>
                  </a:cubicBezTo>
                  <a:cubicBezTo>
                    <a:pt x="2437" y="535"/>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18"/>
            <p:cNvSpPr/>
            <p:nvPr/>
          </p:nvSpPr>
          <p:spPr>
            <a:xfrm>
              <a:off x="1784675" y="1543825"/>
              <a:ext cx="60925" cy="60625"/>
            </a:xfrm>
            <a:custGeom>
              <a:avLst/>
              <a:gdLst/>
              <a:ahLst/>
              <a:cxnLst/>
              <a:rect l="l" t="t" r="r" b="b"/>
              <a:pathLst>
                <a:path w="2437" h="2425" extrusionOk="0">
                  <a:moveTo>
                    <a:pt x="1225" y="1"/>
                  </a:moveTo>
                  <a:cubicBezTo>
                    <a:pt x="547" y="1"/>
                    <a:pt x="1" y="535"/>
                    <a:pt x="1" y="1213"/>
                  </a:cubicBezTo>
                  <a:cubicBezTo>
                    <a:pt x="1" y="1878"/>
                    <a:pt x="547" y="2425"/>
                    <a:pt x="1225" y="2425"/>
                  </a:cubicBezTo>
                  <a:cubicBezTo>
                    <a:pt x="1890" y="2425"/>
                    <a:pt x="2437" y="1878"/>
                    <a:pt x="2437" y="1213"/>
                  </a:cubicBezTo>
                  <a:cubicBezTo>
                    <a:pt x="2437" y="535"/>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18"/>
            <p:cNvSpPr/>
            <p:nvPr/>
          </p:nvSpPr>
          <p:spPr>
            <a:xfrm>
              <a:off x="1954300" y="1543825"/>
              <a:ext cx="60925" cy="60625"/>
            </a:xfrm>
            <a:custGeom>
              <a:avLst/>
              <a:gdLst/>
              <a:ahLst/>
              <a:cxnLst/>
              <a:rect l="l" t="t" r="r" b="b"/>
              <a:pathLst>
                <a:path w="2437" h="2425" extrusionOk="0">
                  <a:moveTo>
                    <a:pt x="1225" y="1"/>
                  </a:moveTo>
                  <a:cubicBezTo>
                    <a:pt x="548" y="1"/>
                    <a:pt x="1" y="535"/>
                    <a:pt x="1" y="1213"/>
                  </a:cubicBezTo>
                  <a:cubicBezTo>
                    <a:pt x="1" y="1878"/>
                    <a:pt x="548" y="2425"/>
                    <a:pt x="1225" y="2425"/>
                  </a:cubicBezTo>
                  <a:cubicBezTo>
                    <a:pt x="1890" y="2425"/>
                    <a:pt x="2437" y="1878"/>
                    <a:pt x="2437" y="1213"/>
                  </a:cubicBezTo>
                  <a:cubicBezTo>
                    <a:pt x="2437" y="535"/>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18"/>
            <p:cNvSpPr/>
            <p:nvPr/>
          </p:nvSpPr>
          <p:spPr>
            <a:xfrm>
              <a:off x="1160825" y="1751775"/>
              <a:ext cx="60925" cy="60925"/>
            </a:xfrm>
            <a:custGeom>
              <a:avLst/>
              <a:gdLst/>
              <a:ahLst/>
              <a:cxnLst/>
              <a:rect l="l" t="t" r="r" b="b"/>
              <a:pathLst>
                <a:path w="2437" h="2437" extrusionOk="0">
                  <a:moveTo>
                    <a:pt x="1224" y="1"/>
                  </a:moveTo>
                  <a:cubicBezTo>
                    <a:pt x="547" y="1"/>
                    <a:pt x="1" y="547"/>
                    <a:pt x="1" y="1213"/>
                  </a:cubicBezTo>
                  <a:cubicBezTo>
                    <a:pt x="1" y="1890"/>
                    <a:pt x="547" y="2437"/>
                    <a:pt x="1224" y="2437"/>
                  </a:cubicBezTo>
                  <a:cubicBezTo>
                    <a:pt x="1890" y="2437"/>
                    <a:pt x="2437" y="1890"/>
                    <a:pt x="2437" y="1213"/>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18"/>
            <p:cNvSpPr/>
            <p:nvPr/>
          </p:nvSpPr>
          <p:spPr>
            <a:xfrm>
              <a:off x="1368775" y="17517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18"/>
            <p:cNvSpPr/>
            <p:nvPr/>
          </p:nvSpPr>
          <p:spPr>
            <a:xfrm>
              <a:off x="1576725" y="17517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18"/>
            <p:cNvSpPr/>
            <p:nvPr/>
          </p:nvSpPr>
          <p:spPr>
            <a:xfrm>
              <a:off x="1784675" y="17517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18"/>
            <p:cNvSpPr/>
            <p:nvPr/>
          </p:nvSpPr>
          <p:spPr>
            <a:xfrm>
              <a:off x="1954300" y="1751775"/>
              <a:ext cx="60925" cy="60925"/>
            </a:xfrm>
            <a:custGeom>
              <a:avLst/>
              <a:gdLst/>
              <a:ahLst/>
              <a:cxnLst/>
              <a:rect l="l" t="t" r="r" b="b"/>
              <a:pathLst>
                <a:path w="2437" h="2437" extrusionOk="0">
                  <a:moveTo>
                    <a:pt x="1225" y="1"/>
                  </a:moveTo>
                  <a:cubicBezTo>
                    <a:pt x="548" y="1"/>
                    <a:pt x="1" y="547"/>
                    <a:pt x="1" y="1213"/>
                  </a:cubicBezTo>
                  <a:cubicBezTo>
                    <a:pt x="1" y="1890"/>
                    <a:pt x="548"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18"/>
            <p:cNvSpPr/>
            <p:nvPr/>
          </p:nvSpPr>
          <p:spPr>
            <a:xfrm>
              <a:off x="1160825" y="1960325"/>
              <a:ext cx="60925" cy="60925"/>
            </a:xfrm>
            <a:custGeom>
              <a:avLst/>
              <a:gdLst/>
              <a:ahLst/>
              <a:cxnLst/>
              <a:rect l="l" t="t" r="r" b="b"/>
              <a:pathLst>
                <a:path w="2437" h="2437" extrusionOk="0">
                  <a:moveTo>
                    <a:pt x="1224" y="1"/>
                  </a:moveTo>
                  <a:cubicBezTo>
                    <a:pt x="547" y="1"/>
                    <a:pt x="1" y="547"/>
                    <a:pt x="1" y="1213"/>
                  </a:cubicBezTo>
                  <a:cubicBezTo>
                    <a:pt x="1" y="1890"/>
                    <a:pt x="547" y="2437"/>
                    <a:pt x="1224" y="2437"/>
                  </a:cubicBezTo>
                  <a:cubicBezTo>
                    <a:pt x="1890" y="2437"/>
                    <a:pt x="2437" y="1890"/>
                    <a:pt x="2437" y="1213"/>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2196;p18"/>
            <p:cNvSpPr/>
            <p:nvPr/>
          </p:nvSpPr>
          <p:spPr>
            <a:xfrm>
              <a:off x="1368775" y="196032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2197;p18"/>
            <p:cNvSpPr/>
            <p:nvPr/>
          </p:nvSpPr>
          <p:spPr>
            <a:xfrm>
              <a:off x="1576725" y="196032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18"/>
            <p:cNvSpPr/>
            <p:nvPr/>
          </p:nvSpPr>
          <p:spPr>
            <a:xfrm>
              <a:off x="1784675" y="196032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18"/>
            <p:cNvSpPr/>
            <p:nvPr/>
          </p:nvSpPr>
          <p:spPr>
            <a:xfrm>
              <a:off x="1954300" y="1960325"/>
              <a:ext cx="60925" cy="60925"/>
            </a:xfrm>
            <a:custGeom>
              <a:avLst/>
              <a:gdLst/>
              <a:ahLst/>
              <a:cxnLst/>
              <a:rect l="l" t="t" r="r" b="b"/>
              <a:pathLst>
                <a:path w="2437" h="2437" extrusionOk="0">
                  <a:moveTo>
                    <a:pt x="1225" y="1"/>
                  </a:moveTo>
                  <a:cubicBezTo>
                    <a:pt x="548" y="1"/>
                    <a:pt x="1" y="547"/>
                    <a:pt x="1" y="1213"/>
                  </a:cubicBezTo>
                  <a:cubicBezTo>
                    <a:pt x="1" y="1890"/>
                    <a:pt x="548"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18"/>
            <p:cNvSpPr/>
            <p:nvPr/>
          </p:nvSpPr>
          <p:spPr>
            <a:xfrm>
              <a:off x="1160825" y="2168275"/>
              <a:ext cx="60925" cy="60925"/>
            </a:xfrm>
            <a:custGeom>
              <a:avLst/>
              <a:gdLst/>
              <a:ahLst/>
              <a:cxnLst/>
              <a:rect l="l" t="t" r="r" b="b"/>
              <a:pathLst>
                <a:path w="2437" h="2437" extrusionOk="0">
                  <a:moveTo>
                    <a:pt x="1224" y="1"/>
                  </a:moveTo>
                  <a:cubicBezTo>
                    <a:pt x="547" y="1"/>
                    <a:pt x="1" y="547"/>
                    <a:pt x="1" y="1213"/>
                  </a:cubicBezTo>
                  <a:cubicBezTo>
                    <a:pt x="1" y="1890"/>
                    <a:pt x="547" y="2437"/>
                    <a:pt x="1224" y="2437"/>
                  </a:cubicBezTo>
                  <a:cubicBezTo>
                    <a:pt x="1890" y="2437"/>
                    <a:pt x="2437" y="1890"/>
                    <a:pt x="2437" y="1213"/>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18"/>
            <p:cNvSpPr/>
            <p:nvPr/>
          </p:nvSpPr>
          <p:spPr>
            <a:xfrm>
              <a:off x="1368775" y="21682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18"/>
            <p:cNvSpPr/>
            <p:nvPr/>
          </p:nvSpPr>
          <p:spPr>
            <a:xfrm>
              <a:off x="1576725" y="21682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18"/>
            <p:cNvSpPr/>
            <p:nvPr/>
          </p:nvSpPr>
          <p:spPr>
            <a:xfrm>
              <a:off x="1784675" y="21682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18"/>
            <p:cNvSpPr/>
            <p:nvPr/>
          </p:nvSpPr>
          <p:spPr>
            <a:xfrm>
              <a:off x="1954300" y="2168275"/>
              <a:ext cx="60925" cy="60925"/>
            </a:xfrm>
            <a:custGeom>
              <a:avLst/>
              <a:gdLst/>
              <a:ahLst/>
              <a:cxnLst/>
              <a:rect l="l" t="t" r="r" b="b"/>
              <a:pathLst>
                <a:path w="2437" h="2437" extrusionOk="0">
                  <a:moveTo>
                    <a:pt x="1225" y="1"/>
                  </a:moveTo>
                  <a:cubicBezTo>
                    <a:pt x="548" y="1"/>
                    <a:pt x="1" y="547"/>
                    <a:pt x="1" y="1213"/>
                  </a:cubicBezTo>
                  <a:cubicBezTo>
                    <a:pt x="1" y="1890"/>
                    <a:pt x="548"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18"/>
            <p:cNvSpPr/>
            <p:nvPr/>
          </p:nvSpPr>
          <p:spPr>
            <a:xfrm>
              <a:off x="1160825" y="2376225"/>
              <a:ext cx="60925" cy="60925"/>
            </a:xfrm>
            <a:custGeom>
              <a:avLst/>
              <a:gdLst/>
              <a:ahLst/>
              <a:cxnLst/>
              <a:rect l="l" t="t" r="r" b="b"/>
              <a:pathLst>
                <a:path w="2437" h="2437" extrusionOk="0">
                  <a:moveTo>
                    <a:pt x="1224" y="1"/>
                  </a:moveTo>
                  <a:cubicBezTo>
                    <a:pt x="547" y="1"/>
                    <a:pt x="1" y="547"/>
                    <a:pt x="1" y="1225"/>
                  </a:cubicBezTo>
                  <a:cubicBezTo>
                    <a:pt x="1" y="1890"/>
                    <a:pt x="547" y="2437"/>
                    <a:pt x="1224" y="2437"/>
                  </a:cubicBezTo>
                  <a:cubicBezTo>
                    <a:pt x="1890" y="2437"/>
                    <a:pt x="2437" y="1890"/>
                    <a:pt x="2437" y="1225"/>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18"/>
            <p:cNvSpPr/>
            <p:nvPr/>
          </p:nvSpPr>
          <p:spPr>
            <a:xfrm>
              <a:off x="1368775" y="23762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18"/>
            <p:cNvSpPr/>
            <p:nvPr/>
          </p:nvSpPr>
          <p:spPr>
            <a:xfrm>
              <a:off x="1576725" y="23762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18"/>
            <p:cNvSpPr/>
            <p:nvPr/>
          </p:nvSpPr>
          <p:spPr>
            <a:xfrm>
              <a:off x="1784675" y="23762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18"/>
            <p:cNvSpPr/>
            <p:nvPr/>
          </p:nvSpPr>
          <p:spPr>
            <a:xfrm>
              <a:off x="1954300" y="2376225"/>
              <a:ext cx="60925" cy="60925"/>
            </a:xfrm>
            <a:custGeom>
              <a:avLst/>
              <a:gdLst/>
              <a:ahLst/>
              <a:cxnLst/>
              <a:rect l="l" t="t" r="r" b="b"/>
              <a:pathLst>
                <a:path w="2437" h="2437" extrusionOk="0">
                  <a:moveTo>
                    <a:pt x="1225" y="1"/>
                  </a:moveTo>
                  <a:cubicBezTo>
                    <a:pt x="548" y="1"/>
                    <a:pt x="1" y="547"/>
                    <a:pt x="1" y="1225"/>
                  </a:cubicBezTo>
                  <a:cubicBezTo>
                    <a:pt x="1" y="1890"/>
                    <a:pt x="548"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18"/>
            <p:cNvSpPr/>
            <p:nvPr/>
          </p:nvSpPr>
          <p:spPr>
            <a:xfrm>
              <a:off x="1160825" y="2584175"/>
              <a:ext cx="60925" cy="60925"/>
            </a:xfrm>
            <a:custGeom>
              <a:avLst/>
              <a:gdLst/>
              <a:ahLst/>
              <a:cxnLst/>
              <a:rect l="l" t="t" r="r" b="b"/>
              <a:pathLst>
                <a:path w="2437" h="2437" extrusionOk="0">
                  <a:moveTo>
                    <a:pt x="1224" y="1"/>
                  </a:moveTo>
                  <a:cubicBezTo>
                    <a:pt x="547" y="1"/>
                    <a:pt x="1" y="547"/>
                    <a:pt x="1" y="1225"/>
                  </a:cubicBezTo>
                  <a:cubicBezTo>
                    <a:pt x="1" y="1890"/>
                    <a:pt x="547" y="2437"/>
                    <a:pt x="1224" y="2437"/>
                  </a:cubicBezTo>
                  <a:cubicBezTo>
                    <a:pt x="1890" y="2437"/>
                    <a:pt x="2437" y="1890"/>
                    <a:pt x="2437" y="1225"/>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18"/>
            <p:cNvSpPr/>
            <p:nvPr/>
          </p:nvSpPr>
          <p:spPr>
            <a:xfrm>
              <a:off x="1368775" y="25841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18"/>
            <p:cNvSpPr/>
            <p:nvPr/>
          </p:nvSpPr>
          <p:spPr>
            <a:xfrm>
              <a:off x="1576725" y="25841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18"/>
            <p:cNvSpPr/>
            <p:nvPr/>
          </p:nvSpPr>
          <p:spPr>
            <a:xfrm>
              <a:off x="1784675" y="25841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18"/>
            <p:cNvSpPr/>
            <p:nvPr/>
          </p:nvSpPr>
          <p:spPr>
            <a:xfrm>
              <a:off x="1954300" y="2584175"/>
              <a:ext cx="60925" cy="60925"/>
            </a:xfrm>
            <a:custGeom>
              <a:avLst/>
              <a:gdLst/>
              <a:ahLst/>
              <a:cxnLst/>
              <a:rect l="l" t="t" r="r" b="b"/>
              <a:pathLst>
                <a:path w="2437" h="2437" extrusionOk="0">
                  <a:moveTo>
                    <a:pt x="1225" y="1"/>
                  </a:moveTo>
                  <a:cubicBezTo>
                    <a:pt x="548" y="1"/>
                    <a:pt x="1" y="547"/>
                    <a:pt x="1" y="1225"/>
                  </a:cubicBezTo>
                  <a:cubicBezTo>
                    <a:pt x="1" y="1890"/>
                    <a:pt x="548"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18"/>
            <p:cNvSpPr/>
            <p:nvPr/>
          </p:nvSpPr>
          <p:spPr>
            <a:xfrm>
              <a:off x="329025" y="9196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18"/>
            <p:cNvSpPr/>
            <p:nvPr/>
          </p:nvSpPr>
          <p:spPr>
            <a:xfrm>
              <a:off x="536975" y="9196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18"/>
            <p:cNvSpPr/>
            <p:nvPr/>
          </p:nvSpPr>
          <p:spPr>
            <a:xfrm>
              <a:off x="744925" y="9196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2218;p18"/>
            <p:cNvSpPr/>
            <p:nvPr/>
          </p:nvSpPr>
          <p:spPr>
            <a:xfrm>
              <a:off x="952875" y="919675"/>
              <a:ext cx="60925" cy="60925"/>
            </a:xfrm>
            <a:custGeom>
              <a:avLst/>
              <a:gdLst/>
              <a:ahLst/>
              <a:cxnLst/>
              <a:rect l="l" t="t" r="r" b="b"/>
              <a:pathLst>
                <a:path w="2437" h="2437" extrusionOk="0">
                  <a:moveTo>
                    <a:pt x="1213" y="1"/>
                  </a:moveTo>
                  <a:cubicBezTo>
                    <a:pt x="547" y="1"/>
                    <a:pt x="0" y="547"/>
                    <a:pt x="0" y="1213"/>
                  </a:cubicBezTo>
                  <a:cubicBezTo>
                    <a:pt x="0" y="1890"/>
                    <a:pt x="547" y="2437"/>
                    <a:pt x="1213" y="2437"/>
                  </a:cubicBezTo>
                  <a:cubicBezTo>
                    <a:pt x="1890" y="2437"/>
                    <a:pt x="2436" y="1890"/>
                    <a:pt x="2436" y="1213"/>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18"/>
            <p:cNvSpPr/>
            <p:nvPr/>
          </p:nvSpPr>
          <p:spPr>
            <a:xfrm>
              <a:off x="329025" y="11276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18"/>
            <p:cNvSpPr/>
            <p:nvPr/>
          </p:nvSpPr>
          <p:spPr>
            <a:xfrm>
              <a:off x="536975" y="11276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18"/>
            <p:cNvSpPr/>
            <p:nvPr/>
          </p:nvSpPr>
          <p:spPr>
            <a:xfrm>
              <a:off x="744925" y="11276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18"/>
            <p:cNvSpPr/>
            <p:nvPr/>
          </p:nvSpPr>
          <p:spPr>
            <a:xfrm>
              <a:off x="952875" y="1127625"/>
              <a:ext cx="60925" cy="60925"/>
            </a:xfrm>
            <a:custGeom>
              <a:avLst/>
              <a:gdLst/>
              <a:ahLst/>
              <a:cxnLst/>
              <a:rect l="l" t="t" r="r" b="b"/>
              <a:pathLst>
                <a:path w="2437" h="2437" extrusionOk="0">
                  <a:moveTo>
                    <a:pt x="1213" y="1"/>
                  </a:moveTo>
                  <a:cubicBezTo>
                    <a:pt x="547" y="1"/>
                    <a:pt x="0" y="547"/>
                    <a:pt x="0" y="1225"/>
                  </a:cubicBezTo>
                  <a:cubicBezTo>
                    <a:pt x="0" y="1890"/>
                    <a:pt x="547" y="2437"/>
                    <a:pt x="1213" y="2437"/>
                  </a:cubicBezTo>
                  <a:cubicBezTo>
                    <a:pt x="1890" y="2437"/>
                    <a:pt x="2436" y="1890"/>
                    <a:pt x="2436" y="1225"/>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18"/>
            <p:cNvSpPr/>
            <p:nvPr/>
          </p:nvSpPr>
          <p:spPr>
            <a:xfrm>
              <a:off x="329025" y="13355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18"/>
            <p:cNvSpPr/>
            <p:nvPr/>
          </p:nvSpPr>
          <p:spPr>
            <a:xfrm>
              <a:off x="536975" y="13355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18"/>
            <p:cNvSpPr/>
            <p:nvPr/>
          </p:nvSpPr>
          <p:spPr>
            <a:xfrm>
              <a:off x="744925" y="13355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18"/>
            <p:cNvSpPr/>
            <p:nvPr/>
          </p:nvSpPr>
          <p:spPr>
            <a:xfrm>
              <a:off x="952875" y="1335575"/>
              <a:ext cx="60925" cy="60925"/>
            </a:xfrm>
            <a:custGeom>
              <a:avLst/>
              <a:gdLst/>
              <a:ahLst/>
              <a:cxnLst/>
              <a:rect l="l" t="t" r="r" b="b"/>
              <a:pathLst>
                <a:path w="2437" h="2437" extrusionOk="0">
                  <a:moveTo>
                    <a:pt x="1213" y="1"/>
                  </a:moveTo>
                  <a:cubicBezTo>
                    <a:pt x="547" y="1"/>
                    <a:pt x="0" y="547"/>
                    <a:pt x="0" y="1225"/>
                  </a:cubicBezTo>
                  <a:cubicBezTo>
                    <a:pt x="0" y="1890"/>
                    <a:pt x="547" y="2437"/>
                    <a:pt x="1213" y="2437"/>
                  </a:cubicBezTo>
                  <a:cubicBezTo>
                    <a:pt x="1890" y="2437"/>
                    <a:pt x="2436" y="1890"/>
                    <a:pt x="2436" y="1225"/>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18"/>
            <p:cNvSpPr/>
            <p:nvPr/>
          </p:nvSpPr>
          <p:spPr>
            <a:xfrm>
              <a:off x="329025" y="1543825"/>
              <a:ext cx="60925" cy="60625"/>
            </a:xfrm>
            <a:custGeom>
              <a:avLst/>
              <a:gdLst/>
              <a:ahLst/>
              <a:cxnLst/>
              <a:rect l="l" t="t" r="r" b="b"/>
              <a:pathLst>
                <a:path w="2437" h="2425" extrusionOk="0">
                  <a:moveTo>
                    <a:pt x="1212" y="1"/>
                  </a:moveTo>
                  <a:cubicBezTo>
                    <a:pt x="547" y="1"/>
                    <a:pt x="0" y="535"/>
                    <a:pt x="0" y="1213"/>
                  </a:cubicBezTo>
                  <a:cubicBezTo>
                    <a:pt x="0" y="1878"/>
                    <a:pt x="547" y="2425"/>
                    <a:pt x="1212" y="2425"/>
                  </a:cubicBezTo>
                  <a:cubicBezTo>
                    <a:pt x="1890" y="2425"/>
                    <a:pt x="2436" y="1878"/>
                    <a:pt x="2436" y="1213"/>
                  </a:cubicBezTo>
                  <a:cubicBezTo>
                    <a:pt x="2436" y="535"/>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18"/>
            <p:cNvSpPr/>
            <p:nvPr/>
          </p:nvSpPr>
          <p:spPr>
            <a:xfrm>
              <a:off x="536975" y="1543825"/>
              <a:ext cx="60925" cy="60625"/>
            </a:xfrm>
            <a:custGeom>
              <a:avLst/>
              <a:gdLst/>
              <a:ahLst/>
              <a:cxnLst/>
              <a:rect l="l" t="t" r="r" b="b"/>
              <a:pathLst>
                <a:path w="2437" h="2425" extrusionOk="0">
                  <a:moveTo>
                    <a:pt x="1212" y="1"/>
                  </a:moveTo>
                  <a:cubicBezTo>
                    <a:pt x="547" y="1"/>
                    <a:pt x="0" y="535"/>
                    <a:pt x="0" y="1213"/>
                  </a:cubicBezTo>
                  <a:cubicBezTo>
                    <a:pt x="0" y="1878"/>
                    <a:pt x="547" y="2425"/>
                    <a:pt x="1212" y="2425"/>
                  </a:cubicBezTo>
                  <a:cubicBezTo>
                    <a:pt x="1890" y="2425"/>
                    <a:pt x="2436" y="1878"/>
                    <a:pt x="2436" y="1213"/>
                  </a:cubicBezTo>
                  <a:cubicBezTo>
                    <a:pt x="2436" y="535"/>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18"/>
            <p:cNvSpPr/>
            <p:nvPr/>
          </p:nvSpPr>
          <p:spPr>
            <a:xfrm>
              <a:off x="744925" y="1543825"/>
              <a:ext cx="60925" cy="60625"/>
            </a:xfrm>
            <a:custGeom>
              <a:avLst/>
              <a:gdLst/>
              <a:ahLst/>
              <a:cxnLst/>
              <a:rect l="l" t="t" r="r" b="b"/>
              <a:pathLst>
                <a:path w="2437" h="2425" extrusionOk="0">
                  <a:moveTo>
                    <a:pt x="1212" y="1"/>
                  </a:moveTo>
                  <a:cubicBezTo>
                    <a:pt x="547" y="1"/>
                    <a:pt x="0" y="535"/>
                    <a:pt x="0" y="1213"/>
                  </a:cubicBezTo>
                  <a:cubicBezTo>
                    <a:pt x="0" y="1878"/>
                    <a:pt x="547" y="2425"/>
                    <a:pt x="1212" y="2425"/>
                  </a:cubicBezTo>
                  <a:cubicBezTo>
                    <a:pt x="1890" y="2425"/>
                    <a:pt x="2436" y="1878"/>
                    <a:pt x="2436" y="1213"/>
                  </a:cubicBezTo>
                  <a:cubicBezTo>
                    <a:pt x="2436" y="535"/>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18"/>
            <p:cNvSpPr/>
            <p:nvPr/>
          </p:nvSpPr>
          <p:spPr>
            <a:xfrm>
              <a:off x="952875" y="1543825"/>
              <a:ext cx="60925" cy="60625"/>
            </a:xfrm>
            <a:custGeom>
              <a:avLst/>
              <a:gdLst/>
              <a:ahLst/>
              <a:cxnLst/>
              <a:rect l="l" t="t" r="r" b="b"/>
              <a:pathLst>
                <a:path w="2437" h="2425" extrusionOk="0">
                  <a:moveTo>
                    <a:pt x="1213" y="1"/>
                  </a:moveTo>
                  <a:cubicBezTo>
                    <a:pt x="547" y="1"/>
                    <a:pt x="0" y="535"/>
                    <a:pt x="0" y="1213"/>
                  </a:cubicBezTo>
                  <a:cubicBezTo>
                    <a:pt x="0" y="1878"/>
                    <a:pt x="547" y="2425"/>
                    <a:pt x="1213" y="2425"/>
                  </a:cubicBezTo>
                  <a:cubicBezTo>
                    <a:pt x="1890" y="2425"/>
                    <a:pt x="2436" y="1878"/>
                    <a:pt x="2436" y="1213"/>
                  </a:cubicBezTo>
                  <a:cubicBezTo>
                    <a:pt x="2436" y="535"/>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18"/>
            <p:cNvSpPr/>
            <p:nvPr/>
          </p:nvSpPr>
          <p:spPr>
            <a:xfrm>
              <a:off x="329025" y="17517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2232;p18"/>
            <p:cNvSpPr/>
            <p:nvPr/>
          </p:nvSpPr>
          <p:spPr>
            <a:xfrm>
              <a:off x="536975" y="17517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2233;p18"/>
            <p:cNvSpPr/>
            <p:nvPr/>
          </p:nvSpPr>
          <p:spPr>
            <a:xfrm>
              <a:off x="744925" y="17517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18"/>
            <p:cNvSpPr/>
            <p:nvPr/>
          </p:nvSpPr>
          <p:spPr>
            <a:xfrm>
              <a:off x="952875" y="1751775"/>
              <a:ext cx="60925" cy="60925"/>
            </a:xfrm>
            <a:custGeom>
              <a:avLst/>
              <a:gdLst/>
              <a:ahLst/>
              <a:cxnLst/>
              <a:rect l="l" t="t" r="r" b="b"/>
              <a:pathLst>
                <a:path w="2437" h="2437" extrusionOk="0">
                  <a:moveTo>
                    <a:pt x="1213" y="1"/>
                  </a:moveTo>
                  <a:cubicBezTo>
                    <a:pt x="547" y="1"/>
                    <a:pt x="0" y="547"/>
                    <a:pt x="0" y="1213"/>
                  </a:cubicBezTo>
                  <a:cubicBezTo>
                    <a:pt x="0" y="1890"/>
                    <a:pt x="547" y="2437"/>
                    <a:pt x="1213" y="2437"/>
                  </a:cubicBezTo>
                  <a:cubicBezTo>
                    <a:pt x="1890" y="2437"/>
                    <a:pt x="2436" y="1890"/>
                    <a:pt x="2436" y="1213"/>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18"/>
            <p:cNvSpPr/>
            <p:nvPr/>
          </p:nvSpPr>
          <p:spPr>
            <a:xfrm>
              <a:off x="329025" y="196032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2236;p18"/>
            <p:cNvSpPr/>
            <p:nvPr/>
          </p:nvSpPr>
          <p:spPr>
            <a:xfrm>
              <a:off x="536975" y="196032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2237;p18"/>
            <p:cNvSpPr/>
            <p:nvPr/>
          </p:nvSpPr>
          <p:spPr>
            <a:xfrm>
              <a:off x="744925" y="196032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18"/>
            <p:cNvSpPr/>
            <p:nvPr/>
          </p:nvSpPr>
          <p:spPr>
            <a:xfrm>
              <a:off x="952875" y="1960325"/>
              <a:ext cx="60925" cy="60925"/>
            </a:xfrm>
            <a:custGeom>
              <a:avLst/>
              <a:gdLst/>
              <a:ahLst/>
              <a:cxnLst/>
              <a:rect l="l" t="t" r="r" b="b"/>
              <a:pathLst>
                <a:path w="2437" h="2437" extrusionOk="0">
                  <a:moveTo>
                    <a:pt x="1213" y="1"/>
                  </a:moveTo>
                  <a:cubicBezTo>
                    <a:pt x="547" y="1"/>
                    <a:pt x="0" y="547"/>
                    <a:pt x="0" y="1213"/>
                  </a:cubicBezTo>
                  <a:cubicBezTo>
                    <a:pt x="0" y="1890"/>
                    <a:pt x="547" y="2437"/>
                    <a:pt x="1213" y="2437"/>
                  </a:cubicBezTo>
                  <a:cubicBezTo>
                    <a:pt x="1890" y="2437"/>
                    <a:pt x="2436" y="1890"/>
                    <a:pt x="2436" y="1213"/>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2239;p18"/>
            <p:cNvSpPr/>
            <p:nvPr/>
          </p:nvSpPr>
          <p:spPr>
            <a:xfrm>
              <a:off x="329025" y="21682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 name="Google Shape;2240;p18"/>
            <p:cNvSpPr/>
            <p:nvPr/>
          </p:nvSpPr>
          <p:spPr>
            <a:xfrm>
              <a:off x="536975" y="21682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18"/>
            <p:cNvSpPr/>
            <p:nvPr/>
          </p:nvSpPr>
          <p:spPr>
            <a:xfrm>
              <a:off x="744925" y="21682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 name="Google Shape;2242;p18"/>
            <p:cNvSpPr/>
            <p:nvPr/>
          </p:nvSpPr>
          <p:spPr>
            <a:xfrm>
              <a:off x="952875" y="2168275"/>
              <a:ext cx="60925" cy="60925"/>
            </a:xfrm>
            <a:custGeom>
              <a:avLst/>
              <a:gdLst/>
              <a:ahLst/>
              <a:cxnLst/>
              <a:rect l="l" t="t" r="r" b="b"/>
              <a:pathLst>
                <a:path w="2437" h="2437" extrusionOk="0">
                  <a:moveTo>
                    <a:pt x="1213" y="1"/>
                  </a:moveTo>
                  <a:cubicBezTo>
                    <a:pt x="547" y="1"/>
                    <a:pt x="0" y="547"/>
                    <a:pt x="0" y="1213"/>
                  </a:cubicBezTo>
                  <a:cubicBezTo>
                    <a:pt x="0" y="1890"/>
                    <a:pt x="547" y="2437"/>
                    <a:pt x="1213" y="2437"/>
                  </a:cubicBezTo>
                  <a:cubicBezTo>
                    <a:pt x="1890" y="2437"/>
                    <a:pt x="2436" y="1890"/>
                    <a:pt x="2436" y="1213"/>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 name="Google Shape;2243;p18"/>
            <p:cNvSpPr/>
            <p:nvPr/>
          </p:nvSpPr>
          <p:spPr>
            <a:xfrm>
              <a:off x="329025" y="23762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18"/>
            <p:cNvSpPr/>
            <p:nvPr/>
          </p:nvSpPr>
          <p:spPr>
            <a:xfrm>
              <a:off x="536975" y="23762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18"/>
            <p:cNvSpPr/>
            <p:nvPr/>
          </p:nvSpPr>
          <p:spPr>
            <a:xfrm>
              <a:off x="744925" y="23762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 name="Google Shape;2246;p18"/>
            <p:cNvSpPr/>
            <p:nvPr/>
          </p:nvSpPr>
          <p:spPr>
            <a:xfrm>
              <a:off x="952875" y="2376225"/>
              <a:ext cx="60925" cy="60925"/>
            </a:xfrm>
            <a:custGeom>
              <a:avLst/>
              <a:gdLst/>
              <a:ahLst/>
              <a:cxnLst/>
              <a:rect l="l" t="t" r="r" b="b"/>
              <a:pathLst>
                <a:path w="2437" h="2437" extrusionOk="0">
                  <a:moveTo>
                    <a:pt x="1213" y="1"/>
                  </a:moveTo>
                  <a:cubicBezTo>
                    <a:pt x="547" y="1"/>
                    <a:pt x="0" y="547"/>
                    <a:pt x="0" y="1225"/>
                  </a:cubicBezTo>
                  <a:cubicBezTo>
                    <a:pt x="0" y="1890"/>
                    <a:pt x="547" y="2437"/>
                    <a:pt x="1213" y="2437"/>
                  </a:cubicBezTo>
                  <a:cubicBezTo>
                    <a:pt x="1890" y="2437"/>
                    <a:pt x="2436" y="1890"/>
                    <a:pt x="2436" y="1225"/>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 name="Google Shape;2247;p18"/>
            <p:cNvSpPr/>
            <p:nvPr/>
          </p:nvSpPr>
          <p:spPr>
            <a:xfrm>
              <a:off x="329025" y="25841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 name="Google Shape;2248;p18"/>
            <p:cNvSpPr/>
            <p:nvPr/>
          </p:nvSpPr>
          <p:spPr>
            <a:xfrm>
              <a:off x="536975" y="25841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 name="Google Shape;2249;p18"/>
            <p:cNvSpPr/>
            <p:nvPr/>
          </p:nvSpPr>
          <p:spPr>
            <a:xfrm>
              <a:off x="744925" y="25841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 name="Google Shape;2250;p18"/>
            <p:cNvSpPr/>
            <p:nvPr/>
          </p:nvSpPr>
          <p:spPr>
            <a:xfrm>
              <a:off x="952875" y="2584175"/>
              <a:ext cx="60925" cy="60925"/>
            </a:xfrm>
            <a:custGeom>
              <a:avLst/>
              <a:gdLst/>
              <a:ahLst/>
              <a:cxnLst/>
              <a:rect l="l" t="t" r="r" b="b"/>
              <a:pathLst>
                <a:path w="2437" h="2437" extrusionOk="0">
                  <a:moveTo>
                    <a:pt x="1213" y="1"/>
                  </a:moveTo>
                  <a:cubicBezTo>
                    <a:pt x="547" y="1"/>
                    <a:pt x="0" y="547"/>
                    <a:pt x="0" y="1225"/>
                  </a:cubicBezTo>
                  <a:cubicBezTo>
                    <a:pt x="0" y="1890"/>
                    <a:pt x="547" y="2437"/>
                    <a:pt x="1213" y="2437"/>
                  </a:cubicBezTo>
                  <a:cubicBezTo>
                    <a:pt x="1890" y="2437"/>
                    <a:pt x="2436" y="1890"/>
                    <a:pt x="2436" y="1225"/>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18"/>
            <p:cNvSpPr/>
            <p:nvPr/>
          </p:nvSpPr>
          <p:spPr>
            <a:xfrm>
              <a:off x="6855150" y="1831350"/>
              <a:ext cx="347900" cy="305800"/>
            </a:xfrm>
            <a:custGeom>
              <a:avLst/>
              <a:gdLst/>
              <a:ahLst/>
              <a:cxnLst/>
              <a:rect l="l" t="t" r="r" b="b"/>
              <a:pathLst>
                <a:path w="13916" h="12232" extrusionOk="0">
                  <a:moveTo>
                    <a:pt x="6961" y="2175"/>
                  </a:moveTo>
                  <a:cubicBezTo>
                    <a:pt x="8225" y="2175"/>
                    <a:pt x="9467" y="2784"/>
                    <a:pt x="10232" y="3912"/>
                  </a:cubicBezTo>
                  <a:cubicBezTo>
                    <a:pt x="11444" y="5718"/>
                    <a:pt x="10968" y="8166"/>
                    <a:pt x="9162" y="9390"/>
                  </a:cubicBezTo>
                  <a:cubicBezTo>
                    <a:pt x="8487" y="9843"/>
                    <a:pt x="7722" y="10060"/>
                    <a:pt x="6964" y="10060"/>
                  </a:cubicBezTo>
                  <a:cubicBezTo>
                    <a:pt x="5697" y="10060"/>
                    <a:pt x="4451" y="9451"/>
                    <a:pt x="3684" y="8320"/>
                  </a:cubicBezTo>
                  <a:cubicBezTo>
                    <a:pt x="2472" y="6526"/>
                    <a:pt x="2947" y="4066"/>
                    <a:pt x="4754" y="2854"/>
                  </a:cubicBezTo>
                  <a:cubicBezTo>
                    <a:pt x="5432" y="2395"/>
                    <a:pt x="6200" y="2175"/>
                    <a:pt x="6961" y="2175"/>
                  </a:cubicBezTo>
                  <a:close/>
                  <a:moveTo>
                    <a:pt x="6949" y="1"/>
                  </a:moveTo>
                  <a:cubicBezTo>
                    <a:pt x="5771" y="1"/>
                    <a:pt x="4580" y="340"/>
                    <a:pt x="3530" y="1048"/>
                  </a:cubicBezTo>
                  <a:cubicBezTo>
                    <a:pt x="737" y="2937"/>
                    <a:pt x="0" y="6740"/>
                    <a:pt x="1890" y="9544"/>
                  </a:cubicBezTo>
                  <a:cubicBezTo>
                    <a:pt x="3071" y="11290"/>
                    <a:pt x="4999" y="12232"/>
                    <a:pt x="6961" y="12232"/>
                  </a:cubicBezTo>
                  <a:cubicBezTo>
                    <a:pt x="8138" y="12232"/>
                    <a:pt x="9327" y="11893"/>
                    <a:pt x="10374" y="11184"/>
                  </a:cubicBezTo>
                  <a:cubicBezTo>
                    <a:pt x="13179" y="9295"/>
                    <a:pt x="13915" y="5492"/>
                    <a:pt x="12026" y="2700"/>
                  </a:cubicBezTo>
                  <a:cubicBezTo>
                    <a:pt x="10845" y="946"/>
                    <a:pt x="8915" y="1"/>
                    <a:pt x="6949"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18"/>
            <p:cNvSpPr/>
            <p:nvPr/>
          </p:nvSpPr>
          <p:spPr>
            <a:xfrm>
              <a:off x="1802200" y="4450075"/>
              <a:ext cx="347900" cy="306000"/>
            </a:xfrm>
            <a:custGeom>
              <a:avLst/>
              <a:gdLst/>
              <a:ahLst/>
              <a:cxnLst/>
              <a:rect l="l" t="t" r="r" b="b"/>
              <a:pathLst>
                <a:path w="13916" h="12240" extrusionOk="0">
                  <a:moveTo>
                    <a:pt x="6955" y="2174"/>
                  </a:moveTo>
                  <a:cubicBezTo>
                    <a:pt x="8219" y="2174"/>
                    <a:pt x="9463" y="2783"/>
                    <a:pt x="10220" y="3911"/>
                  </a:cubicBezTo>
                  <a:cubicBezTo>
                    <a:pt x="11444" y="5717"/>
                    <a:pt x="10969" y="8165"/>
                    <a:pt x="9163" y="9389"/>
                  </a:cubicBezTo>
                  <a:cubicBezTo>
                    <a:pt x="8485" y="9849"/>
                    <a:pt x="7716" y="10069"/>
                    <a:pt x="6956" y="10069"/>
                  </a:cubicBezTo>
                  <a:cubicBezTo>
                    <a:pt x="5691" y="10069"/>
                    <a:pt x="4449" y="9460"/>
                    <a:pt x="3685" y="8331"/>
                  </a:cubicBezTo>
                  <a:cubicBezTo>
                    <a:pt x="2473" y="6525"/>
                    <a:pt x="2948" y="4065"/>
                    <a:pt x="4754" y="2853"/>
                  </a:cubicBezTo>
                  <a:cubicBezTo>
                    <a:pt x="5428" y="2394"/>
                    <a:pt x="6195" y="2174"/>
                    <a:pt x="6955" y="2174"/>
                  </a:cubicBezTo>
                  <a:close/>
                  <a:moveTo>
                    <a:pt x="6949" y="0"/>
                  </a:moveTo>
                  <a:cubicBezTo>
                    <a:pt x="5772" y="0"/>
                    <a:pt x="4581" y="339"/>
                    <a:pt x="3530" y="1047"/>
                  </a:cubicBezTo>
                  <a:cubicBezTo>
                    <a:pt x="738" y="2937"/>
                    <a:pt x="1" y="6739"/>
                    <a:pt x="1890" y="9543"/>
                  </a:cubicBezTo>
                  <a:cubicBezTo>
                    <a:pt x="3070" y="11295"/>
                    <a:pt x="4996" y="12239"/>
                    <a:pt x="6955" y="12239"/>
                  </a:cubicBezTo>
                  <a:cubicBezTo>
                    <a:pt x="8134" y="12239"/>
                    <a:pt x="9326" y="11897"/>
                    <a:pt x="10375" y="11183"/>
                  </a:cubicBezTo>
                  <a:cubicBezTo>
                    <a:pt x="13179" y="9294"/>
                    <a:pt x="13916" y="5503"/>
                    <a:pt x="12026" y="2699"/>
                  </a:cubicBezTo>
                  <a:cubicBezTo>
                    <a:pt x="10845" y="945"/>
                    <a:pt x="8915" y="0"/>
                    <a:pt x="694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 name="Google Shape;2253;p18"/>
            <p:cNvSpPr/>
            <p:nvPr/>
          </p:nvSpPr>
          <p:spPr>
            <a:xfrm>
              <a:off x="6663250" y="1716425"/>
              <a:ext cx="163700" cy="163725"/>
            </a:xfrm>
            <a:custGeom>
              <a:avLst/>
              <a:gdLst/>
              <a:ahLst/>
              <a:cxnLst/>
              <a:rect l="l" t="t" r="r" b="b"/>
              <a:pathLst>
                <a:path w="6548" h="6549" extrusionOk="0">
                  <a:moveTo>
                    <a:pt x="3268" y="1"/>
                  </a:moveTo>
                  <a:cubicBezTo>
                    <a:pt x="1462" y="1"/>
                    <a:pt x="0" y="1474"/>
                    <a:pt x="0" y="3280"/>
                  </a:cubicBezTo>
                  <a:cubicBezTo>
                    <a:pt x="0" y="5087"/>
                    <a:pt x="1462" y="6548"/>
                    <a:pt x="3268" y="6548"/>
                  </a:cubicBezTo>
                  <a:cubicBezTo>
                    <a:pt x="5074" y="6548"/>
                    <a:pt x="6548" y="5087"/>
                    <a:pt x="6548" y="3280"/>
                  </a:cubicBezTo>
                  <a:cubicBezTo>
                    <a:pt x="6548" y="1474"/>
                    <a:pt x="5074" y="1"/>
                    <a:pt x="3268"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18"/>
            <p:cNvSpPr/>
            <p:nvPr/>
          </p:nvSpPr>
          <p:spPr>
            <a:xfrm>
              <a:off x="1976000" y="4198175"/>
              <a:ext cx="143800" cy="143525"/>
            </a:xfrm>
            <a:custGeom>
              <a:avLst/>
              <a:gdLst/>
              <a:ahLst/>
              <a:cxnLst/>
              <a:rect l="l" t="t" r="r" b="b"/>
              <a:pathLst>
                <a:path w="5752" h="5741" extrusionOk="0">
                  <a:moveTo>
                    <a:pt x="2876" y="1"/>
                  </a:moveTo>
                  <a:cubicBezTo>
                    <a:pt x="1284" y="1"/>
                    <a:pt x="0" y="1284"/>
                    <a:pt x="0" y="2865"/>
                  </a:cubicBezTo>
                  <a:cubicBezTo>
                    <a:pt x="0" y="4457"/>
                    <a:pt x="1284" y="5740"/>
                    <a:pt x="2876" y="5740"/>
                  </a:cubicBezTo>
                  <a:cubicBezTo>
                    <a:pt x="4468" y="5740"/>
                    <a:pt x="5752" y="4457"/>
                    <a:pt x="5752" y="2865"/>
                  </a:cubicBezTo>
                  <a:cubicBezTo>
                    <a:pt x="5752" y="1284"/>
                    <a:pt x="4468" y="1"/>
                    <a:pt x="2876"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18"/>
            <p:cNvSpPr/>
            <p:nvPr/>
          </p:nvSpPr>
          <p:spPr>
            <a:xfrm>
              <a:off x="3721900" y="4286125"/>
              <a:ext cx="59150" cy="59125"/>
            </a:xfrm>
            <a:custGeom>
              <a:avLst/>
              <a:gdLst/>
              <a:ahLst/>
              <a:cxnLst/>
              <a:rect l="l" t="t" r="r" b="b"/>
              <a:pathLst>
                <a:path w="2366" h="2365" extrusionOk="0">
                  <a:moveTo>
                    <a:pt x="1189" y="0"/>
                  </a:moveTo>
                  <a:cubicBezTo>
                    <a:pt x="535" y="0"/>
                    <a:pt x="1" y="535"/>
                    <a:pt x="1" y="1188"/>
                  </a:cubicBezTo>
                  <a:cubicBezTo>
                    <a:pt x="1" y="1842"/>
                    <a:pt x="535" y="2365"/>
                    <a:pt x="1189" y="2365"/>
                  </a:cubicBezTo>
                  <a:cubicBezTo>
                    <a:pt x="1843" y="2365"/>
                    <a:pt x="2365" y="1842"/>
                    <a:pt x="2365" y="1188"/>
                  </a:cubicBezTo>
                  <a:cubicBezTo>
                    <a:pt x="2365" y="535"/>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18"/>
            <p:cNvSpPr/>
            <p:nvPr/>
          </p:nvSpPr>
          <p:spPr>
            <a:xfrm>
              <a:off x="3886775" y="4286125"/>
              <a:ext cx="59150" cy="59125"/>
            </a:xfrm>
            <a:custGeom>
              <a:avLst/>
              <a:gdLst/>
              <a:ahLst/>
              <a:cxnLst/>
              <a:rect l="l" t="t" r="r" b="b"/>
              <a:pathLst>
                <a:path w="2366" h="2365" extrusionOk="0">
                  <a:moveTo>
                    <a:pt x="1177" y="0"/>
                  </a:moveTo>
                  <a:cubicBezTo>
                    <a:pt x="524" y="0"/>
                    <a:pt x="1" y="535"/>
                    <a:pt x="1" y="1188"/>
                  </a:cubicBezTo>
                  <a:cubicBezTo>
                    <a:pt x="1" y="1842"/>
                    <a:pt x="524" y="2365"/>
                    <a:pt x="1177" y="2365"/>
                  </a:cubicBezTo>
                  <a:cubicBezTo>
                    <a:pt x="1831" y="2365"/>
                    <a:pt x="2365" y="1842"/>
                    <a:pt x="2365" y="1188"/>
                  </a:cubicBezTo>
                  <a:cubicBezTo>
                    <a:pt x="2365" y="535"/>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18"/>
            <p:cNvSpPr/>
            <p:nvPr/>
          </p:nvSpPr>
          <p:spPr>
            <a:xfrm>
              <a:off x="3557325" y="4451300"/>
              <a:ext cx="59150" cy="58825"/>
            </a:xfrm>
            <a:custGeom>
              <a:avLst/>
              <a:gdLst/>
              <a:ahLst/>
              <a:cxnLst/>
              <a:rect l="l" t="t" r="r" b="b"/>
              <a:pathLst>
                <a:path w="2366" h="2353" extrusionOk="0">
                  <a:moveTo>
                    <a:pt x="1177" y="0"/>
                  </a:moveTo>
                  <a:cubicBezTo>
                    <a:pt x="535" y="0"/>
                    <a:pt x="1" y="523"/>
                    <a:pt x="1" y="1176"/>
                  </a:cubicBezTo>
                  <a:cubicBezTo>
                    <a:pt x="1" y="1830"/>
                    <a:pt x="535" y="2353"/>
                    <a:pt x="1177" y="2353"/>
                  </a:cubicBezTo>
                  <a:cubicBezTo>
                    <a:pt x="1831" y="2353"/>
                    <a:pt x="2365" y="1830"/>
                    <a:pt x="2365" y="1176"/>
                  </a:cubicBezTo>
                  <a:cubicBezTo>
                    <a:pt x="2365"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18"/>
            <p:cNvSpPr/>
            <p:nvPr/>
          </p:nvSpPr>
          <p:spPr>
            <a:xfrm>
              <a:off x="3721900" y="4451300"/>
              <a:ext cx="59150" cy="58825"/>
            </a:xfrm>
            <a:custGeom>
              <a:avLst/>
              <a:gdLst/>
              <a:ahLst/>
              <a:cxnLst/>
              <a:rect l="l" t="t" r="r" b="b"/>
              <a:pathLst>
                <a:path w="2366" h="2353" extrusionOk="0">
                  <a:moveTo>
                    <a:pt x="1189" y="0"/>
                  </a:moveTo>
                  <a:cubicBezTo>
                    <a:pt x="535" y="0"/>
                    <a:pt x="1" y="523"/>
                    <a:pt x="1" y="1176"/>
                  </a:cubicBezTo>
                  <a:cubicBezTo>
                    <a:pt x="1" y="1830"/>
                    <a:pt x="535" y="2353"/>
                    <a:pt x="1189" y="2353"/>
                  </a:cubicBezTo>
                  <a:cubicBezTo>
                    <a:pt x="1843" y="2353"/>
                    <a:pt x="2365" y="1830"/>
                    <a:pt x="2365" y="1176"/>
                  </a:cubicBezTo>
                  <a:cubicBezTo>
                    <a:pt x="2365" y="523"/>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18"/>
            <p:cNvSpPr/>
            <p:nvPr/>
          </p:nvSpPr>
          <p:spPr>
            <a:xfrm>
              <a:off x="3886775" y="4451300"/>
              <a:ext cx="59150" cy="58825"/>
            </a:xfrm>
            <a:custGeom>
              <a:avLst/>
              <a:gdLst/>
              <a:ahLst/>
              <a:cxnLst/>
              <a:rect l="l" t="t" r="r" b="b"/>
              <a:pathLst>
                <a:path w="2366" h="2353" extrusionOk="0">
                  <a:moveTo>
                    <a:pt x="1177" y="0"/>
                  </a:moveTo>
                  <a:cubicBezTo>
                    <a:pt x="524" y="0"/>
                    <a:pt x="1" y="523"/>
                    <a:pt x="1" y="1176"/>
                  </a:cubicBezTo>
                  <a:cubicBezTo>
                    <a:pt x="1" y="1830"/>
                    <a:pt x="524" y="2353"/>
                    <a:pt x="1177" y="2353"/>
                  </a:cubicBezTo>
                  <a:cubicBezTo>
                    <a:pt x="1831" y="2353"/>
                    <a:pt x="2365" y="1830"/>
                    <a:pt x="2365" y="1176"/>
                  </a:cubicBezTo>
                  <a:cubicBezTo>
                    <a:pt x="2365"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18"/>
            <p:cNvSpPr/>
            <p:nvPr/>
          </p:nvSpPr>
          <p:spPr>
            <a:xfrm>
              <a:off x="4051350" y="4451300"/>
              <a:ext cx="59150" cy="58825"/>
            </a:xfrm>
            <a:custGeom>
              <a:avLst/>
              <a:gdLst/>
              <a:ahLst/>
              <a:cxnLst/>
              <a:rect l="l" t="t" r="r" b="b"/>
              <a:pathLst>
                <a:path w="2366" h="2353" extrusionOk="0">
                  <a:moveTo>
                    <a:pt x="1189" y="0"/>
                  </a:moveTo>
                  <a:cubicBezTo>
                    <a:pt x="536" y="0"/>
                    <a:pt x="1" y="523"/>
                    <a:pt x="1" y="1176"/>
                  </a:cubicBezTo>
                  <a:cubicBezTo>
                    <a:pt x="1" y="1830"/>
                    <a:pt x="536" y="2353"/>
                    <a:pt x="1189" y="2353"/>
                  </a:cubicBezTo>
                  <a:cubicBezTo>
                    <a:pt x="1843" y="2353"/>
                    <a:pt x="2366" y="1830"/>
                    <a:pt x="2366" y="1176"/>
                  </a:cubicBezTo>
                  <a:cubicBezTo>
                    <a:pt x="2366" y="523"/>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18"/>
            <p:cNvSpPr/>
            <p:nvPr/>
          </p:nvSpPr>
          <p:spPr>
            <a:xfrm>
              <a:off x="3227875" y="4616175"/>
              <a:ext cx="59150" cy="59125"/>
            </a:xfrm>
            <a:custGeom>
              <a:avLst/>
              <a:gdLst/>
              <a:ahLst/>
              <a:cxnLst/>
              <a:rect l="l" t="t" r="r" b="b"/>
              <a:pathLst>
                <a:path w="2366" h="2365" extrusionOk="0">
                  <a:moveTo>
                    <a:pt x="1189" y="0"/>
                  </a:moveTo>
                  <a:cubicBezTo>
                    <a:pt x="535" y="0"/>
                    <a:pt x="0" y="523"/>
                    <a:pt x="0" y="1176"/>
                  </a:cubicBezTo>
                  <a:cubicBezTo>
                    <a:pt x="0" y="1830"/>
                    <a:pt x="535" y="2365"/>
                    <a:pt x="1189" y="2365"/>
                  </a:cubicBezTo>
                  <a:cubicBezTo>
                    <a:pt x="1842" y="2365"/>
                    <a:pt x="2365" y="1830"/>
                    <a:pt x="2365" y="1176"/>
                  </a:cubicBezTo>
                  <a:cubicBezTo>
                    <a:pt x="2365" y="523"/>
                    <a:pt x="1842"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18"/>
            <p:cNvSpPr/>
            <p:nvPr/>
          </p:nvSpPr>
          <p:spPr>
            <a:xfrm>
              <a:off x="3392750" y="4616175"/>
              <a:ext cx="58850" cy="59125"/>
            </a:xfrm>
            <a:custGeom>
              <a:avLst/>
              <a:gdLst/>
              <a:ahLst/>
              <a:cxnLst/>
              <a:rect l="l" t="t" r="r" b="b"/>
              <a:pathLst>
                <a:path w="2354" h="2365" extrusionOk="0">
                  <a:moveTo>
                    <a:pt x="1177" y="0"/>
                  </a:moveTo>
                  <a:cubicBezTo>
                    <a:pt x="523" y="0"/>
                    <a:pt x="0" y="523"/>
                    <a:pt x="0" y="1176"/>
                  </a:cubicBezTo>
                  <a:cubicBezTo>
                    <a:pt x="0" y="1830"/>
                    <a:pt x="523" y="2365"/>
                    <a:pt x="1177" y="2365"/>
                  </a:cubicBezTo>
                  <a:cubicBezTo>
                    <a:pt x="1830" y="2365"/>
                    <a:pt x="2353" y="1830"/>
                    <a:pt x="2353" y="1176"/>
                  </a:cubicBezTo>
                  <a:cubicBezTo>
                    <a:pt x="2353" y="523"/>
                    <a:pt x="1830"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18"/>
            <p:cNvSpPr/>
            <p:nvPr/>
          </p:nvSpPr>
          <p:spPr>
            <a:xfrm>
              <a:off x="3557325" y="4616175"/>
              <a:ext cx="59150" cy="59125"/>
            </a:xfrm>
            <a:custGeom>
              <a:avLst/>
              <a:gdLst/>
              <a:ahLst/>
              <a:cxnLst/>
              <a:rect l="l" t="t" r="r" b="b"/>
              <a:pathLst>
                <a:path w="2366" h="2365" extrusionOk="0">
                  <a:moveTo>
                    <a:pt x="1177" y="0"/>
                  </a:moveTo>
                  <a:cubicBezTo>
                    <a:pt x="535" y="0"/>
                    <a:pt x="1" y="523"/>
                    <a:pt x="1" y="1176"/>
                  </a:cubicBezTo>
                  <a:cubicBezTo>
                    <a:pt x="1" y="1830"/>
                    <a:pt x="535" y="2365"/>
                    <a:pt x="1177" y="2365"/>
                  </a:cubicBezTo>
                  <a:cubicBezTo>
                    <a:pt x="1831" y="2365"/>
                    <a:pt x="2365" y="1830"/>
                    <a:pt x="2365" y="1176"/>
                  </a:cubicBezTo>
                  <a:cubicBezTo>
                    <a:pt x="2365"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18"/>
            <p:cNvSpPr/>
            <p:nvPr/>
          </p:nvSpPr>
          <p:spPr>
            <a:xfrm>
              <a:off x="3721900" y="4616175"/>
              <a:ext cx="59150" cy="59125"/>
            </a:xfrm>
            <a:custGeom>
              <a:avLst/>
              <a:gdLst/>
              <a:ahLst/>
              <a:cxnLst/>
              <a:rect l="l" t="t" r="r" b="b"/>
              <a:pathLst>
                <a:path w="2366" h="2365" extrusionOk="0">
                  <a:moveTo>
                    <a:pt x="1189" y="0"/>
                  </a:moveTo>
                  <a:cubicBezTo>
                    <a:pt x="535" y="0"/>
                    <a:pt x="1" y="523"/>
                    <a:pt x="1" y="1176"/>
                  </a:cubicBezTo>
                  <a:cubicBezTo>
                    <a:pt x="1" y="1830"/>
                    <a:pt x="535" y="2365"/>
                    <a:pt x="1189" y="2365"/>
                  </a:cubicBezTo>
                  <a:cubicBezTo>
                    <a:pt x="1843" y="2365"/>
                    <a:pt x="2365" y="1830"/>
                    <a:pt x="2365" y="1176"/>
                  </a:cubicBezTo>
                  <a:cubicBezTo>
                    <a:pt x="2365" y="523"/>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18"/>
            <p:cNvSpPr/>
            <p:nvPr/>
          </p:nvSpPr>
          <p:spPr>
            <a:xfrm>
              <a:off x="3886775" y="4616175"/>
              <a:ext cx="59150" cy="59125"/>
            </a:xfrm>
            <a:custGeom>
              <a:avLst/>
              <a:gdLst/>
              <a:ahLst/>
              <a:cxnLst/>
              <a:rect l="l" t="t" r="r" b="b"/>
              <a:pathLst>
                <a:path w="2366" h="2365" extrusionOk="0">
                  <a:moveTo>
                    <a:pt x="1177" y="0"/>
                  </a:moveTo>
                  <a:cubicBezTo>
                    <a:pt x="524" y="0"/>
                    <a:pt x="1" y="523"/>
                    <a:pt x="1" y="1176"/>
                  </a:cubicBezTo>
                  <a:cubicBezTo>
                    <a:pt x="1" y="1830"/>
                    <a:pt x="524" y="2365"/>
                    <a:pt x="1177" y="2365"/>
                  </a:cubicBezTo>
                  <a:cubicBezTo>
                    <a:pt x="1831" y="2365"/>
                    <a:pt x="2365" y="1830"/>
                    <a:pt x="2365" y="1176"/>
                  </a:cubicBezTo>
                  <a:cubicBezTo>
                    <a:pt x="2365"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18"/>
            <p:cNvSpPr/>
            <p:nvPr/>
          </p:nvSpPr>
          <p:spPr>
            <a:xfrm>
              <a:off x="4051350" y="4616175"/>
              <a:ext cx="59150" cy="59125"/>
            </a:xfrm>
            <a:custGeom>
              <a:avLst/>
              <a:gdLst/>
              <a:ahLst/>
              <a:cxnLst/>
              <a:rect l="l" t="t" r="r" b="b"/>
              <a:pathLst>
                <a:path w="2366" h="2365" extrusionOk="0">
                  <a:moveTo>
                    <a:pt x="1189" y="0"/>
                  </a:moveTo>
                  <a:cubicBezTo>
                    <a:pt x="536" y="0"/>
                    <a:pt x="1" y="523"/>
                    <a:pt x="1" y="1176"/>
                  </a:cubicBezTo>
                  <a:cubicBezTo>
                    <a:pt x="1" y="1830"/>
                    <a:pt x="536" y="2365"/>
                    <a:pt x="1189" y="2365"/>
                  </a:cubicBezTo>
                  <a:cubicBezTo>
                    <a:pt x="1843" y="2365"/>
                    <a:pt x="2366" y="1830"/>
                    <a:pt x="2366" y="1176"/>
                  </a:cubicBezTo>
                  <a:cubicBezTo>
                    <a:pt x="2366" y="523"/>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 name="Google Shape;2267;p18"/>
            <p:cNvSpPr/>
            <p:nvPr/>
          </p:nvSpPr>
          <p:spPr>
            <a:xfrm>
              <a:off x="4216225" y="4616175"/>
              <a:ext cx="59150" cy="59125"/>
            </a:xfrm>
            <a:custGeom>
              <a:avLst/>
              <a:gdLst/>
              <a:ahLst/>
              <a:cxnLst/>
              <a:rect l="l" t="t" r="r" b="b"/>
              <a:pathLst>
                <a:path w="2366" h="2365" extrusionOk="0">
                  <a:moveTo>
                    <a:pt x="1177" y="0"/>
                  </a:moveTo>
                  <a:cubicBezTo>
                    <a:pt x="524" y="0"/>
                    <a:pt x="1" y="523"/>
                    <a:pt x="1" y="1176"/>
                  </a:cubicBezTo>
                  <a:cubicBezTo>
                    <a:pt x="1" y="1830"/>
                    <a:pt x="524" y="2365"/>
                    <a:pt x="1177" y="2365"/>
                  </a:cubicBezTo>
                  <a:cubicBezTo>
                    <a:pt x="1831" y="2365"/>
                    <a:pt x="2366" y="1830"/>
                    <a:pt x="2366" y="1176"/>
                  </a:cubicBezTo>
                  <a:cubicBezTo>
                    <a:pt x="2366"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 name="Google Shape;2268;p18"/>
            <p:cNvSpPr/>
            <p:nvPr/>
          </p:nvSpPr>
          <p:spPr>
            <a:xfrm>
              <a:off x="4380825" y="4616175"/>
              <a:ext cx="59125" cy="59125"/>
            </a:xfrm>
            <a:custGeom>
              <a:avLst/>
              <a:gdLst/>
              <a:ahLst/>
              <a:cxnLst/>
              <a:rect l="l" t="t" r="r" b="b"/>
              <a:pathLst>
                <a:path w="2365" h="2365" extrusionOk="0">
                  <a:moveTo>
                    <a:pt x="1188" y="0"/>
                  </a:moveTo>
                  <a:cubicBezTo>
                    <a:pt x="535" y="0"/>
                    <a:pt x="0" y="523"/>
                    <a:pt x="0" y="1176"/>
                  </a:cubicBezTo>
                  <a:cubicBezTo>
                    <a:pt x="0" y="1830"/>
                    <a:pt x="535" y="2365"/>
                    <a:pt x="1188" y="2365"/>
                  </a:cubicBezTo>
                  <a:cubicBezTo>
                    <a:pt x="1830" y="2365"/>
                    <a:pt x="2365" y="1830"/>
                    <a:pt x="2365" y="1176"/>
                  </a:cubicBezTo>
                  <a:cubicBezTo>
                    <a:pt x="2365" y="523"/>
                    <a:pt x="1830" y="0"/>
                    <a:pt x="1188"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 name="Google Shape;2269;p18"/>
            <p:cNvSpPr/>
            <p:nvPr/>
          </p:nvSpPr>
          <p:spPr>
            <a:xfrm>
              <a:off x="3063300" y="4781050"/>
              <a:ext cx="59125" cy="59125"/>
            </a:xfrm>
            <a:custGeom>
              <a:avLst/>
              <a:gdLst/>
              <a:ahLst/>
              <a:cxnLst/>
              <a:rect l="l" t="t" r="r" b="b"/>
              <a:pathLst>
                <a:path w="2365" h="2365" extrusionOk="0">
                  <a:moveTo>
                    <a:pt x="1177" y="0"/>
                  </a:moveTo>
                  <a:cubicBezTo>
                    <a:pt x="523" y="0"/>
                    <a:pt x="0" y="535"/>
                    <a:pt x="0" y="1188"/>
                  </a:cubicBezTo>
                  <a:cubicBezTo>
                    <a:pt x="0" y="1842"/>
                    <a:pt x="523" y="2365"/>
                    <a:pt x="1177" y="2365"/>
                  </a:cubicBezTo>
                  <a:cubicBezTo>
                    <a:pt x="1830" y="2365"/>
                    <a:pt x="2365" y="1842"/>
                    <a:pt x="2365" y="1188"/>
                  </a:cubicBezTo>
                  <a:cubicBezTo>
                    <a:pt x="2365" y="535"/>
                    <a:pt x="1830"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18"/>
            <p:cNvSpPr/>
            <p:nvPr/>
          </p:nvSpPr>
          <p:spPr>
            <a:xfrm>
              <a:off x="3227875" y="4781050"/>
              <a:ext cx="59150" cy="59125"/>
            </a:xfrm>
            <a:custGeom>
              <a:avLst/>
              <a:gdLst/>
              <a:ahLst/>
              <a:cxnLst/>
              <a:rect l="l" t="t" r="r" b="b"/>
              <a:pathLst>
                <a:path w="2366" h="2365" extrusionOk="0">
                  <a:moveTo>
                    <a:pt x="1189" y="0"/>
                  </a:moveTo>
                  <a:cubicBezTo>
                    <a:pt x="535" y="0"/>
                    <a:pt x="0" y="535"/>
                    <a:pt x="0" y="1188"/>
                  </a:cubicBezTo>
                  <a:cubicBezTo>
                    <a:pt x="0" y="1842"/>
                    <a:pt x="535" y="2365"/>
                    <a:pt x="1189" y="2365"/>
                  </a:cubicBezTo>
                  <a:cubicBezTo>
                    <a:pt x="1842" y="2365"/>
                    <a:pt x="2365" y="1842"/>
                    <a:pt x="2365" y="1188"/>
                  </a:cubicBezTo>
                  <a:cubicBezTo>
                    <a:pt x="2365" y="535"/>
                    <a:pt x="1842"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18"/>
            <p:cNvSpPr/>
            <p:nvPr/>
          </p:nvSpPr>
          <p:spPr>
            <a:xfrm>
              <a:off x="3392750" y="4781050"/>
              <a:ext cx="58850" cy="59125"/>
            </a:xfrm>
            <a:custGeom>
              <a:avLst/>
              <a:gdLst/>
              <a:ahLst/>
              <a:cxnLst/>
              <a:rect l="l" t="t" r="r" b="b"/>
              <a:pathLst>
                <a:path w="2354" h="2365" extrusionOk="0">
                  <a:moveTo>
                    <a:pt x="1177" y="0"/>
                  </a:moveTo>
                  <a:cubicBezTo>
                    <a:pt x="523" y="0"/>
                    <a:pt x="0" y="535"/>
                    <a:pt x="0" y="1188"/>
                  </a:cubicBezTo>
                  <a:cubicBezTo>
                    <a:pt x="0" y="1842"/>
                    <a:pt x="523" y="2365"/>
                    <a:pt x="1177" y="2365"/>
                  </a:cubicBezTo>
                  <a:cubicBezTo>
                    <a:pt x="1830" y="2365"/>
                    <a:pt x="2353" y="1842"/>
                    <a:pt x="2353" y="1188"/>
                  </a:cubicBezTo>
                  <a:cubicBezTo>
                    <a:pt x="2353" y="535"/>
                    <a:pt x="1830"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18"/>
            <p:cNvSpPr/>
            <p:nvPr/>
          </p:nvSpPr>
          <p:spPr>
            <a:xfrm>
              <a:off x="3557325" y="4781050"/>
              <a:ext cx="59150" cy="59125"/>
            </a:xfrm>
            <a:custGeom>
              <a:avLst/>
              <a:gdLst/>
              <a:ahLst/>
              <a:cxnLst/>
              <a:rect l="l" t="t" r="r" b="b"/>
              <a:pathLst>
                <a:path w="2366" h="2365" extrusionOk="0">
                  <a:moveTo>
                    <a:pt x="1177" y="0"/>
                  </a:moveTo>
                  <a:cubicBezTo>
                    <a:pt x="535" y="0"/>
                    <a:pt x="1" y="535"/>
                    <a:pt x="1" y="1188"/>
                  </a:cubicBezTo>
                  <a:cubicBezTo>
                    <a:pt x="1" y="1842"/>
                    <a:pt x="535" y="2365"/>
                    <a:pt x="1177" y="2365"/>
                  </a:cubicBezTo>
                  <a:cubicBezTo>
                    <a:pt x="1831" y="2365"/>
                    <a:pt x="2365" y="1842"/>
                    <a:pt x="2365" y="1188"/>
                  </a:cubicBezTo>
                  <a:cubicBezTo>
                    <a:pt x="2365" y="535"/>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18"/>
            <p:cNvSpPr/>
            <p:nvPr/>
          </p:nvSpPr>
          <p:spPr>
            <a:xfrm>
              <a:off x="3721900" y="4781050"/>
              <a:ext cx="59150" cy="59125"/>
            </a:xfrm>
            <a:custGeom>
              <a:avLst/>
              <a:gdLst/>
              <a:ahLst/>
              <a:cxnLst/>
              <a:rect l="l" t="t" r="r" b="b"/>
              <a:pathLst>
                <a:path w="2366" h="2365" extrusionOk="0">
                  <a:moveTo>
                    <a:pt x="1189" y="0"/>
                  </a:moveTo>
                  <a:cubicBezTo>
                    <a:pt x="535" y="0"/>
                    <a:pt x="1" y="535"/>
                    <a:pt x="1" y="1188"/>
                  </a:cubicBezTo>
                  <a:cubicBezTo>
                    <a:pt x="1" y="1842"/>
                    <a:pt x="535" y="2365"/>
                    <a:pt x="1189" y="2365"/>
                  </a:cubicBezTo>
                  <a:cubicBezTo>
                    <a:pt x="1843" y="2365"/>
                    <a:pt x="2365" y="1842"/>
                    <a:pt x="2365" y="1188"/>
                  </a:cubicBezTo>
                  <a:cubicBezTo>
                    <a:pt x="2365" y="535"/>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18"/>
            <p:cNvSpPr/>
            <p:nvPr/>
          </p:nvSpPr>
          <p:spPr>
            <a:xfrm>
              <a:off x="3886775" y="4781050"/>
              <a:ext cx="59150" cy="59125"/>
            </a:xfrm>
            <a:custGeom>
              <a:avLst/>
              <a:gdLst/>
              <a:ahLst/>
              <a:cxnLst/>
              <a:rect l="l" t="t" r="r" b="b"/>
              <a:pathLst>
                <a:path w="2366" h="2365" extrusionOk="0">
                  <a:moveTo>
                    <a:pt x="1177" y="0"/>
                  </a:moveTo>
                  <a:cubicBezTo>
                    <a:pt x="524" y="0"/>
                    <a:pt x="1" y="535"/>
                    <a:pt x="1" y="1188"/>
                  </a:cubicBezTo>
                  <a:cubicBezTo>
                    <a:pt x="1" y="1842"/>
                    <a:pt x="524" y="2365"/>
                    <a:pt x="1177" y="2365"/>
                  </a:cubicBezTo>
                  <a:cubicBezTo>
                    <a:pt x="1831" y="2365"/>
                    <a:pt x="2365" y="1842"/>
                    <a:pt x="2365" y="1188"/>
                  </a:cubicBezTo>
                  <a:cubicBezTo>
                    <a:pt x="2365" y="535"/>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18"/>
            <p:cNvSpPr/>
            <p:nvPr/>
          </p:nvSpPr>
          <p:spPr>
            <a:xfrm>
              <a:off x="4051350" y="4781050"/>
              <a:ext cx="59150" cy="59125"/>
            </a:xfrm>
            <a:custGeom>
              <a:avLst/>
              <a:gdLst/>
              <a:ahLst/>
              <a:cxnLst/>
              <a:rect l="l" t="t" r="r" b="b"/>
              <a:pathLst>
                <a:path w="2366" h="2365" extrusionOk="0">
                  <a:moveTo>
                    <a:pt x="1189" y="0"/>
                  </a:moveTo>
                  <a:cubicBezTo>
                    <a:pt x="536" y="0"/>
                    <a:pt x="1" y="535"/>
                    <a:pt x="1" y="1188"/>
                  </a:cubicBezTo>
                  <a:cubicBezTo>
                    <a:pt x="1" y="1842"/>
                    <a:pt x="536" y="2365"/>
                    <a:pt x="1189" y="2365"/>
                  </a:cubicBezTo>
                  <a:cubicBezTo>
                    <a:pt x="1843" y="2365"/>
                    <a:pt x="2366" y="1842"/>
                    <a:pt x="2366" y="1188"/>
                  </a:cubicBezTo>
                  <a:cubicBezTo>
                    <a:pt x="2366" y="535"/>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18"/>
            <p:cNvSpPr/>
            <p:nvPr/>
          </p:nvSpPr>
          <p:spPr>
            <a:xfrm>
              <a:off x="4216225" y="4781050"/>
              <a:ext cx="59150" cy="59125"/>
            </a:xfrm>
            <a:custGeom>
              <a:avLst/>
              <a:gdLst/>
              <a:ahLst/>
              <a:cxnLst/>
              <a:rect l="l" t="t" r="r" b="b"/>
              <a:pathLst>
                <a:path w="2366" h="2365" extrusionOk="0">
                  <a:moveTo>
                    <a:pt x="1177" y="0"/>
                  </a:moveTo>
                  <a:cubicBezTo>
                    <a:pt x="524" y="0"/>
                    <a:pt x="1" y="535"/>
                    <a:pt x="1" y="1188"/>
                  </a:cubicBezTo>
                  <a:cubicBezTo>
                    <a:pt x="1" y="1842"/>
                    <a:pt x="524" y="2365"/>
                    <a:pt x="1177" y="2365"/>
                  </a:cubicBezTo>
                  <a:cubicBezTo>
                    <a:pt x="1831" y="2365"/>
                    <a:pt x="2366" y="1842"/>
                    <a:pt x="2366" y="1188"/>
                  </a:cubicBezTo>
                  <a:cubicBezTo>
                    <a:pt x="2366" y="535"/>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18"/>
            <p:cNvSpPr/>
            <p:nvPr/>
          </p:nvSpPr>
          <p:spPr>
            <a:xfrm>
              <a:off x="4380825" y="4781050"/>
              <a:ext cx="59125" cy="59125"/>
            </a:xfrm>
            <a:custGeom>
              <a:avLst/>
              <a:gdLst/>
              <a:ahLst/>
              <a:cxnLst/>
              <a:rect l="l" t="t" r="r" b="b"/>
              <a:pathLst>
                <a:path w="2365" h="2365" extrusionOk="0">
                  <a:moveTo>
                    <a:pt x="1188" y="0"/>
                  </a:moveTo>
                  <a:cubicBezTo>
                    <a:pt x="535" y="0"/>
                    <a:pt x="0" y="535"/>
                    <a:pt x="0" y="1188"/>
                  </a:cubicBezTo>
                  <a:cubicBezTo>
                    <a:pt x="0" y="1842"/>
                    <a:pt x="535" y="2365"/>
                    <a:pt x="1188" y="2365"/>
                  </a:cubicBezTo>
                  <a:cubicBezTo>
                    <a:pt x="1830" y="2365"/>
                    <a:pt x="2365" y="1842"/>
                    <a:pt x="2365" y="1188"/>
                  </a:cubicBezTo>
                  <a:cubicBezTo>
                    <a:pt x="2365" y="535"/>
                    <a:pt x="1830" y="0"/>
                    <a:pt x="1188"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8" name="Google Shape;2278;p18"/>
            <p:cNvSpPr/>
            <p:nvPr/>
          </p:nvSpPr>
          <p:spPr>
            <a:xfrm>
              <a:off x="4545700" y="4781050"/>
              <a:ext cx="58850" cy="59125"/>
            </a:xfrm>
            <a:custGeom>
              <a:avLst/>
              <a:gdLst/>
              <a:ahLst/>
              <a:cxnLst/>
              <a:rect l="l" t="t" r="r" b="b"/>
              <a:pathLst>
                <a:path w="2354" h="2365" extrusionOk="0">
                  <a:moveTo>
                    <a:pt x="1177" y="0"/>
                  </a:moveTo>
                  <a:cubicBezTo>
                    <a:pt x="523" y="0"/>
                    <a:pt x="0" y="535"/>
                    <a:pt x="0" y="1188"/>
                  </a:cubicBezTo>
                  <a:cubicBezTo>
                    <a:pt x="0" y="1842"/>
                    <a:pt x="523" y="2365"/>
                    <a:pt x="1177" y="2365"/>
                  </a:cubicBezTo>
                  <a:cubicBezTo>
                    <a:pt x="1830" y="2365"/>
                    <a:pt x="2353" y="1842"/>
                    <a:pt x="2353" y="1188"/>
                  </a:cubicBezTo>
                  <a:cubicBezTo>
                    <a:pt x="2353" y="535"/>
                    <a:pt x="1830"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9" name="Google Shape;2279;p18"/>
            <p:cNvSpPr/>
            <p:nvPr/>
          </p:nvSpPr>
          <p:spPr>
            <a:xfrm>
              <a:off x="238125" y="3757625"/>
              <a:ext cx="1120575" cy="1122375"/>
            </a:xfrm>
            <a:custGeom>
              <a:avLst/>
              <a:gdLst/>
              <a:ahLst/>
              <a:cxnLst/>
              <a:rect l="l" t="t" r="r" b="b"/>
              <a:pathLst>
                <a:path w="44823" h="44895" extrusionOk="0">
                  <a:moveTo>
                    <a:pt x="0" y="0"/>
                  </a:moveTo>
                  <a:lnTo>
                    <a:pt x="0" y="1094"/>
                  </a:lnTo>
                  <a:lnTo>
                    <a:pt x="131" y="1094"/>
                  </a:lnTo>
                  <a:cubicBezTo>
                    <a:pt x="24170" y="1094"/>
                    <a:pt x="43741" y="20653"/>
                    <a:pt x="43741" y="44704"/>
                  </a:cubicBezTo>
                  <a:cubicBezTo>
                    <a:pt x="43741" y="44763"/>
                    <a:pt x="43741" y="44835"/>
                    <a:pt x="43741" y="44894"/>
                  </a:cubicBezTo>
                  <a:lnTo>
                    <a:pt x="44823" y="44894"/>
                  </a:lnTo>
                  <a:cubicBezTo>
                    <a:pt x="44823" y="44835"/>
                    <a:pt x="44823" y="44763"/>
                    <a:pt x="44823" y="44704"/>
                  </a:cubicBezTo>
                  <a:cubicBezTo>
                    <a:pt x="44823" y="20059"/>
                    <a:pt x="24776" y="0"/>
                    <a:pt x="1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18"/>
            <p:cNvSpPr/>
            <p:nvPr/>
          </p:nvSpPr>
          <p:spPr>
            <a:xfrm>
              <a:off x="238125" y="3919225"/>
              <a:ext cx="958975" cy="960775"/>
            </a:xfrm>
            <a:custGeom>
              <a:avLst/>
              <a:gdLst/>
              <a:ahLst/>
              <a:cxnLst/>
              <a:rect l="l" t="t" r="r" b="b"/>
              <a:pathLst>
                <a:path w="38359" h="38431" extrusionOk="0">
                  <a:moveTo>
                    <a:pt x="0" y="1"/>
                  </a:moveTo>
                  <a:lnTo>
                    <a:pt x="0" y="1094"/>
                  </a:lnTo>
                  <a:lnTo>
                    <a:pt x="131" y="1094"/>
                  </a:lnTo>
                  <a:cubicBezTo>
                    <a:pt x="20617" y="1094"/>
                    <a:pt x="37277" y="17754"/>
                    <a:pt x="37277" y="38240"/>
                  </a:cubicBezTo>
                  <a:cubicBezTo>
                    <a:pt x="37277" y="38299"/>
                    <a:pt x="37277" y="38371"/>
                    <a:pt x="37277" y="38430"/>
                  </a:cubicBezTo>
                  <a:lnTo>
                    <a:pt x="38358" y="38430"/>
                  </a:lnTo>
                  <a:cubicBezTo>
                    <a:pt x="38358" y="38371"/>
                    <a:pt x="38358" y="38299"/>
                    <a:pt x="38358" y="38240"/>
                  </a:cubicBezTo>
                  <a:cubicBezTo>
                    <a:pt x="38358" y="17160"/>
                    <a:pt x="21211" y="1"/>
                    <a:pt x="13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1" name="Google Shape;2281;p18"/>
            <p:cNvSpPr/>
            <p:nvPr/>
          </p:nvSpPr>
          <p:spPr>
            <a:xfrm>
              <a:off x="238125" y="4080825"/>
              <a:ext cx="797350" cy="799175"/>
            </a:xfrm>
            <a:custGeom>
              <a:avLst/>
              <a:gdLst/>
              <a:ahLst/>
              <a:cxnLst/>
              <a:rect l="l" t="t" r="r" b="b"/>
              <a:pathLst>
                <a:path w="31894" h="31967" extrusionOk="0">
                  <a:moveTo>
                    <a:pt x="0" y="1"/>
                  </a:moveTo>
                  <a:lnTo>
                    <a:pt x="0" y="1094"/>
                  </a:lnTo>
                  <a:cubicBezTo>
                    <a:pt x="48" y="1094"/>
                    <a:pt x="83" y="1082"/>
                    <a:pt x="131" y="1082"/>
                  </a:cubicBezTo>
                  <a:cubicBezTo>
                    <a:pt x="17052" y="1082"/>
                    <a:pt x="30813" y="14855"/>
                    <a:pt x="30813" y="31776"/>
                  </a:cubicBezTo>
                  <a:cubicBezTo>
                    <a:pt x="30813" y="31835"/>
                    <a:pt x="30813" y="31907"/>
                    <a:pt x="30813" y="31966"/>
                  </a:cubicBezTo>
                  <a:lnTo>
                    <a:pt x="31894" y="31966"/>
                  </a:lnTo>
                  <a:cubicBezTo>
                    <a:pt x="31894" y="31907"/>
                    <a:pt x="31894" y="31835"/>
                    <a:pt x="31894" y="31776"/>
                  </a:cubicBezTo>
                  <a:cubicBezTo>
                    <a:pt x="31894" y="14261"/>
                    <a:pt x="17646" y="1"/>
                    <a:pt x="13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2" name="Google Shape;2282;p18"/>
            <p:cNvSpPr/>
            <p:nvPr/>
          </p:nvSpPr>
          <p:spPr>
            <a:xfrm>
              <a:off x="238125" y="4242450"/>
              <a:ext cx="636050" cy="637550"/>
            </a:xfrm>
            <a:custGeom>
              <a:avLst/>
              <a:gdLst/>
              <a:ahLst/>
              <a:cxnLst/>
              <a:rect l="l" t="t" r="r" b="b"/>
              <a:pathLst>
                <a:path w="25442" h="25502" extrusionOk="0">
                  <a:moveTo>
                    <a:pt x="0" y="0"/>
                  </a:moveTo>
                  <a:lnTo>
                    <a:pt x="0" y="1094"/>
                  </a:lnTo>
                  <a:cubicBezTo>
                    <a:pt x="48" y="1094"/>
                    <a:pt x="83" y="1082"/>
                    <a:pt x="131" y="1082"/>
                  </a:cubicBezTo>
                  <a:cubicBezTo>
                    <a:pt x="13487" y="1082"/>
                    <a:pt x="24348" y="11955"/>
                    <a:pt x="24348" y="25311"/>
                  </a:cubicBezTo>
                  <a:cubicBezTo>
                    <a:pt x="24348" y="25370"/>
                    <a:pt x="24348" y="25442"/>
                    <a:pt x="24348" y="25501"/>
                  </a:cubicBezTo>
                  <a:lnTo>
                    <a:pt x="25430" y="25501"/>
                  </a:lnTo>
                  <a:cubicBezTo>
                    <a:pt x="25430" y="25442"/>
                    <a:pt x="25441" y="25370"/>
                    <a:pt x="25441" y="25311"/>
                  </a:cubicBezTo>
                  <a:cubicBezTo>
                    <a:pt x="25441" y="11349"/>
                    <a:pt x="14081" y="0"/>
                    <a:pt x="1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3" name="Google Shape;2283;p18"/>
            <p:cNvSpPr/>
            <p:nvPr/>
          </p:nvSpPr>
          <p:spPr>
            <a:xfrm>
              <a:off x="238125" y="4404050"/>
              <a:ext cx="474450" cy="475950"/>
            </a:xfrm>
            <a:custGeom>
              <a:avLst/>
              <a:gdLst/>
              <a:ahLst/>
              <a:cxnLst/>
              <a:rect l="l" t="t" r="r" b="b"/>
              <a:pathLst>
                <a:path w="18978" h="19038" extrusionOk="0">
                  <a:moveTo>
                    <a:pt x="0" y="1"/>
                  </a:moveTo>
                  <a:lnTo>
                    <a:pt x="0" y="1094"/>
                  </a:lnTo>
                  <a:cubicBezTo>
                    <a:pt x="48" y="1094"/>
                    <a:pt x="83" y="1082"/>
                    <a:pt x="131" y="1082"/>
                  </a:cubicBezTo>
                  <a:cubicBezTo>
                    <a:pt x="9922" y="1082"/>
                    <a:pt x="17884" y="9055"/>
                    <a:pt x="17884" y="18847"/>
                  </a:cubicBezTo>
                  <a:cubicBezTo>
                    <a:pt x="17884" y="18906"/>
                    <a:pt x="17884" y="18978"/>
                    <a:pt x="17884" y="19037"/>
                  </a:cubicBezTo>
                  <a:lnTo>
                    <a:pt x="18965" y="19037"/>
                  </a:lnTo>
                  <a:cubicBezTo>
                    <a:pt x="18965" y="18978"/>
                    <a:pt x="18977" y="18906"/>
                    <a:pt x="18977" y="18847"/>
                  </a:cubicBezTo>
                  <a:cubicBezTo>
                    <a:pt x="18977" y="8449"/>
                    <a:pt x="10516" y="1"/>
                    <a:pt x="13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4" name="Google Shape;2284;p18"/>
            <p:cNvSpPr/>
            <p:nvPr/>
          </p:nvSpPr>
          <p:spPr>
            <a:xfrm>
              <a:off x="238125" y="4565650"/>
              <a:ext cx="312825" cy="314350"/>
            </a:xfrm>
            <a:custGeom>
              <a:avLst/>
              <a:gdLst/>
              <a:ahLst/>
              <a:cxnLst/>
              <a:rect l="l" t="t" r="r" b="b"/>
              <a:pathLst>
                <a:path w="12513" h="12574" extrusionOk="0">
                  <a:moveTo>
                    <a:pt x="0" y="1"/>
                  </a:moveTo>
                  <a:lnTo>
                    <a:pt x="0" y="1082"/>
                  </a:lnTo>
                  <a:lnTo>
                    <a:pt x="131" y="1082"/>
                  </a:lnTo>
                  <a:cubicBezTo>
                    <a:pt x="6357" y="1082"/>
                    <a:pt x="11420" y="6156"/>
                    <a:pt x="11420" y="12383"/>
                  </a:cubicBezTo>
                  <a:cubicBezTo>
                    <a:pt x="11420" y="12442"/>
                    <a:pt x="11420" y="12514"/>
                    <a:pt x="11420" y="12573"/>
                  </a:cubicBezTo>
                  <a:lnTo>
                    <a:pt x="12501" y="12573"/>
                  </a:lnTo>
                  <a:cubicBezTo>
                    <a:pt x="12501" y="12514"/>
                    <a:pt x="12513" y="12442"/>
                    <a:pt x="12513" y="12383"/>
                  </a:cubicBezTo>
                  <a:cubicBezTo>
                    <a:pt x="12513" y="5550"/>
                    <a:pt x="6952" y="1"/>
                    <a:pt x="13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5" name="Google Shape;2285;p18"/>
            <p:cNvSpPr/>
            <p:nvPr/>
          </p:nvSpPr>
          <p:spPr>
            <a:xfrm>
              <a:off x="238125" y="4727275"/>
              <a:ext cx="151225" cy="152725"/>
            </a:xfrm>
            <a:custGeom>
              <a:avLst/>
              <a:gdLst/>
              <a:ahLst/>
              <a:cxnLst/>
              <a:rect l="l" t="t" r="r" b="b"/>
              <a:pathLst>
                <a:path w="6049" h="6109" extrusionOk="0">
                  <a:moveTo>
                    <a:pt x="0" y="0"/>
                  </a:moveTo>
                  <a:lnTo>
                    <a:pt x="0" y="1094"/>
                  </a:lnTo>
                  <a:cubicBezTo>
                    <a:pt x="48" y="1094"/>
                    <a:pt x="83" y="1082"/>
                    <a:pt x="131" y="1082"/>
                  </a:cubicBezTo>
                  <a:cubicBezTo>
                    <a:pt x="2793" y="1082"/>
                    <a:pt x="4955" y="3256"/>
                    <a:pt x="4955" y="5918"/>
                  </a:cubicBezTo>
                  <a:cubicBezTo>
                    <a:pt x="4955" y="5977"/>
                    <a:pt x="4955" y="6049"/>
                    <a:pt x="4943" y="6108"/>
                  </a:cubicBezTo>
                  <a:lnTo>
                    <a:pt x="6037" y="6108"/>
                  </a:lnTo>
                  <a:cubicBezTo>
                    <a:pt x="6037" y="6049"/>
                    <a:pt x="6048" y="5977"/>
                    <a:pt x="6048" y="5918"/>
                  </a:cubicBezTo>
                  <a:cubicBezTo>
                    <a:pt x="6048" y="2650"/>
                    <a:pt x="3387" y="0"/>
                    <a:pt x="1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6" name="Google Shape;2286;p18"/>
            <p:cNvSpPr/>
            <p:nvPr/>
          </p:nvSpPr>
          <p:spPr>
            <a:xfrm>
              <a:off x="5046275" y="3685425"/>
              <a:ext cx="2332950" cy="1154750"/>
            </a:xfrm>
            <a:custGeom>
              <a:avLst/>
              <a:gdLst/>
              <a:ahLst/>
              <a:cxnLst/>
              <a:rect l="l" t="t" r="r" b="b"/>
              <a:pathLst>
                <a:path w="93318" h="46190" extrusionOk="0">
                  <a:moveTo>
                    <a:pt x="47663" y="1"/>
                  </a:moveTo>
                  <a:cubicBezTo>
                    <a:pt x="21865" y="1"/>
                    <a:pt x="796" y="20582"/>
                    <a:pt x="0" y="46190"/>
                  </a:cubicBezTo>
                  <a:lnTo>
                    <a:pt x="1058" y="46190"/>
                  </a:lnTo>
                  <a:cubicBezTo>
                    <a:pt x="1842" y="21164"/>
                    <a:pt x="22447" y="1046"/>
                    <a:pt x="47663" y="1046"/>
                  </a:cubicBezTo>
                  <a:cubicBezTo>
                    <a:pt x="70110" y="1046"/>
                    <a:pt x="88897" y="16982"/>
                    <a:pt x="93317" y="38133"/>
                  </a:cubicBezTo>
                  <a:lnTo>
                    <a:pt x="93317" y="33903"/>
                  </a:lnTo>
                  <a:cubicBezTo>
                    <a:pt x="87387" y="14308"/>
                    <a:pt x="69159" y="1"/>
                    <a:pt x="4766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7" name="Google Shape;2287;p18"/>
            <p:cNvSpPr/>
            <p:nvPr/>
          </p:nvSpPr>
          <p:spPr>
            <a:xfrm>
              <a:off x="5219150" y="3858025"/>
              <a:ext cx="2037375" cy="982150"/>
            </a:xfrm>
            <a:custGeom>
              <a:avLst/>
              <a:gdLst/>
              <a:ahLst/>
              <a:cxnLst/>
              <a:rect l="l" t="t" r="r" b="b"/>
              <a:pathLst>
                <a:path w="81495" h="39286" extrusionOk="0">
                  <a:moveTo>
                    <a:pt x="40748" y="1"/>
                  </a:moveTo>
                  <a:cubicBezTo>
                    <a:pt x="18764" y="1"/>
                    <a:pt x="785" y="17492"/>
                    <a:pt x="1" y="39286"/>
                  </a:cubicBezTo>
                  <a:lnTo>
                    <a:pt x="1047" y="39286"/>
                  </a:lnTo>
                  <a:cubicBezTo>
                    <a:pt x="1831" y="18063"/>
                    <a:pt x="19335" y="1046"/>
                    <a:pt x="40748" y="1046"/>
                  </a:cubicBezTo>
                  <a:cubicBezTo>
                    <a:pt x="62161" y="1046"/>
                    <a:pt x="79664" y="18063"/>
                    <a:pt x="80449" y="39286"/>
                  </a:cubicBezTo>
                  <a:lnTo>
                    <a:pt x="81494" y="39286"/>
                  </a:lnTo>
                  <a:cubicBezTo>
                    <a:pt x="80710" y="17492"/>
                    <a:pt x="62731" y="1"/>
                    <a:pt x="40748"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8" name="Google Shape;2288;p18"/>
            <p:cNvSpPr/>
            <p:nvPr/>
          </p:nvSpPr>
          <p:spPr>
            <a:xfrm>
              <a:off x="5391750" y="4030625"/>
              <a:ext cx="1692175" cy="809550"/>
            </a:xfrm>
            <a:custGeom>
              <a:avLst/>
              <a:gdLst/>
              <a:ahLst/>
              <a:cxnLst/>
              <a:rect l="l" t="t" r="r" b="b"/>
              <a:pathLst>
                <a:path w="67687" h="32382" extrusionOk="0">
                  <a:moveTo>
                    <a:pt x="33844" y="1"/>
                  </a:moveTo>
                  <a:cubicBezTo>
                    <a:pt x="15663" y="1"/>
                    <a:pt x="785" y="14391"/>
                    <a:pt x="1" y="32382"/>
                  </a:cubicBezTo>
                  <a:lnTo>
                    <a:pt x="1047" y="32382"/>
                  </a:lnTo>
                  <a:cubicBezTo>
                    <a:pt x="1831" y="14973"/>
                    <a:pt x="16233" y="1046"/>
                    <a:pt x="33844" y="1046"/>
                  </a:cubicBezTo>
                  <a:cubicBezTo>
                    <a:pt x="51442" y="1046"/>
                    <a:pt x="65856" y="14973"/>
                    <a:pt x="66641" y="32382"/>
                  </a:cubicBezTo>
                  <a:lnTo>
                    <a:pt x="67686" y="32382"/>
                  </a:lnTo>
                  <a:cubicBezTo>
                    <a:pt x="66902" y="14391"/>
                    <a:pt x="52025" y="1"/>
                    <a:pt x="3384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18"/>
            <p:cNvSpPr/>
            <p:nvPr/>
          </p:nvSpPr>
          <p:spPr>
            <a:xfrm>
              <a:off x="5564350" y="4202925"/>
              <a:ext cx="1346675" cy="637250"/>
            </a:xfrm>
            <a:custGeom>
              <a:avLst/>
              <a:gdLst/>
              <a:ahLst/>
              <a:cxnLst/>
              <a:rect l="l" t="t" r="r" b="b"/>
              <a:pathLst>
                <a:path w="53867" h="25490" extrusionOk="0">
                  <a:moveTo>
                    <a:pt x="26940" y="1"/>
                  </a:moveTo>
                  <a:cubicBezTo>
                    <a:pt x="12561" y="1"/>
                    <a:pt x="785" y="11302"/>
                    <a:pt x="1" y="25490"/>
                  </a:cubicBezTo>
                  <a:lnTo>
                    <a:pt x="1059" y="25490"/>
                  </a:lnTo>
                  <a:cubicBezTo>
                    <a:pt x="1831" y="11884"/>
                    <a:pt x="13144" y="1047"/>
                    <a:pt x="26940" y="1047"/>
                  </a:cubicBezTo>
                  <a:cubicBezTo>
                    <a:pt x="40736" y="1047"/>
                    <a:pt x="52048" y="11884"/>
                    <a:pt x="52821" y="25490"/>
                  </a:cubicBezTo>
                  <a:lnTo>
                    <a:pt x="53866" y="25490"/>
                  </a:lnTo>
                  <a:cubicBezTo>
                    <a:pt x="53094" y="11302"/>
                    <a:pt x="41306" y="1"/>
                    <a:pt x="26940"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18"/>
            <p:cNvSpPr/>
            <p:nvPr/>
          </p:nvSpPr>
          <p:spPr>
            <a:xfrm>
              <a:off x="5737550" y="4375525"/>
              <a:ext cx="1000575" cy="464650"/>
            </a:xfrm>
            <a:custGeom>
              <a:avLst/>
              <a:gdLst/>
              <a:ahLst/>
              <a:cxnLst/>
              <a:rect l="l" t="t" r="r" b="b"/>
              <a:pathLst>
                <a:path w="40023" h="18586" extrusionOk="0">
                  <a:moveTo>
                    <a:pt x="20012" y="1"/>
                  </a:moveTo>
                  <a:cubicBezTo>
                    <a:pt x="9448" y="1"/>
                    <a:pt x="761" y="8212"/>
                    <a:pt x="1" y="18586"/>
                  </a:cubicBezTo>
                  <a:lnTo>
                    <a:pt x="1046" y="18586"/>
                  </a:lnTo>
                  <a:cubicBezTo>
                    <a:pt x="1807" y="8794"/>
                    <a:pt x="10018" y="1047"/>
                    <a:pt x="20012" y="1047"/>
                  </a:cubicBezTo>
                  <a:cubicBezTo>
                    <a:pt x="29993" y="1047"/>
                    <a:pt x="38216" y="8794"/>
                    <a:pt x="38977" y="18586"/>
                  </a:cubicBezTo>
                  <a:lnTo>
                    <a:pt x="40023" y="18586"/>
                  </a:lnTo>
                  <a:cubicBezTo>
                    <a:pt x="39262" y="8212"/>
                    <a:pt x="30576" y="1"/>
                    <a:pt x="200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18"/>
            <p:cNvSpPr/>
            <p:nvPr/>
          </p:nvSpPr>
          <p:spPr>
            <a:xfrm>
              <a:off x="5910750" y="4548125"/>
              <a:ext cx="654175" cy="292050"/>
            </a:xfrm>
            <a:custGeom>
              <a:avLst/>
              <a:gdLst/>
              <a:ahLst/>
              <a:cxnLst/>
              <a:rect l="l" t="t" r="r" b="b"/>
              <a:pathLst>
                <a:path w="26167" h="11682" extrusionOk="0">
                  <a:moveTo>
                    <a:pt x="13084" y="1"/>
                  </a:moveTo>
                  <a:cubicBezTo>
                    <a:pt x="6322" y="1"/>
                    <a:pt x="737" y="5122"/>
                    <a:pt x="0" y="11682"/>
                  </a:cubicBezTo>
                  <a:lnTo>
                    <a:pt x="1058" y="11682"/>
                  </a:lnTo>
                  <a:cubicBezTo>
                    <a:pt x="1783" y="5693"/>
                    <a:pt x="6905" y="1047"/>
                    <a:pt x="13084" y="1047"/>
                  </a:cubicBezTo>
                  <a:cubicBezTo>
                    <a:pt x="19263" y="1047"/>
                    <a:pt x="24384" y="5693"/>
                    <a:pt x="25109" y="11682"/>
                  </a:cubicBezTo>
                  <a:lnTo>
                    <a:pt x="26167" y="11682"/>
                  </a:lnTo>
                  <a:cubicBezTo>
                    <a:pt x="25430" y="5122"/>
                    <a:pt x="19845" y="1"/>
                    <a:pt x="1308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18"/>
            <p:cNvSpPr/>
            <p:nvPr/>
          </p:nvSpPr>
          <p:spPr>
            <a:xfrm>
              <a:off x="6085725" y="4720725"/>
              <a:ext cx="304225" cy="119450"/>
            </a:xfrm>
            <a:custGeom>
              <a:avLst/>
              <a:gdLst/>
              <a:ahLst/>
              <a:cxnLst/>
              <a:rect l="l" t="t" r="r" b="b"/>
              <a:pathLst>
                <a:path w="12169" h="4778" extrusionOk="0">
                  <a:moveTo>
                    <a:pt x="6085" y="1"/>
                  </a:moveTo>
                  <a:cubicBezTo>
                    <a:pt x="3138" y="1"/>
                    <a:pt x="666" y="2033"/>
                    <a:pt x="1" y="4778"/>
                  </a:cubicBezTo>
                  <a:lnTo>
                    <a:pt x="1082" y="4778"/>
                  </a:lnTo>
                  <a:cubicBezTo>
                    <a:pt x="1724" y="2615"/>
                    <a:pt x="3720" y="1047"/>
                    <a:pt x="6085" y="1047"/>
                  </a:cubicBezTo>
                  <a:cubicBezTo>
                    <a:pt x="8449" y="1047"/>
                    <a:pt x="10446" y="2615"/>
                    <a:pt x="11087" y="4778"/>
                  </a:cubicBezTo>
                  <a:lnTo>
                    <a:pt x="12169" y="4778"/>
                  </a:lnTo>
                  <a:cubicBezTo>
                    <a:pt x="11503" y="2033"/>
                    <a:pt x="9020" y="1"/>
                    <a:pt x="608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18"/>
            <p:cNvSpPr/>
            <p:nvPr/>
          </p:nvSpPr>
          <p:spPr>
            <a:xfrm>
              <a:off x="6452900" y="829675"/>
              <a:ext cx="926325" cy="895075"/>
            </a:xfrm>
            <a:custGeom>
              <a:avLst/>
              <a:gdLst/>
              <a:ahLst/>
              <a:cxnLst/>
              <a:rect l="l" t="t" r="r" b="b"/>
              <a:pathLst>
                <a:path w="37053" h="35803" extrusionOk="0">
                  <a:moveTo>
                    <a:pt x="3720" y="0"/>
                  </a:moveTo>
                  <a:cubicBezTo>
                    <a:pt x="1" y="7736"/>
                    <a:pt x="369" y="17183"/>
                    <a:pt x="5515" y="24812"/>
                  </a:cubicBezTo>
                  <a:cubicBezTo>
                    <a:pt x="10339" y="31950"/>
                    <a:pt x="18208" y="35802"/>
                    <a:pt x="26221" y="35802"/>
                  </a:cubicBezTo>
                  <a:cubicBezTo>
                    <a:pt x="29894" y="35802"/>
                    <a:pt x="33598" y="34993"/>
                    <a:pt x="37052" y="33320"/>
                  </a:cubicBezTo>
                  <a:lnTo>
                    <a:pt x="37052"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94" name="Google Shape;2294;p18"/>
          <p:cNvSpPr txBox="1">
            <a:spLocks noGrp="1"/>
          </p:cNvSpPr>
          <p:nvPr>
            <p:ph type="subTitle" idx="1"/>
          </p:nvPr>
        </p:nvSpPr>
        <p:spPr>
          <a:xfrm>
            <a:off x="5092600" y="1702013"/>
            <a:ext cx="3026400" cy="481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1400"/>
              <a:buFont typeface="Inter-Regular"/>
              <a:buNone/>
              <a:defRPr sz="1400">
                <a:latin typeface="Inter-Regular"/>
                <a:ea typeface="Inter-Regular"/>
                <a:cs typeface="Inter-Regular"/>
                <a:sym typeface="Inter-Regular"/>
              </a:defRPr>
            </a:lvl1pPr>
            <a:lvl2pPr lvl="1" algn="ctr" rtl="0">
              <a:lnSpc>
                <a:spcPct val="100000"/>
              </a:lnSpc>
              <a:spcBef>
                <a:spcPts val="0"/>
              </a:spcBef>
              <a:spcAft>
                <a:spcPts val="0"/>
              </a:spcAft>
              <a:buClr>
                <a:schemeClr val="lt2"/>
              </a:buClr>
              <a:buSzPts val="1400"/>
              <a:buNone/>
              <a:defRPr/>
            </a:lvl2pPr>
            <a:lvl3pPr lvl="2" algn="ctr" rtl="0">
              <a:lnSpc>
                <a:spcPct val="100000"/>
              </a:lnSpc>
              <a:spcBef>
                <a:spcPts val="0"/>
              </a:spcBef>
              <a:spcAft>
                <a:spcPts val="0"/>
              </a:spcAft>
              <a:buClr>
                <a:schemeClr val="lt2"/>
              </a:buClr>
              <a:buSzPts val="1400"/>
              <a:buNone/>
              <a:defRPr/>
            </a:lvl3pPr>
            <a:lvl4pPr lvl="3" algn="ctr" rtl="0">
              <a:lnSpc>
                <a:spcPct val="100000"/>
              </a:lnSpc>
              <a:spcBef>
                <a:spcPts val="0"/>
              </a:spcBef>
              <a:spcAft>
                <a:spcPts val="0"/>
              </a:spcAft>
              <a:buClr>
                <a:schemeClr val="lt2"/>
              </a:buClr>
              <a:buSzPts val="1400"/>
              <a:buNone/>
              <a:defRPr/>
            </a:lvl4pPr>
            <a:lvl5pPr lvl="4" algn="ctr" rtl="0">
              <a:lnSpc>
                <a:spcPct val="100000"/>
              </a:lnSpc>
              <a:spcBef>
                <a:spcPts val="0"/>
              </a:spcBef>
              <a:spcAft>
                <a:spcPts val="0"/>
              </a:spcAft>
              <a:buClr>
                <a:schemeClr val="lt2"/>
              </a:buClr>
              <a:buSzPts val="1400"/>
              <a:buNone/>
              <a:defRPr/>
            </a:lvl5pPr>
            <a:lvl6pPr lvl="5" algn="ctr" rtl="0">
              <a:lnSpc>
                <a:spcPct val="100000"/>
              </a:lnSpc>
              <a:spcBef>
                <a:spcPts val="0"/>
              </a:spcBef>
              <a:spcAft>
                <a:spcPts val="0"/>
              </a:spcAft>
              <a:buClr>
                <a:schemeClr val="lt2"/>
              </a:buClr>
              <a:buSzPts val="1400"/>
              <a:buNone/>
              <a:defRPr/>
            </a:lvl6pPr>
            <a:lvl7pPr lvl="6" algn="ctr" rtl="0">
              <a:lnSpc>
                <a:spcPct val="100000"/>
              </a:lnSpc>
              <a:spcBef>
                <a:spcPts val="0"/>
              </a:spcBef>
              <a:spcAft>
                <a:spcPts val="0"/>
              </a:spcAft>
              <a:buClr>
                <a:schemeClr val="lt2"/>
              </a:buClr>
              <a:buSzPts val="1400"/>
              <a:buNone/>
              <a:defRPr/>
            </a:lvl7pPr>
            <a:lvl8pPr lvl="7" algn="ctr" rtl="0">
              <a:lnSpc>
                <a:spcPct val="100000"/>
              </a:lnSpc>
              <a:spcBef>
                <a:spcPts val="0"/>
              </a:spcBef>
              <a:spcAft>
                <a:spcPts val="0"/>
              </a:spcAft>
              <a:buClr>
                <a:schemeClr val="lt2"/>
              </a:buClr>
              <a:buSzPts val="1400"/>
              <a:buNone/>
              <a:defRPr/>
            </a:lvl8pPr>
            <a:lvl9pPr lvl="8" algn="ctr" rtl="0">
              <a:lnSpc>
                <a:spcPct val="100000"/>
              </a:lnSpc>
              <a:spcBef>
                <a:spcPts val="0"/>
              </a:spcBef>
              <a:spcAft>
                <a:spcPts val="0"/>
              </a:spcAft>
              <a:buClr>
                <a:schemeClr val="lt2"/>
              </a:buClr>
              <a:buSzPts val="1400"/>
              <a:buNone/>
              <a:defRPr/>
            </a:lvl9pPr>
          </a:lstStyle>
          <a:p>
            <a:endParaRPr/>
          </a:p>
        </p:txBody>
      </p:sp>
      <p:sp>
        <p:nvSpPr>
          <p:cNvPr id="2295" name="Google Shape;2295;p18"/>
          <p:cNvSpPr txBox="1">
            <a:spLocks noGrp="1"/>
          </p:cNvSpPr>
          <p:nvPr>
            <p:ph type="subTitle" idx="2"/>
          </p:nvPr>
        </p:nvSpPr>
        <p:spPr>
          <a:xfrm>
            <a:off x="5092600" y="1423138"/>
            <a:ext cx="2563200" cy="298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1800"/>
              <a:buFont typeface="Inter-Regular"/>
              <a:buNone/>
              <a:defRPr>
                <a:solidFill>
                  <a:schemeClr val="accent2"/>
                </a:solidFill>
                <a:latin typeface="Inter-Regular"/>
                <a:ea typeface="Inter-Regular"/>
                <a:cs typeface="Inter-Regular"/>
                <a:sym typeface="Inter-Regular"/>
              </a:defRPr>
            </a:lvl1pPr>
            <a:lvl2pPr lvl="1"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2pPr>
            <a:lvl3pPr lvl="2"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3pPr>
            <a:lvl4pPr lvl="3"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4pPr>
            <a:lvl5pPr lvl="4"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5pPr>
            <a:lvl6pPr lvl="5"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6pPr>
            <a:lvl7pPr lvl="6"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7pPr>
            <a:lvl8pPr lvl="7"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8pPr>
            <a:lvl9pPr lvl="8"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9pPr>
          </a:lstStyle>
          <a:p>
            <a:endParaRPr/>
          </a:p>
        </p:txBody>
      </p:sp>
      <p:sp>
        <p:nvSpPr>
          <p:cNvPr id="2296" name="Google Shape;2296;p18"/>
          <p:cNvSpPr txBox="1">
            <a:spLocks noGrp="1"/>
          </p:cNvSpPr>
          <p:nvPr>
            <p:ph type="subTitle" idx="3"/>
          </p:nvPr>
        </p:nvSpPr>
        <p:spPr>
          <a:xfrm>
            <a:off x="5092600" y="3737000"/>
            <a:ext cx="3026400" cy="481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1400"/>
              <a:buFont typeface="Inter-Regular"/>
              <a:buNone/>
              <a:defRPr sz="1400">
                <a:latin typeface="Inter-Regular"/>
                <a:ea typeface="Inter-Regular"/>
                <a:cs typeface="Inter-Regular"/>
                <a:sym typeface="Inter-Regular"/>
              </a:defRPr>
            </a:lvl1pPr>
            <a:lvl2pPr lvl="1" algn="ctr" rtl="0">
              <a:lnSpc>
                <a:spcPct val="100000"/>
              </a:lnSpc>
              <a:spcBef>
                <a:spcPts val="0"/>
              </a:spcBef>
              <a:spcAft>
                <a:spcPts val="0"/>
              </a:spcAft>
              <a:buClr>
                <a:schemeClr val="lt2"/>
              </a:buClr>
              <a:buSzPts val="1400"/>
              <a:buNone/>
              <a:defRPr/>
            </a:lvl2pPr>
            <a:lvl3pPr lvl="2" algn="ctr" rtl="0">
              <a:lnSpc>
                <a:spcPct val="100000"/>
              </a:lnSpc>
              <a:spcBef>
                <a:spcPts val="0"/>
              </a:spcBef>
              <a:spcAft>
                <a:spcPts val="0"/>
              </a:spcAft>
              <a:buClr>
                <a:schemeClr val="lt2"/>
              </a:buClr>
              <a:buSzPts val="1400"/>
              <a:buNone/>
              <a:defRPr/>
            </a:lvl3pPr>
            <a:lvl4pPr lvl="3" algn="ctr" rtl="0">
              <a:lnSpc>
                <a:spcPct val="100000"/>
              </a:lnSpc>
              <a:spcBef>
                <a:spcPts val="0"/>
              </a:spcBef>
              <a:spcAft>
                <a:spcPts val="0"/>
              </a:spcAft>
              <a:buClr>
                <a:schemeClr val="lt2"/>
              </a:buClr>
              <a:buSzPts val="1400"/>
              <a:buNone/>
              <a:defRPr/>
            </a:lvl4pPr>
            <a:lvl5pPr lvl="4" algn="ctr" rtl="0">
              <a:lnSpc>
                <a:spcPct val="100000"/>
              </a:lnSpc>
              <a:spcBef>
                <a:spcPts val="0"/>
              </a:spcBef>
              <a:spcAft>
                <a:spcPts val="0"/>
              </a:spcAft>
              <a:buClr>
                <a:schemeClr val="lt2"/>
              </a:buClr>
              <a:buSzPts val="1400"/>
              <a:buNone/>
              <a:defRPr/>
            </a:lvl5pPr>
            <a:lvl6pPr lvl="5" algn="ctr" rtl="0">
              <a:lnSpc>
                <a:spcPct val="100000"/>
              </a:lnSpc>
              <a:spcBef>
                <a:spcPts val="0"/>
              </a:spcBef>
              <a:spcAft>
                <a:spcPts val="0"/>
              </a:spcAft>
              <a:buClr>
                <a:schemeClr val="lt2"/>
              </a:buClr>
              <a:buSzPts val="1400"/>
              <a:buNone/>
              <a:defRPr/>
            </a:lvl6pPr>
            <a:lvl7pPr lvl="6" algn="ctr" rtl="0">
              <a:lnSpc>
                <a:spcPct val="100000"/>
              </a:lnSpc>
              <a:spcBef>
                <a:spcPts val="0"/>
              </a:spcBef>
              <a:spcAft>
                <a:spcPts val="0"/>
              </a:spcAft>
              <a:buClr>
                <a:schemeClr val="lt2"/>
              </a:buClr>
              <a:buSzPts val="1400"/>
              <a:buNone/>
              <a:defRPr/>
            </a:lvl7pPr>
            <a:lvl8pPr lvl="7" algn="ctr" rtl="0">
              <a:lnSpc>
                <a:spcPct val="100000"/>
              </a:lnSpc>
              <a:spcBef>
                <a:spcPts val="0"/>
              </a:spcBef>
              <a:spcAft>
                <a:spcPts val="0"/>
              </a:spcAft>
              <a:buClr>
                <a:schemeClr val="lt2"/>
              </a:buClr>
              <a:buSzPts val="1400"/>
              <a:buNone/>
              <a:defRPr/>
            </a:lvl8pPr>
            <a:lvl9pPr lvl="8" algn="ctr" rtl="0">
              <a:lnSpc>
                <a:spcPct val="100000"/>
              </a:lnSpc>
              <a:spcBef>
                <a:spcPts val="0"/>
              </a:spcBef>
              <a:spcAft>
                <a:spcPts val="0"/>
              </a:spcAft>
              <a:buClr>
                <a:schemeClr val="lt2"/>
              </a:buClr>
              <a:buSzPts val="1400"/>
              <a:buNone/>
              <a:defRPr/>
            </a:lvl9pPr>
          </a:lstStyle>
          <a:p>
            <a:endParaRPr/>
          </a:p>
        </p:txBody>
      </p:sp>
      <p:sp>
        <p:nvSpPr>
          <p:cNvPr id="2297" name="Google Shape;2297;p18"/>
          <p:cNvSpPr txBox="1">
            <a:spLocks noGrp="1"/>
          </p:cNvSpPr>
          <p:nvPr>
            <p:ph type="subTitle" idx="4"/>
          </p:nvPr>
        </p:nvSpPr>
        <p:spPr>
          <a:xfrm>
            <a:off x="5092600" y="3458125"/>
            <a:ext cx="2563200" cy="298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1800"/>
              <a:buFont typeface="Inter-Regular"/>
              <a:buNone/>
              <a:defRPr>
                <a:solidFill>
                  <a:schemeClr val="accent2"/>
                </a:solidFill>
                <a:latin typeface="Inter-Regular"/>
                <a:ea typeface="Inter-Regular"/>
                <a:cs typeface="Inter-Regular"/>
                <a:sym typeface="Inter-Regular"/>
              </a:defRPr>
            </a:lvl1pPr>
            <a:lvl2pPr lvl="1"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2pPr>
            <a:lvl3pPr lvl="2"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3pPr>
            <a:lvl4pPr lvl="3"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4pPr>
            <a:lvl5pPr lvl="4"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5pPr>
            <a:lvl6pPr lvl="5"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6pPr>
            <a:lvl7pPr lvl="6"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7pPr>
            <a:lvl8pPr lvl="7"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8pPr>
            <a:lvl9pPr lvl="8"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9pPr>
          </a:lstStyle>
          <a:p>
            <a:endParaRPr/>
          </a:p>
        </p:txBody>
      </p:sp>
      <p:sp>
        <p:nvSpPr>
          <p:cNvPr id="2298" name="Google Shape;2298;p18"/>
          <p:cNvSpPr txBox="1">
            <a:spLocks noGrp="1"/>
          </p:cNvSpPr>
          <p:nvPr>
            <p:ph type="subTitle" idx="5"/>
          </p:nvPr>
        </p:nvSpPr>
        <p:spPr>
          <a:xfrm>
            <a:off x="5092600" y="2725538"/>
            <a:ext cx="3026400" cy="481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1400"/>
              <a:buFont typeface="Inter-Regular"/>
              <a:buNone/>
              <a:defRPr sz="1400">
                <a:latin typeface="Inter-Regular"/>
                <a:ea typeface="Inter-Regular"/>
                <a:cs typeface="Inter-Regular"/>
                <a:sym typeface="Inter-Regular"/>
              </a:defRPr>
            </a:lvl1pPr>
            <a:lvl2pPr lvl="1" algn="ctr" rtl="0">
              <a:lnSpc>
                <a:spcPct val="100000"/>
              </a:lnSpc>
              <a:spcBef>
                <a:spcPts val="0"/>
              </a:spcBef>
              <a:spcAft>
                <a:spcPts val="0"/>
              </a:spcAft>
              <a:buClr>
                <a:schemeClr val="lt2"/>
              </a:buClr>
              <a:buSzPts val="1400"/>
              <a:buNone/>
              <a:defRPr/>
            </a:lvl2pPr>
            <a:lvl3pPr lvl="2" algn="ctr" rtl="0">
              <a:lnSpc>
                <a:spcPct val="100000"/>
              </a:lnSpc>
              <a:spcBef>
                <a:spcPts val="0"/>
              </a:spcBef>
              <a:spcAft>
                <a:spcPts val="0"/>
              </a:spcAft>
              <a:buClr>
                <a:schemeClr val="lt2"/>
              </a:buClr>
              <a:buSzPts val="1400"/>
              <a:buNone/>
              <a:defRPr/>
            </a:lvl3pPr>
            <a:lvl4pPr lvl="3" algn="ctr" rtl="0">
              <a:lnSpc>
                <a:spcPct val="100000"/>
              </a:lnSpc>
              <a:spcBef>
                <a:spcPts val="0"/>
              </a:spcBef>
              <a:spcAft>
                <a:spcPts val="0"/>
              </a:spcAft>
              <a:buClr>
                <a:schemeClr val="lt2"/>
              </a:buClr>
              <a:buSzPts val="1400"/>
              <a:buNone/>
              <a:defRPr/>
            </a:lvl4pPr>
            <a:lvl5pPr lvl="4" algn="ctr" rtl="0">
              <a:lnSpc>
                <a:spcPct val="100000"/>
              </a:lnSpc>
              <a:spcBef>
                <a:spcPts val="0"/>
              </a:spcBef>
              <a:spcAft>
                <a:spcPts val="0"/>
              </a:spcAft>
              <a:buClr>
                <a:schemeClr val="lt2"/>
              </a:buClr>
              <a:buSzPts val="1400"/>
              <a:buNone/>
              <a:defRPr/>
            </a:lvl5pPr>
            <a:lvl6pPr lvl="5" algn="ctr" rtl="0">
              <a:lnSpc>
                <a:spcPct val="100000"/>
              </a:lnSpc>
              <a:spcBef>
                <a:spcPts val="0"/>
              </a:spcBef>
              <a:spcAft>
                <a:spcPts val="0"/>
              </a:spcAft>
              <a:buClr>
                <a:schemeClr val="lt2"/>
              </a:buClr>
              <a:buSzPts val="1400"/>
              <a:buNone/>
              <a:defRPr/>
            </a:lvl6pPr>
            <a:lvl7pPr lvl="6" algn="ctr" rtl="0">
              <a:lnSpc>
                <a:spcPct val="100000"/>
              </a:lnSpc>
              <a:spcBef>
                <a:spcPts val="0"/>
              </a:spcBef>
              <a:spcAft>
                <a:spcPts val="0"/>
              </a:spcAft>
              <a:buClr>
                <a:schemeClr val="lt2"/>
              </a:buClr>
              <a:buSzPts val="1400"/>
              <a:buNone/>
              <a:defRPr/>
            </a:lvl7pPr>
            <a:lvl8pPr lvl="7" algn="ctr" rtl="0">
              <a:lnSpc>
                <a:spcPct val="100000"/>
              </a:lnSpc>
              <a:spcBef>
                <a:spcPts val="0"/>
              </a:spcBef>
              <a:spcAft>
                <a:spcPts val="0"/>
              </a:spcAft>
              <a:buClr>
                <a:schemeClr val="lt2"/>
              </a:buClr>
              <a:buSzPts val="1400"/>
              <a:buNone/>
              <a:defRPr/>
            </a:lvl8pPr>
            <a:lvl9pPr lvl="8" algn="ctr" rtl="0">
              <a:lnSpc>
                <a:spcPct val="100000"/>
              </a:lnSpc>
              <a:spcBef>
                <a:spcPts val="0"/>
              </a:spcBef>
              <a:spcAft>
                <a:spcPts val="0"/>
              </a:spcAft>
              <a:buClr>
                <a:schemeClr val="lt2"/>
              </a:buClr>
              <a:buSzPts val="1400"/>
              <a:buNone/>
              <a:defRPr/>
            </a:lvl9pPr>
          </a:lstStyle>
          <a:p>
            <a:endParaRPr/>
          </a:p>
        </p:txBody>
      </p:sp>
      <p:sp>
        <p:nvSpPr>
          <p:cNvPr id="2299" name="Google Shape;2299;p18"/>
          <p:cNvSpPr txBox="1">
            <a:spLocks noGrp="1"/>
          </p:cNvSpPr>
          <p:nvPr>
            <p:ph type="subTitle" idx="6"/>
          </p:nvPr>
        </p:nvSpPr>
        <p:spPr>
          <a:xfrm>
            <a:off x="5092600" y="2446663"/>
            <a:ext cx="2563200" cy="298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1800"/>
              <a:buFont typeface="Inter-Regular"/>
              <a:buNone/>
              <a:defRPr>
                <a:solidFill>
                  <a:schemeClr val="accent2"/>
                </a:solidFill>
                <a:latin typeface="Inter-Regular"/>
                <a:ea typeface="Inter-Regular"/>
                <a:cs typeface="Inter-Regular"/>
                <a:sym typeface="Inter-Regular"/>
              </a:defRPr>
            </a:lvl1pPr>
            <a:lvl2pPr lvl="1"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2pPr>
            <a:lvl3pPr lvl="2"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3pPr>
            <a:lvl4pPr lvl="3"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4pPr>
            <a:lvl5pPr lvl="4"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5pPr>
            <a:lvl6pPr lvl="5"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6pPr>
            <a:lvl7pPr lvl="6"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7pPr>
            <a:lvl8pPr lvl="7"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8pPr>
            <a:lvl9pPr lvl="8" algn="ctr"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9pPr>
          </a:lstStyle>
          <a:p>
            <a:endParaRPr/>
          </a:p>
        </p:txBody>
      </p:sp>
      <p:sp>
        <p:nvSpPr>
          <p:cNvPr id="2300" name="Google Shape;2300;p18"/>
          <p:cNvSpPr txBox="1">
            <a:spLocks noGrp="1"/>
          </p:cNvSpPr>
          <p:nvPr>
            <p:ph type="title"/>
          </p:nvPr>
        </p:nvSpPr>
        <p:spPr>
          <a:xfrm>
            <a:off x="1000125" y="550120"/>
            <a:ext cx="7143600" cy="439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p:cSld name="CUSTOM_1">
    <p:spTree>
      <p:nvGrpSpPr>
        <p:cNvPr id="1" name="Shape 2624"/>
        <p:cNvGrpSpPr/>
        <p:nvPr/>
      </p:nvGrpSpPr>
      <p:grpSpPr>
        <a:xfrm>
          <a:off x="0" y="0"/>
          <a:ext cx="0" cy="0"/>
          <a:chOff x="0" y="0"/>
          <a:chExt cx="0" cy="0"/>
        </a:xfrm>
      </p:grpSpPr>
      <p:grpSp>
        <p:nvGrpSpPr>
          <p:cNvPr id="2625" name="Google Shape;2625;p21"/>
          <p:cNvGrpSpPr/>
          <p:nvPr/>
        </p:nvGrpSpPr>
        <p:grpSpPr>
          <a:xfrm>
            <a:off x="753" y="2593"/>
            <a:ext cx="9144000" cy="5205765"/>
            <a:chOff x="238125" y="818550"/>
            <a:chExt cx="7143750" cy="4074325"/>
          </a:xfrm>
        </p:grpSpPr>
        <p:sp>
          <p:nvSpPr>
            <p:cNvPr id="2626" name="Google Shape;2626;p21"/>
            <p:cNvSpPr/>
            <p:nvPr/>
          </p:nvSpPr>
          <p:spPr>
            <a:xfrm>
              <a:off x="6259100" y="3768300"/>
              <a:ext cx="1122775" cy="1124575"/>
            </a:xfrm>
            <a:custGeom>
              <a:avLst/>
              <a:gdLst/>
              <a:ahLst/>
              <a:cxnLst/>
              <a:rect l="l" t="t" r="r" b="b"/>
              <a:pathLst>
                <a:path w="44911" h="44983" extrusionOk="0">
                  <a:moveTo>
                    <a:pt x="44780" y="0"/>
                  </a:moveTo>
                  <a:cubicBezTo>
                    <a:pt x="20086" y="0"/>
                    <a:pt x="1" y="20098"/>
                    <a:pt x="1" y="44792"/>
                  </a:cubicBezTo>
                  <a:cubicBezTo>
                    <a:pt x="1" y="44851"/>
                    <a:pt x="1" y="44923"/>
                    <a:pt x="1" y="44982"/>
                  </a:cubicBezTo>
                  <a:lnTo>
                    <a:pt x="1084" y="44982"/>
                  </a:lnTo>
                  <a:cubicBezTo>
                    <a:pt x="1084" y="44923"/>
                    <a:pt x="1084" y="44851"/>
                    <a:pt x="1084" y="44792"/>
                  </a:cubicBezTo>
                  <a:cubicBezTo>
                    <a:pt x="1084" y="20693"/>
                    <a:pt x="20694" y="1096"/>
                    <a:pt x="44780" y="1096"/>
                  </a:cubicBezTo>
                  <a:lnTo>
                    <a:pt x="44911" y="1096"/>
                  </a:lnTo>
                  <a:lnTo>
                    <a:pt x="44911"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 name="Google Shape;2627;p21"/>
            <p:cNvSpPr/>
            <p:nvPr/>
          </p:nvSpPr>
          <p:spPr>
            <a:xfrm>
              <a:off x="6421025" y="3930225"/>
              <a:ext cx="960850" cy="962650"/>
            </a:xfrm>
            <a:custGeom>
              <a:avLst/>
              <a:gdLst/>
              <a:ahLst/>
              <a:cxnLst/>
              <a:rect l="l" t="t" r="r" b="b"/>
              <a:pathLst>
                <a:path w="38434" h="38506" extrusionOk="0">
                  <a:moveTo>
                    <a:pt x="38303" y="0"/>
                  </a:moveTo>
                  <a:cubicBezTo>
                    <a:pt x="17181" y="0"/>
                    <a:pt x="1" y="17193"/>
                    <a:pt x="1" y="38315"/>
                  </a:cubicBezTo>
                  <a:cubicBezTo>
                    <a:pt x="1" y="38374"/>
                    <a:pt x="1" y="38446"/>
                    <a:pt x="1" y="38505"/>
                  </a:cubicBezTo>
                  <a:lnTo>
                    <a:pt x="1084" y="38505"/>
                  </a:lnTo>
                  <a:cubicBezTo>
                    <a:pt x="1084" y="38446"/>
                    <a:pt x="1084" y="38374"/>
                    <a:pt x="1084" y="38315"/>
                  </a:cubicBezTo>
                  <a:cubicBezTo>
                    <a:pt x="1084" y="17788"/>
                    <a:pt x="17777" y="1084"/>
                    <a:pt x="38303" y="1084"/>
                  </a:cubicBezTo>
                  <a:cubicBezTo>
                    <a:pt x="38351" y="1084"/>
                    <a:pt x="38386" y="1096"/>
                    <a:pt x="38434" y="1096"/>
                  </a:cubicBezTo>
                  <a:lnTo>
                    <a:pt x="38434"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 name="Google Shape;2628;p21"/>
            <p:cNvSpPr/>
            <p:nvPr/>
          </p:nvSpPr>
          <p:spPr>
            <a:xfrm>
              <a:off x="6582950" y="4092150"/>
              <a:ext cx="798925" cy="800725"/>
            </a:xfrm>
            <a:custGeom>
              <a:avLst/>
              <a:gdLst/>
              <a:ahLst/>
              <a:cxnLst/>
              <a:rect l="l" t="t" r="r" b="b"/>
              <a:pathLst>
                <a:path w="31957" h="32029" extrusionOk="0">
                  <a:moveTo>
                    <a:pt x="31826" y="0"/>
                  </a:moveTo>
                  <a:cubicBezTo>
                    <a:pt x="14276" y="0"/>
                    <a:pt x="1" y="14276"/>
                    <a:pt x="1" y="31838"/>
                  </a:cubicBezTo>
                  <a:cubicBezTo>
                    <a:pt x="1" y="31897"/>
                    <a:pt x="1" y="31969"/>
                    <a:pt x="1" y="32028"/>
                  </a:cubicBezTo>
                  <a:lnTo>
                    <a:pt x="1084" y="32028"/>
                  </a:lnTo>
                  <a:cubicBezTo>
                    <a:pt x="1084" y="31969"/>
                    <a:pt x="1084" y="31897"/>
                    <a:pt x="1084" y="31838"/>
                  </a:cubicBezTo>
                  <a:cubicBezTo>
                    <a:pt x="1084" y="14883"/>
                    <a:pt x="14872" y="1084"/>
                    <a:pt x="31826" y="1084"/>
                  </a:cubicBezTo>
                  <a:cubicBezTo>
                    <a:pt x="31874" y="1084"/>
                    <a:pt x="31909" y="1096"/>
                    <a:pt x="31957" y="1096"/>
                  </a:cubicBezTo>
                  <a:lnTo>
                    <a:pt x="31957"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 name="Google Shape;2629;p21"/>
            <p:cNvSpPr/>
            <p:nvPr/>
          </p:nvSpPr>
          <p:spPr>
            <a:xfrm>
              <a:off x="6744575" y="4254075"/>
              <a:ext cx="637300" cy="638800"/>
            </a:xfrm>
            <a:custGeom>
              <a:avLst/>
              <a:gdLst/>
              <a:ahLst/>
              <a:cxnLst/>
              <a:rect l="l" t="t" r="r" b="b"/>
              <a:pathLst>
                <a:path w="25492" h="25552" extrusionOk="0">
                  <a:moveTo>
                    <a:pt x="25361" y="0"/>
                  </a:moveTo>
                  <a:cubicBezTo>
                    <a:pt x="11383" y="0"/>
                    <a:pt x="1" y="11371"/>
                    <a:pt x="1" y="25361"/>
                  </a:cubicBezTo>
                  <a:cubicBezTo>
                    <a:pt x="1" y="25420"/>
                    <a:pt x="13" y="25492"/>
                    <a:pt x="13" y="25551"/>
                  </a:cubicBezTo>
                  <a:lnTo>
                    <a:pt x="1096" y="25551"/>
                  </a:lnTo>
                  <a:cubicBezTo>
                    <a:pt x="1096" y="25492"/>
                    <a:pt x="1096" y="25420"/>
                    <a:pt x="1096" y="25361"/>
                  </a:cubicBezTo>
                  <a:cubicBezTo>
                    <a:pt x="1096" y="11978"/>
                    <a:pt x="11978" y="1084"/>
                    <a:pt x="25361" y="1084"/>
                  </a:cubicBezTo>
                  <a:cubicBezTo>
                    <a:pt x="25409" y="1084"/>
                    <a:pt x="25444" y="1096"/>
                    <a:pt x="25492" y="1096"/>
                  </a:cubicBezTo>
                  <a:lnTo>
                    <a:pt x="25492"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 name="Google Shape;2630;p21"/>
            <p:cNvSpPr/>
            <p:nvPr/>
          </p:nvSpPr>
          <p:spPr>
            <a:xfrm>
              <a:off x="6906500" y="4416000"/>
              <a:ext cx="475375" cy="476875"/>
            </a:xfrm>
            <a:custGeom>
              <a:avLst/>
              <a:gdLst/>
              <a:ahLst/>
              <a:cxnLst/>
              <a:rect l="l" t="t" r="r" b="b"/>
              <a:pathLst>
                <a:path w="19015" h="19075" extrusionOk="0">
                  <a:moveTo>
                    <a:pt x="18884" y="0"/>
                  </a:moveTo>
                  <a:cubicBezTo>
                    <a:pt x="8478" y="0"/>
                    <a:pt x="1" y="8466"/>
                    <a:pt x="1" y="18884"/>
                  </a:cubicBezTo>
                  <a:cubicBezTo>
                    <a:pt x="1" y="18943"/>
                    <a:pt x="13" y="19015"/>
                    <a:pt x="13" y="19074"/>
                  </a:cubicBezTo>
                  <a:lnTo>
                    <a:pt x="1096" y="19074"/>
                  </a:lnTo>
                  <a:cubicBezTo>
                    <a:pt x="1096" y="19015"/>
                    <a:pt x="1096" y="18943"/>
                    <a:pt x="1096" y="18884"/>
                  </a:cubicBezTo>
                  <a:cubicBezTo>
                    <a:pt x="1096" y="9073"/>
                    <a:pt x="9073" y="1084"/>
                    <a:pt x="18884" y="1084"/>
                  </a:cubicBezTo>
                  <a:lnTo>
                    <a:pt x="19015" y="1084"/>
                  </a:lnTo>
                  <a:lnTo>
                    <a:pt x="19015"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 name="Google Shape;2631;p21"/>
            <p:cNvSpPr/>
            <p:nvPr/>
          </p:nvSpPr>
          <p:spPr>
            <a:xfrm>
              <a:off x="7068425" y="4577925"/>
              <a:ext cx="313450" cy="314950"/>
            </a:xfrm>
            <a:custGeom>
              <a:avLst/>
              <a:gdLst/>
              <a:ahLst/>
              <a:cxnLst/>
              <a:rect l="l" t="t" r="r" b="b"/>
              <a:pathLst>
                <a:path w="12538" h="12598" extrusionOk="0">
                  <a:moveTo>
                    <a:pt x="12407" y="0"/>
                  </a:moveTo>
                  <a:cubicBezTo>
                    <a:pt x="5573" y="0"/>
                    <a:pt x="1" y="5561"/>
                    <a:pt x="1" y="12407"/>
                  </a:cubicBezTo>
                  <a:cubicBezTo>
                    <a:pt x="1" y="12466"/>
                    <a:pt x="13" y="12538"/>
                    <a:pt x="13" y="12597"/>
                  </a:cubicBezTo>
                  <a:lnTo>
                    <a:pt x="1096" y="12597"/>
                  </a:lnTo>
                  <a:cubicBezTo>
                    <a:pt x="1096" y="12538"/>
                    <a:pt x="1096" y="12466"/>
                    <a:pt x="1096" y="12407"/>
                  </a:cubicBezTo>
                  <a:cubicBezTo>
                    <a:pt x="1096" y="6168"/>
                    <a:pt x="6168" y="1084"/>
                    <a:pt x="12407" y="1084"/>
                  </a:cubicBezTo>
                  <a:lnTo>
                    <a:pt x="12538" y="1084"/>
                  </a:lnTo>
                  <a:lnTo>
                    <a:pt x="12538"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 name="Google Shape;2632;p21"/>
            <p:cNvSpPr/>
            <p:nvPr/>
          </p:nvSpPr>
          <p:spPr>
            <a:xfrm>
              <a:off x="7230350" y="4739850"/>
              <a:ext cx="151525" cy="153025"/>
            </a:xfrm>
            <a:custGeom>
              <a:avLst/>
              <a:gdLst/>
              <a:ahLst/>
              <a:cxnLst/>
              <a:rect l="l" t="t" r="r" b="b"/>
              <a:pathLst>
                <a:path w="6061" h="6121" extrusionOk="0">
                  <a:moveTo>
                    <a:pt x="5930" y="0"/>
                  </a:moveTo>
                  <a:cubicBezTo>
                    <a:pt x="2668" y="0"/>
                    <a:pt x="1" y="2655"/>
                    <a:pt x="1" y="5930"/>
                  </a:cubicBezTo>
                  <a:cubicBezTo>
                    <a:pt x="1" y="5989"/>
                    <a:pt x="13" y="6061"/>
                    <a:pt x="13" y="6120"/>
                  </a:cubicBezTo>
                  <a:lnTo>
                    <a:pt x="1096" y="6120"/>
                  </a:lnTo>
                  <a:cubicBezTo>
                    <a:pt x="1096" y="6061"/>
                    <a:pt x="1096" y="5989"/>
                    <a:pt x="1096" y="5930"/>
                  </a:cubicBezTo>
                  <a:cubicBezTo>
                    <a:pt x="1096" y="3263"/>
                    <a:pt x="3263" y="1084"/>
                    <a:pt x="5930" y="1084"/>
                  </a:cubicBezTo>
                  <a:cubicBezTo>
                    <a:pt x="5978" y="1084"/>
                    <a:pt x="6013" y="1096"/>
                    <a:pt x="6061" y="1096"/>
                  </a:cubicBezTo>
                  <a:lnTo>
                    <a:pt x="6061"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 name="Google Shape;2633;p21"/>
            <p:cNvSpPr/>
            <p:nvPr/>
          </p:nvSpPr>
          <p:spPr>
            <a:xfrm>
              <a:off x="2673250" y="4360650"/>
              <a:ext cx="281900" cy="247625"/>
            </a:xfrm>
            <a:custGeom>
              <a:avLst/>
              <a:gdLst/>
              <a:ahLst/>
              <a:cxnLst/>
              <a:rect l="l" t="t" r="r" b="b"/>
              <a:pathLst>
                <a:path w="11276" h="9905" extrusionOk="0">
                  <a:moveTo>
                    <a:pt x="5640" y="1760"/>
                  </a:moveTo>
                  <a:cubicBezTo>
                    <a:pt x="6663" y="1760"/>
                    <a:pt x="7670" y="2252"/>
                    <a:pt x="8287" y="3167"/>
                  </a:cubicBezTo>
                  <a:cubicBezTo>
                    <a:pt x="9275" y="4631"/>
                    <a:pt x="8894" y="6620"/>
                    <a:pt x="7430" y="7608"/>
                  </a:cubicBezTo>
                  <a:cubicBezTo>
                    <a:pt x="6882" y="7973"/>
                    <a:pt x="6262" y="8148"/>
                    <a:pt x="5648" y="8148"/>
                  </a:cubicBezTo>
                  <a:cubicBezTo>
                    <a:pt x="4619" y="8148"/>
                    <a:pt x="3607" y="7656"/>
                    <a:pt x="2989" y="6739"/>
                  </a:cubicBezTo>
                  <a:cubicBezTo>
                    <a:pt x="2000" y="5274"/>
                    <a:pt x="2393" y="3298"/>
                    <a:pt x="3858" y="2310"/>
                  </a:cubicBezTo>
                  <a:cubicBezTo>
                    <a:pt x="4403" y="1938"/>
                    <a:pt x="5024" y="1760"/>
                    <a:pt x="5640" y="1760"/>
                  </a:cubicBezTo>
                  <a:close/>
                  <a:moveTo>
                    <a:pt x="5632" y="1"/>
                  </a:moveTo>
                  <a:cubicBezTo>
                    <a:pt x="4679" y="1"/>
                    <a:pt x="3717" y="274"/>
                    <a:pt x="2869" y="845"/>
                  </a:cubicBezTo>
                  <a:cubicBezTo>
                    <a:pt x="595" y="2381"/>
                    <a:pt x="0" y="5453"/>
                    <a:pt x="1536" y="7727"/>
                  </a:cubicBezTo>
                  <a:cubicBezTo>
                    <a:pt x="2489" y="9142"/>
                    <a:pt x="4053" y="9905"/>
                    <a:pt x="5644" y="9905"/>
                  </a:cubicBezTo>
                  <a:cubicBezTo>
                    <a:pt x="6596" y="9905"/>
                    <a:pt x="7559" y="9631"/>
                    <a:pt x="8406" y="9060"/>
                  </a:cubicBezTo>
                  <a:cubicBezTo>
                    <a:pt x="10680" y="7525"/>
                    <a:pt x="11275" y="4453"/>
                    <a:pt x="9751" y="2179"/>
                  </a:cubicBezTo>
                  <a:cubicBezTo>
                    <a:pt x="8791" y="764"/>
                    <a:pt x="7224" y="1"/>
                    <a:pt x="563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634;p21"/>
            <p:cNvSpPr/>
            <p:nvPr/>
          </p:nvSpPr>
          <p:spPr>
            <a:xfrm>
              <a:off x="1013200" y="3417950"/>
              <a:ext cx="47075" cy="47075"/>
            </a:xfrm>
            <a:custGeom>
              <a:avLst/>
              <a:gdLst/>
              <a:ahLst/>
              <a:cxnLst/>
              <a:rect l="l" t="t" r="r" b="b"/>
              <a:pathLst>
                <a:path w="1883" h="1883" extrusionOk="0">
                  <a:moveTo>
                    <a:pt x="941" y="1"/>
                  </a:moveTo>
                  <a:cubicBezTo>
                    <a:pt x="418" y="1"/>
                    <a:pt x="1" y="430"/>
                    <a:pt x="1" y="941"/>
                  </a:cubicBezTo>
                  <a:cubicBezTo>
                    <a:pt x="1" y="1465"/>
                    <a:pt x="418"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 name="Google Shape;2635;p21"/>
            <p:cNvSpPr/>
            <p:nvPr/>
          </p:nvSpPr>
          <p:spPr>
            <a:xfrm>
              <a:off x="6610625" y="937900"/>
              <a:ext cx="47350" cy="47350"/>
            </a:xfrm>
            <a:custGeom>
              <a:avLst/>
              <a:gdLst/>
              <a:ahLst/>
              <a:cxnLst/>
              <a:rect l="l" t="t" r="r" b="b"/>
              <a:pathLst>
                <a:path w="1894" h="1894" extrusionOk="0">
                  <a:moveTo>
                    <a:pt x="953" y="0"/>
                  </a:moveTo>
                  <a:cubicBezTo>
                    <a:pt x="430" y="0"/>
                    <a:pt x="1" y="429"/>
                    <a:pt x="1" y="953"/>
                  </a:cubicBezTo>
                  <a:cubicBezTo>
                    <a:pt x="1" y="1465"/>
                    <a:pt x="430" y="1893"/>
                    <a:pt x="953" y="1893"/>
                  </a:cubicBezTo>
                  <a:cubicBezTo>
                    <a:pt x="1465" y="1893"/>
                    <a:pt x="1894" y="1465"/>
                    <a:pt x="1894" y="953"/>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 name="Google Shape;2636;p21"/>
            <p:cNvSpPr/>
            <p:nvPr/>
          </p:nvSpPr>
          <p:spPr>
            <a:xfrm>
              <a:off x="1173950" y="3417950"/>
              <a:ext cx="47350" cy="47075"/>
            </a:xfrm>
            <a:custGeom>
              <a:avLst/>
              <a:gdLst/>
              <a:ahLst/>
              <a:cxnLst/>
              <a:rect l="l" t="t" r="r" b="b"/>
              <a:pathLst>
                <a:path w="1894" h="1883" extrusionOk="0">
                  <a:moveTo>
                    <a:pt x="941" y="1"/>
                  </a:moveTo>
                  <a:cubicBezTo>
                    <a:pt x="429" y="1"/>
                    <a:pt x="0" y="430"/>
                    <a:pt x="0" y="941"/>
                  </a:cubicBezTo>
                  <a:cubicBezTo>
                    <a:pt x="0" y="1465"/>
                    <a:pt x="429" y="1882"/>
                    <a:pt x="941" y="1882"/>
                  </a:cubicBezTo>
                  <a:cubicBezTo>
                    <a:pt x="1465" y="1882"/>
                    <a:pt x="1893" y="1465"/>
                    <a:pt x="1893" y="941"/>
                  </a:cubicBezTo>
                  <a:cubicBezTo>
                    <a:pt x="1893"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 name="Google Shape;2637;p21"/>
            <p:cNvSpPr/>
            <p:nvPr/>
          </p:nvSpPr>
          <p:spPr>
            <a:xfrm>
              <a:off x="6771675" y="937900"/>
              <a:ext cx="47050" cy="47350"/>
            </a:xfrm>
            <a:custGeom>
              <a:avLst/>
              <a:gdLst/>
              <a:ahLst/>
              <a:cxnLst/>
              <a:rect l="l" t="t" r="r" b="b"/>
              <a:pathLst>
                <a:path w="1882" h="1894" extrusionOk="0">
                  <a:moveTo>
                    <a:pt x="941" y="0"/>
                  </a:moveTo>
                  <a:cubicBezTo>
                    <a:pt x="429" y="0"/>
                    <a:pt x="0" y="429"/>
                    <a:pt x="0" y="953"/>
                  </a:cubicBezTo>
                  <a:cubicBezTo>
                    <a:pt x="0" y="1465"/>
                    <a:pt x="429" y="1893"/>
                    <a:pt x="941" y="1893"/>
                  </a:cubicBezTo>
                  <a:cubicBezTo>
                    <a:pt x="1465" y="1893"/>
                    <a:pt x="1881" y="1465"/>
                    <a:pt x="1881" y="953"/>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 name="Google Shape;2638;p21"/>
            <p:cNvSpPr/>
            <p:nvPr/>
          </p:nvSpPr>
          <p:spPr>
            <a:xfrm>
              <a:off x="1334975" y="3417950"/>
              <a:ext cx="47050" cy="47075"/>
            </a:xfrm>
            <a:custGeom>
              <a:avLst/>
              <a:gdLst/>
              <a:ahLst/>
              <a:cxnLst/>
              <a:rect l="l" t="t" r="r" b="b"/>
              <a:pathLst>
                <a:path w="1882" h="1883" extrusionOk="0">
                  <a:moveTo>
                    <a:pt x="941" y="1"/>
                  </a:moveTo>
                  <a:cubicBezTo>
                    <a:pt x="417" y="1"/>
                    <a:pt x="1" y="430"/>
                    <a:pt x="1" y="941"/>
                  </a:cubicBezTo>
                  <a:cubicBezTo>
                    <a:pt x="1" y="1465"/>
                    <a:pt x="417" y="1882"/>
                    <a:pt x="941" y="1882"/>
                  </a:cubicBezTo>
                  <a:cubicBezTo>
                    <a:pt x="1465" y="1882"/>
                    <a:pt x="1882" y="1465"/>
                    <a:pt x="1882" y="941"/>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 name="Google Shape;2639;p21"/>
            <p:cNvSpPr/>
            <p:nvPr/>
          </p:nvSpPr>
          <p:spPr>
            <a:xfrm>
              <a:off x="6932700" y="937900"/>
              <a:ext cx="47050" cy="47350"/>
            </a:xfrm>
            <a:custGeom>
              <a:avLst/>
              <a:gdLst/>
              <a:ahLst/>
              <a:cxnLst/>
              <a:rect l="l" t="t" r="r" b="b"/>
              <a:pathLst>
                <a:path w="1882" h="1894" extrusionOk="0">
                  <a:moveTo>
                    <a:pt x="941" y="0"/>
                  </a:moveTo>
                  <a:cubicBezTo>
                    <a:pt x="417" y="0"/>
                    <a:pt x="0" y="429"/>
                    <a:pt x="0" y="953"/>
                  </a:cubicBezTo>
                  <a:cubicBezTo>
                    <a:pt x="0"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 name="Google Shape;2640;p21"/>
            <p:cNvSpPr/>
            <p:nvPr/>
          </p:nvSpPr>
          <p:spPr>
            <a:xfrm>
              <a:off x="1496000" y="3417950"/>
              <a:ext cx="47050" cy="47075"/>
            </a:xfrm>
            <a:custGeom>
              <a:avLst/>
              <a:gdLst/>
              <a:ahLst/>
              <a:cxnLst/>
              <a:rect l="l" t="t" r="r" b="b"/>
              <a:pathLst>
                <a:path w="1882" h="1883" extrusionOk="0">
                  <a:moveTo>
                    <a:pt x="941" y="1"/>
                  </a:moveTo>
                  <a:cubicBezTo>
                    <a:pt x="418" y="1"/>
                    <a:pt x="1" y="430"/>
                    <a:pt x="1" y="941"/>
                  </a:cubicBezTo>
                  <a:cubicBezTo>
                    <a:pt x="1" y="1465"/>
                    <a:pt x="418"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 name="Google Shape;2641;p21"/>
            <p:cNvSpPr/>
            <p:nvPr/>
          </p:nvSpPr>
          <p:spPr>
            <a:xfrm>
              <a:off x="7093425" y="937900"/>
              <a:ext cx="47075" cy="47350"/>
            </a:xfrm>
            <a:custGeom>
              <a:avLst/>
              <a:gdLst/>
              <a:ahLst/>
              <a:cxnLst/>
              <a:rect l="l" t="t" r="r" b="b"/>
              <a:pathLst>
                <a:path w="1883" h="1894" extrusionOk="0">
                  <a:moveTo>
                    <a:pt x="941" y="0"/>
                  </a:moveTo>
                  <a:cubicBezTo>
                    <a:pt x="429" y="0"/>
                    <a:pt x="1" y="429"/>
                    <a:pt x="1" y="953"/>
                  </a:cubicBezTo>
                  <a:cubicBezTo>
                    <a:pt x="1" y="1465"/>
                    <a:pt x="429"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 name="Google Shape;2642;p21"/>
            <p:cNvSpPr/>
            <p:nvPr/>
          </p:nvSpPr>
          <p:spPr>
            <a:xfrm>
              <a:off x="1627275" y="3417950"/>
              <a:ext cx="47050" cy="47075"/>
            </a:xfrm>
            <a:custGeom>
              <a:avLst/>
              <a:gdLst/>
              <a:ahLst/>
              <a:cxnLst/>
              <a:rect l="l" t="t" r="r" b="b"/>
              <a:pathLst>
                <a:path w="1882" h="1883" extrusionOk="0">
                  <a:moveTo>
                    <a:pt x="941" y="1"/>
                  </a:moveTo>
                  <a:cubicBezTo>
                    <a:pt x="417" y="1"/>
                    <a:pt x="0" y="430"/>
                    <a:pt x="0" y="941"/>
                  </a:cubicBezTo>
                  <a:cubicBezTo>
                    <a:pt x="0" y="1465"/>
                    <a:pt x="417"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 name="Google Shape;2643;p21"/>
            <p:cNvSpPr/>
            <p:nvPr/>
          </p:nvSpPr>
          <p:spPr>
            <a:xfrm>
              <a:off x="7224700" y="937900"/>
              <a:ext cx="47350" cy="47350"/>
            </a:xfrm>
            <a:custGeom>
              <a:avLst/>
              <a:gdLst/>
              <a:ahLst/>
              <a:cxnLst/>
              <a:rect l="l" t="t" r="r" b="b"/>
              <a:pathLst>
                <a:path w="1894" h="1894" extrusionOk="0">
                  <a:moveTo>
                    <a:pt x="953" y="0"/>
                  </a:moveTo>
                  <a:cubicBezTo>
                    <a:pt x="429" y="0"/>
                    <a:pt x="1" y="429"/>
                    <a:pt x="1" y="953"/>
                  </a:cubicBezTo>
                  <a:cubicBezTo>
                    <a:pt x="1" y="1465"/>
                    <a:pt x="429" y="1893"/>
                    <a:pt x="953" y="1893"/>
                  </a:cubicBezTo>
                  <a:cubicBezTo>
                    <a:pt x="1465" y="1893"/>
                    <a:pt x="1894" y="1465"/>
                    <a:pt x="1894" y="953"/>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 name="Google Shape;2644;p21"/>
            <p:cNvSpPr/>
            <p:nvPr/>
          </p:nvSpPr>
          <p:spPr>
            <a:xfrm>
              <a:off x="1013200" y="3579000"/>
              <a:ext cx="47075" cy="47050"/>
            </a:xfrm>
            <a:custGeom>
              <a:avLst/>
              <a:gdLst/>
              <a:ahLst/>
              <a:cxnLst/>
              <a:rect l="l" t="t" r="r" b="b"/>
              <a:pathLst>
                <a:path w="1883" h="1882" extrusionOk="0">
                  <a:moveTo>
                    <a:pt x="941" y="0"/>
                  </a:moveTo>
                  <a:cubicBezTo>
                    <a:pt x="418" y="0"/>
                    <a:pt x="1" y="417"/>
                    <a:pt x="1" y="941"/>
                  </a:cubicBezTo>
                  <a:cubicBezTo>
                    <a:pt x="1" y="1465"/>
                    <a:pt x="418"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 name="Google Shape;2645;p21"/>
            <p:cNvSpPr/>
            <p:nvPr/>
          </p:nvSpPr>
          <p:spPr>
            <a:xfrm>
              <a:off x="6610625" y="1098925"/>
              <a:ext cx="47350" cy="47050"/>
            </a:xfrm>
            <a:custGeom>
              <a:avLst/>
              <a:gdLst/>
              <a:ahLst/>
              <a:cxnLst/>
              <a:rect l="l" t="t" r="r" b="b"/>
              <a:pathLst>
                <a:path w="1894" h="1882" extrusionOk="0">
                  <a:moveTo>
                    <a:pt x="953" y="1"/>
                  </a:moveTo>
                  <a:cubicBezTo>
                    <a:pt x="430" y="1"/>
                    <a:pt x="1" y="429"/>
                    <a:pt x="1" y="941"/>
                  </a:cubicBezTo>
                  <a:cubicBezTo>
                    <a:pt x="1" y="1465"/>
                    <a:pt x="430" y="1882"/>
                    <a:pt x="953" y="1882"/>
                  </a:cubicBezTo>
                  <a:cubicBezTo>
                    <a:pt x="1465" y="1882"/>
                    <a:pt x="1894" y="1465"/>
                    <a:pt x="1894" y="941"/>
                  </a:cubicBezTo>
                  <a:cubicBezTo>
                    <a:pt x="1894" y="429"/>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 name="Google Shape;2646;p21"/>
            <p:cNvSpPr/>
            <p:nvPr/>
          </p:nvSpPr>
          <p:spPr>
            <a:xfrm>
              <a:off x="1173950" y="3579000"/>
              <a:ext cx="47350" cy="47050"/>
            </a:xfrm>
            <a:custGeom>
              <a:avLst/>
              <a:gdLst/>
              <a:ahLst/>
              <a:cxnLst/>
              <a:rect l="l" t="t" r="r" b="b"/>
              <a:pathLst>
                <a:path w="1894" h="1882" extrusionOk="0">
                  <a:moveTo>
                    <a:pt x="941" y="0"/>
                  </a:moveTo>
                  <a:cubicBezTo>
                    <a:pt x="429" y="0"/>
                    <a:pt x="0" y="417"/>
                    <a:pt x="0" y="941"/>
                  </a:cubicBezTo>
                  <a:cubicBezTo>
                    <a:pt x="0" y="1465"/>
                    <a:pt x="429" y="1881"/>
                    <a:pt x="941" y="1881"/>
                  </a:cubicBezTo>
                  <a:cubicBezTo>
                    <a:pt x="1465" y="1881"/>
                    <a:pt x="1893" y="1465"/>
                    <a:pt x="1893" y="941"/>
                  </a:cubicBezTo>
                  <a:cubicBezTo>
                    <a:pt x="1893"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 name="Google Shape;2647;p21"/>
            <p:cNvSpPr/>
            <p:nvPr/>
          </p:nvSpPr>
          <p:spPr>
            <a:xfrm>
              <a:off x="6771675" y="1098925"/>
              <a:ext cx="47050" cy="47050"/>
            </a:xfrm>
            <a:custGeom>
              <a:avLst/>
              <a:gdLst/>
              <a:ahLst/>
              <a:cxnLst/>
              <a:rect l="l" t="t" r="r" b="b"/>
              <a:pathLst>
                <a:path w="1882" h="1882" extrusionOk="0">
                  <a:moveTo>
                    <a:pt x="941" y="1"/>
                  </a:moveTo>
                  <a:cubicBezTo>
                    <a:pt x="429" y="1"/>
                    <a:pt x="0" y="429"/>
                    <a:pt x="0" y="941"/>
                  </a:cubicBezTo>
                  <a:cubicBezTo>
                    <a:pt x="0" y="1465"/>
                    <a:pt x="429" y="1882"/>
                    <a:pt x="941" y="1882"/>
                  </a:cubicBezTo>
                  <a:cubicBezTo>
                    <a:pt x="1465" y="1882"/>
                    <a:pt x="1881" y="1465"/>
                    <a:pt x="1881" y="941"/>
                  </a:cubicBezTo>
                  <a:cubicBezTo>
                    <a:pt x="1881" y="429"/>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 name="Google Shape;2648;p21"/>
            <p:cNvSpPr/>
            <p:nvPr/>
          </p:nvSpPr>
          <p:spPr>
            <a:xfrm>
              <a:off x="1334975" y="3579000"/>
              <a:ext cx="47050" cy="47050"/>
            </a:xfrm>
            <a:custGeom>
              <a:avLst/>
              <a:gdLst/>
              <a:ahLst/>
              <a:cxnLst/>
              <a:rect l="l" t="t" r="r" b="b"/>
              <a:pathLst>
                <a:path w="1882" h="1882" extrusionOk="0">
                  <a:moveTo>
                    <a:pt x="941" y="0"/>
                  </a:moveTo>
                  <a:cubicBezTo>
                    <a:pt x="417" y="0"/>
                    <a:pt x="1" y="417"/>
                    <a:pt x="1" y="941"/>
                  </a:cubicBezTo>
                  <a:cubicBezTo>
                    <a:pt x="1" y="1465"/>
                    <a:pt x="417" y="1881"/>
                    <a:pt x="941" y="1881"/>
                  </a:cubicBezTo>
                  <a:cubicBezTo>
                    <a:pt x="1465" y="1881"/>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 name="Google Shape;2649;p21"/>
            <p:cNvSpPr/>
            <p:nvPr/>
          </p:nvSpPr>
          <p:spPr>
            <a:xfrm>
              <a:off x="6932700" y="1098925"/>
              <a:ext cx="47050" cy="47050"/>
            </a:xfrm>
            <a:custGeom>
              <a:avLst/>
              <a:gdLst/>
              <a:ahLst/>
              <a:cxnLst/>
              <a:rect l="l" t="t" r="r" b="b"/>
              <a:pathLst>
                <a:path w="1882" h="1882" extrusionOk="0">
                  <a:moveTo>
                    <a:pt x="941" y="1"/>
                  </a:moveTo>
                  <a:cubicBezTo>
                    <a:pt x="417" y="1"/>
                    <a:pt x="0" y="429"/>
                    <a:pt x="0" y="941"/>
                  </a:cubicBezTo>
                  <a:cubicBezTo>
                    <a:pt x="0" y="1465"/>
                    <a:pt x="417" y="1882"/>
                    <a:pt x="941" y="1882"/>
                  </a:cubicBezTo>
                  <a:cubicBezTo>
                    <a:pt x="1453" y="1882"/>
                    <a:pt x="1882" y="1465"/>
                    <a:pt x="1882" y="941"/>
                  </a:cubicBezTo>
                  <a:cubicBezTo>
                    <a:pt x="1882" y="429"/>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 name="Google Shape;2650;p21"/>
            <p:cNvSpPr/>
            <p:nvPr/>
          </p:nvSpPr>
          <p:spPr>
            <a:xfrm>
              <a:off x="1496000" y="3579000"/>
              <a:ext cx="47050" cy="47050"/>
            </a:xfrm>
            <a:custGeom>
              <a:avLst/>
              <a:gdLst/>
              <a:ahLst/>
              <a:cxnLst/>
              <a:rect l="l" t="t" r="r" b="b"/>
              <a:pathLst>
                <a:path w="1882" h="1882" extrusionOk="0">
                  <a:moveTo>
                    <a:pt x="941" y="0"/>
                  </a:moveTo>
                  <a:cubicBezTo>
                    <a:pt x="418" y="0"/>
                    <a:pt x="1" y="417"/>
                    <a:pt x="1" y="941"/>
                  </a:cubicBezTo>
                  <a:cubicBezTo>
                    <a:pt x="1" y="1465"/>
                    <a:pt x="418"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 name="Google Shape;2651;p21"/>
            <p:cNvSpPr/>
            <p:nvPr/>
          </p:nvSpPr>
          <p:spPr>
            <a:xfrm>
              <a:off x="7093425" y="1098925"/>
              <a:ext cx="47075" cy="47050"/>
            </a:xfrm>
            <a:custGeom>
              <a:avLst/>
              <a:gdLst/>
              <a:ahLst/>
              <a:cxnLst/>
              <a:rect l="l" t="t" r="r" b="b"/>
              <a:pathLst>
                <a:path w="1883" h="1882" extrusionOk="0">
                  <a:moveTo>
                    <a:pt x="941" y="1"/>
                  </a:moveTo>
                  <a:cubicBezTo>
                    <a:pt x="429" y="1"/>
                    <a:pt x="1" y="429"/>
                    <a:pt x="1" y="941"/>
                  </a:cubicBezTo>
                  <a:cubicBezTo>
                    <a:pt x="1" y="1465"/>
                    <a:pt x="429" y="1882"/>
                    <a:pt x="941" y="1882"/>
                  </a:cubicBezTo>
                  <a:cubicBezTo>
                    <a:pt x="1465" y="1882"/>
                    <a:pt x="1882" y="1465"/>
                    <a:pt x="1882" y="941"/>
                  </a:cubicBezTo>
                  <a:cubicBezTo>
                    <a:pt x="1882" y="429"/>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 name="Google Shape;2652;p21"/>
            <p:cNvSpPr/>
            <p:nvPr/>
          </p:nvSpPr>
          <p:spPr>
            <a:xfrm>
              <a:off x="1627275" y="3579000"/>
              <a:ext cx="47050" cy="47050"/>
            </a:xfrm>
            <a:custGeom>
              <a:avLst/>
              <a:gdLst/>
              <a:ahLst/>
              <a:cxnLst/>
              <a:rect l="l" t="t" r="r" b="b"/>
              <a:pathLst>
                <a:path w="1882" h="1882" extrusionOk="0">
                  <a:moveTo>
                    <a:pt x="941" y="0"/>
                  </a:moveTo>
                  <a:cubicBezTo>
                    <a:pt x="417" y="0"/>
                    <a:pt x="0" y="417"/>
                    <a:pt x="0" y="941"/>
                  </a:cubicBezTo>
                  <a:cubicBezTo>
                    <a:pt x="0" y="1465"/>
                    <a:pt x="417"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 name="Google Shape;2653;p21"/>
            <p:cNvSpPr/>
            <p:nvPr/>
          </p:nvSpPr>
          <p:spPr>
            <a:xfrm>
              <a:off x="7224700" y="1098925"/>
              <a:ext cx="47350" cy="47050"/>
            </a:xfrm>
            <a:custGeom>
              <a:avLst/>
              <a:gdLst/>
              <a:ahLst/>
              <a:cxnLst/>
              <a:rect l="l" t="t" r="r" b="b"/>
              <a:pathLst>
                <a:path w="1894" h="1882" extrusionOk="0">
                  <a:moveTo>
                    <a:pt x="953" y="1"/>
                  </a:moveTo>
                  <a:cubicBezTo>
                    <a:pt x="429" y="1"/>
                    <a:pt x="1" y="429"/>
                    <a:pt x="1" y="941"/>
                  </a:cubicBezTo>
                  <a:cubicBezTo>
                    <a:pt x="1" y="1465"/>
                    <a:pt x="429" y="1882"/>
                    <a:pt x="953" y="1882"/>
                  </a:cubicBezTo>
                  <a:cubicBezTo>
                    <a:pt x="1465" y="1882"/>
                    <a:pt x="1894" y="1465"/>
                    <a:pt x="1894" y="941"/>
                  </a:cubicBezTo>
                  <a:cubicBezTo>
                    <a:pt x="1894" y="429"/>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 name="Google Shape;2654;p21"/>
            <p:cNvSpPr/>
            <p:nvPr/>
          </p:nvSpPr>
          <p:spPr>
            <a:xfrm>
              <a:off x="1013200" y="3740025"/>
              <a:ext cx="47075" cy="47050"/>
            </a:xfrm>
            <a:custGeom>
              <a:avLst/>
              <a:gdLst/>
              <a:ahLst/>
              <a:cxnLst/>
              <a:rect l="l" t="t" r="r" b="b"/>
              <a:pathLst>
                <a:path w="1883" h="1882" extrusionOk="0">
                  <a:moveTo>
                    <a:pt x="941" y="0"/>
                  </a:moveTo>
                  <a:cubicBezTo>
                    <a:pt x="418" y="0"/>
                    <a:pt x="1" y="417"/>
                    <a:pt x="1" y="941"/>
                  </a:cubicBezTo>
                  <a:cubicBezTo>
                    <a:pt x="1" y="1465"/>
                    <a:pt x="418"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 name="Google Shape;2655;p21"/>
            <p:cNvSpPr/>
            <p:nvPr/>
          </p:nvSpPr>
          <p:spPr>
            <a:xfrm>
              <a:off x="6610625" y="1259950"/>
              <a:ext cx="47350" cy="47075"/>
            </a:xfrm>
            <a:custGeom>
              <a:avLst/>
              <a:gdLst/>
              <a:ahLst/>
              <a:cxnLst/>
              <a:rect l="l" t="t" r="r" b="b"/>
              <a:pathLst>
                <a:path w="1894" h="1883" extrusionOk="0">
                  <a:moveTo>
                    <a:pt x="953" y="1"/>
                  </a:moveTo>
                  <a:cubicBezTo>
                    <a:pt x="430" y="1"/>
                    <a:pt x="1" y="418"/>
                    <a:pt x="1" y="941"/>
                  </a:cubicBezTo>
                  <a:cubicBezTo>
                    <a:pt x="1" y="1465"/>
                    <a:pt x="430" y="1882"/>
                    <a:pt x="953" y="1882"/>
                  </a:cubicBezTo>
                  <a:cubicBezTo>
                    <a:pt x="1465" y="1882"/>
                    <a:pt x="1894" y="1465"/>
                    <a:pt x="1894" y="941"/>
                  </a:cubicBezTo>
                  <a:cubicBezTo>
                    <a:pt x="1894"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 name="Google Shape;2656;p21"/>
            <p:cNvSpPr/>
            <p:nvPr/>
          </p:nvSpPr>
          <p:spPr>
            <a:xfrm>
              <a:off x="1173950" y="3740025"/>
              <a:ext cx="47350" cy="47050"/>
            </a:xfrm>
            <a:custGeom>
              <a:avLst/>
              <a:gdLst/>
              <a:ahLst/>
              <a:cxnLst/>
              <a:rect l="l" t="t" r="r" b="b"/>
              <a:pathLst>
                <a:path w="1894" h="1882" extrusionOk="0">
                  <a:moveTo>
                    <a:pt x="941" y="0"/>
                  </a:moveTo>
                  <a:cubicBezTo>
                    <a:pt x="429" y="0"/>
                    <a:pt x="0" y="417"/>
                    <a:pt x="0" y="941"/>
                  </a:cubicBezTo>
                  <a:cubicBezTo>
                    <a:pt x="0" y="1465"/>
                    <a:pt x="429" y="1882"/>
                    <a:pt x="941" y="1882"/>
                  </a:cubicBezTo>
                  <a:cubicBezTo>
                    <a:pt x="1465" y="1882"/>
                    <a:pt x="1893" y="1465"/>
                    <a:pt x="1893" y="941"/>
                  </a:cubicBezTo>
                  <a:cubicBezTo>
                    <a:pt x="1893"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 name="Google Shape;2657;p21"/>
            <p:cNvSpPr/>
            <p:nvPr/>
          </p:nvSpPr>
          <p:spPr>
            <a:xfrm>
              <a:off x="6771675" y="1259950"/>
              <a:ext cx="47050" cy="47075"/>
            </a:xfrm>
            <a:custGeom>
              <a:avLst/>
              <a:gdLst/>
              <a:ahLst/>
              <a:cxnLst/>
              <a:rect l="l" t="t" r="r" b="b"/>
              <a:pathLst>
                <a:path w="1882" h="1883" extrusionOk="0">
                  <a:moveTo>
                    <a:pt x="941" y="1"/>
                  </a:moveTo>
                  <a:cubicBezTo>
                    <a:pt x="429" y="1"/>
                    <a:pt x="0" y="418"/>
                    <a:pt x="0" y="941"/>
                  </a:cubicBezTo>
                  <a:cubicBezTo>
                    <a:pt x="0" y="1465"/>
                    <a:pt x="429" y="1882"/>
                    <a:pt x="941" y="1882"/>
                  </a:cubicBezTo>
                  <a:cubicBezTo>
                    <a:pt x="1465" y="1882"/>
                    <a:pt x="1881" y="1465"/>
                    <a:pt x="1881" y="941"/>
                  </a:cubicBezTo>
                  <a:cubicBezTo>
                    <a:pt x="1881"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 name="Google Shape;2658;p21"/>
            <p:cNvSpPr/>
            <p:nvPr/>
          </p:nvSpPr>
          <p:spPr>
            <a:xfrm>
              <a:off x="1334975" y="3740025"/>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 name="Google Shape;2659;p21"/>
            <p:cNvSpPr/>
            <p:nvPr/>
          </p:nvSpPr>
          <p:spPr>
            <a:xfrm>
              <a:off x="6932700" y="1259950"/>
              <a:ext cx="47050" cy="47075"/>
            </a:xfrm>
            <a:custGeom>
              <a:avLst/>
              <a:gdLst/>
              <a:ahLst/>
              <a:cxnLst/>
              <a:rect l="l" t="t" r="r" b="b"/>
              <a:pathLst>
                <a:path w="1882" h="1883" extrusionOk="0">
                  <a:moveTo>
                    <a:pt x="941" y="1"/>
                  </a:moveTo>
                  <a:cubicBezTo>
                    <a:pt x="417" y="1"/>
                    <a:pt x="0" y="418"/>
                    <a:pt x="0" y="941"/>
                  </a:cubicBezTo>
                  <a:cubicBezTo>
                    <a:pt x="0" y="1465"/>
                    <a:pt x="417" y="1882"/>
                    <a:pt x="941" y="1882"/>
                  </a:cubicBezTo>
                  <a:cubicBezTo>
                    <a:pt x="1453" y="1882"/>
                    <a:pt x="1882" y="1465"/>
                    <a:pt x="1882" y="941"/>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 name="Google Shape;2660;p21"/>
            <p:cNvSpPr/>
            <p:nvPr/>
          </p:nvSpPr>
          <p:spPr>
            <a:xfrm>
              <a:off x="1496000" y="3740025"/>
              <a:ext cx="47050" cy="47050"/>
            </a:xfrm>
            <a:custGeom>
              <a:avLst/>
              <a:gdLst/>
              <a:ahLst/>
              <a:cxnLst/>
              <a:rect l="l" t="t" r="r" b="b"/>
              <a:pathLst>
                <a:path w="1882" h="1882" extrusionOk="0">
                  <a:moveTo>
                    <a:pt x="941" y="0"/>
                  </a:moveTo>
                  <a:cubicBezTo>
                    <a:pt x="418" y="0"/>
                    <a:pt x="1" y="417"/>
                    <a:pt x="1" y="941"/>
                  </a:cubicBezTo>
                  <a:cubicBezTo>
                    <a:pt x="1" y="1465"/>
                    <a:pt x="418"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1" name="Google Shape;2661;p21"/>
            <p:cNvSpPr/>
            <p:nvPr/>
          </p:nvSpPr>
          <p:spPr>
            <a:xfrm>
              <a:off x="7093425" y="1259950"/>
              <a:ext cx="47075" cy="47075"/>
            </a:xfrm>
            <a:custGeom>
              <a:avLst/>
              <a:gdLst/>
              <a:ahLst/>
              <a:cxnLst/>
              <a:rect l="l" t="t" r="r" b="b"/>
              <a:pathLst>
                <a:path w="1883" h="1883" extrusionOk="0">
                  <a:moveTo>
                    <a:pt x="941" y="1"/>
                  </a:moveTo>
                  <a:cubicBezTo>
                    <a:pt x="429" y="1"/>
                    <a:pt x="1" y="418"/>
                    <a:pt x="1" y="941"/>
                  </a:cubicBezTo>
                  <a:cubicBezTo>
                    <a:pt x="1" y="1465"/>
                    <a:pt x="429" y="1882"/>
                    <a:pt x="941" y="1882"/>
                  </a:cubicBezTo>
                  <a:cubicBezTo>
                    <a:pt x="1465" y="1882"/>
                    <a:pt x="1882" y="1465"/>
                    <a:pt x="1882" y="941"/>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 name="Google Shape;2662;p21"/>
            <p:cNvSpPr/>
            <p:nvPr/>
          </p:nvSpPr>
          <p:spPr>
            <a:xfrm>
              <a:off x="1627275" y="3740025"/>
              <a:ext cx="47050" cy="47050"/>
            </a:xfrm>
            <a:custGeom>
              <a:avLst/>
              <a:gdLst/>
              <a:ahLst/>
              <a:cxnLst/>
              <a:rect l="l" t="t" r="r" b="b"/>
              <a:pathLst>
                <a:path w="1882" h="1882" extrusionOk="0">
                  <a:moveTo>
                    <a:pt x="941" y="0"/>
                  </a:moveTo>
                  <a:cubicBezTo>
                    <a:pt x="417" y="0"/>
                    <a:pt x="0" y="417"/>
                    <a:pt x="0" y="941"/>
                  </a:cubicBezTo>
                  <a:cubicBezTo>
                    <a:pt x="0"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3" name="Google Shape;2663;p21"/>
            <p:cNvSpPr/>
            <p:nvPr/>
          </p:nvSpPr>
          <p:spPr>
            <a:xfrm>
              <a:off x="7224700" y="1259950"/>
              <a:ext cx="47350" cy="47075"/>
            </a:xfrm>
            <a:custGeom>
              <a:avLst/>
              <a:gdLst/>
              <a:ahLst/>
              <a:cxnLst/>
              <a:rect l="l" t="t" r="r" b="b"/>
              <a:pathLst>
                <a:path w="1894" h="1883" extrusionOk="0">
                  <a:moveTo>
                    <a:pt x="953" y="1"/>
                  </a:moveTo>
                  <a:cubicBezTo>
                    <a:pt x="429" y="1"/>
                    <a:pt x="1" y="418"/>
                    <a:pt x="1" y="941"/>
                  </a:cubicBezTo>
                  <a:cubicBezTo>
                    <a:pt x="1" y="1465"/>
                    <a:pt x="429" y="1882"/>
                    <a:pt x="953" y="1882"/>
                  </a:cubicBezTo>
                  <a:cubicBezTo>
                    <a:pt x="1465" y="1882"/>
                    <a:pt x="1894" y="1465"/>
                    <a:pt x="1894" y="941"/>
                  </a:cubicBezTo>
                  <a:cubicBezTo>
                    <a:pt x="1894"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 name="Google Shape;2664;p21"/>
            <p:cNvSpPr/>
            <p:nvPr/>
          </p:nvSpPr>
          <p:spPr>
            <a:xfrm>
              <a:off x="1013200" y="3901050"/>
              <a:ext cx="47075" cy="47050"/>
            </a:xfrm>
            <a:custGeom>
              <a:avLst/>
              <a:gdLst/>
              <a:ahLst/>
              <a:cxnLst/>
              <a:rect l="l" t="t" r="r" b="b"/>
              <a:pathLst>
                <a:path w="1883" h="1882" extrusionOk="0">
                  <a:moveTo>
                    <a:pt x="941" y="1"/>
                  </a:moveTo>
                  <a:cubicBezTo>
                    <a:pt x="418" y="1"/>
                    <a:pt x="1" y="417"/>
                    <a:pt x="1" y="941"/>
                  </a:cubicBezTo>
                  <a:cubicBezTo>
                    <a:pt x="1" y="1453"/>
                    <a:pt x="418"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 name="Google Shape;2665;p21"/>
            <p:cNvSpPr/>
            <p:nvPr/>
          </p:nvSpPr>
          <p:spPr>
            <a:xfrm>
              <a:off x="6610625" y="1421000"/>
              <a:ext cx="47350" cy="47050"/>
            </a:xfrm>
            <a:custGeom>
              <a:avLst/>
              <a:gdLst/>
              <a:ahLst/>
              <a:cxnLst/>
              <a:rect l="l" t="t" r="r" b="b"/>
              <a:pathLst>
                <a:path w="1894" h="1882" extrusionOk="0">
                  <a:moveTo>
                    <a:pt x="953" y="0"/>
                  </a:moveTo>
                  <a:cubicBezTo>
                    <a:pt x="430" y="0"/>
                    <a:pt x="1" y="417"/>
                    <a:pt x="1" y="941"/>
                  </a:cubicBezTo>
                  <a:cubicBezTo>
                    <a:pt x="1" y="1453"/>
                    <a:pt x="430" y="1881"/>
                    <a:pt x="953" y="1881"/>
                  </a:cubicBezTo>
                  <a:cubicBezTo>
                    <a:pt x="1465" y="1881"/>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 name="Google Shape;2666;p21"/>
            <p:cNvSpPr/>
            <p:nvPr/>
          </p:nvSpPr>
          <p:spPr>
            <a:xfrm>
              <a:off x="1173950" y="3901050"/>
              <a:ext cx="47350" cy="47050"/>
            </a:xfrm>
            <a:custGeom>
              <a:avLst/>
              <a:gdLst/>
              <a:ahLst/>
              <a:cxnLst/>
              <a:rect l="l" t="t" r="r" b="b"/>
              <a:pathLst>
                <a:path w="1894" h="1882" extrusionOk="0">
                  <a:moveTo>
                    <a:pt x="941" y="1"/>
                  </a:moveTo>
                  <a:cubicBezTo>
                    <a:pt x="429" y="1"/>
                    <a:pt x="0" y="417"/>
                    <a:pt x="0" y="941"/>
                  </a:cubicBezTo>
                  <a:cubicBezTo>
                    <a:pt x="0" y="1453"/>
                    <a:pt x="429" y="1882"/>
                    <a:pt x="941" y="1882"/>
                  </a:cubicBezTo>
                  <a:cubicBezTo>
                    <a:pt x="1465" y="1882"/>
                    <a:pt x="1893" y="1453"/>
                    <a:pt x="1893" y="941"/>
                  </a:cubicBezTo>
                  <a:cubicBezTo>
                    <a:pt x="1893"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 name="Google Shape;2667;p21"/>
            <p:cNvSpPr/>
            <p:nvPr/>
          </p:nvSpPr>
          <p:spPr>
            <a:xfrm>
              <a:off x="6771675" y="1421000"/>
              <a:ext cx="47050" cy="47050"/>
            </a:xfrm>
            <a:custGeom>
              <a:avLst/>
              <a:gdLst/>
              <a:ahLst/>
              <a:cxnLst/>
              <a:rect l="l" t="t" r="r" b="b"/>
              <a:pathLst>
                <a:path w="1882" h="1882" extrusionOk="0">
                  <a:moveTo>
                    <a:pt x="941" y="0"/>
                  </a:moveTo>
                  <a:cubicBezTo>
                    <a:pt x="429" y="0"/>
                    <a:pt x="0" y="417"/>
                    <a:pt x="0" y="941"/>
                  </a:cubicBezTo>
                  <a:cubicBezTo>
                    <a:pt x="0" y="1453"/>
                    <a:pt x="429" y="1881"/>
                    <a:pt x="941" y="1881"/>
                  </a:cubicBezTo>
                  <a:cubicBezTo>
                    <a:pt x="1465" y="1881"/>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 name="Google Shape;2668;p21"/>
            <p:cNvSpPr/>
            <p:nvPr/>
          </p:nvSpPr>
          <p:spPr>
            <a:xfrm>
              <a:off x="1334975" y="39010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 name="Google Shape;2669;p21"/>
            <p:cNvSpPr/>
            <p:nvPr/>
          </p:nvSpPr>
          <p:spPr>
            <a:xfrm>
              <a:off x="6932700" y="1421000"/>
              <a:ext cx="47050" cy="47050"/>
            </a:xfrm>
            <a:custGeom>
              <a:avLst/>
              <a:gdLst/>
              <a:ahLst/>
              <a:cxnLst/>
              <a:rect l="l" t="t" r="r" b="b"/>
              <a:pathLst>
                <a:path w="1882" h="1882" extrusionOk="0">
                  <a:moveTo>
                    <a:pt x="941" y="0"/>
                  </a:moveTo>
                  <a:cubicBezTo>
                    <a:pt x="417" y="0"/>
                    <a:pt x="0" y="417"/>
                    <a:pt x="0" y="941"/>
                  </a:cubicBezTo>
                  <a:cubicBezTo>
                    <a:pt x="0" y="1453"/>
                    <a:pt x="417" y="1881"/>
                    <a:pt x="941" y="1881"/>
                  </a:cubicBezTo>
                  <a:cubicBezTo>
                    <a:pt x="1453" y="1881"/>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 name="Google Shape;2670;p21"/>
            <p:cNvSpPr/>
            <p:nvPr/>
          </p:nvSpPr>
          <p:spPr>
            <a:xfrm>
              <a:off x="1496000" y="3901050"/>
              <a:ext cx="47050" cy="47050"/>
            </a:xfrm>
            <a:custGeom>
              <a:avLst/>
              <a:gdLst/>
              <a:ahLst/>
              <a:cxnLst/>
              <a:rect l="l" t="t" r="r" b="b"/>
              <a:pathLst>
                <a:path w="1882" h="1882" extrusionOk="0">
                  <a:moveTo>
                    <a:pt x="941" y="1"/>
                  </a:moveTo>
                  <a:cubicBezTo>
                    <a:pt x="418" y="1"/>
                    <a:pt x="1" y="417"/>
                    <a:pt x="1" y="941"/>
                  </a:cubicBezTo>
                  <a:cubicBezTo>
                    <a:pt x="1" y="1453"/>
                    <a:pt x="418"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 name="Google Shape;2671;p21"/>
            <p:cNvSpPr/>
            <p:nvPr/>
          </p:nvSpPr>
          <p:spPr>
            <a:xfrm>
              <a:off x="7093425" y="1421000"/>
              <a:ext cx="47075" cy="47050"/>
            </a:xfrm>
            <a:custGeom>
              <a:avLst/>
              <a:gdLst/>
              <a:ahLst/>
              <a:cxnLst/>
              <a:rect l="l" t="t" r="r" b="b"/>
              <a:pathLst>
                <a:path w="1883" h="1882" extrusionOk="0">
                  <a:moveTo>
                    <a:pt x="941" y="0"/>
                  </a:moveTo>
                  <a:cubicBezTo>
                    <a:pt x="429" y="0"/>
                    <a:pt x="1" y="417"/>
                    <a:pt x="1" y="941"/>
                  </a:cubicBezTo>
                  <a:cubicBezTo>
                    <a:pt x="1" y="1453"/>
                    <a:pt x="429" y="1881"/>
                    <a:pt x="941" y="1881"/>
                  </a:cubicBezTo>
                  <a:cubicBezTo>
                    <a:pt x="1465" y="1881"/>
                    <a:pt x="1882" y="1453"/>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 name="Google Shape;2672;p21"/>
            <p:cNvSpPr/>
            <p:nvPr/>
          </p:nvSpPr>
          <p:spPr>
            <a:xfrm>
              <a:off x="1627275" y="3901050"/>
              <a:ext cx="47050" cy="47050"/>
            </a:xfrm>
            <a:custGeom>
              <a:avLst/>
              <a:gdLst/>
              <a:ahLst/>
              <a:cxnLst/>
              <a:rect l="l" t="t" r="r" b="b"/>
              <a:pathLst>
                <a:path w="1882" h="1882" extrusionOk="0">
                  <a:moveTo>
                    <a:pt x="941" y="1"/>
                  </a:moveTo>
                  <a:cubicBezTo>
                    <a:pt x="417" y="1"/>
                    <a:pt x="0" y="417"/>
                    <a:pt x="0" y="941"/>
                  </a:cubicBezTo>
                  <a:cubicBezTo>
                    <a:pt x="0"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 name="Google Shape;2673;p21"/>
            <p:cNvSpPr/>
            <p:nvPr/>
          </p:nvSpPr>
          <p:spPr>
            <a:xfrm>
              <a:off x="7224700" y="1421000"/>
              <a:ext cx="47350" cy="47050"/>
            </a:xfrm>
            <a:custGeom>
              <a:avLst/>
              <a:gdLst/>
              <a:ahLst/>
              <a:cxnLst/>
              <a:rect l="l" t="t" r="r" b="b"/>
              <a:pathLst>
                <a:path w="1894" h="1882" extrusionOk="0">
                  <a:moveTo>
                    <a:pt x="953" y="0"/>
                  </a:moveTo>
                  <a:cubicBezTo>
                    <a:pt x="429" y="0"/>
                    <a:pt x="1" y="417"/>
                    <a:pt x="1" y="941"/>
                  </a:cubicBezTo>
                  <a:cubicBezTo>
                    <a:pt x="1" y="1453"/>
                    <a:pt x="429" y="1881"/>
                    <a:pt x="953" y="1881"/>
                  </a:cubicBezTo>
                  <a:cubicBezTo>
                    <a:pt x="1465" y="1881"/>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 name="Google Shape;2674;p21"/>
            <p:cNvSpPr/>
            <p:nvPr/>
          </p:nvSpPr>
          <p:spPr>
            <a:xfrm>
              <a:off x="1013200" y="4061800"/>
              <a:ext cx="47075" cy="47350"/>
            </a:xfrm>
            <a:custGeom>
              <a:avLst/>
              <a:gdLst/>
              <a:ahLst/>
              <a:cxnLst/>
              <a:rect l="l" t="t" r="r" b="b"/>
              <a:pathLst>
                <a:path w="1883" h="1894" extrusionOk="0">
                  <a:moveTo>
                    <a:pt x="941" y="0"/>
                  </a:moveTo>
                  <a:cubicBezTo>
                    <a:pt x="418" y="0"/>
                    <a:pt x="1" y="429"/>
                    <a:pt x="1" y="941"/>
                  </a:cubicBezTo>
                  <a:cubicBezTo>
                    <a:pt x="1" y="1464"/>
                    <a:pt x="418"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 name="Google Shape;2675;p21"/>
            <p:cNvSpPr/>
            <p:nvPr/>
          </p:nvSpPr>
          <p:spPr>
            <a:xfrm>
              <a:off x="6610625" y="1582025"/>
              <a:ext cx="47350" cy="47050"/>
            </a:xfrm>
            <a:custGeom>
              <a:avLst/>
              <a:gdLst/>
              <a:ahLst/>
              <a:cxnLst/>
              <a:rect l="l" t="t" r="r" b="b"/>
              <a:pathLst>
                <a:path w="1894" h="1882" extrusionOk="0">
                  <a:moveTo>
                    <a:pt x="953" y="0"/>
                  </a:moveTo>
                  <a:cubicBezTo>
                    <a:pt x="430" y="0"/>
                    <a:pt x="1" y="417"/>
                    <a:pt x="1" y="941"/>
                  </a:cubicBezTo>
                  <a:cubicBezTo>
                    <a:pt x="1" y="1453"/>
                    <a:pt x="430" y="1882"/>
                    <a:pt x="953" y="1882"/>
                  </a:cubicBezTo>
                  <a:cubicBezTo>
                    <a:pt x="1465" y="1882"/>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 name="Google Shape;2676;p21"/>
            <p:cNvSpPr/>
            <p:nvPr/>
          </p:nvSpPr>
          <p:spPr>
            <a:xfrm>
              <a:off x="1173950" y="4061800"/>
              <a:ext cx="47350" cy="47350"/>
            </a:xfrm>
            <a:custGeom>
              <a:avLst/>
              <a:gdLst/>
              <a:ahLst/>
              <a:cxnLst/>
              <a:rect l="l" t="t" r="r" b="b"/>
              <a:pathLst>
                <a:path w="1894" h="1894" extrusionOk="0">
                  <a:moveTo>
                    <a:pt x="941" y="0"/>
                  </a:moveTo>
                  <a:cubicBezTo>
                    <a:pt x="429" y="0"/>
                    <a:pt x="0" y="429"/>
                    <a:pt x="0" y="941"/>
                  </a:cubicBezTo>
                  <a:cubicBezTo>
                    <a:pt x="0" y="1464"/>
                    <a:pt x="429" y="1893"/>
                    <a:pt x="941" y="1893"/>
                  </a:cubicBezTo>
                  <a:cubicBezTo>
                    <a:pt x="1465" y="1893"/>
                    <a:pt x="1893" y="1464"/>
                    <a:pt x="1893" y="941"/>
                  </a:cubicBezTo>
                  <a:cubicBezTo>
                    <a:pt x="1893"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 name="Google Shape;2677;p21"/>
            <p:cNvSpPr/>
            <p:nvPr/>
          </p:nvSpPr>
          <p:spPr>
            <a:xfrm>
              <a:off x="6771675" y="1582025"/>
              <a:ext cx="47050" cy="47050"/>
            </a:xfrm>
            <a:custGeom>
              <a:avLst/>
              <a:gdLst/>
              <a:ahLst/>
              <a:cxnLst/>
              <a:rect l="l" t="t" r="r" b="b"/>
              <a:pathLst>
                <a:path w="1882" h="1882" extrusionOk="0">
                  <a:moveTo>
                    <a:pt x="941" y="0"/>
                  </a:moveTo>
                  <a:cubicBezTo>
                    <a:pt x="429" y="0"/>
                    <a:pt x="0" y="417"/>
                    <a:pt x="0" y="941"/>
                  </a:cubicBezTo>
                  <a:cubicBezTo>
                    <a:pt x="0" y="1453"/>
                    <a:pt x="429" y="1882"/>
                    <a:pt x="941" y="1882"/>
                  </a:cubicBezTo>
                  <a:cubicBezTo>
                    <a:pt x="1465" y="1882"/>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 name="Google Shape;2678;p21"/>
            <p:cNvSpPr/>
            <p:nvPr/>
          </p:nvSpPr>
          <p:spPr>
            <a:xfrm>
              <a:off x="1334975" y="4061800"/>
              <a:ext cx="47050" cy="47350"/>
            </a:xfrm>
            <a:custGeom>
              <a:avLst/>
              <a:gdLst/>
              <a:ahLst/>
              <a:cxnLst/>
              <a:rect l="l" t="t" r="r" b="b"/>
              <a:pathLst>
                <a:path w="1882" h="1894" extrusionOk="0">
                  <a:moveTo>
                    <a:pt x="941" y="0"/>
                  </a:moveTo>
                  <a:cubicBezTo>
                    <a:pt x="417" y="0"/>
                    <a:pt x="1" y="429"/>
                    <a:pt x="1" y="941"/>
                  </a:cubicBezTo>
                  <a:cubicBezTo>
                    <a:pt x="1" y="1464"/>
                    <a:pt x="417" y="1893"/>
                    <a:pt x="941" y="1893"/>
                  </a:cubicBezTo>
                  <a:cubicBezTo>
                    <a:pt x="1465" y="1893"/>
                    <a:pt x="1882" y="1464"/>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9" name="Google Shape;2679;p21"/>
            <p:cNvSpPr/>
            <p:nvPr/>
          </p:nvSpPr>
          <p:spPr>
            <a:xfrm>
              <a:off x="6932700" y="1582025"/>
              <a:ext cx="47050" cy="47050"/>
            </a:xfrm>
            <a:custGeom>
              <a:avLst/>
              <a:gdLst/>
              <a:ahLst/>
              <a:cxnLst/>
              <a:rect l="l" t="t" r="r" b="b"/>
              <a:pathLst>
                <a:path w="1882" h="1882" extrusionOk="0">
                  <a:moveTo>
                    <a:pt x="941" y="0"/>
                  </a:moveTo>
                  <a:cubicBezTo>
                    <a:pt x="417" y="0"/>
                    <a:pt x="0" y="417"/>
                    <a:pt x="0" y="941"/>
                  </a:cubicBezTo>
                  <a:cubicBezTo>
                    <a:pt x="0" y="1453"/>
                    <a:pt x="417" y="1882"/>
                    <a:pt x="941" y="1882"/>
                  </a:cubicBezTo>
                  <a:cubicBezTo>
                    <a:pt x="1453" y="1882"/>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 name="Google Shape;2680;p21"/>
            <p:cNvSpPr/>
            <p:nvPr/>
          </p:nvSpPr>
          <p:spPr>
            <a:xfrm>
              <a:off x="1496000" y="4061800"/>
              <a:ext cx="47050" cy="47350"/>
            </a:xfrm>
            <a:custGeom>
              <a:avLst/>
              <a:gdLst/>
              <a:ahLst/>
              <a:cxnLst/>
              <a:rect l="l" t="t" r="r" b="b"/>
              <a:pathLst>
                <a:path w="1882" h="1894" extrusionOk="0">
                  <a:moveTo>
                    <a:pt x="941" y="0"/>
                  </a:moveTo>
                  <a:cubicBezTo>
                    <a:pt x="418" y="0"/>
                    <a:pt x="1" y="429"/>
                    <a:pt x="1" y="941"/>
                  </a:cubicBezTo>
                  <a:cubicBezTo>
                    <a:pt x="1" y="1464"/>
                    <a:pt x="418"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 name="Google Shape;2681;p21"/>
            <p:cNvSpPr/>
            <p:nvPr/>
          </p:nvSpPr>
          <p:spPr>
            <a:xfrm>
              <a:off x="7093425" y="1582025"/>
              <a:ext cx="47075" cy="47050"/>
            </a:xfrm>
            <a:custGeom>
              <a:avLst/>
              <a:gdLst/>
              <a:ahLst/>
              <a:cxnLst/>
              <a:rect l="l" t="t" r="r" b="b"/>
              <a:pathLst>
                <a:path w="1883" h="1882" extrusionOk="0">
                  <a:moveTo>
                    <a:pt x="941" y="0"/>
                  </a:moveTo>
                  <a:cubicBezTo>
                    <a:pt x="429" y="0"/>
                    <a:pt x="1" y="417"/>
                    <a:pt x="1" y="941"/>
                  </a:cubicBezTo>
                  <a:cubicBezTo>
                    <a:pt x="1" y="1453"/>
                    <a:pt x="429" y="1882"/>
                    <a:pt x="941" y="1882"/>
                  </a:cubicBezTo>
                  <a:cubicBezTo>
                    <a:pt x="1465" y="1882"/>
                    <a:pt x="1882" y="1453"/>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 name="Google Shape;2682;p21"/>
            <p:cNvSpPr/>
            <p:nvPr/>
          </p:nvSpPr>
          <p:spPr>
            <a:xfrm>
              <a:off x="1627275" y="4061800"/>
              <a:ext cx="47050" cy="47350"/>
            </a:xfrm>
            <a:custGeom>
              <a:avLst/>
              <a:gdLst/>
              <a:ahLst/>
              <a:cxnLst/>
              <a:rect l="l" t="t" r="r" b="b"/>
              <a:pathLst>
                <a:path w="1882" h="1894" extrusionOk="0">
                  <a:moveTo>
                    <a:pt x="941" y="0"/>
                  </a:moveTo>
                  <a:cubicBezTo>
                    <a:pt x="417" y="0"/>
                    <a:pt x="0" y="429"/>
                    <a:pt x="0" y="941"/>
                  </a:cubicBezTo>
                  <a:cubicBezTo>
                    <a:pt x="0" y="1464"/>
                    <a:pt x="417"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 name="Google Shape;2683;p21"/>
            <p:cNvSpPr/>
            <p:nvPr/>
          </p:nvSpPr>
          <p:spPr>
            <a:xfrm>
              <a:off x="7224700" y="1582025"/>
              <a:ext cx="47350" cy="47050"/>
            </a:xfrm>
            <a:custGeom>
              <a:avLst/>
              <a:gdLst/>
              <a:ahLst/>
              <a:cxnLst/>
              <a:rect l="l" t="t" r="r" b="b"/>
              <a:pathLst>
                <a:path w="1894" h="1882" extrusionOk="0">
                  <a:moveTo>
                    <a:pt x="953" y="0"/>
                  </a:moveTo>
                  <a:cubicBezTo>
                    <a:pt x="429" y="0"/>
                    <a:pt x="1" y="417"/>
                    <a:pt x="1" y="941"/>
                  </a:cubicBezTo>
                  <a:cubicBezTo>
                    <a:pt x="1" y="1453"/>
                    <a:pt x="429" y="1882"/>
                    <a:pt x="953" y="1882"/>
                  </a:cubicBezTo>
                  <a:cubicBezTo>
                    <a:pt x="1465" y="1882"/>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 name="Google Shape;2684;p21"/>
            <p:cNvSpPr/>
            <p:nvPr/>
          </p:nvSpPr>
          <p:spPr>
            <a:xfrm>
              <a:off x="1013200" y="4223125"/>
              <a:ext cx="47075" cy="47350"/>
            </a:xfrm>
            <a:custGeom>
              <a:avLst/>
              <a:gdLst/>
              <a:ahLst/>
              <a:cxnLst/>
              <a:rect l="l" t="t" r="r" b="b"/>
              <a:pathLst>
                <a:path w="1883" h="1894" extrusionOk="0">
                  <a:moveTo>
                    <a:pt x="941" y="0"/>
                  </a:moveTo>
                  <a:cubicBezTo>
                    <a:pt x="418" y="0"/>
                    <a:pt x="1" y="429"/>
                    <a:pt x="1" y="953"/>
                  </a:cubicBezTo>
                  <a:cubicBezTo>
                    <a:pt x="1" y="1465"/>
                    <a:pt x="418"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5" name="Google Shape;2685;p21"/>
            <p:cNvSpPr/>
            <p:nvPr/>
          </p:nvSpPr>
          <p:spPr>
            <a:xfrm>
              <a:off x="6610625" y="1743350"/>
              <a:ext cx="47350" cy="47050"/>
            </a:xfrm>
            <a:custGeom>
              <a:avLst/>
              <a:gdLst/>
              <a:ahLst/>
              <a:cxnLst/>
              <a:rect l="l" t="t" r="r" b="b"/>
              <a:pathLst>
                <a:path w="1894" h="1882" extrusionOk="0">
                  <a:moveTo>
                    <a:pt x="953" y="1"/>
                  </a:moveTo>
                  <a:cubicBezTo>
                    <a:pt x="430" y="1"/>
                    <a:pt x="1" y="417"/>
                    <a:pt x="1" y="941"/>
                  </a:cubicBezTo>
                  <a:cubicBezTo>
                    <a:pt x="1" y="1453"/>
                    <a:pt x="430" y="1882"/>
                    <a:pt x="953" y="1882"/>
                  </a:cubicBezTo>
                  <a:cubicBezTo>
                    <a:pt x="1465" y="1882"/>
                    <a:pt x="1894" y="1453"/>
                    <a:pt x="1894" y="941"/>
                  </a:cubicBezTo>
                  <a:cubicBezTo>
                    <a:pt x="1894"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6" name="Google Shape;2686;p21"/>
            <p:cNvSpPr/>
            <p:nvPr/>
          </p:nvSpPr>
          <p:spPr>
            <a:xfrm>
              <a:off x="1173950" y="4223125"/>
              <a:ext cx="47350" cy="47350"/>
            </a:xfrm>
            <a:custGeom>
              <a:avLst/>
              <a:gdLst/>
              <a:ahLst/>
              <a:cxnLst/>
              <a:rect l="l" t="t" r="r" b="b"/>
              <a:pathLst>
                <a:path w="1894" h="1894" extrusionOk="0">
                  <a:moveTo>
                    <a:pt x="941" y="0"/>
                  </a:moveTo>
                  <a:cubicBezTo>
                    <a:pt x="429" y="0"/>
                    <a:pt x="0" y="429"/>
                    <a:pt x="0" y="953"/>
                  </a:cubicBezTo>
                  <a:cubicBezTo>
                    <a:pt x="0" y="1465"/>
                    <a:pt x="429" y="1893"/>
                    <a:pt x="941" y="1893"/>
                  </a:cubicBezTo>
                  <a:cubicBezTo>
                    <a:pt x="1465" y="1893"/>
                    <a:pt x="1893" y="1465"/>
                    <a:pt x="1893" y="953"/>
                  </a:cubicBezTo>
                  <a:cubicBezTo>
                    <a:pt x="1893"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7" name="Google Shape;2687;p21"/>
            <p:cNvSpPr/>
            <p:nvPr/>
          </p:nvSpPr>
          <p:spPr>
            <a:xfrm>
              <a:off x="6771675" y="1743350"/>
              <a:ext cx="47050" cy="47050"/>
            </a:xfrm>
            <a:custGeom>
              <a:avLst/>
              <a:gdLst/>
              <a:ahLst/>
              <a:cxnLst/>
              <a:rect l="l" t="t" r="r" b="b"/>
              <a:pathLst>
                <a:path w="1882" h="1882" extrusionOk="0">
                  <a:moveTo>
                    <a:pt x="941" y="1"/>
                  </a:moveTo>
                  <a:cubicBezTo>
                    <a:pt x="429" y="1"/>
                    <a:pt x="0" y="417"/>
                    <a:pt x="0" y="941"/>
                  </a:cubicBezTo>
                  <a:cubicBezTo>
                    <a:pt x="0" y="1453"/>
                    <a:pt x="429" y="1882"/>
                    <a:pt x="941" y="1882"/>
                  </a:cubicBezTo>
                  <a:cubicBezTo>
                    <a:pt x="1465" y="1882"/>
                    <a:pt x="1881" y="1453"/>
                    <a:pt x="1881" y="941"/>
                  </a:cubicBezTo>
                  <a:cubicBezTo>
                    <a:pt x="1881"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8" name="Google Shape;2688;p21"/>
            <p:cNvSpPr/>
            <p:nvPr/>
          </p:nvSpPr>
          <p:spPr>
            <a:xfrm>
              <a:off x="1334975" y="4223125"/>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9" name="Google Shape;2689;p21"/>
            <p:cNvSpPr/>
            <p:nvPr/>
          </p:nvSpPr>
          <p:spPr>
            <a:xfrm>
              <a:off x="6932700" y="1743350"/>
              <a:ext cx="47050" cy="47050"/>
            </a:xfrm>
            <a:custGeom>
              <a:avLst/>
              <a:gdLst/>
              <a:ahLst/>
              <a:cxnLst/>
              <a:rect l="l" t="t" r="r" b="b"/>
              <a:pathLst>
                <a:path w="1882" h="1882" extrusionOk="0">
                  <a:moveTo>
                    <a:pt x="941" y="1"/>
                  </a:moveTo>
                  <a:cubicBezTo>
                    <a:pt x="417" y="1"/>
                    <a:pt x="0" y="417"/>
                    <a:pt x="0" y="941"/>
                  </a:cubicBezTo>
                  <a:cubicBezTo>
                    <a:pt x="0"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0" name="Google Shape;2690;p21"/>
            <p:cNvSpPr/>
            <p:nvPr/>
          </p:nvSpPr>
          <p:spPr>
            <a:xfrm>
              <a:off x="1496000" y="4223125"/>
              <a:ext cx="47050" cy="47350"/>
            </a:xfrm>
            <a:custGeom>
              <a:avLst/>
              <a:gdLst/>
              <a:ahLst/>
              <a:cxnLst/>
              <a:rect l="l" t="t" r="r" b="b"/>
              <a:pathLst>
                <a:path w="1882" h="1894" extrusionOk="0">
                  <a:moveTo>
                    <a:pt x="941" y="0"/>
                  </a:moveTo>
                  <a:cubicBezTo>
                    <a:pt x="418" y="0"/>
                    <a:pt x="1" y="429"/>
                    <a:pt x="1" y="953"/>
                  </a:cubicBezTo>
                  <a:cubicBezTo>
                    <a:pt x="1" y="1465"/>
                    <a:pt x="418"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1" name="Google Shape;2691;p21"/>
            <p:cNvSpPr/>
            <p:nvPr/>
          </p:nvSpPr>
          <p:spPr>
            <a:xfrm>
              <a:off x="7093425" y="1743350"/>
              <a:ext cx="47075" cy="47050"/>
            </a:xfrm>
            <a:custGeom>
              <a:avLst/>
              <a:gdLst/>
              <a:ahLst/>
              <a:cxnLst/>
              <a:rect l="l" t="t" r="r" b="b"/>
              <a:pathLst>
                <a:path w="1883" h="1882" extrusionOk="0">
                  <a:moveTo>
                    <a:pt x="941" y="1"/>
                  </a:moveTo>
                  <a:cubicBezTo>
                    <a:pt x="429" y="1"/>
                    <a:pt x="1" y="417"/>
                    <a:pt x="1" y="941"/>
                  </a:cubicBezTo>
                  <a:cubicBezTo>
                    <a:pt x="1" y="1453"/>
                    <a:pt x="429"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2" name="Google Shape;2692;p21"/>
            <p:cNvSpPr/>
            <p:nvPr/>
          </p:nvSpPr>
          <p:spPr>
            <a:xfrm>
              <a:off x="1627275" y="4223125"/>
              <a:ext cx="47050" cy="47350"/>
            </a:xfrm>
            <a:custGeom>
              <a:avLst/>
              <a:gdLst/>
              <a:ahLst/>
              <a:cxnLst/>
              <a:rect l="l" t="t" r="r" b="b"/>
              <a:pathLst>
                <a:path w="1882" h="1894" extrusionOk="0">
                  <a:moveTo>
                    <a:pt x="941" y="0"/>
                  </a:moveTo>
                  <a:cubicBezTo>
                    <a:pt x="417" y="0"/>
                    <a:pt x="0" y="429"/>
                    <a:pt x="0" y="953"/>
                  </a:cubicBezTo>
                  <a:cubicBezTo>
                    <a:pt x="0"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 name="Google Shape;2693;p21"/>
            <p:cNvSpPr/>
            <p:nvPr/>
          </p:nvSpPr>
          <p:spPr>
            <a:xfrm>
              <a:off x="7224700" y="1743350"/>
              <a:ext cx="47350" cy="47050"/>
            </a:xfrm>
            <a:custGeom>
              <a:avLst/>
              <a:gdLst/>
              <a:ahLst/>
              <a:cxnLst/>
              <a:rect l="l" t="t" r="r" b="b"/>
              <a:pathLst>
                <a:path w="1894" h="1882" extrusionOk="0">
                  <a:moveTo>
                    <a:pt x="953" y="1"/>
                  </a:moveTo>
                  <a:cubicBezTo>
                    <a:pt x="429" y="1"/>
                    <a:pt x="1" y="417"/>
                    <a:pt x="1" y="941"/>
                  </a:cubicBezTo>
                  <a:cubicBezTo>
                    <a:pt x="1" y="1453"/>
                    <a:pt x="429" y="1882"/>
                    <a:pt x="953" y="1882"/>
                  </a:cubicBezTo>
                  <a:cubicBezTo>
                    <a:pt x="1465" y="1882"/>
                    <a:pt x="1894" y="1453"/>
                    <a:pt x="1894" y="941"/>
                  </a:cubicBezTo>
                  <a:cubicBezTo>
                    <a:pt x="1894"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 name="Google Shape;2694;p21"/>
            <p:cNvSpPr/>
            <p:nvPr/>
          </p:nvSpPr>
          <p:spPr>
            <a:xfrm>
              <a:off x="1013200" y="4384150"/>
              <a:ext cx="47075" cy="47050"/>
            </a:xfrm>
            <a:custGeom>
              <a:avLst/>
              <a:gdLst/>
              <a:ahLst/>
              <a:cxnLst/>
              <a:rect l="l" t="t" r="r" b="b"/>
              <a:pathLst>
                <a:path w="1883" h="1882" extrusionOk="0">
                  <a:moveTo>
                    <a:pt x="941" y="0"/>
                  </a:moveTo>
                  <a:cubicBezTo>
                    <a:pt x="418" y="0"/>
                    <a:pt x="1" y="429"/>
                    <a:pt x="1" y="941"/>
                  </a:cubicBezTo>
                  <a:cubicBezTo>
                    <a:pt x="1" y="1465"/>
                    <a:pt x="418"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 name="Google Shape;2695;p21"/>
            <p:cNvSpPr/>
            <p:nvPr/>
          </p:nvSpPr>
          <p:spPr>
            <a:xfrm>
              <a:off x="6610625" y="1904075"/>
              <a:ext cx="47350" cy="47375"/>
            </a:xfrm>
            <a:custGeom>
              <a:avLst/>
              <a:gdLst/>
              <a:ahLst/>
              <a:cxnLst/>
              <a:rect l="l" t="t" r="r" b="b"/>
              <a:pathLst>
                <a:path w="1894" h="1895" extrusionOk="0">
                  <a:moveTo>
                    <a:pt x="953" y="1"/>
                  </a:moveTo>
                  <a:cubicBezTo>
                    <a:pt x="430" y="1"/>
                    <a:pt x="1" y="430"/>
                    <a:pt x="1" y="953"/>
                  </a:cubicBezTo>
                  <a:cubicBezTo>
                    <a:pt x="1" y="1465"/>
                    <a:pt x="430" y="1894"/>
                    <a:pt x="953" y="1894"/>
                  </a:cubicBezTo>
                  <a:cubicBezTo>
                    <a:pt x="1465" y="1894"/>
                    <a:pt x="1894" y="1465"/>
                    <a:pt x="1894" y="953"/>
                  </a:cubicBezTo>
                  <a:cubicBezTo>
                    <a:pt x="1894"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 name="Google Shape;2696;p21"/>
            <p:cNvSpPr/>
            <p:nvPr/>
          </p:nvSpPr>
          <p:spPr>
            <a:xfrm>
              <a:off x="1173950" y="4384150"/>
              <a:ext cx="47350" cy="47050"/>
            </a:xfrm>
            <a:custGeom>
              <a:avLst/>
              <a:gdLst/>
              <a:ahLst/>
              <a:cxnLst/>
              <a:rect l="l" t="t" r="r" b="b"/>
              <a:pathLst>
                <a:path w="1894" h="1882" extrusionOk="0">
                  <a:moveTo>
                    <a:pt x="941" y="0"/>
                  </a:moveTo>
                  <a:cubicBezTo>
                    <a:pt x="429" y="0"/>
                    <a:pt x="0" y="429"/>
                    <a:pt x="0" y="941"/>
                  </a:cubicBezTo>
                  <a:cubicBezTo>
                    <a:pt x="0" y="1465"/>
                    <a:pt x="429" y="1882"/>
                    <a:pt x="941" y="1882"/>
                  </a:cubicBezTo>
                  <a:cubicBezTo>
                    <a:pt x="1465" y="1882"/>
                    <a:pt x="1893" y="1465"/>
                    <a:pt x="1893" y="941"/>
                  </a:cubicBezTo>
                  <a:cubicBezTo>
                    <a:pt x="1893"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 name="Google Shape;2697;p21"/>
            <p:cNvSpPr/>
            <p:nvPr/>
          </p:nvSpPr>
          <p:spPr>
            <a:xfrm>
              <a:off x="6771675" y="1904075"/>
              <a:ext cx="47050" cy="47375"/>
            </a:xfrm>
            <a:custGeom>
              <a:avLst/>
              <a:gdLst/>
              <a:ahLst/>
              <a:cxnLst/>
              <a:rect l="l" t="t" r="r" b="b"/>
              <a:pathLst>
                <a:path w="1882" h="1895" extrusionOk="0">
                  <a:moveTo>
                    <a:pt x="941" y="1"/>
                  </a:moveTo>
                  <a:cubicBezTo>
                    <a:pt x="429" y="1"/>
                    <a:pt x="0" y="430"/>
                    <a:pt x="0" y="953"/>
                  </a:cubicBezTo>
                  <a:cubicBezTo>
                    <a:pt x="0" y="1465"/>
                    <a:pt x="429" y="1894"/>
                    <a:pt x="941" y="1894"/>
                  </a:cubicBezTo>
                  <a:cubicBezTo>
                    <a:pt x="1465" y="1894"/>
                    <a:pt x="1881" y="1465"/>
                    <a:pt x="1881" y="953"/>
                  </a:cubicBezTo>
                  <a:cubicBezTo>
                    <a:pt x="1881"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8" name="Google Shape;2698;p21"/>
            <p:cNvSpPr/>
            <p:nvPr/>
          </p:nvSpPr>
          <p:spPr>
            <a:xfrm>
              <a:off x="1334975" y="4384150"/>
              <a:ext cx="47050" cy="47050"/>
            </a:xfrm>
            <a:custGeom>
              <a:avLst/>
              <a:gdLst/>
              <a:ahLst/>
              <a:cxnLst/>
              <a:rect l="l" t="t" r="r" b="b"/>
              <a:pathLst>
                <a:path w="1882" h="1882" extrusionOk="0">
                  <a:moveTo>
                    <a:pt x="941" y="0"/>
                  </a:moveTo>
                  <a:cubicBezTo>
                    <a:pt x="417" y="0"/>
                    <a:pt x="1" y="429"/>
                    <a:pt x="1" y="941"/>
                  </a:cubicBezTo>
                  <a:cubicBezTo>
                    <a:pt x="1" y="1465"/>
                    <a:pt x="417" y="1882"/>
                    <a:pt x="941" y="1882"/>
                  </a:cubicBezTo>
                  <a:cubicBezTo>
                    <a:pt x="1465" y="1882"/>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9" name="Google Shape;2699;p21"/>
            <p:cNvSpPr/>
            <p:nvPr/>
          </p:nvSpPr>
          <p:spPr>
            <a:xfrm>
              <a:off x="6932700" y="1904075"/>
              <a:ext cx="47050" cy="47375"/>
            </a:xfrm>
            <a:custGeom>
              <a:avLst/>
              <a:gdLst/>
              <a:ahLst/>
              <a:cxnLst/>
              <a:rect l="l" t="t" r="r" b="b"/>
              <a:pathLst>
                <a:path w="1882" h="1895" extrusionOk="0">
                  <a:moveTo>
                    <a:pt x="941" y="1"/>
                  </a:moveTo>
                  <a:cubicBezTo>
                    <a:pt x="417" y="1"/>
                    <a:pt x="0" y="430"/>
                    <a:pt x="0" y="953"/>
                  </a:cubicBezTo>
                  <a:cubicBezTo>
                    <a:pt x="0" y="1465"/>
                    <a:pt x="417" y="1894"/>
                    <a:pt x="941" y="1894"/>
                  </a:cubicBezTo>
                  <a:cubicBezTo>
                    <a:pt x="1453" y="1894"/>
                    <a:pt x="1882" y="1465"/>
                    <a:pt x="1882" y="953"/>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 name="Google Shape;2700;p21"/>
            <p:cNvSpPr/>
            <p:nvPr/>
          </p:nvSpPr>
          <p:spPr>
            <a:xfrm>
              <a:off x="1496000" y="4384150"/>
              <a:ext cx="47050" cy="47050"/>
            </a:xfrm>
            <a:custGeom>
              <a:avLst/>
              <a:gdLst/>
              <a:ahLst/>
              <a:cxnLst/>
              <a:rect l="l" t="t" r="r" b="b"/>
              <a:pathLst>
                <a:path w="1882" h="1882" extrusionOk="0">
                  <a:moveTo>
                    <a:pt x="941" y="0"/>
                  </a:moveTo>
                  <a:cubicBezTo>
                    <a:pt x="418" y="0"/>
                    <a:pt x="1" y="429"/>
                    <a:pt x="1" y="941"/>
                  </a:cubicBezTo>
                  <a:cubicBezTo>
                    <a:pt x="1" y="1465"/>
                    <a:pt x="418"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 name="Google Shape;2701;p21"/>
            <p:cNvSpPr/>
            <p:nvPr/>
          </p:nvSpPr>
          <p:spPr>
            <a:xfrm>
              <a:off x="7093425" y="1904075"/>
              <a:ext cx="47075" cy="47375"/>
            </a:xfrm>
            <a:custGeom>
              <a:avLst/>
              <a:gdLst/>
              <a:ahLst/>
              <a:cxnLst/>
              <a:rect l="l" t="t" r="r" b="b"/>
              <a:pathLst>
                <a:path w="1883" h="1895" extrusionOk="0">
                  <a:moveTo>
                    <a:pt x="941" y="1"/>
                  </a:moveTo>
                  <a:cubicBezTo>
                    <a:pt x="429" y="1"/>
                    <a:pt x="1" y="430"/>
                    <a:pt x="1" y="953"/>
                  </a:cubicBezTo>
                  <a:cubicBezTo>
                    <a:pt x="1" y="1465"/>
                    <a:pt x="429" y="1894"/>
                    <a:pt x="941" y="1894"/>
                  </a:cubicBezTo>
                  <a:cubicBezTo>
                    <a:pt x="1465" y="1894"/>
                    <a:pt x="1882" y="1465"/>
                    <a:pt x="1882" y="953"/>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2" name="Google Shape;2702;p21"/>
            <p:cNvSpPr/>
            <p:nvPr/>
          </p:nvSpPr>
          <p:spPr>
            <a:xfrm>
              <a:off x="1627275" y="4384150"/>
              <a:ext cx="47050" cy="47050"/>
            </a:xfrm>
            <a:custGeom>
              <a:avLst/>
              <a:gdLst/>
              <a:ahLst/>
              <a:cxnLst/>
              <a:rect l="l" t="t" r="r" b="b"/>
              <a:pathLst>
                <a:path w="1882" h="1882" extrusionOk="0">
                  <a:moveTo>
                    <a:pt x="941" y="0"/>
                  </a:moveTo>
                  <a:cubicBezTo>
                    <a:pt x="417" y="0"/>
                    <a:pt x="0" y="429"/>
                    <a:pt x="0" y="941"/>
                  </a:cubicBezTo>
                  <a:cubicBezTo>
                    <a:pt x="0" y="1465"/>
                    <a:pt x="417"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3" name="Google Shape;2703;p21"/>
            <p:cNvSpPr/>
            <p:nvPr/>
          </p:nvSpPr>
          <p:spPr>
            <a:xfrm>
              <a:off x="7224700" y="1904075"/>
              <a:ext cx="47350" cy="47375"/>
            </a:xfrm>
            <a:custGeom>
              <a:avLst/>
              <a:gdLst/>
              <a:ahLst/>
              <a:cxnLst/>
              <a:rect l="l" t="t" r="r" b="b"/>
              <a:pathLst>
                <a:path w="1894" h="1895" extrusionOk="0">
                  <a:moveTo>
                    <a:pt x="953" y="1"/>
                  </a:moveTo>
                  <a:cubicBezTo>
                    <a:pt x="429" y="1"/>
                    <a:pt x="1" y="430"/>
                    <a:pt x="1" y="953"/>
                  </a:cubicBezTo>
                  <a:cubicBezTo>
                    <a:pt x="1" y="1465"/>
                    <a:pt x="429" y="1894"/>
                    <a:pt x="953" y="1894"/>
                  </a:cubicBezTo>
                  <a:cubicBezTo>
                    <a:pt x="1465" y="1894"/>
                    <a:pt x="1894" y="1465"/>
                    <a:pt x="1894" y="953"/>
                  </a:cubicBezTo>
                  <a:cubicBezTo>
                    <a:pt x="1894"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4" name="Google Shape;2704;p21"/>
            <p:cNvSpPr/>
            <p:nvPr/>
          </p:nvSpPr>
          <p:spPr>
            <a:xfrm>
              <a:off x="1013200" y="4545175"/>
              <a:ext cx="47075" cy="47050"/>
            </a:xfrm>
            <a:custGeom>
              <a:avLst/>
              <a:gdLst/>
              <a:ahLst/>
              <a:cxnLst/>
              <a:rect l="l" t="t" r="r" b="b"/>
              <a:pathLst>
                <a:path w="1883" h="1882" extrusionOk="0">
                  <a:moveTo>
                    <a:pt x="941" y="1"/>
                  </a:moveTo>
                  <a:cubicBezTo>
                    <a:pt x="418" y="1"/>
                    <a:pt x="1" y="417"/>
                    <a:pt x="1" y="941"/>
                  </a:cubicBezTo>
                  <a:cubicBezTo>
                    <a:pt x="1" y="1465"/>
                    <a:pt x="418"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5" name="Google Shape;2705;p21"/>
            <p:cNvSpPr/>
            <p:nvPr/>
          </p:nvSpPr>
          <p:spPr>
            <a:xfrm>
              <a:off x="6610625" y="2065125"/>
              <a:ext cx="47350" cy="47050"/>
            </a:xfrm>
            <a:custGeom>
              <a:avLst/>
              <a:gdLst/>
              <a:ahLst/>
              <a:cxnLst/>
              <a:rect l="l" t="t" r="r" b="b"/>
              <a:pathLst>
                <a:path w="1894" h="1882" extrusionOk="0">
                  <a:moveTo>
                    <a:pt x="953" y="0"/>
                  </a:moveTo>
                  <a:cubicBezTo>
                    <a:pt x="430" y="0"/>
                    <a:pt x="1" y="429"/>
                    <a:pt x="1" y="941"/>
                  </a:cubicBezTo>
                  <a:cubicBezTo>
                    <a:pt x="1" y="1465"/>
                    <a:pt x="430" y="1881"/>
                    <a:pt x="953" y="1881"/>
                  </a:cubicBezTo>
                  <a:cubicBezTo>
                    <a:pt x="1465" y="1881"/>
                    <a:pt x="1894" y="1465"/>
                    <a:pt x="1894" y="941"/>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6" name="Google Shape;2706;p21"/>
            <p:cNvSpPr/>
            <p:nvPr/>
          </p:nvSpPr>
          <p:spPr>
            <a:xfrm>
              <a:off x="1173950" y="4545175"/>
              <a:ext cx="47350" cy="47050"/>
            </a:xfrm>
            <a:custGeom>
              <a:avLst/>
              <a:gdLst/>
              <a:ahLst/>
              <a:cxnLst/>
              <a:rect l="l" t="t" r="r" b="b"/>
              <a:pathLst>
                <a:path w="1894" h="1882" extrusionOk="0">
                  <a:moveTo>
                    <a:pt x="941" y="1"/>
                  </a:moveTo>
                  <a:cubicBezTo>
                    <a:pt x="429" y="1"/>
                    <a:pt x="0" y="417"/>
                    <a:pt x="0" y="941"/>
                  </a:cubicBezTo>
                  <a:cubicBezTo>
                    <a:pt x="0" y="1465"/>
                    <a:pt x="429" y="1882"/>
                    <a:pt x="941" y="1882"/>
                  </a:cubicBezTo>
                  <a:cubicBezTo>
                    <a:pt x="1465" y="1882"/>
                    <a:pt x="1893" y="1465"/>
                    <a:pt x="1893" y="941"/>
                  </a:cubicBezTo>
                  <a:cubicBezTo>
                    <a:pt x="1893"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7" name="Google Shape;2707;p21"/>
            <p:cNvSpPr/>
            <p:nvPr/>
          </p:nvSpPr>
          <p:spPr>
            <a:xfrm>
              <a:off x="6771675" y="2065125"/>
              <a:ext cx="47050" cy="47050"/>
            </a:xfrm>
            <a:custGeom>
              <a:avLst/>
              <a:gdLst/>
              <a:ahLst/>
              <a:cxnLst/>
              <a:rect l="l" t="t" r="r" b="b"/>
              <a:pathLst>
                <a:path w="1882" h="1882" extrusionOk="0">
                  <a:moveTo>
                    <a:pt x="941" y="0"/>
                  </a:moveTo>
                  <a:cubicBezTo>
                    <a:pt x="429" y="0"/>
                    <a:pt x="0" y="429"/>
                    <a:pt x="0" y="941"/>
                  </a:cubicBezTo>
                  <a:cubicBezTo>
                    <a:pt x="0" y="1465"/>
                    <a:pt x="429" y="1881"/>
                    <a:pt x="941" y="1881"/>
                  </a:cubicBezTo>
                  <a:cubicBezTo>
                    <a:pt x="1465" y="1881"/>
                    <a:pt x="1881" y="1465"/>
                    <a:pt x="1881" y="941"/>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8" name="Google Shape;2708;p21"/>
            <p:cNvSpPr/>
            <p:nvPr/>
          </p:nvSpPr>
          <p:spPr>
            <a:xfrm>
              <a:off x="1334975" y="4545175"/>
              <a:ext cx="47050" cy="47050"/>
            </a:xfrm>
            <a:custGeom>
              <a:avLst/>
              <a:gdLst/>
              <a:ahLst/>
              <a:cxnLst/>
              <a:rect l="l" t="t" r="r" b="b"/>
              <a:pathLst>
                <a:path w="1882" h="1882" extrusionOk="0">
                  <a:moveTo>
                    <a:pt x="941" y="1"/>
                  </a:moveTo>
                  <a:cubicBezTo>
                    <a:pt x="417" y="1"/>
                    <a:pt x="1" y="417"/>
                    <a:pt x="1" y="941"/>
                  </a:cubicBezTo>
                  <a:cubicBezTo>
                    <a:pt x="1" y="1465"/>
                    <a:pt x="417" y="1882"/>
                    <a:pt x="941" y="1882"/>
                  </a:cubicBezTo>
                  <a:cubicBezTo>
                    <a:pt x="1465" y="1882"/>
                    <a:pt x="1882" y="1465"/>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9" name="Google Shape;2709;p21"/>
            <p:cNvSpPr/>
            <p:nvPr/>
          </p:nvSpPr>
          <p:spPr>
            <a:xfrm>
              <a:off x="6932700" y="2065125"/>
              <a:ext cx="47050" cy="47050"/>
            </a:xfrm>
            <a:custGeom>
              <a:avLst/>
              <a:gdLst/>
              <a:ahLst/>
              <a:cxnLst/>
              <a:rect l="l" t="t" r="r" b="b"/>
              <a:pathLst>
                <a:path w="1882" h="1882" extrusionOk="0">
                  <a:moveTo>
                    <a:pt x="941" y="0"/>
                  </a:moveTo>
                  <a:cubicBezTo>
                    <a:pt x="417" y="0"/>
                    <a:pt x="0" y="429"/>
                    <a:pt x="0" y="941"/>
                  </a:cubicBezTo>
                  <a:cubicBezTo>
                    <a:pt x="0" y="1465"/>
                    <a:pt x="417" y="1881"/>
                    <a:pt x="941" y="1881"/>
                  </a:cubicBezTo>
                  <a:cubicBezTo>
                    <a:pt x="1453" y="1881"/>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0" name="Google Shape;2710;p21"/>
            <p:cNvSpPr/>
            <p:nvPr/>
          </p:nvSpPr>
          <p:spPr>
            <a:xfrm>
              <a:off x="1496000" y="4545175"/>
              <a:ext cx="47050" cy="47050"/>
            </a:xfrm>
            <a:custGeom>
              <a:avLst/>
              <a:gdLst/>
              <a:ahLst/>
              <a:cxnLst/>
              <a:rect l="l" t="t" r="r" b="b"/>
              <a:pathLst>
                <a:path w="1882" h="1882" extrusionOk="0">
                  <a:moveTo>
                    <a:pt x="941" y="1"/>
                  </a:moveTo>
                  <a:cubicBezTo>
                    <a:pt x="418" y="1"/>
                    <a:pt x="1" y="417"/>
                    <a:pt x="1" y="941"/>
                  </a:cubicBezTo>
                  <a:cubicBezTo>
                    <a:pt x="1" y="1465"/>
                    <a:pt x="418"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1" name="Google Shape;2711;p21"/>
            <p:cNvSpPr/>
            <p:nvPr/>
          </p:nvSpPr>
          <p:spPr>
            <a:xfrm>
              <a:off x="7093425" y="2065125"/>
              <a:ext cx="47075" cy="47050"/>
            </a:xfrm>
            <a:custGeom>
              <a:avLst/>
              <a:gdLst/>
              <a:ahLst/>
              <a:cxnLst/>
              <a:rect l="l" t="t" r="r" b="b"/>
              <a:pathLst>
                <a:path w="1883" h="1882" extrusionOk="0">
                  <a:moveTo>
                    <a:pt x="941" y="0"/>
                  </a:moveTo>
                  <a:cubicBezTo>
                    <a:pt x="429" y="0"/>
                    <a:pt x="1" y="429"/>
                    <a:pt x="1" y="941"/>
                  </a:cubicBezTo>
                  <a:cubicBezTo>
                    <a:pt x="1" y="1465"/>
                    <a:pt x="429" y="1881"/>
                    <a:pt x="941" y="1881"/>
                  </a:cubicBezTo>
                  <a:cubicBezTo>
                    <a:pt x="1465" y="1881"/>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2" name="Google Shape;2712;p21"/>
            <p:cNvSpPr/>
            <p:nvPr/>
          </p:nvSpPr>
          <p:spPr>
            <a:xfrm>
              <a:off x="1627275" y="4545175"/>
              <a:ext cx="47050" cy="47050"/>
            </a:xfrm>
            <a:custGeom>
              <a:avLst/>
              <a:gdLst/>
              <a:ahLst/>
              <a:cxnLst/>
              <a:rect l="l" t="t" r="r" b="b"/>
              <a:pathLst>
                <a:path w="1882" h="1882" extrusionOk="0">
                  <a:moveTo>
                    <a:pt x="941" y="1"/>
                  </a:moveTo>
                  <a:cubicBezTo>
                    <a:pt x="417" y="1"/>
                    <a:pt x="0" y="417"/>
                    <a:pt x="0" y="941"/>
                  </a:cubicBezTo>
                  <a:cubicBezTo>
                    <a:pt x="0" y="1465"/>
                    <a:pt x="417"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3" name="Google Shape;2713;p21"/>
            <p:cNvSpPr/>
            <p:nvPr/>
          </p:nvSpPr>
          <p:spPr>
            <a:xfrm>
              <a:off x="7224700" y="2065125"/>
              <a:ext cx="47350" cy="47050"/>
            </a:xfrm>
            <a:custGeom>
              <a:avLst/>
              <a:gdLst/>
              <a:ahLst/>
              <a:cxnLst/>
              <a:rect l="l" t="t" r="r" b="b"/>
              <a:pathLst>
                <a:path w="1894" h="1882" extrusionOk="0">
                  <a:moveTo>
                    <a:pt x="953" y="0"/>
                  </a:moveTo>
                  <a:cubicBezTo>
                    <a:pt x="429" y="0"/>
                    <a:pt x="1" y="429"/>
                    <a:pt x="1" y="941"/>
                  </a:cubicBezTo>
                  <a:cubicBezTo>
                    <a:pt x="1" y="1465"/>
                    <a:pt x="429" y="1881"/>
                    <a:pt x="953" y="1881"/>
                  </a:cubicBezTo>
                  <a:cubicBezTo>
                    <a:pt x="1465" y="1881"/>
                    <a:pt x="1894" y="1465"/>
                    <a:pt x="1894" y="941"/>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4" name="Google Shape;2714;p21"/>
            <p:cNvSpPr/>
            <p:nvPr/>
          </p:nvSpPr>
          <p:spPr>
            <a:xfrm>
              <a:off x="1013200" y="4706200"/>
              <a:ext cx="47075" cy="47075"/>
            </a:xfrm>
            <a:custGeom>
              <a:avLst/>
              <a:gdLst/>
              <a:ahLst/>
              <a:cxnLst/>
              <a:rect l="l" t="t" r="r" b="b"/>
              <a:pathLst>
                <a:path w="1883" h="1883" extrusionOk="0">
                  <a:moveTo>
                    <a:pt x="941" y="1"/>
                  </a:moveTo>
                  <a:cubicBezTo>
                    <a:pt x="418" y="1"/>
                    <a:pt x="1" y="418"/>
                    <a:pt x="1" y="942"/>
                  </a:cubicBezTo>
                  <a:cubicBezTo>
                    <a:pt x="1" y="1465"/>
                    <a:pt x="418"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5" name="Google Shape;2715;p21"/>
            <p:cNvSpPr/>
            <p:nvPr/>
          </p:nvSpPr>
          <p:spPr>
            <a:xfrm>
              <a:off x="6610625" y="2226150"/>
              <a:ext cx="47350" cy="47050"/>
            </a:xfrm>
            <a:custGeom>
              <a:avLst/>
              <a:gdLst/>
              <a:ahLst/>
              <a:cxnLst/>
              <a:rect l="l" t="t" r="r" b="b"/>
              <a:pathLst>
                <a:path w="1894" h="1882" extrusionOk="0">
                  <a:moveTo>
                    <a:pt x="953" y="0"/>
                  </a:moveTo>
                  <a:cubicBezTo>
                    <a:pt x="430" y="0"/>
                    <a:pt x="1" y="417"/>
                    <a:pt x="1" y="941"/>
                  </a:cubicBezTo>
                  <a:cubicBezTo>
                    <a:pt x="1" y="1465"/>
                    <a:pt x="430" y="1882"/>
                    <a:pt x="953" y="1882"/>
                  </a:cubicBezTo>
                  <a:cubicBezTo>
                    <a:pt x="1465" y="1882"/>
                    <a:pt x="1894" y="1465"/>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6" name="Google Shape;2716;p21"/>
            <p:cNvSpPr/>
            <p:nvPr/>
          </p:nvSpPr>
          <p:spPr>
            <a:xfrm>
              <a:off x="1173950" y="4706200"/>
              <a:ext cx="47350" cy="47075"/>
            </a:xfrm>
            <a:custGeom>
              <a:avLst/>
              <a:gdLst/>
              <a:ahLst/>
              <a:cxnLst/>
              <a:rect l="l" t="t" r="r" b="b"/>
              <a:pathLst>
                <a:path w="1894" h="1883" extrusionOk="0">
                  <a:moveTo>
                    <a:pt x="941" y="1"/>
                  </a:moveTo>
                  <a:cubicBezTo>
                    <a:pt x="429" y="1"/>
                    <a:pt x="0" y="418"/>
                    <a:pt x="0" y="942"/>
                  </a:cubicBezTo>
                  <a:cubicBezTo>
                    <a:pt x="0" y="1465"/>
                    <a:pt x="429" y="1882"/>
                    <a:pt x="941" y="1882"/>
                  </a:cubicBezTo>
                  <a:cubicBezTo>
                    <a:pt x="1465" y="1882"/>
                    <a:pt x="1893" y="1465"/>
                    <a:pt x="1893" y="942"/>
                  </a:cubicBezTo>
                  <a:cubicBezTo>
                    <a:pt x="1893"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7" name="Google Shape;2717;p21"/>
            <p:cNvSpPr/>
            <p:nvPr/>
          </p:nvSpPr>
          <p:spPr>
            <a:xfrm>
              <a:off x="6771675" y="2226150"/>
              <a:ext cx="47050" cy="47050"/>
            </a:xfrm>
            <a:custGeom>
              <a:avLst/>
              <a:gdLst/>
              <a:ahLst/>
              <a:cxnLst/>
              <a:rect l="l" t="t" r="r" b="b"/>
              <a:pathLst>
                <a:path w="1882" h="1882" extrusionOk="0">
                  <a:moveTo>
                    <a:pt x="941" y="0"/>
                  </a:moveTo>
                  <a:cubicBezTo>
                    <a:pt x="429" y="0"/>
                    <a:pt x="0" y="417"/>
                    <a:pt x="0" y="941"/>
                  </a:cubicBezTo>
                  <a:cubicBezTo>
                    <a:pt x="0" y="1465"/>
                    <a:pt x="429" y="1882"/>
                    <a:pt x="941" y="1882"/>
                  </a:cubicBezTo>
                  <a:cubicBezTo>
                    <a:pt x="1465" y="1882"/>
                    <a:pt x="1881" y="1465"/>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 name="Google Shape;2718;p21"/>
            <p:cNvSpPr/>
            <p:nvPr/>
          </p:nvSpPr>
          <p:spPr>
            <a:xfrm>
              <a:off x="1334975" y="4706200"/>
              <a:ext cx="47050" cy="47075"/>
            </a:xfrm>
            <a:custGeom>
              <a:avLst/>
              <a:gdLst/>
              <a:ahLst/>
              <a:cxnLst/>
              <a:rect l="l" t="t" r="r" b="b"/>
              <a:pathLst>
                <a:path w="1882" h="1883" extrusionOk="0">
                  <a:moveTo>
                    <a:pt x="941" y="1"/>
                  </a:moveTo>
                  <a:cubicBezTo>
                    <a:pt x="417" y="1"/>
                    <a:pt x="1" y="418"/>
                    <a:pt x="1" y="942"/>
                  </a:cubicBezTo>
                  <a:cubicBezTo>
                    <a:pt x="1" y="1465"/>
                    <a:pt x="417" y="1882"/>
                    <a:pt x="941" y="1882"/>
                  </a:cubicBezTo>
                  <a:cubicBezTo>
                    <a:pt x="1465" y="1882"/>
                    <a:pt x="1882" y="1465"/>
                    <a:pt x="1882" y="942"/>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 name="Google Shape;2719;p21"/>
            <p:cNvSpPr/>
            <p:nvPr/>
          </p:nvSpPr>
          <p:spPr>
            <a:xfrm>
              <a:off x="6932700" y="2226150"/>
              <a:ext cx="47050" cy="47050"/>
            </a:xfrm>
            <a:custGeom>
              <a:avLst/>
              <a:gdLst/>
              <a:ahLst/>
              <a:cxnLst/>
              <a:rect l="l" t="t" r="r" b="b"/>
              <a:pathLst>
                <a:path w="1882" h="1882" extrusionOk="0">
                  <a:moveTo>
                    <a:pt x="941" y="0"/>
                  </a:moveTo>
                  <a:cubicBezTo>
                    <a:pt x="417" y="0"/>
                    <a:pt x="0" y="417"/>
                    <a:pt x="0" y="941"/>
                  </a:cubicBezTo>
                  <a:cubicBezTo>
                    <a:pt x="0"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0" name="Google Shape;2720;p21"/>
            <p:cNvSpPr/>
            <p:nvPr/>
          </p:nvSpPr>
          <p:spPr>
            <a:xfrm>
              <a:off x="1496000" y="4706200"/>
              <a:ext cx="47050" cy="47075"/>
            </a:xfrm>
            <a:custGeom>
              <a:avLst/>
              <a:gdLst/>
              <a:ahLst/>
              <a:cxnLst/>
              <a:rect l="l" t="t" r="r" b="b"/>
              <a:pathLst>
                <a:path w="1882" h="1883" extrusionOk="0">
                  <a:moveTo>
                    <a:pt x="941" y="1"/>
                  </a:moveTo>
                  <a:cubicBezTo>
                    <a:pt x="418" y="1"/>
                    <a:pt x="1" y="418"/>
                    <a:pt x="1" y="942"/>
                  </a:cubicBezTo>
                  <a:cubicBezTo>
                    <a:pt x="1" y="1465"/>
                    <a:pt x="418"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 name="Google Shape;2721;p21"/>
            <p:cNvSpPr/>
            <p:nvPr/>
          </p:nvSpPr>
          <p:spPr>
            <a:xfrm>
              <a:off x="7093425" y="2226150"/>
              <a:ext cx="47075" cy="47050"/>
            </a:xfrm>
            <a:custGeom>
              <a:avLst/>
              <a:gdLst/>
              <a:ahLst/>
              <a:cxnLst/>
              <a:rect l="l" t="t" r="r" b="b"/>
              <a:pathLst>
                <a:path w="1883" h="1882" extrusionOk="0">
                  <a:moveTo>
                    <a:pt x="941" y="0"/>
                  </a:moveTo>
                  <a:cubicBezTo>
                    <a:pt x="429" y="0"/>
                    <a:pt x="1" y="417"/>
                    <a:pt x="1" y="941"/>
                  </a:cubicBezTo>
                  <a:cubicBezTo>
                    <a:pt x="1" y="1465"/>
                    <a:pt x="429"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 name="Google Shape;2722;p21"/>
            <p:cNvSpPr/>
            <p:nvPr/>
          </p:nvSpPr>
          <p:spPr>
            <a:xfrm>
              <a:off x="1627275" y="4706200"/>
              <a:ext cx="47050" cy="47075"/>
            </a:xfrm>
            <a:custGeom>
              <a:avLst/>
              <a:gdLst/>
              <a:ahLst/>
              <a:cxnLst/>
              <a:rect l="l" t="t" r="r" b="b"/>
              <a:pathLst>
                <a:path w="1882" h="1883" extrusionOk="0">
                  <a:moveTo>
                    <a:pt x="941" y="1"/>
                  </a:moveTo>
                  <a:cubicBezTo>
                    <a:pt x="417" y="1"/>
                    <a:pt x="0" y="418"/>
                    <a:pt x="0" y="942"/>
                  </a:cubicBezTo>
                  <a:cubicBezTo>
                    <a:pt x="0" y="1465"/>
                    <a:pt x="417"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3" name="Google Shape;2723;p21"/>
            <p:cNvSpPr/>
            <p:nvPr/>
          </p:nvSpPr>
          <p:spPr>
            <a:xfrm>
              <a:off x="7224700" y="2226150"/>
              <a:ext cx="47350" cy="47050"/>
            </a:xfrm>
            <a:custGeom>
              <a:avLst/>
              <a:gdLst/>
              <a:ahLst/>
              <a:cxnLst/>
              <a:rect l="l" t="t" r="r" b="b"/>
              <a:pathLst>
                <a:path w="1894" h="1882" extrusionOk="0">
                  <a:moveTo>
                    <a:pt x="953" y="0"/>
                  </a:moveTo>
                  <a:cubicBezTo>
                    <a:pt x="429" y="0"/>
                    <a:pt x="1" y="417"/>
                    <a:pt x="1" y="941"/>
                  </a:cubicBezTo>
                  <a:cubicBezTo>
                    <a:pt x="1" y="1465"/>
                    <a:pt x="429" y="1882"/>
                    <a:pt x="953" y="1882"/>
                  </a:cubicBezTo>
                  <a:cubicBezTo>
                    <a:pt x="1465" y="1882"/>
                    <a:pt x="1894" y="1465"/>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4" name="Google Shape;2724;p21"/>
            <p:cNvSpPr/>
            <p:nvPr/>
          </p:nvSpPr>
          <p:spPr>
            <a:xfrm>
              <a:off x="369375" y="3417950"/>
              <a:ext cx="47050" cy="47075"/>
            </a:xfrm>
            <a:custGeom>
              <a:avLst/>
              <a:gdLst/>
              <a:ahLst/>
              <a:cxnLst/>
              <a:rect l="l" t="t" r="r" b="b"/>
              <a:pathLst>
                <a:path w="1882" h="1883" extrusionOk="0">
                  <a:moveTo>
                    <a:pt x="941" y="1"/>
                  </a:moveTo>
                  <a:cubicBezTo>
                    <a:pt x="417" y="1"/>
                    <a:pt x="1" y="430"/>
                    <a:pt x="1" y="941"/>
                  </a:cubicBezTo>
                  <a:cubicBezTo>
                    <a:pt x="1" y="1465"/>
                    <a:pt x="417" y="1882"/>
                    <a:pt x="941" y="1882"/>
                  </a:cubicBezTo>
                  <a:cubicBezTo>
                    <a:pt x="1465" y="1882"/>
                    <a:pt x="1882" y="1465"/>
                    <a:pt x="1882" y="941"/>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5" name="Google Shape;2725;p21"/>
            <p:cNvSpPr/>
            <p:nvPr/>
          </p:nvSpPr>
          <p:spPr>
            <a:xfrm>
              <a:off x="5967100" y="937900"/>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6" name="Google Shape;2726;p21"/>
            <p:cNvSpPr/>
            <p:nvPr/>
          </p:nvSpPr>
          <p:spPr>
            <a:xfrm>
              <a:off x="530125" y="3417950"/>
              <a:ext cx="47350" cy="47075"/>
            </a:xfrm>
            <a:custGeom>
              <a:avLst/>
              <a:gdLst/>
              <a:ahLst/>
              <a:cxnLst/>
              <a:rect l="l" t="t" r="r" b="b"/>
              <a:pathLst>
                <a:path w="1894" h="1883" extrusionOk="0">
                  <a:moveTo>
                    <a:pt x="953" y="1"/>
                  </a:moveTo>
                  <a:cubicBezTo>
                    <a:pt x="429" y="1"/>
                    <a:pt x="0" y="430"/>
                    <a:pt x="0" y="941"/>
                  </a:cubicBezTo>
                  <a:cubicBezTo>
                    <a:pt x="0" y="1465"/>
                    <a:pt x="429" y="1882"/>
                    <a:pt x="953" y="1882"/>
                  </a:cubicBezTo>
                  <a:cubicBezTo>
                    <a:pt x="1465" y="1882"/>
                    <a:pt x="1893" y="1465"/>
                    <a:pt x="1893" y="941"/>
                  </a:cubicBezTo>
                  <a:cubicBezTo>
                    <a:pt x="1893"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7" name="Google Shape;2727;p21"/>
            <p:cNvSpPr/>
            <p:nvPr/>
          </p:nvSpPr>
          <p:spPr>
            <a:xfrm>
              <a:off x="6127825" y="937900"/>
              <a:ext cx="47075" cy="47350"/>
            </a:xfrm>
            <a:custGeom>
              <a:avLst/>
              <a:gdLst/>
              <a:ahLst/>
              <a:cxnLst/>
              <a:rect l="l" t="t" r="r" b="b"/>
              <a:pathLst>
                <a:path w="1883" h="1894" extrusionOk="0">
                  <a:moveTo>
                    <a:pt x="942" y="0"/>
                  </a:moveTo>
                  <a:cubicBezTo>
                    <a:pt x="430" y="0"/>
                    <a:pt x="1" y="429"/>
                    <a:pt x="1" y="953"/>
                  </a:cubicBezTo>
                  <a:cubicBezTo>
                    <a:pt x="1" y="1465"/>
                    <a:pt x="430" y="1893"/>
                    <a:pt x="942" y="1893"/>
                  </a:cubicBezTo>
                  <a:cubicBezTo>
                    <a:pt x="1465" y="1893"/>
                    <a:pt x="1882" y="1465"/>
                    <a:pt x="1882" y="953"/>
                  </a:cubicBezTo>
                  <a:cubicBezTo>
                    <a:pt x="1882" y="429"/>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8" name="Google Shape;2728;p21"/>
            <p:cNvSpPr/>
            <p:nvPr/>
          </p:nvSpPr>
          <p:spPr>
            <a:xfrm>
              <a:off x="691150" y="3417950"/>
              <a:ext cx="47050" cy="47075"/>
            </a:xfrm>
            <a:custGeom>
              <a:avLst/>
              <a:gdLst/>
              <a:ahLst/>
              <a:cxnLst/>
              <a:rect l="l" t="t" r="r" b="b"/>
              <a:pathLst>
                <a:path w="1882" h="1883" extrusionOk="0">
                  <a:moveTo>
                    <a:pt x="941" y="1"/>
                  </a:moveTo>
                  <a:cubicBezTo>
                    <a:pt x="429" y="1"/>
                    <a:pt x="0" y="430"/>
                    <a:pt x="0" y="941"/>
                  </a:cubicBezTo>
                  <a:cubicBezTo>
                    <a:pt x="0" y="1465"/>
                    <a:pt x="429" y="1882"/>
                    <a:pt x="941" y="1882"/>
                  </a:cubicBezTo>
                  <a:cubicBezTo>
                    <a:pt x="1465" y="1882"/>
                    <a:pt x="1882" y="1465"/>
                    <a:pt x="1882" y="941"/>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9" name="Google Shape;2729;p21"/>
            <p:cNvSpPr/>
            <p:nvPr/>
          </p:nvSpPr>
          <p:spPr>
            <a:xfrm>
              <a:off x="6288875" y="937900"/>
              <a:ext cx="47050" cy="47350"/>
            </a:xfrm>
            <a:custGeom>
              <a:avLst/>
              <a:gdLst/>
              <a:ahLst/>
              <a:cxnLst/>
              <a:rect l="l" t="t" r="r" b="b"/>
              <a:pathLst>
                <a:path w="1882" h="1894" extrusionOk="0">
                  <a:moveTo>
                    <a:pt x="941" y="0"/>
                  </a:moveTo>
                  <a:cubicBezTo>
                    <a:pt x="417" y="0"/>
                    <a:pt x="0" y="429"/>
                    <a:pt x="0" y="953"/>
                  </a:cubicBezTo>
                  <a:cubicBezTo>
                    <a:pt x="0" y="1465"/>
                    <a:pt x="417" y="1893"/>
                    <a:pt x="941" y="1893"/>
                  </a:cubicBezTo>
                  <a:cubicBezTo>
                    <a:pt x="1465" y="1893"/>
                    <a:pt x="1881" y="1465"/>
                    <a:pt x="1881" y="953"/>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0" name="Google Shape;2730;p21"/>
            <p:cNvSpPr/>
            <p:nvPr/>
          </p:nvSpPr>
          <p:spPr>
            <a:xfrm>
              <a:off x="852175" y="3417950"/>
              <a:ext cx="47050" cy="47075"/>
            </a:xfrm>
            <a:custGeom>
              <a:avLst/>
              <a:gdLst/>
              <a:ahLst/>
              <a:cxnLst/>
              <a:rect l="l" t="t" r="r" b="b"/>
              <a:pathLst>
                <a:path w="1882" h="1883" extrusionOk="0">
                  <a:moveTo>
                    <a:pt x="941" y="1"/>
                  </a:moveTo>
                  <a:cubicBezTo>
                    <a:pt x="417" y="1"/>
                    <a:pt x="1" y="430"/>
                    <a:pt x="1" y="941"/>
                  </a:cubicBezTo>
                  <a:cubicBezTo>
                    <a:pt x="1" y="1465"/>
                    <a:pt x="417"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1" name="Google Shape;2731;p21"/>
            <p:cNvSpPr/>
            <p:nvPr/>
          </p:nvSpPr>
          <p:spPr>
            <a:xfrm>
              <a:off x="6449600" y="937900"/>
              <a:ext cx="47350" cy="47350"/>
            </a:xfrm>
            <a:custGeom>
              <a:avLst/>
              <a:gdLst/>
              <a:ahLst/>
              <a:cxnLst/>
              <a:rect l="l" t="t" r="r" b="b"/>
              <a:pathLst>
                <a:path w="1894" h="1894" extrusionOk="0">
                  <a:moveTo>
                    <a:pt x="953" y="0"/>
                  </a:moveTo>
                  <a:cubicBezTo>
                    <a:pt x="429" y="0"/>
                    <a:pt x="1" y="429"/>
                    <a:pt x="1" y="953"/>
                  </a:cubicBezTo>
                  <a:cubicBezTo>
                    <a:pt x="1" y="1465"/>
                    <a:pt x="429" y="1893"/>
                    <a:pt x="953" y="1893"/>
                  </a:cubicBezTo>
                  <a:cubicBezTo>
                    <a:pt x="1465" y="1893"/>
                    <a:pt x="1894" y="1465"/>
                    <a:pt x="1894" y="953"/>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2" name="Google Shape;2732;p21"/>
            <p:cNvSpPr/>
            <p:nvPr/>
          </p:nvSpPr>
          <p:spPr>
            <a:xfrm>
              <a:off x="369375" y="3579000"/>
              <a:ext cx="47050" cy="47050"/>
            </a:xfrm>
            <a:custGeom>
              <a:avLst/>
              <a:gdLst/>
              <a:ahLst/>
              <a:cxnLst/>
              <a:rect l="l" t="t" r="r" b="b"/>
              <a:pathLst>
                <a:path w="1882" h="1882" extrusionOk="0">
                  <a:moveTo>
                    <a:pt x="941" y="0"/>
                  </a:moveTo>
                  <a:cubicBezTo>
                    <a:pt x="417" y="0"/>
                    <a:pt x="1" y="417"/>
                    <a:pt x="1" y="941"/>
                  </a:cubicBezTo>
                  <a:cubicBezTo>
                    <a:pt x="1" y="1465"/>
                    <a:pt x="417" y="1881"/>
                    <a:pt x="941" y="1881"/>
                  </a:cubicBezTo>
                  <a:cubicBezTo>
                    <a:pt x="1465" y="1881"/>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3" name="Google Shape;2733;p21"/>
            <p:cNvSpPr/>
            <p:nvPr/>
          </p:nvSpPr>
          <p:spPr>
            <a:xfrm>
              <a:off x="5967100" y="1098925"/>
              <a:ext cx="47050" cy="47050"/>
            </a:xfrm>
            <a:custGeom>
              <a:avLst/>
              <a:gdLst/>
              <a:ahLst/>
              <a:cxnLst/>
              <a:rect l="l" t="t" r="r" b="b"/>
              <a:pathLst>
                <a:path w="1882" h="1882" extrusionOk="0">
                  <a:moveTo>
                    <a:pt x="941" y="1"/>
                  </a:moveTo>
                  <a:cubicBezTo>
                    <a:pt x="417" y="1"/>
                    <a:pt x="1" y="429"/>
                    <a:pt x="1" y="941"/>
                  </a:cubicBezTo>
                  <a:cubicBezTo>
                    <a:pt x="1" y="1465"/>
                    <a:pt x="417" y="1882"/>
                    <a:pt x="941" y="1882"/>
                  </a:cubicBezTo>
                  <a:cubicBezTo>
                    <a:pt x="1453" y="1882"/>
                    <a:pt x="1882" y="1465"/>
                    <a:pt x="1882" y="941"/>
                  </a:cubicBezTo>
                  <a:cubicBezTo>
                    <a:pt x="1882" y="429"/>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4" name="Google Shape;2734;p21"/>
            <p:cNvSpPr/>
            <p:nvPr/>
          </p:nvSpPr>
          <p:spPr>
            <a:xfrm>
              <a:off x="530125" y="3579000"/>
              <a:ext cx="47350" cy="47050"/>
            </a:xfrm>
            <a:custGeom>
              <a:avLst/>
              <a:gdLst/>
              <a:ahLst/>
              <a:cxnLst/>
              <a:rect l="l" t="t" r="r" b="b"/>
              <a:pathLst>
                <a:path w="1894" h="1882" extrusionOk="0">
                  <a:moveTo>
                    <a:pt x="953" y="0"/>
                  </a:moveTo>
                  <a:cubicBezTo>
                    <a:pt x="429" y="0"/>
                    <a:pt x="0" y="417"/>
                    <a:pt x="0" y="941"/>
                  </a:cubicBezTo>
                  <a:cubicBezTo>
                    <a:pt x="0" y="1465"/>
                    <a:pt x="429" y="1881"/>
                    <a:pt x="953" y="1881"/>
                  </a:cubicBezTo>
                  <a:cubicBezTo>
                    <a:pt x="1465" y="1881"/>
                    <a:pt x="1893" y="1465"/>
                    <a:pt x="1893" y="941"/>
                  </a:cubicBezTo>
                  <a:cubicBezTo>
                    <a:pt x="1893"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5" name="Google Shape;2735;p21"/>
            <p:cNvSpPr/>
            <p:nvPr/>
          </p:nvSpPr>
          <p:spPr>
            <a:xfrm>
              <a:off x="6127825" y="1098925"/>
              <a:ext cx="47075" cy="47050"/>
            </a:xfrm>
            <a:custGeom>
              <a:avLst/>
              <a:gdLst/>
              <a:ahLst/>
              <a:cxnLst/>
              <a:rect l="l" t="t" r="r" b="b"/>
              <a:pathLst>
                <a:path w="1883" h="1882" extrusionOk="0">
                  <a:moveTo>
                    <a:pt x="942" y="1"/>
                  </a:moveTo>
                  <a:cubicBezTo>
                    <a:pt x="430" y="1"/>
                    <a:pt x="1" y="429"/>
                    <a:pt x="1" y="941"/>
                  </a:cubicBezTo>
                  <a:cubicBezTo>
                    <a:pt x="1" y="1465"/>
                    <a:pt x="430" y="1882"/>
                    <a:pt x="942" y="1882"/>
                  </a:cubicBezTo>
                  <a:cubicBezTo>
                    <a:pt x="1465" y="1882"/>
                    <a:pt x="1882" y="1465"/>
                    <a:pt x="1882" y="941"/>
                  </a:cubicBezTo>
                  <a:cubicBezTo>
                    <a:pt x="1882" y="429"/>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6" name="Google Shape;2736;p21"/>
            <p:cNvSpPr/>
            <p:nvPr/>
          </p:nvSpPr>
          <p:spPr>
            <a:xfrm>
              <a:off x="691150" y="3579000"/>
              <a:ext cx="47050" cy="47050"/>
            </a:xfrm>
            <a:custGeom>
              <a:avLst/>
              <a:gdLst/>
              <a:ahLst/>
              <a:cxnLst/>
              <a:rect l="l" t="t" r="r" b="b"/>
              <a:pathLst>
                <a:path w="1882" h="1882" extrusionOk="0">
                  <a:moveTo>
                    <a:pt x="941" y="0"/>
                  </a:moveTo>
                  <a:cubicBezTo>
                    <a:pt x="429" y="0"/>
                    <a:pt x="0" y="417"/>
                    <a:pt x="0" y="941"/>
                  </a:cubicBezTo>
                  <a:cubicBezTo>
                    <a:pt x="0" y="1465"/>
                    <a:pt x="429" y="1881"/>
                    <a:pt x="941" y="1881"/>
                  </a:cubicBezTo>
                  <a:cubicBezTo>
                    <a:pt x="1465" y="1881"/>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7" name="Google Shape;2737;p21"/>
            <p:cNvSpPr/>
            <p:nvPr/>
          </p:nvSpPr>
          <p:spPr>
            <a:xfrm>
              <a:off x="6288875" y="1098925"/>
              <a:ext cx="47050" cy="47050"/>
            </a:xfrm>
            <a:custGeom>
              <a:avLst/>
              <a:gdLst/>
              <a:ahLst/>
              <a:cxnLst/>
              <a:rect l="l" t="t" r="r" b="b"/>
              <a:pathLst>
                <a:path w="1882" h="1882" extrusionOk="0">
                  <a:moveTo>
                    <a:pt x="941" y="1"/>
                  </a:moveTo>
                  <a:cubicBezTo>
                    <a:pt x="417" y="1"/>
                    <a:pt x="0" y="429"/>
                    <a:pt x="0" y="941"/>
                  </a:cubicBezTo>
                  <a:cubicBezTo>
                    <a:pt x="0" y="1465"/>
                    <a:pt x="417" y="1882"/>
                    <a:pt x="941" y="1882"/>
                  </a:cubicBezTo>
                  <a:cubicBezTo>
                    <a:pt x="1465" y="1882"/>
                    <a:pt x="1881" y="1465"/>
                    <a:pt x="1881" y="941"/>
                  </a:cubicBezTo>
                  <a:cubicBezTo>
                    <a:pt x="1881" y="429"/>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8" name="Google Shape;2738;p21"/>
            <p:cNvSpPr/>
            <p:nvPr/>
          </p:nvSpPr>
          <p:spPr>
            <a:xfrm>
              <a:off x="852175" y="3579000"/>
              <a:ext cx="47050" cy="47050"/>
            </a:xfrm>
            <a:custGeom>
              <a:avLst/>
              <a:gdLst/>
              <a:ahLst/>
              <a:cxnLst/>
              <a:rect l="l" t="t" r="r" b="b"/>
              <a:pathLst>
                <a:path w="1882" h="1882" extrusionOk="0">
                  <a:moveTo>
                    <a:pt x="941" y="0"/>
                  </a:moveTo>
                  <a:cubicBezTo>
                    <a:pt x="417" y="0"/>
                    <a:pt x="1" y="417"/>
                    <a:pt x="1" y="941"/>
                  </a:cubicBezTo>
                  <a:cubicBezTo>
                    <a:pt x="1" y="1465"/>
                    <a:pt x="417"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9" name="Google Shape;2739;p21"/>
            <p:cNvSpPr/>
            <p:nvPr/>
          </p:nvSpPr>
          <p:spPr>
            <a:xfrm>
              <a:off x="6449600" y="1098925"/>
              <a:ext cx="47350" cy="47050"/>
            </a:xfrm>
            <a:custGeom>
              <a:avLst/>
              <a:gdLst/>
              <a:ahLst/>
              <a:cxnLst/>
              <a:rect l="l" t="t" r="r" b="b"/>
              <a:pathLst>
                <a:path w="1894" h="1882" extrusionOk="0">
                  <a:moveTo>
                    <a:pt x="953" y="1"/>
                  </a:moveTo>
                  <a:cubicBezTo>
                    <a:pt x="429" y="1"/>
                    <a:pt x="1" y="429"/>
                    <a:pt x="1" y="941"/>
                  </a:cubicBezTo>
                  <a:cubicBezTo>
                    <a:pt x="1" y="1465"/>
                    <a:pt x="429" y="1882"/>
                    <a:pt x="953" y="1882"/>
                  </a:cubicBezTo>
                  <a:cubicBezTo>
                    <a:pt x="1465" y="1882"/>
                    <a:pt x="1894" y="1465"/>
                    <a:pt x="1894" y="941"/>
                  </a:cubicBezTo>
                  <a:cubicBezTo>
                    <a:pt x="1894" y="429"/>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0" name="Google Shape;2740;p21"/>
            <p:cNvSpPr/>
            <p:nvPr/>
          </p:nvSpPr>
          <p:spPr>
            <a:xfrm>
              <a:off x="369375" y="3740025"/>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 name="Google Shape;2741;p21"/>
            <p:cNvSpPr/>
            <p:nvPr/>
          </p:nvSpPr>
          <p:spPr>
            <a:xfrm>
              <a:off x="5967100" y="1259950"/>
              <a:ext cx="47050" cy="47075"/>
            </a:xfrm>
            <a:custGeom>
              <a:avLst/>
              <a:gdLst/>
              <a:ahLst/>
              <a:cxnLst/>
              <a:rect l="l" t="t" r="r" b="b"/>
              <a:pathLst>
                <a:path w="1882" h="1883" extrusionOk="0">
                  <a:moveTo>
                    <a:pt x="941" y="1"/>
                  </a:moveTo>
                  <a:cubicBezTo>
                    <a:pt x="417" y="1"/>
                    <a:pt x="1" y="418"/>
                    <a:pt x="1" y="941"/>
                  </a:cubicBezTo>
                  <a:cubicBezTo>
                    <a:pt x="1" y="1465"/>
                    <a:pt x="417" y="1882"/>
                    <a:pt x="941" y="1882"/>
                  </a:cubicBezTo>
                  <a:cubicBezTo>
                    <a:pt x="1453" y="1882"/>
                    <a:pt x="1882" y="1465"/>
                    <a:pt x="1882" y="941"/>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 name="Google Shape;2742;p21"/>
            <p:cNvSpPr/>
            <p:nvPr/>
          </p:nvSpPr>
          <p:spPr>
            <a:xfrm>
              <a:off x="530125" y="3740025"/>
              <a:ext cx="47350" cy="47050"/>
            </a:xfrm>
            <a:custGeom>
              <a:avLst/>
              <a:gdLst/>
              <a:ahLst/>
              <a:cxnLst/>
              <a:rect l="l" t="t" r="r" b="b"/>
              <a:pathLst>
                <a:path w="1894" h="1882" extrusionOk="0">
                  <a:moveTo>
                    <a:pt x="953" y="0"/>
                  </a:moveTo>
                  <a:cubicBezTo>
                    <a:pt x="429" y="0"/>
                    <a:pt x="0" y="417"/>
                    <a:pt x="0" y="941"/>
                  </a:cubicBezTo>
                  <a:cubicBezTo>
                    <a:pt x="0" y="1465"/>
                    <a:pt x="429" y="1882"/>
                    <a:pt x="953" y="1882"/>
                  </a:cubicBezTo>
                  <a:cubicBezTo>
                    <a:pt x="1465" y="1882"/>
                    <a:pt x="1893" y="1465"/>
                    <a:pt x="1893" y="941"/>
                  </a:cubicBezTo>
                  <a:cubicBezTo>
                    <a:pt x="1893"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 name="Google Shape;2743;p21"/>
            <p:cNvSpPr/>
            <p:nvPr/>
          </p:nvSpPr>
          <p:spPr>
            <a:xfrm>
              <a:off x="6127825" y="1259950"/>
              <a:ext cx="47075" cy="47075"/>
            </a:xfrm>
            <a:custGeom>
              <a:avLst/>
              <a:gdLst/>
              <a:ahLst/>
              <a:cxnLst/>
              <a:rect l="l" t="t" r="r" b="b"/>
              <a:pathLst>
                <a:path w="1883" h="1883" extrusionOk="0">
                  <a:moveTo>
                    <a:pt x="942" y="1"/>
                  </a:moveTo>
                  <a:cubicBezTo>
                    <a:pt x="430" y="1"/>
                    <a:pt x="1" y="418"/>
                    <a:pt x="1" y="941"/>
                  </a:cubicBezTo>
                  <a:cubicBezTo>
                    <a:pt x="1" y="1465"/>
                    <a:pt x="430" y="1882"/>
                    <a:pt x="942" y="1882"/>
                  </a:cubicBezTo>
                  <a:cubicBezTo>
                    <a:pt x="1465" y="1882"/>
                    <a:pt x="1882" y="1465"/>
                    <a:pt x="1882" y="941"/>
                  </a:cubicBezTo>
                  <a:cubicBezTo>
                    <a:pt x="1882" y="418"/>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4" name="Google Shape;2744;p21"/>
            <p:cNvSpPr/>
            <p:nvPr/>
          </p:nvSpPr>
          <p:spPr>
            <a:xfrm>
              <a:off x="691150" y="3740025"/>
              <a:ext cx="47050" cy="47050"/>
            </a:xfrm>
            <a:custGeom>
              <a:avLst/>
              <a:gdLst/>
              <a:ahLst/>
              <a:cxnLst/>
              <a:rect l="l" t="t" r="r" b="b"/>
              <a:pathLst>
                <a:path w="1882" h="1882" extrusionOk="0">
                  <a:moveTo>
                    <a:pt x="941" y="0"/>
                  </a:moveTo>
                  <a:cubicBezTo>
                    <a:pt x="429" y="0"/>
                    <a:pt x="0" y="417"/>
                    <a:pt x="0" y="941"/>
                  </a:cubicBezTo>
                  <a:cubicBezTo>
                    <a:pt x="0" y="1465"/>
                    <a:pt x="429"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 name="Google Shape;2745;p21"/>
            <p:cNvSpPr/>
            <p:nvPr/>
          </p:nvSpPr>
          <p:spPr>
            <a:xfrm>
              <a:off x="6288875" y="1259950"/>
              <a:ext cx="47050" cy="47075"/>
            </a:xfrm>
            <a:custGeom>
              <a:avLst/>
              <a:gdLst/>
              <a:ahLst/>
              <a:cxnLst/>
              <a:rect l="l" t="t" r="r" b="b"/>
              <a:pathLst>
                <a:path w="1882" h="1883" extrusionOk="0">
                  <a:moveTo>
                    <a:pt x="941" y="1"/>
                  </a:moveTo>
                  <a:cubicBezTo>
                    <a:pt x="417" y="1"/>
                    <a:pt x="0" y="418"/>
                    <a:pt x="0" y="941"/>
                  </a:cubicBezTo>
                  <a:cubicBezTo>
                    <a:pt x="0" y="1465"/>
                    <a:pt x="417" y="1882"/>
                    <a:pt x="941" y="1882"/>
                  </a:cubicBezTo>
                  <a:cubicBezTo>
                    <a:pt x="1465" y="1882"/>
                    <a:pt x="1881" y="1465"/>
                    <a:pt x="1881" y="941"/>
                  </a:cubicBezTo>
                  <a:cubicBezTo>
                    <a:pt x="1881"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 name="Google Shape;2746;p21"/>
            <p:cNvSpPr/>
            <p:nvPr/>
          </p:nvSpPr>
          <p:spPr>
            <a:xfrm>
              <a:off x="852175" y="3740025"/>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 name="Google Shape;2747;p21"/>
            <p:cNvSpPr/>
            <p:nvPr/>
          </p:nvSpPr>
          <p:spPr>
            <a:xfrm>
              <a:off x="6449600" y="1259950"/>
              <a:ext cx="47350" cy="47075"/>
            </a:xfrm>
            <a:custGeom>
              <a:avLst/>
              <a:gdLst/>
              <a:ahLst/>
              <a:cxnLst/>
              <a:rect l="l" t="t" r="r" b="b"/>
              <a:pathLst>
                <a:path w="1894" h="1883" extrusionOk="0">
                  <a:moveTo>
                    <a:pt x="953" y="1"/>
                  </a:moveTo>
                  <a:cubicBezTo>
                    <a:pt x="429" y="1"/>
                    <a:pt x="1" y="418"/>
                    <a:pt x="1" y="941"/>
                  </a:cubicBezTo>
                  <a:cubicBezTo>
                    <a:pt x="1" y="1465"/>
                    <a:pt x="429" y="1882"/>
                    <a:pt x="953" y="1882"/>
                  </a:cubicBezTo>
                  <a:cubicBezTo>
                    <a:pt x="1465" y="1882"/>
                    <a:pt x="1894" y="1465"/>
                    <a:pt x="1894" y="941"/>
                  </a:cubicBezTo>
                  <a:cubicBezTo>
                    <a:pt x="1894"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 name="Google Shape;2748;p21"/>
            <p:cNvSpPr/>
            <p:nvPr/>
          </p:nvSpPr>
          <p:spPr>
            <a:xfrm>
              <a:off x="369375" y="39010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 name="Google Shape;2749;p21"/>
            <p:cNvSpPr/>
            <p:nvPr/>
          </p:nvSpPr>
          <p:spPr>
            <a:xfrm>
              <a:off x="5967100" y="1421000"/>
              <a:ext cx="47050" cy="47050"/>
            </a:xfrm>
            <a:custGeom>
              <a:avLst/>
              <a:gdLst/>
              <a:ahLst/>
              <a:cxnLst/>
              <a:rect l="l" t="t" r="r" b="b"/>
              <a:pathLst>
                <a:path w="1882" h="1882" extrusionOk="0">
                  <a:moveTo>
                    <a:pt x="941" y="0"/>
                  </a:moveTo>
                  <a:cubicBezTo>
                    <a:pt x="417" y="0"/>
                    <a:pt x="1" y="417"/>
                    <a:pt x="1" y="941"/>
                  </a:cubicBezTo>
                  <a:cubicBezTo>
                    <a:pt x="1" y="1453"/>
                    <a:pt x="417" y="1881"/>
                    <a:pt x="941" y="1881"/>
                  </a:cubicBezTo>
                  <a:cubicBezTo>
                    <a:pt x="1453" y="1881"/>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 name="Google Shape;2750;p21"/>
            <p:cNvSpPr/>
            <p:nvPr/>
          </p:nvSpPr>
          <p:spPr>
            <a:xfrm>
              <a:off x="530125" y="3901050"/>
              <a:ext cx="47350" cy="47050"/>
            </a:xfrm>
            <a:custGeom>
              <a:avLst/>
              <a:gdLst/>
              <a:ahLst/>
              <a:cxnLst/>
              <a:rect l="l" t="t" r="r" b="b"/>
              <a:pathLst>
                <a:path w="1894" h="1882" extrusionOk="0">
                  <a:moveTo>
                    <a:pt x="953" y="1"/>
                  </a:moveTo>
                  <a:cubicBezTo>
                    <a:pt x="429" y="1"/>
                    <a:pt x="0" y="417"/>
                    <a:pt x="0" y="941"/>
                  </a:cubicBezTo>
                  <a:cubicBezTo>
                    <a:pt x="0" y="1453"/>
                    <a:pt x="429" y="1882"/>
                    <a:pt x="953" y="1882"/>
                  </a:cubicBezTo>
                  <a:cubicBezTo>
                    <a:pt x="1465" y="1882"/>
                    <a:pt x="1893" y="1453"/>
                    <a:pt x="1893" y="941"/>
                  </a:cubicBezTo>
                  <a:cubicBezTo>
                    <a:pt x="1893"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 name="Google Shape;2751;p21"/>
            <p:cNvSpPr/>
            <p:nvPr/>
          </p:nvSpPr>
          <p:spPr>
            <a:xfrm>
              <a:off x="6127825" y="1421000"/>
              <a:ext cx="47075" cy="47050"/>
            </a:xfrm>
            <a:custGeom>
              <a:avLst/>
              <a:gdLst/>
              <a:ahLst/>
              <a:cxnLst/>
              <a:rect l="l" t="t" r="r" b="b"/>
              <a:pathLst>
                <a:path w="1883" h="1882" extrusionOk="0">
                  <a:moveTo>
                    <a:pt x="942" y="0"/>
                  </a:moveTo>
                  <a:cubicBezTo>
                    <a:pt x="430" y="0"/>
                    <a:pt x="1" y="417"/>
                    <a:pt x="1" y="941"/>
                  </a:cubicBezTo>
                  <a:cubicBezTo>
                    <a:pt x="1" y="1453"/>
                    <a:pt x="430" y="1881"/>
                    <a:pt x="942" y="1881"/>
                  </a:cubicBezTo>
                  <a:cubicBezTo>
                    <a:pt x="1465" y="1881"/>
                    <a:pt x="1882" y="1453"/>
                    <a:pt x="1882" y="941"/>
                  </a:cubicBezTo>
                  <a:cubicBezTo>
                    <a:pt x="1882" y="417"/>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2" name="Google Shape;2752;p21"/>
            <p:cNvSpPr/>
            <p:nvPr/>
          </p:nvSpPr>
          <p:spPr>
            <a:xfrm>
              <a:off x="691150" y="3901050"/>
              <a:ext cx="47050" cy="47050"/>
            </a:xfrm>
            <a:custGeom>
              <a:avLst/>
              <a:gdLst/>
              <a:ahLst/>
              <a:cxnLst/>
              <a:rect l="l" t="t" r="r" b="b"/>
              <a:pathLst>
                <a:path w="1882" h="1882" extrusionOk="0">
                  <a:moveTo>
                    <a:pt x="941" y="1"/>
                  </a:moveTo>
                  <a:cubicBezTo>
                    <a:pt x="429" y="1"/>
                    <a:pt x="0" y="417"/>
                    <a:pt x="0" y="941"/>
                  </a:cubicBezTo>
                  <a:cubicBezTo>
                    <a:pt x="0" y="1453"/>
                    <a:pt x="429"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 name="Google Shape;2753;p21"/>
            <p:cNvSpPr/>
            <p:nvPr/>
          </p:nvSpPr>
          <p:spPr>
            <a:xfrm>
              <a:off x="6288875" y="1421000"/>
              <a:ext cx="47050" cy="47050"/>
            </a:xfrm>
            <a:custGeom>
              <a:avLst/>
              <a:gdLst/>
              <a:ahLst/>
              <a:cxnLst/>
              <a:rect l="l" t="t" r="r" b="b"/>
              <a:pathLst>
                <a:path w="1882" h="1882" extrusionOk="0">
                  <a:moveTo>
                    <a:pt x="941" y="0"/>
                  </a:moveTo>
                  <a:cubicBezTo>
                    <a:pt x="417" y="0"/>
                    <a:pt x="0" y="417"/>
                    <a:pt x="0" y="941"/>
                  </a:cubicBezTo>
                  <a:cubicBezTo>
                    <a:pt x="0" y="1453"/>
                    <a:pt x="417" y="1881"/>
                    <a:pt x="941" y="1881"/>
                  </a:cubicBezTo>
                  <a:cubicBezTo>
                    <a:pt x="1465" y="1881"/>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 name="Google Shape;2754;p21"/>
            <p:cNvSpPr/>
            <p:nvPr/>
          </p:nvSpPr>
          <p:spPr>
            <a:xfrm>
              <a:off x="852175" y="39010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 name="Google Shape;2755;p21"/>
            <p:cNvSpPr/>
            <p:nvPr/>
          </p:nvSpPr>
          <p:spPr>
            <a:xfrm>
              <a:off x="6449600" y="1421000"/>
              <a:ext cx="47350" cy="47050"/>
            </a:xfrm>
            <a:custGeom>
              <a:avLst/>
              <a:gdLst/>
              <a:ahLst/>
              <a:cxnLst/>
              <a:rect l="l" t="t" r="r" b="b"/>
              <a:pathLst>
                <a:path w="1894" h="1882" extrusionOk="0">
                  <a:moveTo>
                    <a:pt x="953" y="0"/>
                  </a:moveTo>
                  <a:cubicBezTo>
                    <a:pt x="429" y="0"/>
                    <a:pt x="1" y="417"/>
                    <a:pt x="1" y="941"/>
                  </a:cubicBezTo>
                  <a:cubicBezTo>
                    <a:pt x="1" y="1453"/>
                    <a:pt x="429" y="1881"/>
                    <a:pt x="953" y="1881"/>
                  </a:cubicBezTo>
                  <a:cubicBezTo>
                    <a:pt x="1465" y="1881"/>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 name="Google Shape;2756;p21"/>
            <p:cNvSpPr/>
            <p:nvPr/>
          </p:nvSpPr>
          <p:spPr>
            <a:xfrm>
              <a:off x="369375" y="4061800"/>
              <a:ext cx="47050" cy="47350"/>
            </a:xfrm>
            <a:custGeom>
              <a:avLst/>
              <a:gdLst/>
              <a:ahLst/>
              <a:cxnLst/>
              <a:rect l="l" t="t" r="r" b="b"/>
              <a:pathLst>
                <a:path w="1882" h="1894" extrusionOk="0">
                  <a:moveTo>
                    <a:pt x="941" y="0"/>
                  </a:moveTo>
                  <a:cubicBezTo>
                    <a:pt x="417" y="0"/>
                    <a:pt x="1" y="429"/>
                    <a:pt x="1" y="941"/>
                  </a:cubicBezTo>
                  <a:cubicBezTo>
                    <a:pt x="1" y="1464"/>
                    <a:pt x="417" y="1893"/>
                    <a:pt x="941" y="1893"/>
                  </a:cubicBezTo>
                  <a:cubicBezTo>
                    <a:pt x="1465" y="1893"/>
                    <a:pt x="1882" y="1464"/>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 name="Google Shape;2757;p21"/>
            <p:cNvSpPr/>
            <p:nvPr/>
          </p:nvSpPr>
          <p:spPr>
            <a:xfrm>
              <a:off x="5967100" y="1582025"/>
              <a:ext cx="47050" cy="47050"/>
            </a:xfrm>
            <a:custGeom>
              <a:avLst/>
              <a:gdLst/>
              <a:ahLst/>
              <a:cxnLst/>
              <a:rect l="l" t="t" r="r" b="b"/>
              <a:pathLst>
                <a:path w="1882" h="1882" extrusionOk="0">
                  <a:moveTo>
                    <a:pt x="941" y="0"/>
                  </a:moveTo>
                  <a:cubicBezTo>
                    <a:pt x="417" y="0"/>
                    <a:pt x="1" y="417"/>
                    <a:pt x="1" y="941"/>
                  </a:cubicBezTo>
                  <a:cubicBezTo>
                    <a:pt x="1" y="1453"/>
                    <a:pt x="417" y="1882"/>
                    <a:pt x="941" y="1882"/>
                  </a:cubicBezTo>
                  <a:cubicBezTo>
                    <a:pt x="1453" y="1882"/>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 name="Google Shape;2758;p21"/>
            <p:cNvSpPr/>
            <p:nvPr/>
          </p:nvSpPr>
          <p:spPr>
            <a:xfrm>
              <a:off x="530125" y="4061800"/>
              <a:ext cx="47350" cy="47350"/>
            </a:xfrm>
            <a:custGeom>
              <a:avLst/>
              <a:gdLst/>
              <a:ahLst/>
              <a:cxnLst/>
              <a:rect l="l" t="t" r="r" b="b"/>
              <a:pathLst>
                <a:path w="1894" h="1894" extrusionOk="0">
                  <a:moveTo>
                    <a:pt x="953" y="0"/>
                  </a:moveTo>
                  <a:cubicBezTo>
                    <a:pt x="429" y="0"/>
                    <a:pt x="0" y="429"/>
                    <a:pt x="0" y="941"/>
                  </a:cubicBezTo>
                  <a:cubicBezTo>
                    <a:pt x="0" y="1464"/>
                    <a:pt x="429" y="1893"/>
                    <a:pt x="953" y="1893"/>
                  </a:cubicBezTo>
                  <a:cubicBezTo>
                    <a:pt x="1465" y="1893"/>
                    <a:pt x="1893" y="1464"/>
                    <a:pt x="1893" y="941"/>
                  </a:cubicBezTo>
                  <a:cubicBezTo>
                    <a:pt x="1893"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 name="Google Shape;2759;p21"/>
            <p:cNvSpPr/>
            <p:nvPr/>
          </p:nvSpPr>
          <p:spPr>
            <a:xfrm>
              <a:off x="6127825" y="1582025"/>
              <a:ext cx="47075" cy="47050"/>
            </a:xfrm>
            <a:custGeom>
              <a:avLst/>
              <a:gdLst/>
              <a:ahLst/>
              <a:cxnLst/>
              <a:rect l="l" t="t" r="r" b="b"/>
              <a:pathLst>
                <a:path w="1883" h="1882" extrusionOk="0">
                  <a:moveTo>
                    <a:pt x="942" y="0"/>
                  </a:moveTo>
                  <a:cubicBezTo>
                    <a:pt x="430" y="0"/>
                    <a:pt x="1" y="417"/>
                    <a:pt x="1" y="941"/>
                  </a:cubicBezTo>
                  <a:cubicBezTo>
                    <a:pt x="1" y="1453"/>
                    <a:pt x="430" y="1882"/>
                    <a:pt x="942" y="1882"/>
                  </a:cubicBezTo>
                  <a:cubicBezTo>
                    <a:pt x="1465" y="1882"/>
                    <a:pt x="1882" y="1453"/>
                    <a:pt x="1882" y="941"/>
                  </a:cubicBezTo>
                  <a:cubicBezTo>
                    <a:pt x="1882" y="417"/>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 name="Google Shape;2760;p21"/>
            <p:cNvSpPr/>
            <p:nvPr/>
          </p:nvSpPr>
          <p:spPr>
            <a:xfrm>
              <a:off x="691150" y="4061800"/>
              <a:ext cx="47050" cy="47350"/>
            </a:xfrm>
            <a:custGeom>
              <a:avLst/>
              <a:gdLst/>
              <a:ahLst/>
              <a:cxnLst/>
              <a:rect l="l" t="t" r="r" b="b"/>
              <a:pathLst>
                <a:path w="1882" h="1894" extrusionOk="0">
                  <a:moveTo>
                    <a:pt x="941" y="0"/>
                  </a:moveTo>
                  <a:cubicBezTo>
                    <a:pt x="429" y="0"/>
                    <a:pt x="0" y="429"/>
                    <a:pt x="0" y="941"/>
                  </a:cubicBezTo>
                  <a:cubicBezTo>
                    <a:pt x="0" y="1464"/>
                    <a:pt x="429" y="1893"/>
                    <a:pt x="941" y="1893"/>
                  </a:cubicBezTo>
                  <a:cubicBezTo>
                    <a:pt x="1465" y="1893"/>
                    <a:pt x="1882" y="1464"/>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 name="Google Shape;2761;p21"/>
            <p:cNvSpPr/>
            <p:nvPr/>
          </p:nvSpPr>
          <p:spPr>
            <a:xfrm>
              <a:off x="6288875" y="1582025"/>
              <a:ext cx="47050" cy="47050"/>
            </a:xfrm>
            <a:custGeom>
              <a:avLst/>
              <a:gdLst/>
              <a:ahLst/>
              <a:cxnLst/>
              <a:rect l="l" t="t" r="r" b="b"/>
              <a:pathLst>
                <a:path w="1882" h="1882" extrusionOk="0">
                  <a:moveTo>
                    <a:pt x="941" y="0"/>
                  </a:moveTo>
                  <a:cubicBezTo>
                    <a:pt x="417" y="0"/>
                    <a:pt x="0" y="417"/>
                    <a:pt x="0" y="941"/>
                  </a:cubicBezTo>
                  <a:cubicBezTo>
                    <a:pt x="0" y="1453"/>
                    <a:pt x="417" y="1882"/>
                    <a:pt x="941" y="1882"/>
                  </a:cubicBezTo>
                  <a:cubicBezTo>
                    <a:pt x="1465" y="1882"/>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 name="Google Shape;2762;p21"/>
            <p:cNvSpPr/>
            <p:nvPr/>
          </p:nvSpPr>
          <p:spPr>
            <a:xfrm>
              <a:off x="852175" y="4061800"/>
              <a:ext cx="47050" cy="47350"/>
            </a:xfrm>
            <a:custGeom>
              <a:avLst/>
              <a:gdLst/>
              <a:ahLst/>
              <a:cxnLst/>
              <a:rect l="l" t="t" r="r" b="b"/>
              <a:pathLst>
                <a:path w="1882" h="1894" extrusionOk="0">
                  <a:moveTo>
                    <a:pt x="941" y="0"/>
                  </a:moveTo>
                  <a:cubicBezTo>
                    <a:pt x="417" y="0"/>
                    <a:pt x="1" y="429"/>
                    <a:pt x="1" y="941"/>
                  </a:cubicBezTo>
                  <a:cubicBezTo>
                    <a:pt x="1" y="1464"/>
                    <a:pt x="417"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 name="Google Shape;2763;p21"/>
            <p:cNvSpPr/>
            <p:nvPr/>
          </p:nvSpPr>
          <p:spPr>
            <a:xfrm>
              <a:off x="6449600" y="1582025"/>
              <a:ext cx="47350" cy="47050"/>
            </a:xfrm>
            <a:custGeom>
              <a:avLst/>
              <a:gdLst/>
              <a:ahLst/>
              <a:cxnLst/>
              <a:rect l="l" t="t" r="r" b="b"/>
              <a:pathLst>
                <a:path w="1894" h="1882" extrusionOk="0">
                  <a:moveTo>
                    <a:pt x="953" y="0"/>
                  </a:moveTo>
                  <a:cubicBezTo>
                    <a:pt x="429" y="0"/>
                    <a:pt x="1" y="417"/>
                    <a:pt x="1" y="941"/>
                  </a:cubicBezTo>
                  <a:cubicBezTo>
                    <a:pt x="1" y="1453"/>
                    <a:pt x="429" y="1882"/>
                    <a:pt x="953" y="1882"/>
                  </a:cubicBezTo>
                  <a:cubicBezTo>
                    <a:pt x="1465" y="1882"/>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 name="Google Shape;2764;p21"/>
            <p:cNvSpPr/>
            <p:nvPr/>
          </p:nvSpPr>
          <p:spPr>
            <a:xfrm>
              <a:off x="369375" y="4223125"/>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 name="Google Shape;2765;p21"/>
            <p:cNvSpPr/>
            <p:nvPr/>
          </p:nvSpPr>
          <p:spPr>
            <a:xfrm>
              <a:off x="5967100" y="17433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6" name="Google Shape;2766;p21"/>
            <p:cNvSpPr/>
            <p:nvPr/>
          </p:nvSpPr>
          <p:spPr>
            <a:xfrm>
              <a:off x="530125" y="4223125"/>
              <a:ext cx="47350" cy="47350"/>
            </a:xfrm>
            <a:custGeom>
              <a:avLst/>
              <a:gdLst/>
              <a:ahLst/>
              <a:cxnLst/>
              <a:rect l="l" t="t" r="r" b="b"/>
              <a:pathLst>
                <a:path w="1894" h="1894" extrusionOk="0">
                  <a:moveTo>
                    <a:pt x="953" y="0"/>
                  </a:moveTo>
                  <a:cubicBezTo>
                    <a:pt x="429" y="0"/>
                    <a:pt x="0" y="429"/>
                    <a:pt x="0" y="953"/>
                  </a:cubicBezTo>
                  <a:cubicBezTo>
                    <a:pt x="0" y="1465"/>
                    <a:pt x="429" y="1893"/>
                    <a:pt x="953" y="1893"/>
                  </a:cubicBezTo>
                  <a:cubicBezTo>
                    <a:pt x="1465" y="1893"/>
                    <a:pt x="1893" y="1465"/>
                    <a:pt x="1893" y="953"/>
                  </a:cubicBezTo>
                  <a:cubicBezTo>
                    <a:pt x="1893"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7" name="Google Shape;2767;p21"/>
            <p:cNvSpPr/>
            <p:nvPr/>
          </p:nvSpPr>
          <p:spPr>
            <a:xfrm>
              <a:off x="6127825" y="1743350"/>
              <a:ext cx="47075" cy="47050"/>
            </a:xfrm>
            <a:custGeom>
              <a:avLst/>
              <a:gdLst/>
              <a:ahLst/>
              <a:cxnLst/>
              <a:rect l="l" t="t" r="r" b="b"/>
              <a:pathLst>
                <a:path w="1883" h="1882" extrusionOk="0">
                  <a:moveTo>
                    <a:pt x="942" y="1"/>
                  </a:moveTo>
                  <a:cubicBezTo>
                    <a:pt x="430" y="1"/>
                    <a:pt x="1" y="417"/>
                    <a:pt x="1" y="941"/>
                  </a:cubicBezTo>
                  <a:cubicBezTo>
                    <a:pt x="1" y="1453"/>
                    <a:pt x="430" y="1882"/>
                    <a:pt x="942" y="1882"/>
                  </a:cubicBezTo>
                  <a:cubicBezTo>
                    <a:pt x="1465" y="1882"/>
                    <a:pt x="1882" y="1453"/>
                    <a:pt x="1882" y="941"/>
                  </a:cubicBezTo>
                  <a:cubicBezTo>
                    <a:pt x="1882" y="417"/>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8" name="Google Shape;2768;p21"/>
            <p:cNvSpPr/>
            <p:nvPr/>
          </p:nvSpPr>
          <p:spPr>
            <a:xfrm>
              <a:off x="691150" y="4223125"/>
              <a:ext cx="47050" cy="47350"/>
            </a:xfrm>
            <a:custGeom>
              <a:avLst/>
              <a:gdLst/>
              <a:ahLst/>
              <a:cxnLst/>
              <a:rect l="l" t="t" r="r" b="b"/>
              <a:pathLst>
                <a:path w="1882" h="1894" extrusionOk="0">
                  <a:moveTo>
                    <a:pt x="941" y="0"/>
                  </a:moveTo>
                  <a:cubicBezTo>
                    <a:pt x="429" y="0"/>
                    <a:pt x="0" y="429"/>
                    <a:pt x="0" y="953"/>
                  </a:cubicBezTo>
                  <a:cubicBezTo>
                    <a:pt x="0" y="1465"/>
                    <a:pt x="429"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9" name="Google Shape;2769;p21"/>
            <p:cNvSpPr/>
            <p:nvPr/>
          </p:nvSpPr>
          <p:spPr>
            <a:xfrm>
              <a:off x="6288875" y="1743350"/>
              <a:ext cx="47050" cy="47050"/>
            </a:xfrm>
            <a:custGeom>
              <a:avLst/>
              <a:gdLst/>
              <a:ahLst/>
              <a:cxnLst/>
              <a:rect l="l" t="t" r="r" b="b"/>
              <a:pathLst>
                <a:path w="1882" h="1882" extrusionOk="0">
                  <a:moveTo>
                    <a:pt x="941" y="1"/>
                  </a:moveTo>
                  <a:cubicBezTo>
                    <a:pt x="417" y="1"/>
                    <a:pt x="0" y="417"/>
                    <a:pt x="0" y="941"/>
                  </a:cubicBezTo>
                  <a:cubicBezTo>
                    <a:pt x="0" y="1453"/>
                    <a:pt x="417" y="1882"/>
                    <a:pt x="941" y="1882"/>
                  </a:cubicBezTo>
                  <a:cubicBezTo>
                    <a:pt x="1465" y="1882"/>
                    <a:pt x="1881" y="1453"/>
                    <a:pt x="1881" y="941"/>
                  </a:cubicBezTo>
                  <a:cubicBezTo>
                    <a:pt x="1881"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0" name="Google Shape;2770;p21"/>
            <p:cNvSpPr/>
            <p:nvPr/>
          </p:nvSpPr>
          <p:spPr>
            <a:xfrm>
              <a:off x="852175" y="4223125"/>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1" name="Google Shape;2771;p21"/>
            <p:cNvSpPr/>
            <p:nvPr/>
          </p:nvSpPr>
          <p:spPr>
            <a:xfrm>
              <a:off x="6449600" y="1743350"/>
              <a:ext cx="47350" cy="47050"/>
            </a:xfrm>
            <a:custGeom>
              <a:avLst/>
              <a:gdLst/>
              <a:ahLst/>
              <a:cxnLst/>
              <a:rect l="l" t="t" r="r" b="b"/>
              <a:pathLst>
                <a:path w="1894" h="1882" extrusionOk="0">
                  <a:moveTo>
                    <a:pt x="953" y="1"/>
                  </a:moveTo>
                  <a:cubicBezTo>
                    <a:pt x="429" y="1"/>
                    <a:pt x="1" y="417"/>
                    <a:pt x="1" y="941"/>
                  </a:cubicBezTo>
                  <a:cubicBezTo>
                    <a:pt x="1" y="1453"/>
                    <a:pt x="429" y="1882"/>
                    <a:pt x="953" y="1882"/>
                  </a:cubicBezTo>
                  <a:cubicBezTo>
                    <a:pt x="1465" y="1882"/>
                    <a:pt x="1894" y="1453"/>
                    <a:pt x="1894" y="941"/>
                  </a:cubicBezTo>
                  <a:cubicBezTo>
                    <a:pt x="1894"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2" name="Google Shape;2772;p21"/>
            <p:cNvSpPr/>
            <p:nvPr/>
          </p:nvSpPr>
          <p:spPr>
            <a:xfrm>
              <a:off x="369375" y="4384150"/>
              <a:ext cx="47050" cy="47050"/>
            </a:xfrm>
            <a:custGeom>
              <a:avLst/>
              <a:gdLst/>
              <a:ahLst/>
              <a:cxnLst/>
              <a:rect l="l" t="t" r="r" b="b"/>
              <a:pathLst>
                <a:path w="1882" h="1882" extrusionOk="0">
                  <a:moveTo>
                    <a:pt x="941" y="0"/>
                  </a:moveTo>
                  <a:cubicBezTo>
                    <a:pt x="417" y="0"/>
                    <a:pt x="1" y="429"/>
                    <a:pt x="1" y="941"/>
                  </a:cubicBezTo>
                  <a:cubicBezTo>
                    <a:pt x="1" y="1465"/>
                    <a:pt x="417" y="1882"/>
                    <a:pt x="941" y="1882"/>
                  </a:cubicBezTo>
                  <a:cubicBezTo>
                    <a:pt x="1465" y="1882"/>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3" name="Google Shape;2773;p21"/>
            <p:cNvSpPr/>
            <p:nvPr/>
          </p:nvSpPr>
          <p:spPr>
            <a:xfrm>
              <a:off x="5967100" y="1904075"/>
              <a:ext cx="47050" cy="47375"/>
            </a:xfrm>
            <a:custGeom>
              <a:avLst/>
              <a:gdLst/>
              <a:ahLst/>
              <a:cxnLst/>
              <a:rect l="l" t="t" r="r" b="b"/>
              <a:pathLst>
                <a:path w="1882" h="1895" extrusionOk="0">
                  <a:moveTo>
                    <a:pt x="941" y="1"/>
                  </a:moveTo>
                  <a:cubicBezTo>
                    <a:pt x="417" y="1"/>
                    <a:pt x="1" y="430"/>
                    <a:pt x="1" y="953"/>
                  </a:cubicBezTo>
                  <a:cubicBezTo>
                    <a:pt x="1" y="1465"/>
                    <a:pt x="417" y="1894"/>
                    <a:pt x="941" y="1894"/>
                  </a:cubicBezTo>
                  <a:cubicBezTo>
                    <a:pt x="1453" y="1894"/>
                    <a:pt x="1882" y="1465"/>
                    <a:pt x="1882" y="953"/>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4" name="Google Shape;2774;p21"/>
            <p:cNvSpPr/>
            <p:nvPr/>
          </p:nvSpPr>
          <p:spPr>
            <a:xfrm>
              <a:off x="530125" y="4384150"/>
              <a:ext cx="47350" cy="47050"/>
            </a:xfrm>
            <a:custGeom>
              <a:avLst/>
              <a:gdLst/>
              <a:ahLst/>
              <a:cxnLst/>
              <a:rect l="l" t="t" r="r" b="b"/>
              <a:pathLst>
                <a:path w="1894" h="1882" extrusionOk="0">
                  <a:moveTo>
                    <a:pt x="953" y="0"/>
                  </a:moveTo>
                  <a:cubicBezTo>
                    <a:pt x="429" y="0"/>
                    <a:pt x="0" y="429"/>
                    <a:pt x="0" y="941"/>
                  </a:cubicBezTo>
                  <a:cubicBezTo>
                    <a:pt x="0" y="1465"/>
                    <a:pt x="429" y="1882"/>
                    <a:pt x="953" y="1882"/>
                  </a:cubicBezTo>
                  <a:cubicBezTo>
                    <a:pt x="1465" y="1882"/>
                    <a:pt x="1893" y="1465"/>
                    <a:pt x="1893" y="941"/>
                  </a:cubicBezTo>
                  <a:cubicBezTo>
                    <a:pt x="1893"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5" name="Google Shape;2775;p21"/>
            <p:cNvSpPr/>
            <p:nvPr/>
          </p:nvSpPr>
          <p:spPr>
            <a:xfrm>
              <a:off x="6127825" y="1904075"/>
              <a:ext cx="47075" cy="47375"/>
            </a:xfrm>
            <a:custGeom>
              <a:avLst/>
              <a:gdLst/>
              <a:ahLst/>
              <a:cxnLst/>
              <a:rect l="l" t="t" r="r" b="b"/>
              <a:pathLst>
                <a:path w="1883" h="1895" extrusionOk="0">
                  <a:moveTo>
                    <a:pt x="942" y="1"/>
                  </a:moveTo>
                  <a:cubicBezTo>
                    <a:pt x="430" y="1"/>
                    <a:pt x="1" y="430"/>
                    <a:pt x="1" y="953"/>
                  </a:cubicBezTo>
                  <a:cubicBezTo>
                    <a:pt x="1" y="1465"/>
                    <a:pt x="430" y="1894"/>
                    <a:pt x="942" y="1894"/>
                  </a:cubicBezTo>
                  <a:cubicBezTo>
                    <a:pt x="1465" y="1894"/>
                    <a:pt x="1882" y="1465"/>
                    <a:pt x="1882" y="953"/>
                  </a:cubicBezTo>
                  <a:cubicBezTo>
                    <a:pt x="1882" y="430"/>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6" name="Google Shape;2776;p21"/>
            <p:cNvSpPr/>
            <p:nvPr/>
          </p:nvSpPr>
          <p:spPr>
            <a:xfrm>
              <a:off x="691150" y="4384150"/>
              <a:ext cx="47050" cy="47050"/>
            </a:xfrm>
            <a:custGeom>
              <a:avLst/>
              <a:gdLst/>
              <a:ahLst/>
              <a:cxnLst/>
              <a:rect l="l" t="t" r="r" b="b"/>
              <a:pathLst>
                <a:path w="1882" h="1882" extrusionOk="0">
                  <a:moveTo>
                    <a:pt x="941" y="0"/>
                  </a:moveTo>
                  <a:cubicBezTo>
                    <a:pt x="429" y="0"/>
                    <a:pt x="0" y="429"/>
                    <a:pt x="0" y="941"/>
                  </a:cubicBezTo>
                  <a:cubicBezTo>
                    <a:pt x="0" y="1465"/>
                    <a:pt x="429" y="1882"/>
                    <a:pt x="941" y="1882"/>
                  </a:cubicBezTo>
                  <a:cubicBezTo>
                    <a:pt x="1465" y="1882"/>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7" name="Google Shape;2777;p21"/>
            <p:cNvSpPr/>
            <p:nvPr/>
          </p:nvSpPr>
          <p:spPr>
            <a:xfrm>
              <a:off x="6288875" y="1904075"/>
              <a:ext cx="47050" cy="47375"/>
            </a:xfrm>
            <a:custGeom>
              <a:avLst/>
              <a:gdLst/>
              <a:ahLst/>
              <a:cxnLst/>
              <a:rect l="l" t="t" r="r" b="b"/>
              <a:pathLst>
                <a:path w="1882" h="1895" extrusionOk="0">
                  <a:moveTo>
                    <a:pt x="941" y="1"/>
                  </a:moveTo>
                  <a:cubicBezTo>
                    <a:pt x="417" y="1"/>
                    <a:pt x="0" y="430"/>
                    <a:pt x="0" y="953"/>
                  </a:cubicBezTo>
                  <a:cubicBezTo>
                    <a:pt x="0" y="1465"/>
                    <a:pt x="417" y="1894"/>
                    <a:pt x="941" y="1894"/>
                  </a:cubicBezTo>
                  <a:cubicBezTo>
                    <a:pt x="1465" y="1894"/>
                    <a:pt x="1881" y="1465"/>
                    <a:pt x="1881" y="953"/>
                  </a:cubicBezTo>
                  <a:cubicBezTo>
                    <a:pt x="1881"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8" name="Google Shape;2778;p21"/>
            <p:cNvSpPr/>
            <p:nvPr/>
          </p:nvSpPr>
          <p:spPr>
            <a:xfrm>
              <a:off x="852175" y="4384150"/>
              <a:ext cx="47050" cy="47050"/>
            </a:xfrm>
            <a:custGeom>
              <a:avLst/>
              <a:gdLst/>
              <a:ahLst/>
              <a:cxnLst/>
              <a:rect l="l" t="t" r="r" b="b"/>
              <a:pathLst>
                <a:path w="1882" h="1882" extrusionOk="0">
                  <a:moveTo>
                    <a:pt x="941" y="0"/>
                  </a:moveTo>
                  <a:cubicBezTo>
                    <a:pt x="417" y="0"/>
                    <a:pt x="1" y="429"/>
                    <a:pt x="1" y="941"/>
                  </a:cubicBezTo>
                  <a:cubicBezTo>
                    <a:pt x="1" y="1465"/>
                    <a:pt x="417"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9" name="Google Shape;2779;p21"/>
            <p:cNvSpPr/>
            <p:nvPr/>
          </p:nvSpPr>
          <p:spPr>
            <a:xfrm>
              <a:off x="6449600" y="1904075"/>
              <a:ext cx="47350" cy="47375"/>
            </a:xfrm>
            <a:custGeom>
              <a:avLst/>
              <a:gdLst/>
              <a:ahLst/>
              <a:cxnLst/>
              <a:rect l="l" t="t" r="r" b="b"/>
              <a:pathLst>
                <a:path w="1894" h="1895" extrusionOk="0">
                  <a:moveTo>
                    <a:pt x="953" y="1"/>
                  </a:moveTo>
                  <a:cubicBezTo>
                    <a:pt x="429" y="1"/>
                    <a:pt x="1" y="430"/>
                    <a:pt x="1" y="953"/>
                  </a:cubicBezTo>
                  <a:cubicBezTo>
                    <a:pt x="1" y="1465"/>
                    <a:pt x="429" y="1894"/>
                    <a:pt x="953" y="1894"/>
                  </a:cubicBezTo>
                  <a:cubicBezTo>
                    <a:pt x="1465" y="1894"/>
                    <a:pt x="1894" y="1465"/>
                    <a:pt x="1894" y="953"/>
                  </a:cubicBezTo>
                  <a:cubicBezTo>
                    <a:pt x="1894"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0" name="Google Shape;2780;p21"/>
            <p:cNvSpPr/>
            <p:nvPr/>
          </p:nvSpPr>
          <p:spPr>
            <a:xfrm>
              <a:off x="369375" y="4545175"/>
              <a:ext cx="47050" cy="47050"/>
            </a:xfrm>
            <a:custGeom>
              <a:avLst/>
              <a:gdLst/>
              <a:ahLst/>
              <a:cxnLst/>
              <a:rect l="l" t="t" r="r" b="b"/>
              <a:pathLst>
                <a:path w="1882" h="1882" extrusionOk="0">
                  <a:moveTo>
                    <a:pt x="941" y="1"/>
                  </a:moveTo>
                  <a:cubicBezTo>
                    <a:pt x="417" y="1"/>
                    <a:pt x="1" y="417"/>
                    <a:pt x="1" y="941"/>
                  </a:cubicBezTo>
                  <a:cubicBezTo>
                    <a:pt x="1" y="1465"/>
                    <a:pt x="417" y="1882"/>
                    <a:pt x="941" y="1882"/>
                  </a:cubicBezTo>
                  <a:cubicBezTo>
                    <a:pt x="1465" y="1882"/>
                    <a:pt x="1882" y="1465"/>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1" name="Google Shape;2781;p21"/>
            <p:cNvSpPr/>
            <p:nvPr/>
          </p:nvSpPr>
          <p:spPr>
            <a:xfrm>
              <a:off x="5967100" y="2065125"/>
              <a:ext cx="47050" cy="47050"/>
            </a:xfrm>
            <a:custGeom>
              <a:avLst/>
              <a:gdLst/>
              <a:ahLst/>
              <a:cxnLst/>
              <a:rect l="l" t="t" r="r" b="b"/>
              <a:pathLst>
                <a:path w="1882" h="1882" extrusionOk="0">
                  <a:moveTo>
                    <a:pt x="941" y="0"/>
                  </a:moveTo>
                  <a:cubicBezTo>
                    <a:pt x="417" y="0"/>
                    <a:pt x="1" y="429"/>
                    <a:pt x="1" y="941"/>
                  </a:cubicBezTo>
                  <a:cubicBezTo>
                    <a:pt x="1" y="1465"/>
                    <a:pt x="417" y="1881"/>
                    <a:pt x="941" y="1881"/>
                  </a:cubicBezTo>
                  <a:cubicBezTo>
                    <a:pt x="1453" y="1881"/>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2" name="Google Shape;2782;p21"/>
            <p:cNvSpPr/>
            <p:nvPr/>
          </p:nvSpPr>
          <p:spPr>
            <a:xfrm>
              <a:off x="530125" y="4545175"/>
              <a:ext cx="47350" cy="47050"/>
            </a:xfrm>
            <a:custGeom>
              <a:avLst/>
              <a:gdLst/>
              <a:ahLst/>
              <a:cxnLst/>
              <a:rect l="l" t="t" r="r" b="b"/>
              <a:pathLst>
                <a:path w="1894" h="1882" extrusionOk="0">
                  <a:moveTo>
                    <a:pt x="953" y="1"/>
                  </a:moveTo>
                  <a:cubicBezTo>
                    <a:pt x="429" y="1"/>
                    <a:pt x="0" y="417"/>
                    <a:pt x="0" y="941"/>
                  </a:cubicBezTo>
                  <a:cubicBezTo>
                    <a:pt x="0" y="1465"/>
                    <a:pt x="429" y="1882"/>
                    <a:pt x="953" y="1882"/>
                  </a:cubicBezTo>
                  <a:cubicBezTo>
                    <a:pt x="1465" y="1882"/>
                    <a:pt x="1893" y="1465"/>
                    <a:pt x="1893" y="941"/>
                  </a:cubicBezTo>
                  <a:cubicBezTo>
                    <a:pt x="1893"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3" name="Google Shape;2783;p21"/>
            <p:cNvSpPr/>
            <p:nvPr/>
          </p:nvSpPr>
          <p:spPr>
            <a:xfrm>
              <a:off x="6127825" y="2065125"/>
              <a:ext cx="47075" cy="47050"/>
            </a:xfrm>
            <a:custGeom>
              <a:avLst/>
              <a:gdLst/>
              <a:ahLst/>
              <a:cxnLst/>
              <a:rect l="l" t="t" r="r" b="b"/>
              <a:pathLst>
                <a:path w="1883" h="1882" extrusionOk="0">
                  <a:moveTo>
                    <a:pt x="942" y="0"/>
                  </a:moveTo>
                  <a:cubicBezTo>
                    <a:pt x="430" y="0"/>
                    <a:pt x="1" y="429"/>
                    <a:pt x="1" y="941"/>
                  </a:cubicBezTo>
                  <a:cubicBezTo>
                    <a:pt x="1" y="1465"/>
                    <a:pt x="430" y="1881"/>
                    <a:pt x="942" y="1881"/>
                  </a:cubicBezTo>
                  <a:cubicBezTo>
                    <a:pt x="1465" y="1881"/>
                    <a:pt x="1882" y="1465"/>
                    <a:pt x="1882" y="941"/>
                  </a:cubicBezTo>
                  <a:cubicBezTo>
                    <a:pt x="1882" y="429"/>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4" name="Google Shape;2784;p21"/>
            <p:cNvSpPr/>
            <p:nvPr/>
          </p:nvSpPr>
          <p:spPr>
            <a:xfrm>
              <a:off x="691150" y="4545175"/>
              <a:ext cx="47050" cy="47050"/>
            </a:xfrm>
            <a:custGeom>
              <a:avLst/>
              <a:gdLst/>
              <a:ahLst/>
              <a:cxnLst/>
              <a:rect l="l" t="t" r="r" b="b"/>
              <a:pathLst>
                <a:path w="1882" h="1882" extrusionOk="0">
                  <a:moveTo>
                    <a:pt x="941" y="1"/>
                  </a:moveTo>
                  <a:cubicBezTo>
                    <a:pt x="429" y="1"/>
                    <a:pt x="0" y="417"/>
                    <a:pt x="0" y="941"/>
                  </a:cubicBezTo>
                  <a:cubicBezTo>
                    <a:pt x="0" y="1465"/>
                    <a:pt x="429" y="1882"/>
                    <a:pt x="941" y="1882"/>
                  </a:cubicBezTo>
                  <a:cubicBezTo>
                    <a:pt x="1465" y="1882"/>
                    <a:pt x="1882" y="1465"/>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5" name="Google Shape;2785;p21"/>
            <p:cNvSpPr/>
            <p:nvPr/>
          </p:nvSpPr>
          <p:spPr>
            <a:xfrm>
              <a:off x="6288875" y="2065125"/>
              <a:ext cx="47050" cy="47050"/>
            </a:xfrm>
            <a:custGeom>
              <a:avLst/>
              <a:gdLst/>
              <a:ahLst/>
              <a:cxnLst/>
              <a:rect l="l" t="t" r="r" b="b"/>
              <a:pathLst>
                <a:path w="1882" h="1882" extrusionOk="0">
                  <a:moveTo>
                    <a:pt x="941" y="0"/>
                  </a:moveTo>
                  <a:cubicBezTo>
                    <a:pt x="417" y="0"/>
                    <a:pt x="0" y="429"/>
                    <a:pt x="0" y="941"/>
                  </a:cubicBezTo>
                  <a:cubicBezTo>
                    <a:pt x="0" y="1465"/>
                    <a:pt x="417" y="1881"/>
                    <a:pt x="941" y="1881"/>
                  </a:cubicBezTo>
                  <a:cubicBezTo>
                    <a:pt x="1465" y="1881"/>
                    <a:pt x="1881" y="1465"/>
                    <a:pt x="1881" y="941"/>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6" name="Google Shape;2786;p21"/>
            <p:cNvSpPr/>
            <p:nvPr/>
          </p:nvSpPr>
          <p:spPr>
            <a:xfrm>
              <a:off x="852175" y="4545175"/>
              <a:ext cx="47050" cy="47050"/>
            </a:xfrm>
            <a:custGeom>
              <a:avLst/>
              <a:gdLst/>
              <a:ahLst/>
              <a:cxnLst/>
              <a:rect l="l" t="t" r="r" b="b"/>
              <a:pathLst>
                <a:path w="1882" h="1882" extrusionOk="0">
                  <a:moveTo>
                    <a:pt x="941" y="1"/>
                  </a:moveTo>
                  <a:cubicBezTo>
                    <a:pt x="417" y="1"/>
                    <a:pt x="1" y="417"/>
                    <a:pt x="1" y="941"/>
                  </a:cubicBezTo>
                  <a:cubicBezTo>
                    <a:pt x="1" y="1465"/>
                    <a:pt x="417"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7" name="Google Shape;2787;p21"/>
            <p:cNvSpPr/>
            <p:nvPr/>
          </p:nvSpPr>
          <p:spPr>
            <a:xfrm>
              <a:off x="6449600" y="2065125"/>
              <a:ext cx="47350" cy="47050"/>
            </a:xfrm>
            <a:custGeom>
              <a:avLst/>
              <a:gdLst/>
              <a:ahLst/>
              <a:cxnLst/>
              <a:rect l="l" t="t" r="r" b="b"/>
              <a:pathLst>
                <a:path w="1894" h="1882" extrusionOk="0">
                  <a:moveTo>
                    <a:pt x="953" y="0"/>
                  </a:moveTo>
                  <a:cubicBezTo>
                    <a:pt x="429" y="0"/>
                    <a:pt x="1" y="429"/>
                    <a:pt x="1" y="941"/>
                  </a:cubicBezTo>
                  <a:cubicBezTo>
                    <a:pt x="1" y="1465"/>
                    <a:pt x="429" y="1881"/>
                    <a:pt x="953" y="1881"/>
                  </a:cubicBezTo>
                  <a:cubicBezTo>
                    <a:pt x="1465" y="1881"/>
                    <a:pt x="1894" y="1465"/>
                    <a:pt x="1894" y="941"/>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8" name="Google Shape;2788;p21"/>
            <p:cNvSpPr/>
            <p:nvPr/>
          </p:nvSpPr>
          <p:spPr>
            <a:xfrm>
              <a:off x="369375" y="4706200"/>
              <a:ext cx="47050" cy="47075"/>
            </a:xfrm>
            <a:custGeom>
              <a:avLst/>
              <a:gdLst/>
              <a:ahLst/>
              <a:cxnLst/>
              <a:rect l="l" t="t" r="r" b="b"/>
              <a:pathLst>
                <a:path w="1882" h="1883" extrusionOk="0">
                  <a:moveTo>
                    <a:pt x="941" y="1"/>
                  </a:moveTo>
                  <a:cubicBezTo>
                    <a:pt x="417" y="1"/>
                    <a:pt x="1" y="418"/>
                    <a:pt x="1" y="942"/>
                  </a:cubicBezTo>
                  <a:cubicBezTo>
                    <a:pt x="1" y="1465"/>
                    <a:pt x="417" y="1882"/>
                    <a:pt x="941" y="1882"/>
                  </a:cubicBezTo>
                  <a:cubicBezTo>
                    <a:pt x="1465" y="1882"/>
                    <a:pt x="1882" y="1465"/>
                    <a:pt x="1882" y="942"/>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9" name="Google Shape;2789;p21"/>
            <p:cNvSpPr/>
            <p:nvPr/>
          </p:nvSpPr>
          <p:spPr>
            <a:xfrm>
              <a:off x="5967100" y="2226150"/>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0" name="Google Shape;2790;p21"/>
            <p:cNvSpPr/>
            <p:nvPr/>
          </p:nvSpPr>
          <p:spPr>
            <a:xfrm>
              <a:off x="530125" y="4706200"/>
              <a:ext cx="47350" cy="47075"/>
            </a:xfrm>
            <a:custGeom>
              <a:avLst/>
              <a:gdLst/>
              <a:ahLst/>
              <a:cxnLst/>
              <a:rect l="l" t="t" r="r" b="b"/>
              <a:pathLst>
                <a:path w="1894" h="1883" extrusionOk="0">
                  <a:moveTo>
                    <a:pt x="953" y="1"/>
                  </a:moveTo>
                  <a:cubicBezTo>
                    <a:pt x="429" y="1"/>
                    <a:pt x="0" y="418"/>
                    <a:pt x="0" y="942"/>
                  </a:cubicBezTo>
                  <a:cubicBezTo>
                    <a:pt x="0" y="1465"/>
                    <a:pt x="429" y="1882"/>
                    <a:pt x="953" y="1882"/>
                  </a:cubicBezTo>
                  <a:cubicBezTo>
                    <a:pt x="1465" y="1882"/>
                    <a:pt x="1893" y="1465"/>
                    <a:pt x="1893" y="942"/>
                  </a:cubicBezTo>
                  <a:cubicBezTo>
                    <a:pt x="1893"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1" name="Google Shape;2791;p21"/>
            <p:cNvSpPr/>
            <p:nvPr/>
          </p:nvSpPr>
          <p:spPr>
            <a:xfrm>
              <a:off x="6127825" y="2226150"/>
              <a:ext cx="47075" cy="47050"/>
            </a:xfrm>
            <a:custGeom>
              <a:avLst/>
              <a:gdLst/>
              <a:ahLst/>
              <a:cxnLst/>
              <a:rect l="l" t="t" r="r" b="b"/>
              <a:pathLst>
                <a:path w="1883" h="1882" extrusionOk="0">
                  <a:moveTo>
                    <a:pt x="942" y="0"/>
                  </a:moveTo>
                  <a:cubicBezTo>
                    <a:pt x="430" y="0"/>
                    <a:pt x="1" y="417"/>
                    <a:pt x="1" y="941"/>
                  </a:cubicBezTo>
                  <a:cubicBezTo>
                    <a:pt x="1" y="1465"/>
                    <a:pt x="430" y="1882"/>
                    <a:pt x="942" y="1882"/>
                  </a:cubicBezTo>
                  <a:cubicBezTo>
                    <a:pt x="1465" y="1882"/>
                    <a:pt x="1882" y="1465"/>
                    <a:pt x="1882" y="941"/>
                  </a:cubicBezTo>
                  <a:cubicBezTo>
                    <a:pt x="1882" y="417"/>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2" name="Google Shape;2792;p21"/>
            <p:cNvSpPr/>
            <p:nvPr/>
          </p:nvSpPr>
          <p:spPr>
            <a:xfrm>
              <a:off x="691150" y="4706200"/>
              <a:ext cx="47050" cy="47075"/>
            </a:xfrm>
            <a:custGeom>
              <a:avLst/>
              <a:gdLst/>
              <a:ahLst/>
              <a:cxnLst/>
              <a:rect l="l" t="t" r="r" b="b"/>
              <a:pathLst>
                <a:path w="1882" h="1883" extrusionOk="0">
                  <a:moveTo>
                    <a:pt x="941" y="1"/>
                  </a:moveTo>
                  <a:cubicBezTo>
                    <a:pt x="429" y="1"/>
                    <a:pt x="0" y="418"/>
                    <a:pt x="0" y="942"/>
                  </a:cubicBezTo>
                  <a:cubicBezTo>
                    <a:pt x="0" y="1465"/>
                    <a:pt x="429" y="1882"/>
                    <a:pt x="941" y="1882"/>
                  </a:cubicBezTo>
                  <a:cubicBezTo>
                    <a:pt x="1465" y="1882"/>
                    <a:pt x="1882" y="1465"/>
                    <a:pt x="1882" y="942"/>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3" name="Google Shape;2793;p21"/>
            <p:cNvSpPr/>
            <p:nvPr/>
          </p:nvSpPr>
          <p:spPr>
            <a:xfrm>
              <a:off x="6288875" y="2226150"/>
              <a:ext cx="47050" cy="47050"/>
            </a:xfrm>
            <a:custGeom>
              <a:avLst/>
              <a:gdLst/>
              <a:ahLst/>
              <a:cxnLst/>
              <a:rect l="l" t="t" r="r" b="b"/>
              <a:pathLst>
                <a:path w="1882" h="1882" extrusionOk="0">
                  <a:moveTo>
                    <a:pt x="941" y="0"/>
                  </a:moveTo>
                  <a:cubicBezTo>
                    <a:pt x="417" y="0"/>
                    <a:pt x="0" y="417"/>
                    <a:pt x="0" y="941"/>
                  </a:cubicBezTo>
                  <a:cubicBezTo>
                    <a:pt x="0" y="1465"/>
                    <a:pt x="417" y="1882"/>
                    <a:pt x="941" y="1882"/>
                  </a:cubicBezTo>
                  <a:cubicBezTo>
                    <a:pt x="1465" y="1882"/>
                    <a:pt x="1881" y="1465"/>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4" name="Google Shape;2794;p21"/>
            <p:cNvSpPr/>
            <p:nvPr/>
          </p:nvSpPr>
          <p:spPr>
            <a:xfrm>
              <a:off x="852175" y="4706200"/>
              <a:ext cx="47050" cy="47075"/>
            </a:xfrm>
            <a:custGeom>
              <a:avLst/>
              <a:gdLst/>
              <a:ahLst/>
              <a:cxnLst/>
              <a:rect l="l" t="t" r="r" b="b"/>
              <a:pathLst>
                <a:path w="1882" h="1883" extrusionOk="0">
                  <a:moveTo>
                    <a:pt x="941" y="1"/>
                  </a:moveTo>
                  <a:cubicBezTo>
                    <a:pt x="417" y="1"/>
                    <a:pt x="1" y="418"/>
                    <a:pt x="1" y="942"/>
                  </a:cubicBezTo>
                  <a:cubicBezTo>
                    <a:pt x="1" y="1465"/>
                    <a:pt x="417"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5" name="Google Shape;2795;p21"/>
            <p:cNvSpPr/>
            <p:nvPr/>
          </p:nvSpPr>
          <p:spPr>
            <a:xfrm>
              <a:off x="6449600" y="2226150"/>
              <a:ext cx="47350" cy="47050"/>
            </a:xfrm>
            <a:custGeom>
              <a:avLst/>
              <a:gdLst/>
              <a:ahLst/>
              <a:cxnLst/>
              <a:rect l="l" t="t" r="r" b="b"/>
              <a:pathLst>
                <a:path w="1894" h="1882" extrusionOk="0">
                  <a:moveTo>
                    <a:pt x="953" y="0"/>
                  </a:moveTo>
                  <a:cubicBezTo>
                    <a:pt x="429" y="0"/>
                    <a:pt x="1" y="417"/>
                    <a:pt x="1" y="941"/>
                  </a:cubicBezTo>
                  <a:cubicBezTo>
                    <a:pt x="1" y="1465"/>
                    <a:pt x="429" y="1882"/>
                    <a:pt x="953" y="1882"/>
                  </a:cubicBezTo>
                  <a:cubicBezTo>
                    <a:pt x="1465" y="1882"/>
                    <a:pt x="1894" y="1465"/>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6" name="Google Shape;2796;p21"/>
            <p:cNvSpPr/>
            <p:nvPr/>
          </p:nvSpPr>
          <p:spPr>
            <a:xfrm>
              <a:off x="1264125" y="4274625"/>
              <a:ext cx="1469850" cy="562275"/>
            </a:xfrm>
            <a:custGeom>
              <a:avLst/>
              <a:gdLst/>
              <a:ahLst/>
              <a:cxnLst/>
              <a:rect l="l" t="t" r="r" b="b"/>
              <a:pathLst>
                <a:path w="58794" h="22491" extrusionOk="0">
                  <a:moveTo>
                    <a:pt x="29370" y="1"/>
                  </a:moveTo>
                  <a:cubicBezTo>
                    <a:pt x="23509" y="1"/>
                    <a:pt x="17585" y="1690"/>
                    <a:pt x="12360" y="5215"/>
                  </a:cubicBezTo>
                  <a:cubicBezTo>
                    <a:pt x="6049" y="9477"/>
                    <a:pt x="1846" y="15680"/>
                    <a:pt x="1" y="22491"/>
                  </a:cubicBezTo>
                  <a:lnTo>
                    <a:pt x="58794" y="22491"/>
                  </a:lnTo>
                  <a:cubicBezTo>
                    <a:pt x="57949" y="19336"/>
                    <a:pt x="56567" y="16276"/>
                    <a:pt x="54639" y="13418"/>
                  </a:cubicBezTo>
                  <a:cubicBezTo>
                    <a:pt x="48750" y="4701"/>
                    <a:pt x="39148" y="1"/>
                    <a:pt x="29370"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7" name="Google Shape;2797;p21"/>
            <p:cNvSpPr/>
            <p:nvPr/>
          </p:nvSpPr>
          <p:spPr>
            <a:xfrm>
              <a:off x="2915825" y="4539025"/>
              <a:ext cx="370600" cy="297875"/>
            </a:xfrm>
            <a:custGeom>
              <a:avLst/>
              <a:gdLst/>
              <a:ahLst/>
              <a:cxnLst/>
              <a:rect l="l" t="t" r="r" b="b"/>
              <a:pathLst>
                <a:path w="14824" h="11915" extrusionOk="0">
                  <a:moveTo>
                    <a:pt x="7407" y="1"/>
                  </a:moveTo>
                  <a:cubicBezTo>
                    <a:pt x="6152" y="1"/>
                    <a:pt x="4883" y="362"/>
                    <a:pt x="3763" y="1116"/>
                  </a:cubicBezTo>
                  <a:cubicBezTo>
                    <a:pt x="775" y="3128"/>
                    <a:pt x="1" y="7176"/>
                    <a:pt x="2013" y="10165"/>
                  </a:cubicBezTo>
                  <a:cubicBezTo>
                    <a:pt x="2489" y="10867"/>
                    <a:pt x="3084" y="11462"/>
                    <a:pt x="3763" y="11915"/>
                  </a:cubicBezTo>
                  <a:lnTo>
                    <a:pt x="11050" y="11915"/>
                  </a:lnTo>
                  <a:cubicBezTo>
                    <a:pt x="14038" y="9903"/>
                    <a:pt x="14824" y="5855"/>
                    <a:pt x="12812" y="2866"/>
                  </a:cubicBezTo>
                  <a:cubicBezTo>
                    <a:pt x="11554" y="1005"/>
                    <a:pt x="9500" y="1"/>
                    <a:pt x="7407"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8" name="Google Shape;2798;p21"/>
            <p:cNvSpPr/>
            <p:nvPr/>
          </p:nvSpPr>
          <p:spPr>
            <a:xfrm>
              <a:off x="4848225" y="818550"/>
              <a:ext cx="1461200" cy="547075"/>
            </a:xfrm>
            <a:custGeom>
              <a:avLst/>
              <a:gdLst/>
              <a:ahLst/>
              <a:cxnLst/>
              <a:rect l="l" t="t" r="r" b="b"/>
              <a:pathLst>
                <a:path w="58448" h="21883" extrusionOk="0">
                  <a:moveTo>
                    <a:pt x="0" y="0"/>
                  </a:moveTo>
                  <a:cubicBezTo>
                    <a:pt x="857" y="2941"/>
                    <a:pt x="2179" y="5798"/>
                    <a:pt x="3989" y="8465"/>
                  </a:cubicBezTo>
                  <a:cubicBezTo>
                    <a:pt x="9869" y="17182"/>
                    <a:pt x="19474" y="21883"/>
                    <a:pt x="29254" y="21883"/>
                  </a:cubicBezTo>
                  <a:cubicBezTo>
                    <a:pt x="35117" y="21883"/>
                    <a:pt x="41042" y="20194"/>
                    <a:pt x="46268" y="16669"/>
                  </a:cubicBezTo>
                  <a:cubicBezTo>
                    <a:pt x="52388" y="12537"/>
                    <a:pt x="56519" y="6572"/>
                    <a:pt x="58448"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9" name="Google Shape;2799;p21"/>
            <p:cNvSpPr/>
            <p:nvPr/>
          </p:nvSpPr>
          <p:spPr>
            <a:xfrm>
              <a:off x="238125" y="818550"/>
              <a:ext cx="1820775" cy="1101325"/>
            </a:xfrm>
            <a:custGeom>
              <a:avLst/>
              <a:gdLst/>
              <a:ahLst/>
              <a:cxnLst/>
              <a:rect l="l" t="t" r="r" b="b"/>
              <a:pathLst>
                <a:path w="72831" h="44053" extrusionOk="0">
                  <a:moveTo>
                    <a:pt x="71854" y="0"/>
                  </a:moveTo>
                  <a:cubicBezTo>
                    <a:pt x="71854" y="23765"/>
                    <a:pt x="52530" y="43089"/>
                    <a:pt x="28766" y="43089"/>
                  </a:cubicBezTo>
                  <a:cubicBezTo>
                    <a:pt x="17717" y="43089"/>
                    <a:pt x="7632" y="38909"/>
                    <a:pt x="0" y="32052"/>
                  </a:cubicBezTo>
                  <a:lnTo>
                    <a:pt x="0" y="33337"/>
                  </a:lnTo>
                  <a:cubicBezTo>
                    <a:pt x="7727" y="40017"/>
                    <a:pt x="17788" y="44053"/>
                    <a:pt x="28766" y="44053"/>
                  </a:cubicBezTo>
                  <a:cubicBezTo>
                    <a:pt x="53066" y="44053"/>
                    <a:pt x="72831" y="24301"/>
                    <a:pt x="728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0" name="Google Shape;2800;p21"/>
            <p:cNvSpPr/>
            <p:nvPr/>
          </p:nvSpPr>
          <p:spPr>
            <a:xfrm>
              <a:off x="238125" y="818550"/>
              <a:ext cx="1661225" cy="942100"/>
            </a:xfrm>
            <a:custGeom>
              <a:avLst/>
              <a:gdLst/>
              <a:ahLst/>
              <a:cxnLst/>
              <a:rect l="l" t="t" r="r" b="b"/>
              <a:pathLst>
                <a:path w="66449" h="37684" extrusionOk="0">
                  <a:moveTo>
                    <a:pt x="65484" y="0"/>
                  </a:moveTo>
                  <a:cubicBezTo>
                    <a:pt x="65484" y="20241"/>
                    <a:pt x="49018" y="36719"/>
                    <a:pt x="28766" y="36719"/>
                  </a:cubicBezTo>
                  <a:cubicBezTo>
                    <a:pt x="17121" y="36719"/>
                    <a:pt x="6727" y="31266"/>
                    <a:pt x="0" y="22777"/>
                  </a:cubicBezTo>
                  <a:lnTo>
                    <a:pt x="0" y="24312"/>
                  </a:lnTo>
                  <a:cubicBezTo>
                    <a:pt x="6918" y="32480"/>
                    <a:pt x="17252" y="37683"/>
                    <a:pt x="28766" y="37683"/>
                  </a:cubicBezTo>
                  <a:cubicBezTo>
                    <a:pt x="49542" y="37683"/>
                    <a:pt x="66449" y="20776"/>
                    <a:pt x="6644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1" name="Google Shape;2801;p21"/>
            <p:cNvSpPr/>
            <p:nvPr/>
          </p:nvSpPr>
          <p:spPr>
            <a:xfrm>
              <a:off x="238125" y="818550"/>
              <a:ext cx="1501700" cy="782550"/>
            </a:xfrm>
            <a:custGeom>
              <a:avLst/>
              <a:gdLst/>
              <a:ahLst/>
              <a:cxnLst/>
              <a:rect l="l" t="t" r="r" b="b"/>
              <a:pathLst>
                <a:path w="60068" h="31302" extrusionOk="0">
                  <a:moveTo>
                    <a:pt x="59103" y="0"/>
                  </a:moveTo>
                  <a:cubicBezTo>
                    <a:pt x="59103" y="16728"/>
                    <a:pt x="45494" y="30337"/>
                    <a:pt x="28766" y="30337"/>
                  </a:cubicBezTo>
                  <a:cubicBezTo>
                    <a:pt x="15407" y="30337"/>
                    <a:pt x="4036" y="21645"/>
                    <a:pt x="0" y="9632"/>
                  </a:cubicBezTo>
                  <a:lnTo>
                    <a:pt x="0" y="12335"/>
                  </a:lnTo>
                  <a:cubicBezTo>
                    <a:pt x="4798" y="23479"/>
                    <a:pt x="15883" y="31301"/>
                    <a:pt x="28766" y="31301"/>
                  </a:cubicBezTo>
                  <a:cubicBezTo>
                    <a:pt x="46030" y="31301"/>
                    <a:pt x="60067" y="17264"/>
                    <a:pt x="6006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2" name="Google Shape;2802;p21"/>
            <p:cNvSpPr/>
            <p:nvPr/>
          </p:nvSpPr>
          <p:spPr>
            <a:xfrm>
              <a:off x="334250" y="818550"/>
              <a:ext cx="1246025" cy="623000"/>
            </a:xfrm>
            <a:custGeom>
              <a:avLst/>
              <a:gdLst/>
              <a:ahLst/>
              <a:cxnLst/>
              <a:rect l="l" t="t" r="r" b="b"/>
              <a:pathLst>
                <a:path w="49841" h="24920" extrusionOk="0">
                  <a:moveTo>
                    <a:pt x="1" y="0"/>
                  </a:moveTo>
                  <a:cubicBezTo>
                    <a:pt x="1" y="13740"/>
                    <a:pt x="11181" y="24920"/>
                    <a:pt x="24921" y="24920"/>
                  </a:cubicBezTo>
                  <a:cubicBezTo>
                    <a:pt x="38672" y="24920"/>
                    <a:pt x="49840" y="13740"/>
                    <a:pt x="49840" y="0"/>
                  </a:cubicBezTo>
                  <a:lnTo>
                    <a:pt x="48876" y="0"/>
                  </a:lnTo>
                  <a:cubicBezTo>
                    <a:pt x="48876" y="13216"/>
                    <a:pt x="38136" y="23955"/>
                    <a:pt x="24921" y="23955"/>
                  </a:cubicBezTo>
                  <a:cubicBezTo>
                    <a:pt x="11716" y="23955"/>
                    <a:pt x="965" y="13216"/>
                    <a:pt x="965"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3" name="Google Shape;2803;p21"/>
            <p:cNvSpPr/>
            <p:nvPr/>
          </p:nvSpPr>
          <p:spPr>
            <a:xfrm>
              <a:off x="493800" y="818550"/>
              <a:ext cx="927225" cy="463750"/>
            </a:xfrm>
            <a:custGeom>
              <a:avLst/>
              <a:gdLst/>
              <a:ahLst/>
              <a:cxnLst/>
              <a:rect l="l" t="t" r="r" b="b"/>
              <a:pathLst>
                <a:path w="37089" h="18550" extrusionOk="0">
                  <a:moveTo>
                    <a:pt x="0" y="0"/>
                  </a:moveTo>
                  <a:cubicBezTo>
                    <a:pt x="0" y="10227"/>
                    <a:pt x="8311" y="18550"/>
                    <a:pt x="18539" y="18550"/>
                  </a:cubicBezTo>
                  <a:cubicBezTo>
                    <a:pt x="28766" y="18550"/>
                    <a:pt x="37088" y="10227"/>
                    <a:pt x="37088" y="0"/>
                  </a:cubicBezTo>
                  <a:lnTo>
                    <a:pt x="36124" y="0"/>
                  </a:lnTo>
                  <a:cubicBezTo>
                    <a:pt x="36124" y="9692"/>
                    <a:pt x="28230" y="17574"/>
                    <a:pt x="18539" y="17574"/>
                  </a:cubicBezTo>
                  <a:cubicBezTo>
                    <a:pt x="8847" y="17574"/>
                    <a:pt x="965" y="9692"/>
                    <a:pt x="965"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4" name="Google Shape;2804;p21"/>
            <p:cNvSpPr/>
            <p:nvPr/>
          </p:nvSpPr>
          <p:spPr>
            <a:xfrm>
              <a:off x="653050" y="818550"/>
              <a:ext cx="608425" cy="304225"/>
            </a:xfrm>
            <a:custGeom>
              <a:avLst/>
              <a:gdLst/>
              <a:ahLst/>
              <a:cxnLst/>
              <a:rect l="l" t="t" r="r" b="b"/>
              <a:pathLst>
                <a:path w="24337" h="12169" extrusionOk="0">
                  <a:moveTo>
                    <a:pt x="0" y="0"/>
                  </a:moveTo>
                  <a:cubicBezTo>
                    <a:pt x="0" y="6703"/>
                    <a:pt x="5465" y="12168"/>
                    <a:pt x="12169" y="12168"/>
                  </a:cubicBezTo>
                  <a:cubicBezTo>
                    <a:pt x="18884" y="12168"/>
                    <a:pt x="24337" y="6703"/>
                    <a:pt x="24337" y="0"/>
                  </a:cubicBezTo>
                  <a:lnTo>
                    <a:pt x="23372" y="0"/>
                  </a:lnTo>
                  <a:cubicBezTo>
                    <a:pt x="23372" y="6179"/>
                    <a:pt x="18348" y="11204"/>
                    <a:pt x="12169" y="11204"/>
                  </a:cubicBezTo>
                  <a:cubicBezTo>
                    <a:pt x="6001" y="11204"/>
                    <a:pt x="977" y="6179"/>
                    <a:pt x="9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5" name="Google Shape;2805;p21"/>
            <p:cNvSpPr/>
            <p:nvPr/>
          </p:nvSpPr>
          <p:spPr>
            <a:xfrm>
              <a:off x="812600" y="818550"/>
              <a:ext cx="289325" cy="144675"/>
            </a:xfrm>
            <a:custGeom>
              <a:avLst/>
              <a:gdLst/>
              <a:ahLst/>
              <a:cxnLst/>
              <a:rect l="l" t="t" r="r" b="b"/>
              <a:pathLst>
                <a:path w="11573" h="5787" extrusionOk="0">
                  <a:moveTo>
                    <a:pt x="0" y="0"/>
                  </a:moveTo>
                  <a:cubicBezTo>
                    <a:pt x="0" y="3191"/>
                    <a:pt x="2596" y="5786"/>
                    <a:pt x="5787" y="5786"/>
                  </a:cubicBezTo>
                  <a:cubicBezTo>
                    <a:pt x="8977" y="5786"/>
                    <a:pt x="11573" y="3191"/>
                    <a:pt x="11573" y="0"/>
                  </a:cubicBezTo>
                  <a:lnTo>
                    <a:pt x="10609" y="0"/>
                  </a:lnTo>
                  <a:cubicBezTo>
                    <a:pt x="10609" y="2655"/>
                    <a:pt x="8454" y="4822"/>
                    <a:pt x="5787" y="4822"/>
                  </a:cubicBezTo>
                  <a:cubicBezTo>
                    <a:pt x="3131" y="4822"/>
                    <a:pt x="964" y="2655"/>
                    <a:pt x="964"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06" name="Google Shape;2806;p21"/>
          <p:cNvSpPr txBox="1">
            <a:spLocks noGrp="1"/>
          </p:cNvSpPr>
          <p:nvPr>
            <p:ph type="title"/>
          </p:nvPr>
        </p:nvSpPr>
        <p:spPr>
          <a:xfrm>
            <a:off x="1301950" y="2000250"/>
            <a:ext cx="6540000" cy="1198200"/>
          </a:xfrm>
          <a:prstGeom prst="rect">
            <a:avLst/>
          </a:prstGeom>
          <a:noFill/>
        </p:spPr>
        <p:txBody>
          <a:bodyPr spcFirstLastPara="1" wrap="square" lIns="91425" tIns="91425" rIns="91425" bIns="91425" anchor="ctr" anchorCtr="0">
            <a:noAutofit/>
          </a:bodyPr>
          <a:lstStyle>
            <a:lvl1pPr lvl="0" algn="ctr">
              <a:spcBef>
                <a:spcPts val="0"/>
              </a:spcBef>
              <a:spcAft>
                <a:spcPts val="0"/>
              </a:spcAft>
              <a:buSzPts val="2800"/>
              <a:buNone/>
              <a:defRPr sz="2400"/>
            </a:lvl1pPr>
            <a:lvl2pPr lvl="1" algn="ctr">
              <a:spcBef>
                <a:spcPts val="0"/>
              </a:spcBef>
              <a:spcAft>
                <a:spcPts val="0"/>
              </a:spcAft>
              <a:buSzPts val="2800"/>
              <a:buFont typeface="Inter-Regular"/>
              <a:buNone/>
              <a:defRPr>
                <a:latin typeface="Inter-Regular"/>
                <a:ea typeface="Inter-Regular"/>
                <a:cs typeface="Inter-Regular"/>
                <a:sym typeface="Inter-Regular"/>
              </a:defRPr>
            </a:lvl2pPr>
            <a:lvl3pPr lvl="2" algn="ctr">
              <a:spcBef>
                <a:spcPts val="0"/>
              </a:spcBef>
              <a:spcAft>
                <a:spcPts val="0"/>
              </a:spcAft>
              <a:buSzPts val="2800"/>
              <a:buFont typeface="Inter-Regular"/>
              <a:buNone/>
              <a:defRPr>
                <a:latin typeface="Inter-Regular"/>
                <a:ea typeface="Inter-Regular"/>
                <a:cs typeface="Inter-Regular"/>
                <a:sym typeface="Inter-Regular"/>
              </a:defRPr>
            </a:lvl3pPr>
            <a:lvl4pPr lvl="3" algn="ctr">
              <a:spcBef>
                <a:spcPts val="0"/>
              </a:spcBef>
              <a:spcAft>
                <a:spcPts val="0"/>
              </a:spcAft>
              <a:buSzPts val="2800"/>
              <a:buFont typeface="Inter-Regular"/>
              <a:buNone/>
              <a:defRPr>
                <a:latin typeface="Inter-Regular"/>
                <a:ea typeface="Inter-Regular"/>
                <a:cs typeface="Inter-Regular"/>
                <a:sym typeface="Inter-Regular"/>
              </a:defRPr>
            </a:lvl4pPr>
            <a:lvl5pPr lvl="4" algn="ctr">
              <a:spcBef>
                <a:spcPts val="0"/>
              </a:spcBef>
              <a:spcAft>
                <a:spcPts val="0"/>
              </a:spcAft>
              <a:buSzPts val="2800"/>
              <a:buFont typeface="Inter-Regular"/>
              <a:buNone/>
              <a:defRPr>
                <a:latin typeface="Inter-Regular"/>
                <a:ea typeface="Inter-Regular"/>
                <a:cs typeface="Inter-Regular"/>
                <a:sym typeface="Inter-Regular"/>
              </a:defRPr>
            </a:lvl5pPr>
            <a:lvl6pPr lvl="5" algn="ctr">
              <a:spcBef>
                <a:spcPts val="0"/>
              </a:spcBef>
              <a:spcAft>
                <a:spcPts val="0"/>
              </a:spcAft>
              <a:buSzPts val="2800"/>
              <a:buFont typeface="Inter-Regular"/>
              <a:buNone/>
              <a:defRPr>
                <a:latin typeface="Inter-Regular"/>
                <a:ea typeface="Inter-Regular"/>
                <a:cs typeface="Inter-Regular"/>
                <a:sym typeface="Inter-Regular"/>
              </a:defRPr>
            </a:lvl6pPr>
            <a:lvl7pPr lvl="6" algn="ctr">
              <a:spcBef>
                <a:spcPts val="0"/>
              </a:spcBef>
              <a:spcAft>
                <a:spcPts val="0"/>
              </a:spcAft>
              <a:buSzPts val="2800"/>
              <a:buFont typeface="Inter-Regular"/>
              <a:buNone/>
              <a:defRPr>
                <a:latin typeface="Inter-Regular"/>
                <a:ea typeface="Inter-Regular"/>
                <a:cs typeface="Inter-Regular"/>
                <a:sym typeface="Inter-Regular"/>
              </a:defRPr>
            </a:lvl7pPr>
            <a:lvl8pPr lvl="7" algn="ctr">
              <a:spcBef>
                <a:spcPts val="0"/>
              </a:spcBef>
              <a:spcAft>
                <a:spcPts val="0"/>
              </a:spcAft>
              <a:buSzPts val="2800"/>
              <a:buFont typeface="Inter-Regular"/>
              <a:buNone/>
              <a:defRPr>
                <a:latin typeface="Inter-Regular"/>
                <a:ea typeface="Inter-Regular"/>
                <a:cs typeface="Inter-Regular"/>
                <a:sym typeface="Inter-Regular"/>
              </a:defRPr>
            </a:lvl8pPr>
            <a:lvl9pPr lvl="8" algn="ctr">
              <a:spcBef>
                <a:spcPts val="0"/>
              </a:spcBef>
              <a:spcAft>
                <a:spcPts val="0"/>
              </a:spcAft>
              <a:buSzPts val="2800"/>
              <a:buFont typeface="Inter-Regular"/>
              <a:buNone/>
              <a:defRPr>
                <a:latin typeface="Inter-Regular"/>
                <a:ea typeface="Inter-Regular"/>
                <a:cs typeface="Inter-Regular"/>
                <a:sym typeface="Inter-Regular"/>
              </a:defRPr>
            </a:lvl9pPr>
          </a:lstStyle>
          <a:p>
            <a:endParaRPr/>
          </a:p>
        </p:txBody>
      </p:sp>
      <p:sp>
        <p:nvSpPr>
          <p:cNvPr id="2807" name="Google Shape;2807;p21"/>
          <p:cNvSpPr txBox="1">
            <a:spLocks noGrp="1"/>
          </p:cNvSpPr>
          <p:nvPr>
            <p:ph type="subTitle" idx="1"/>
          </p:nvPr>
        </p:nvSpPr>
        <p:spPr>
          <a:xfrm>
            <a:off x="5256850" y="3408000"/>
            <a:ext cx="2585100" cy="416700"/>
          </a:xfrm>
          <a:prstGeom prst="rect">
            <a:avLst/>
          </a:prstGeom>
          <a:noFill/>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2"/>
              </a:buClr>
              <a:buSzPts val="1400"/>
              <a:buFont typeface="Inter-Regular"/>
              <a:buNone/>
              <a:defRPr>
                <a:solidFill>
                  <a:schemeClr val="accent2"/>
                </a:solidFill>
                <a:latin typeface="Inter-Regular"/>
                <a:ea typeface="Inter-Regular"/>
                <a:cs typeface="Inter-Regular"/>
                <a:sym typeface="Inter-Regular"/>
              </a:defRPr>
            </a:lvl1pPr>
            <a:lvl2pPr lvl="1" rtl="0">
              <a:lnSpc>
                <a:spcPct val="100000"/>
              </a:lnSpc>
              <a:spcBef>
                <a:spcPts val="0"/>
              </a:spcBef>
              <a:spcAft>
                <a:spcPts val="0"/>
              </a:spcAft>
              <a:buClr>
                <a:schemeClr val="lt2"/>
              </a:buClr>
              <a:buSzPts val="1400"/>
              <a:buNone/>
              <a:defRPr/>
            </a:lvl2pPr>
            <a:lvl3pPr lvl="2" rtl="0">
              <a:lnSpc>
                <a:spcPct val="100000"/>
              </a:lnSpc>
              <a:spcBef>
                <a:spcPts val="0"/>
              </a:spcBef>
              <a:spcAft>
                <a:spcPts val="0"/>
              </a:spcAft>
              <a:buClr>
                <a:schemeClr val="lt2"/>
              </a:buClr>
              <a:buSzPts val="1400"/>
              <a:buNone/>
              <a:defRPr/>
            </a:lvl3pPr>
            <a:lvl4pPr lvl="3" rtl="0">
              <a:lnSpc>
                <a:spcPct val="100000"/>
              </a:lnSpc>
              <a:spcBef>
                <a:spcPts val="0"/>
              </a:spcBef>
              <a:spcAft>
                <a:spcPts val="0"/>
              </a:spcAft>
              <a:buClr>
                <a:schemeClr val="lt2"/>
              </a:buClr>
              <a:buSzPts val="1400"/>
              <a:buNone/>
              <a:defRPr/>
            </a:lvl4pPr>
            <a:lvl5pPr lvl="4" rtl="0">
              <a:lnSpc>
                <a:spcPct val="100000"/>
              </a:lnSpc>
              <a:spcBef>
                <a:spcPts val="0"/>
              </a:spcBef>
              <a:spcAft>
                <a:spcPts val="0"/>
              </a:spcAft>
              <a:buClr>
                <a:schemeClr val="lt2"/>
              </a:buClr>
              <a:buSzPts val="1400"/>
              <a:buNone/>
              <a:defRPr/>
            </a:lvl5pPr>
            <a:lvl6pPr lvl="5" rtl="0">
              <a:lnSpc>
                <a:spcPct val="100000"/>
              </a:lnSpc>
              <a:spcBef>
                <a:spcPts val="0"/>
              </a:spcBef>
              <a:spcAft>
                <a:spcPts val="0"/>
              </a:spcAft>
              <a:buClr>
                <a:schemeClr val="lt2"/>
              </a:buClr>
              <a:buSzPts val="1400"/>
              <a:buNone/>
              <a:defRPr/>
            </a:lvl6pPr>
            <a:lvl7pPr lvl="6" rtl="0">
              <a:lnSpc>
                <a:spcPct val="100000"/>
              </a:lnSpc>
              <a:spcBef>
                <a:spcPts val="0"/>
              </a:spcBef>
              <a:spcAft>
                <a:spcPts val="0"/>
              </a:spcAft>
              <a:buClr>
                <a:schemeClr val="lt2"/>
              </a:buClr>
              <a:buSzPts val="1400"/>
              <a:buNone/>
              <a:defRPr/>
            </a:lvl7pPr>
            <a:lvl8pPr lvl="7" rtl="0">
              <a:lnSpc>
                <a:spcPct val="100000"/>
              </a:lnSpc>
              <a:spcBef>
                <a:spcPts val="0"/>
              </a:spcBef>
              <a:spcAft>
                <a:spcPts val="0"/>
              </a:spcAft>
              <a:buClr>
                <a:schemeClr val="lt2"/>
              </a:buClr>
              <a:buSzPts val="1400"/>
              <a:buNone/>
              <a:defRPr/>
            </a:lvl8pPr>
            <a:lvl9pPr lvl="8" rtl="0">
              <a:lnSpc>
                <a:spcPct val="100000"/>
              </a:lnSpc>
              <a:spcBef>
                <a:spcPts val="0"/>
              </a:spcBef>
              <a:spcAft>
                <a:spcPts val="0"/>
              </a:spcAft>
              <a:buClr>
                <a:schemeClr val="lt2"/>
              </a:buClr>
              <a:buSzPts val="14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2">
  <p:cSld name="CUSTOM_2">
    <p:spTree>
      <p:nvGrpSpPr>
        <p:cNvPr id="1" name="Shape 2940"/>
        <p:cNvGrpSpPr/>
        <p:nvPr/>
      </p:nvGrpSpPr>
      <p:grpSpPr>
        <a:xfrm>
          <a:off x="0" y="0"/>
          <a:ext cx="0" cy="0"/>
          <a:chOff x="0" y="0"/>
          <a:chExt cx="0" cy="0"/>
        </a:xfrm>
      </p:grpSpPr>
      <p:grpSp>
        <p:nvGrpSpPr>
          <p:cNvPr id="2941" name="Google Shape;2941;p23"/>
          <p:cNvGrpSpPr/>
          <p:nvPr/>
        </p:nvGrpSpPr>
        <p:grpSpPr>
          <a:xfrm>
            <a:off x="753" y="2593"/>
            <a:ext cx="9144000" cy="5205765"/>
            <a:chOff x="238125" y="818550"/>
            <a:chExt cx="7143750" cy="4074325"/>
          </a:xfrm>
        </p:grpSpPr>
        <p:sp>
          <p:nvSpPr>
            <p:cNvPr id="2942" name="Google Shape;2942;p23"/>
            <p:cNvSpPr/>
            <p:nvPr/>
          </p:nvSpPr>
          <p:spPr>
            <a:xfrm>
              <a:off x="6259100" y="3768300"/>
              <a:ext cx="1122775" cy="1124575"/>
            </a:xfrm>
            <a:custGeom>
              <a:avLst/>
              <a:gdLst/>
              <a:ahLst/>
              <a:cxnLst/>
              <a:rect l="l" t="t" r="r" b="b"/>
              <a:pathLst>
                <a:path w="44911" h="44983" extrusionOk="0">
                  <a:moveTo>
                    <a:pt x="44780" y="0"/>
                  </a:moveTo>
                  <a:cubicBezTo>
                    <a:pt x="20086" y="0"/>
                    <a:pt x="1" y="20098"/>
                    <a:pt x="1" y="44792"/>
                  </a:cubicBezTo>
                  <a:cubicBezTo>
                    <a:pt x="1" y="44851"/>
                    <a:pt x="1" y="44923"/>
                    <a:pt x="1" y="44982"/>
                  </a:cubicBezTo>
                  <a:lnTo>
                    <a:pt x="1084" y="44982"/>
                  </a:lnTo>
                  <a:cubicBezTo>
                    <a:pt x="1084" y="44923"/>
                    <a:pt x="1084" y="44851"/>
                    <a:pt x="1084" y="44792"/>
                  </a:cubicBezTo>
                  <a:cubicBezTo>
                    <a:pt x="1084" y="20693"/>
                    <a:pt x="20694" y="1096"/>
                    <a:pt x="44780" y="1096"/>
                  </a:cubicBezTo>
                  <a:lnTo>
                    <a:pt x="44911" y="1096"/>
                  </a:lnTo>
                  <a:lnTo>
                    <a:pt x="44911"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3" name="Google Shape;2943;p23"/>
            <p:cNvSpPr/>
            <p:nvPr/>
          </p:nvSpPr>
          <p:spPr>
            <a:xfrm>
              <a:off x="6421025" y="3930225"/>
              <a:ext cx="960850" cy="962650"/>
            </a:xfrm>
            <a:custGeom>
              <a:avLst/>
              <a:gdLst/>
              <a:ahLst/>
              <a:cxnLst/>
              <a:rect l="l" t="t" r="r" b="b"/>
              <a:pathLst>
                <a:path w="38434" h="38506" extrusionOk="0">
                  <a:moveTo>
                    <a:pt x="38303" y="0"/>
                  </a:moveTo>
                  <a:cubicBezTo>
                    <a:pt x="17181" y="0"/>
                    <a:pt x="1" y="17193"/>
                    <a:pt x="1" y="38315"/>
                  </a:cubicBezTo>
                  <a:cubicBezTo>
                    <a:pt x="1" y="38374"/>
                    <a:pt x="1" y="38446"/>
                    <a:pt x="1" y="38505"/>
                  </a:cubicBezTo>
                  <a:lnTo>
                    <a:pt x="1084" y="38505"/>
                  </a:lnTo>
                  <a:cubicBezTo>
                    <a:pt x="1084" y="38446"/>
                    <a:pt x="1084" y="38374"/>
                    <a:pt x="1084" y="38315"/>
                  </a:cubicBezTo>
                  <a:cubicBezTo>
                    <a:pt x="1084" y="17788"/>
                    <a:pt x="17777" y="1084"/>
                    <a:pt x="38303" y="1084"/>
                  </a:cubicBezTo>
                  <a:cubicBezTo>
                    <a:pt x="38351" y="1084"/>
                    <a:pt x="38386" y="1096"/>
                    <a:pt x="38434" y="1096"/>
                  </a:cubicBezTo>
                  <a:lnTo>
                    <a:pt x="38434"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4" name="Google Shape;2944;p23"/>
            <p:cNvSpPr/>
            <p:nvPr/>
          </p:nvSpPr>
          <p:spPr>
            <a:xfrm>
              <a:off x="6582950" y="4092150"/>
              <a:ext cx="798925" cy="800725"/>
            </a:xfrm>
            <a:custGeom>
              <a:avLst/>
              <a:gdLst/>
              <a:ahLst/>
              <a:cxnLst/>
              <a:rect l="l" t="t" r="r" b="b"/>
              <a:pathLst>
                <a:path w="31957" h="32029" extrusionOk="0">
                  <a:moveTo>
                    <a:pt x="31826" y="0"/>
                  </a:moveTo>
                  <a:cubicBezTo>
                    <a:pt x="14276" y="0"/>
                    <a:pt x="1" y="14276"/>
                    <a:pt x="1" y="31838"/>
                  </a:cubicBezTo>
                  <a:cubicBezTo>
                    <a:pt x="1" y="31897"/>
                    <a:pt x="1" y="31969"/>
                    <a:pt x="1" y="32028"/>
                  </a:cubicBezTo>
                  <a:lnTo>
                    <a:pt x="1084" y="32028"/>
                  </a:lnTo>
                  <a:cubicBezTo>
                    <a:pt x="1084" y="31969"/>
                    <a:pt x="1084" y="31897"/>
                    <a:pt x="1084" y="31838"/>
                  </a:cubicBezTo>
                  <a:cubicBezTo>
                    <a:pt x="1084" y="14883"/>
                    <a:pt x="14872" y="1084"/>
                    <a:pt x="31826" y="1084"/>
                  </a:cubicBezTo>
                  <a:cubicBezTo>
                    <a:pt x="31874" y="1084"/>
                    <a:pt x="31909" y="1096"/>
                    <a:pt x="31957" y="1096"/>
                  </a:cubicBezTo>
                  <a:lnTo>
                    <a:pt x="31957"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5" name="Google Shape;2945;p23"/>
            <p:cNvSpPr/>
            <p:nvPr/>
          </p:nvSpPr>
          <p:spPr>
            <a:xfrm>
              <a:off x="6744575" y="4254075"/>
              <a:ext cx="637300" cy="638800"/>
            </a:xfrm>
            <a:custGeom>
              <a:avLst/>
              <a:gdLst/>
              <a:ahLst/>
              <a:cxnLst/>
              <a:rect l="l" t="t" r="r" b="b"/>
              <a:pathLst>
                <a:path w="25492" h="25552" extrusionOk="0">
                  <a:moveTo>
                    <a:pt x="25361" y="0"/>
                  </a:moveTo>
                  <a:cubicBezTo>
                    <a:pt x="11383" y="0"/>
                    <a:pt x="1" y="11371"/>
                    <a:pt x="1" y="25361"/>
                  </a:cubicBezTo>
                  <a:cubicBezTo>
                    <a:pt x="1" y="25420"/>
                    <a:pt x="13" y="25492"/>
                    <a:pt x="13" y="25551"/>
                  </a:cubicBezTo>
                  <a:lnTo>
                    <a:pt x="1096" y="25551"/>
                  </a:lnTo>
                  <a:cubicBezTo>
                    <a:pt x="1096" y="25492"/>
                    <a:pt x="1096" y="25420"/>
                    <a:pt x="1096" y="25361"/>
                  </a:cubicBezTo>
                  <a:cubicBezTo>
                    <a:pt x="1096" y="11978"/>
                    <a:pt x="11978" y="1084"/>
                    <a:pt x="25361" y="1084"/>
                  </a:cubicBezTo>
                  <a:cubicBezTo>
                    <a:pt x="25409" y="1084"/>
                    <a:pt x="25444" y="1096"/>
                    <a:pt x="25492" y="1096"/>
                  </a:cubicBezTo>
                  <a:lnTo>
                    <a:pt x="25492"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6" name="Google Shape;2946;p23"/>
            <p:cNvSpPr/>
            <p:nvPr/>
          </p:nvSpPr>
          <p:spPr>
            <a:xfrm>
              <a:off x="6906500" y="4416000"/>
              <a:ext cx="475375" cy="476875"/>
            </a:xfrm>
            <a:custGeom>
              <a:avLst/>
              <a:gdLst/>
              <a:ahLst/>
              <a:cxnLst/>
              <a:rect l="l" t="t" r="r" b="b"/>
              <a:pathLst>
                <a:path w="19015" h="19075" extrusionOk="0">
                  <a:moveTo>
                    <a:pt x="18884" y="0"/>
                  </a:moveTo>
                  <a:cubicBezTo>
                    <a:pt x="8478" y="0"/>
                    <a:pt x="1" y="8466"/>
                    <a:pt x="1" y="18884"/>
                  </a:cubicBezTo>
                  <a:cubicBezTo>
                    <a:pt x="1" y="18943"/>
                    <a:pt x="13" y="19015"/>
                    <a:pt x="13" y="19074"/>
                  </a:cubicBezTo>
                  <a:lnTo>
                    <a:pt x="1096" y="19074"/>
                  </a:lnTo>
                  <a:cubicBezTo>
                    <a:pt x="1096" y="19015"/>
                    <a:pt x="1096" y="18943"/>
                    <a:pt x="1096" y="18884"/>
                  </a:cubicBezTo>
                  <a:cubicBezTo>
                    <a:pt x="1096" y="9073"/>
                    <a:pt x="9073" y="1084"/>
                    <a:pt x="18884" y="1084"/>
                  </a:cubicBezTo>
                  <a:lnTo>
                    <a:pt x="19015" y="1084"/>
                  </a:lnTo>
                  <a:lnTo>
                    <a:pt x="19015"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7" name="Google Shape;2947;p23"/>
            <p:cNvSpPr/>
            <p:nvPr/>
          </p:nvSpPr>
          <p:spPr>
            <a:xfrm>
              <a:off x="7068425" y="4577925"/>
              <a:ext cx="313450" cy="314950"/>
            </a:xfrm>
            <a:custGeom>
              <a:avLst/>
              <a:gdLst/>
              <a:ahLst/>
              <a:cxnLst/>
              <a:rect l="l" t="t" r="r" b="b"/>
              <a:pathLst>
                <a:path w="12538" h="12598" extrusionOk="0">
                  <a:moveTo>
                    <a:pt x="12407" y="0"/>
                  </a:moveTo>
                  <a:cubicBezTo>
                    <a:pt x="5573" y="0"/>
                    <a:pt x="1" y="5561"/>
                    <a:pt x="1" y="12407"/>
                  </a:cubicBezTo>
                  <a:cubicBezTo>
                    <a:pt x="1" y="12466"/>
                    <a:pt x="13" y="12538"/>
                    <a:pt x="13" y="12597"/>
                  </a:cubicBezTo>
                  <a:lnTo>
                    <a:pt x="1096" y="12597"/>
                  </a:lnTo>
                  <a:cubicBezTo>
                    <a:pt x="1096" y="12538"/>
                    <a:pt x="1096" y="12466"/>
                    <a:pt x="1096" y="12407"/>
                  </a:cubicBezTo>
                  <a:cubicBezTo>
                    <a:pt x="1096" y="6168"/>
                    <a:pt x="6168" y="1084"/>
                    <a:pt x="12407" y="1084"/>
                  </a:cubicBezTo>
                  <a:lnTo>
                    <a:pt x="12538" y="1084"/>
                  </a:lnTo>
                  <a:lnTo>
                    <a:pt x="12538"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8" name="Google Shape;2948;p23"/>
            <p:cNvSpPr/>
            <p:nvPr/>
          </p:nvSpPr>
          <p:spPr>
            <a:xfrm>
              <a:off x="7230350" y="4739850"/>
              <a:ext cx="151525" cy="153025"/>
            </a:xfrm>
            <a:custGeom>
              <a:avLst/>
              <a:gdLst/>
              <a:ahLst/>
              <a:cxnLst/>
              <a:rect l="l" t="t" r="r" b="b"/>
              <a:pathLst>
                <a:path w="6061" h="6121" extrusionOk="0">
                  <a:moveTo>
                    <a:pt x="5930" y="0"/>
                  </a:moveTo>
                  <a:cubicBezTo>
                    <a:pt x="2668" y="0"/>
                    <a:pt x="1" y="2655"/>
                    <a:pt x="1" y="5930"/>
                  </a:cubicBezTo>
                  <a:cubicBezTo>
                    <a:pt x="1" y="5989"/>
                    <a:pt x="13" y="6061"/>
                    <a:pt x="13" y="6120"/>
                  </a:cubicBezTo>
                  <a:lnTo>
                    <a:pt x="1096" y="6120"/>
                  </a:lnTo>
                  <a:cubicBezTo>
                    <a:pt x="1096" y="6061"/>
                    <a:pt x="1096" y="5989"/>
                    <a:pt x="1096" y="5930"/>
                  </a:cubicBezTo>
                  <a:cubicBezTo>
                    <a:pt x="1096" y="3263"/>
                    <a:pt x="3263" y="1084"/>
                    <a:pt x="5930" y="1084"/>
                  </a:cubicBezTo>
                  <a:cubicBezTo>
                    <a:pt x="5978" y="1084"/>
                    <a:pt x="6013" y="1096"/>
                    <a:pt x="6061" y="1096"/>
                  </a:cubicBezTo>
                  <a:lnTo>
                    <a:pt x="6061"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9" name="Google Shape;2949;p23"/>
            <p:cNvSpPr/>
            <p:nvPr/>
          </p:nvSpPr>
          <p:spPr>
            <a:xfrm>
              <a:off x="2673250" y="4360650"/>
              <a:ext cx="281900" cy="247625"/>
            </a:xfrm>
            <a:custGeom>
              <a:avLst/>
              <a:gdLst/>
              <a:ahLst/>
              <a:cxnLst/>
              <a:rect l="l" t="t" r="r" b="b"/>
              <a:pathLst>
                <a:path w="11276" h="9905" extrusionOk="0">
                  <a:moveTo>
                    <a:pt x="5640" y="1760"/>
                  </a:moveTo>
                  <a:cubicBezTo>
                    <a:pt x="6663" y="1760"/>
                    <a:pt x="7670" y="2252"/>
                    <a:pt x="8287" y="3167"/>
                  </a:cubicBezTo>
                  <a:cubicBezTo>
                    <a:pt x="9275" y="4631"/>
                    <a:pt x="8894" y="6620"/>
                    <a:pt x="7430" y="7608"/>
                  </a:cubicBezTo>
                  <a:cubicBezTo>
                    <a:pt x="6882" y="7973"/>
                    <a:pt x="6262" y="8148"/>
                    <a:pt x="5648" y="8148"/>
                  </a:cubicBezTo>
                  <a:cubicBezTo>
                    <a:pt x="4619" y="8148"/>
                    <a:pt x="3607" y="7656"/>
                    <a:pt x="2989" y="6739"/>
                  </a:cubicBezTo>
                  <a:cubicBezTo>
                    <a:pt x="2000" y="5274"/>
                    <a:pt x="2393" y="3298"/>
                    <a:pt x="3858" y="2310"/>
                  </a:cubicBezTo>
                  <a:cubicBezTo>
                    <a:pt x="4403" y="1938"/>
                    <a:pt x="5024" y="1760"/>
                    <a:pt x="5640" y="1760"/>
                  </a:cubicBezTo>
                  <a:close/>
                  <a:moveTo>
                    <a:pt x="5632" y="1"/>
                  </a:moveTo>
                  <a:cubicBezTo>
                    <a:pt x="4679" y="1"/>
                    <a:pt x="3717" y="274"/>
                    <a:pt x="2869" y="845"/>
                  </a:cubicBezTo>
                  <a:cubicBezTo>
                    <a:pt x="595" y="2381"/>
                    <a:pt x="0" y="5453"/>
                    <a:pt x="1536" y="7727"/>
                  </a:cubicBezTo>
                  <a:cubicBezTo>
                    <a:pt x="2489" y="9142"/>
                    <a:pt x="4053" y="9905"/>
                    <a:pt x="5644" y="9905"/>
                  </a:cubicBezTo>
                  <a:cubicBezTo>
                    <a:pt x="6596" y="9905"/>
                    <a:pt x="7559" y="9631"/>
                    <a:pt x="8406" y="9060"/>
                  </a:cubicBezTo>
                  <a:cubicBezTo>
                    <a:pt x="10680" y="7525"/>
                    <a:pt x="11275" y="4453"/>
                    <a:pt x="9751" y="2179"/>
                  </a:cubicBezTo>
                  <a:cubicBezTo>
                    <a:pt x="8791" y="764"/>
                    <a:pt x="7224" y="1"/>
                    <a:pt x="563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0" name="Google Shape;2950;p23"/>
            <p:cNvSpPr/>
            <p:nvPr/>
          </p:nvSpPr>
          <p:spPr>
            <a:xfrm>
              <a:off x="1013200" y="3417950"/>
              <a:ext cx="47075" cy="47075"/>
            </a:xfrm>
            <a:custGeom>
              <a:avLst/>
              <a:gdLst/>
              <a:ahLst/>
              <a:cxnLst/>
              <a:rect l="l" t="t" r="r" b="b"/>
              <a:pathLst>
                <a:path w="1883" h="1883" extrusionOk="0">
                  <a:moveTo>
                    <a:pt x="941" y="1"/>
                  </a:moveTo>
                  <a:cubicBezTo>
                    <a:pt x="418" y="1"/>
                    <a:pt x="1" y="430"/>
                    <a:pt x="1" y="941"/>
                  </a:cubicBezTo>
                  <a:cubicBezTo>
                    <a:pt x="1" y="1465"/>
                    <a:pt x="418"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1" name="Google Shape;2951;p23"/>
            <p:cNvSpPr/>
            <p:nvPr/>
          </p:nvSpPr>
          <p:spPr>
            <a:xfrm>
              <a:off x="6610625" y="937900"/>
              <a:ext cx="47350" cy="47350"/>
            </a:xfrm>
            <a:custGeom>
              <a:avLst/>
              <a:gdLst/>
              <a:ahLst/>
              <a:cxnLst/>
              <a:rect l="l" t="t" r="r" b="b"/>
              <a:pathLst>
                <a:path w="1894" h="1894" extrusionOk="0">
                  <a:moveTo>
                    <a:pt x="953" y="0"/>
                  </a:moveTo>
                  <a:cubicBezTo>
                    <a:pt x="430" y="0"/>
                    <a:pt x="1" y="429"/>
                    <a:pt x="1" y="953"/>
                  </a:cubicBezTo>
                  <a:cubicBezTo>
                    <a:pt x="1" y="1465"/>
                    <a:pt x="430" y="1893"/>
                    <a:pt x="953" y="1893"/>
                  </a:cubicBezTo>
                  <a:cubicBezTo>
                    <a:pt x="1465" y="1893"/>
                    <a:pt x="1894" y="1465"/>
                    <a:pt x="1894" y="953"/>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2" name="Google Shape;2952;p23"/>
            <p:cNvSpPr/>
            <p:nvPr/>
          </p:nvSpPr>
          <p:spPr>
            <a:xfrm>
              <a:off x="1173950" y="3417950"/>
              <a:ext cx="47350" cy="47075"/>
            </a:xfrm>
            <a:custGeom>
              <a:avLst/>
              <a:gdLst/>
              <a:ahLst/>
              <a:cxnLst/>
              <a:rect l="l" t="t" r="r" b="b"/>
              <a:pathLst>
                <a:path w="1894" h="1883" extrusionOk="0">
                  <a:moveTo>
                    <a:pt x="941" y="1"/>
                  </a:moveTo>
                  <a:cubicBezTo>
                    <a:pt x="429" y="1"/>
                    <a:pt x="0" y="430"/>
                    <a:pt x="0" y="941"/>
                  </a:cubicBezTo>
                  <a:cubicBezTo>
                    <a:pt x="0" y="1465"/>
                    <a:pt x="429" y="1882"/>
                    <a:pt x="941" y="1882"/>
                  </a:cubicBezTo>
                  <a:cubicBezTo>
                    <a:pt x="1465" y="1882"/>
                    <a:pt x="1893" y="1465"/>
                    <a:pt x="1893" y="941"/>
                  </a:cubicBezTo>
                  <a:cubicBezTo>
                    <a:pt x="1893"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3" name="Google Shape;2953;p23"/>
            <p:cNvSpPr/>
            <p:nvPr/>
          </p:nvSpPr>
          <p:spPr>
            <a:xfrm>
              <a:off x="6771675" y="937900"/>
              <a:ext cx="47050" cy="47350"/>
            </a:xfrm>
            <a:custGeom>
              <a:avLst/>
              <a:gdLst/>
              <a:ahLst/>
              <a:cxnLst/>
              <a:rect l="l" t="t" r="r" b="b"/>
              <a:pathLst>
                <a:path w="1882" h="1894" extrusionOk="0">
                  <a:moveTo>
                    <a:pt x="941" y="0"/>
                  </a:moveTo>
                  <a:cubicBezTo>
                    <a:pt x="429" y="0"/>
                    <a:pt x="0" y="429"/>
                    <a:pt x="0" y="953"/>
                  </a:cubicBezTo>
                  <a:cubicBezTo>
                    <a:pt x="0" y="1465"/>
                    <a:pt x="429" y="1893"/>
                    <a:pt x="941" y="1893"/>
                  </a:cubicBezTo>
                  <a:cubicBezTo>
                    <a:pt x="1465" y="1893"/>
                    <a:pt x="1881" y="1465"/>
                    <a:pt x="1881" y="953"/>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4" name="Google Shape;2954;p23"/>
            <p:cNvSpPr/>
            <p:nvPr/>
          </p:nvSpPr>
          <p:spPr>
            <a:xfrm>
              <a:off x="1334975" y="3417950"/>
              <a:ext cx="47050" cy="47075"/>
            </a:xfrm>
            <a:custGeom>
              <a:avLst/>
              <a:gdLst/>
              <a:ahLst/>
              <a:cxnLst/>
              <a:rect l="l" t="t" r="r" b="b"/>
              <a:pathLst>
                <a:path w="1882" h="1883" extrusionOk="0">
                  <a:moveTo>
                    <a:pt x="941" y="1"/>
                  </a:moveTo>
                  <a:cubicBezTo>
                    <a:pt x="417" y="1"/>
                    <a:pt x="1" y="430"/>
                    <a:pt x="1" y="941"/>
                  </a:cubicBezTo>
                  <a:cubicBezTo>
                    <a:pt x="1" y="1465"/>
                    <a:pt x="417" y="1882"/>
                    <a:pt x="941" y="1882"/>
                  </a:cubicBezTo>
                  <a:cubicBezTo>
                    <a:pt x="1465" y="1882"/>
                    <a:pt x="1882" y="1465"/>
                    <a:pt x="1882" y="941"/>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5" name="Google Shape;2955;p23"/>
            <p:cNvSpPr/>
            <p:nvPr/>
          </p:nvSpPr>
          <p:spPr>
            <a:xfrm>
              <a:off x="6932700" y="937900"/>
              <a:ext cx="47050" cy="47350"/>
            </a:xfrm>
            <a:custGeom>
              <a:avLst/>
              <a:gdLst/>
              <a:ahLst/>
              <a:cxnLst/>
              <a:rect l="l" t="t" r="r" b="b"/>
              <a:pathLst>
                <a:path w="1882" h="1894" extrusionOk="0">
                  <a:moveTo>
                    <a:pt x="941" y="0"/>
                  </a:moveTo>
                  <a:cubicBezTo>
                    <a:pt x="417" y="0"/>
                    <a:pt x="0" y="429"/>
                    <a:pt x="0" y="953"/>
                  </a:cubicBezTo>
                  <a:cubicBezTo>
                    <a:pt x="0"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6" name="Google Shape;2956;p23"/>
            <p:cNvSpPr/>
            <p:nvPr/>
          </p:nvSpPr>
          <p:spPr>
            <a:xfrm>
              <a:off x="1496000" y="3417950"/>
              <a:ext cx="47050" cy="47075"/>
            </a:xfrm>
            <a:custGeom>
              <a:avLst/>
              <a:gdLst/>
              <a:ahLst/>
              <a:cxnLst/>
              <a:rect l="l" t="t" r="r" b="b"/>
              <a:pathLst>
                <a:path w="1882" h="1883" extrusionOk="0">
                  <a:moveTo>
                    <a:pt x="941" y="1"/>
                  </a:moveTo>
                  <a:cubicBezTo>
                    <a:pt x="418" y="1"/>
                    <a:pt x="1" y="430"/>
                    <a:pt x="1" y="941"/>
                  </a:cubicBezTo>
                  <a:cubicBezTo>
                    <a:pt x="1" y="1465"/>
                    <a:pt x="418"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7" name="Google Shape;2957;p23"/>
            <p:cNvSpPr/>
            <p:nvPr/>
          </p:nvSpPr>
          <p:spPr>
            <a:xfrm>
              <a:off x="7093425" y="937900"/>
              <a:ext cx="47075" cy="47350"/>
            </a:xfrm>
            <a:custGeom>
              <a:avLst/>
              <a:gdLst/>
              <a:ahLst/>
              <a:cxnLst/>
              <a:rect l="l" t="t" r="r" b="b"/>
              <a:pathLst>
                <a:path w="1883" h="1894" extrusionOk="0">
                  <a:moveTo>
                    <a:pt x="941" y="0"/>
                  </a:moveTo>
                  <a:cubicBezTo>
                    <a:pt x="429" y="0"/>
                    <a:pt x="1" y="429"/>
                    <a:pt x="1" y="953"/>
                  </a:cubicBezTo>
                  <a:cubicBezTo>
                    <a:pt x="1" y="1465"/>
                    <a:pt x="429"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8" name="Google Shape;2958;p23"/>
            <p:cNvSpPr/>
            <p:nvPr/>
          </p:nvSpPr>
          <p:spPr>
            <a:xfrm>
              <a:off x="1627275" y="3417950"/>
              <a:ext cx="47050" cy="47075"/>
            </a:xfrm>
            <a:custGeom>
              <a:avLst/>
              <a:gdLst/>
              <a:ahLst/>
              <a:cxnLst/>
              <a:rect l="l" t="t" r="r" b="b"/>
              <a:pathLst>
                <a:path w="1882" h="1883" extrusionOk="0">
                  <a:moveTo>
                    <a:pt x="941" y="1"/>
                  </a:moveTo>
                  <a:cubicBezTo>
                    <a:pt x="417" y="1"/>
                    <a:pt x="0" y="430"/>
                    <a:pt x="0" y="941"/>
                  </a:cubicBezTo>
                  <a:cubicBezTo>
                    <a:pt x="0" y="1465"/>
                    <a:pt x="417"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9" name="Google Shape;2959;p23"/>
            <p:cNvSpPr/>
            <p:nvPr/>
          </p:nvSpPr>
          <p:spPr>
            <a:xfrm>
              <a:off x="7224700" y="937900"/>
              <a:ext cx="47350" cy="47350"/>
            </a:xfrm>
            <a:custGeom>
              <a:avLst/>
              <a:gdLst/>
              <a:ahLst/>
              <a:cxnLst/>
              <a:rect l="l" t="t" r="r" b="b"/>
              <a:pathLst>
                <a:path w="1894" h="1894" extrusionOk="0">
                  <a:moveTo>
                    <a:pt x="953" y="0"/>
                  </a:moveTo>
                  <a:cubicBezTo>
                    <a:pt x="429" y="0"/>
                    <a:pt x="1" y="429"/>
                    <a:pt x="1" y="953"/>
                  </a:cubicBezTo>
                  <a:cubicBezTo>
                    <a:pt x="1" y="1465"/>
                    <a:pt x="429" y="1893"/>
                    <a:pt x="953" y="1893"/>
                  </a:cubicBezTo>
                  <a:cubicBezTo>
                    <a:pt x="1465" y="1893"/>
                    <a:pt x="1894" y="1465"/>
                    <a:pt x="1894" y="953"/>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0" name="Google Shape;2960;p23"/>
            <p:cNvSpPr/>
            <p:nvPr/>
          </p:nvSpPr>
          <p:spPr>
            <a:xfrm>
              <a:off x="1013200" y="3579000"/>
              <a:ext cx="47075" cy="47050"/>
            </a:xfrm>
            <a:custGeom>
              <a:avLst/>
              <a:gdLst/>
              <a:ahLst/>
              <a:cxnLst/>
              <a:rect l="l" t="t" r="r" b="b"/>
              <a:pathLst>
                <a:path w="1883" h="1882" extrusionOk="0">
                  <a:moveTo>
                    <a:pt x="941" y="0"/>
                  </a:moveTo>
                  <a:cubicBezTo>
                    <a:pt x="418" y="0"/>
                    <a:pt x="1" y="417"/>
                    <a:pt x="1" y="941"/>
                  </a:cubicBezTo>
                  <a:cubicBezTo>
                    <a:pt x="1" y="1465"/>
                    <a:pt x="418"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1" name="Google Shape;2961;p23"/>
            <p:cNvSpPr/>
            <p:nvPr/>
          </p:nvSpPr>
          <p:spPr>
            <a:xfrm>
              <a:off x="6610625" y="1098925"/>
              <a:ext cx="47350" cy="47050"/>
            </a:xfrm>
            <a:custGeom>
              <a:avLst/>
              <a:gdLst/>
              <a:ahLst/>
              <a:cxnLst/>
              <a:rect l="l" t="t" r="r" b="b"/>
              <a:pathLst>
                <a:path w="1894" h="1882" extrusionOk="0">
                  <a:moveTo>
                    <a:pt x="953" y="1"/>
                  </a:moveTo>
                  <a:cubicBezTo>
                    <a:pt x="430" y="1"/>
                    <a:pt x="1" y="429"/>
                    <a:pt x="1" y="941"/>
                  </a:cubicBezTo>
                  <a:cubicBezTo>
                    <a:pt x="1" y="1465"/>
                    <a:pt x="430" y="1882"/>
                    <a:pt x="953" y="1882"/>
                  </a:cubicBezTo>
                  <a:cubicBezTo>
                    <a:pt x="1465" y="1882"/>
                    <a:pt x="1894" y="1465"/>
                    <a:pt x="1894" y="941"/>
                  </a:cubicBezTo>
                  <a:cubicBezTo>
                    <a:pt x="1894" y="429"/>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2" name="Google Shape;2962;p23"/>
            <p:cNvSpPr/>
            <p:nvPr/>
          </p:nvSpPr>
          <p:spPr>
            <a:xfrm>
              <a:off x="1173950" y="3579000"/>
              <a:ext cx="47350" cy="47050"/>
            </a:xfrm>
            <a:custGeom>
              <a:avLst/>
              <a:gdLst/>
              <a:ahLst/>
              <a:cxnLst/>
              <a:rect l="l" t="t" r="r" b="b"/>
              <a:pathLst>
                <a:path w="1894" h="1882" extrusionOk="0">
                  <a:moveTo>
                    <a:pt x="941" y="0"/>
                  </a:moveTo>
                  <a:cubicBezTo>
                    <a:pt x="429" y="0"/>
                    <a:pt x="0" y="417"/>
                    <a:pt x="0" y="941"/>
                  </a:cubicBezTo>
                  <a:cubicBezTo>
                    <a:pt x="0" y="1465"/>
                    <a:pt x="429" y="1881"/>
                    <a:pt x="941" y="1881"/>
                  </a:cubicBezTo>
                  <a:cubicBezTo>
                    <a:pt x="1465" y="1881"/>
                    <a:pt x="1893" y="1465"/>
                    <a:pt x="1893" y="941"/>
                  </a:cubicBezTo>
                  <a:cubicBezTo>
                    <a:pt x="1893"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3" name="Google Shape;2963;p23"/>
            <p:cNvSpPr/>
            <p:nvPr/>
          </p:nvSpPr>
          <p:spPr>
            <a:xfrm>
              <a:off x="6771675" y="1098925"/>
              <a:ext cx="47050" cy="47050"/>
            </a:xfrm>
            <a:custGeom>
              <a:avLst/>
              <a:gdLst/>
              <a:ahLst/>
              <a:cxnLst/>
              <a:rect l="l" t="t" r="r" b="b"/>
              <a:pathLst>
                <a:path w="1882" h="1882" extrusionOk="0">
                  <a:moveTo>
                    <a:pt x="941" y="1"/>
                  </a:moveTo>
                  <a:cubicBezTo>
                    <a:pt x="429" y="1"/>
                    <a:pt x="0" y="429"/>
                    <a:pt x="0" y="941"/>
                  </a:cubicBezTo>
                  <a:cubicBezTo>
                    <a:pt x="0" y="1465"/>
                    <a:pt x="429" y="1882"/>
                    <a:pt x="941" y="1882"/>
                  </a:cubicBezTo>
                  <a:cubicBezTo>
                    <a:pt x="1465" y="1882"/>
                    <a:pt x="1881" y="1465"/>
                    <a:pt x="1881" y="941"/>
                  </a:cubicBezTo>
                  <a:cubicBezTo>
                    <a:pt x="1881" y="429"/>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4" name="Google Shape;2964;p23"/>
            <p:cNvSpPr/>
            <p:nvPr/>
          </p:nvSpPr>
          <p:spPr>
            <a:xfrm>
              <a:off x="1334975" y="3579000"/>
              <a:ext cx="47050" cy="47050"/>
            </a:xfrm>
            <a:custGeom>
              <a:avLst/>
              <a:gdLst/>
              <a:ahLst/>
              <a:cxnLst/>
              <a:rect l="l" t="t" r="r" b="b"/>
              <a:pathLst>
                <a:path w="1882" h="1882" extrusionOk="0">
                  <a:moveTo>
                    <a:pt x="941" y="0"/>
                  </a:moveTo>
                  <a:cubicBezTo>
                    <a:pt x="417" y="0"/>
                    <a:pt x="1" y="417"/>
                    <a:pt x="1" y="941"/>
                  </a:cubicBezTo>
                  <a:cubicBezTo>
                    <a:pt x="1" y="1465"/>
                    <a:pt x="417" y="1881"/>
                    <a:pt x="941" y="1881"/>
                  </a:cubicBezTo>
                  <a:cubicBezTo>
                    <a:pt x="1465" y="1881"/>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5" name="Google Shape;2965;p23"/>
            <p:cNvSpPr/>
            <p:nvPr/>
          </p:nvSpPr>
          <p:spPr>
            <a:xfrm>
              <a:off x="6932700" y="1098925"/>
              <a:ext cx="47050" cy="47050"/>
            </a:xfrm>
            <a:custGeom>
              <a:avLst/>
              <a:gdLst/>
              <a:ahLst/>
              <a:cxnLst/>
              <a:rect l="l" t="t" r="r" b="b"/>
              <a:pathLst>
                <a:path w="1882" h="1882" extrusionOk="0">
                  <a:moveTo>
                    <a:pt x="941" y="1"/>
                  </a:moveTo>
                  <a:cubicBezTo>
                    <a:pt x="417" y="1"/>
                    <a:pt x="0" y="429"/>
                    <a:pt x="0" y="941"/>
                  </a:cubicBezTo>
                  <a:cubicBezTo>
                    <a:pt x="0" y="1465"/>
                    <a:pt x="417" y="1882"/>
                    <a:pt x="941" y="1882"/>
                  </a:cubicBezTo>
                  <a:cubicBezTo>
                    <a:pt x="1453" y="1882"/>
                    <a:pt x="1882" y="1465"/>
                    <a:pt x="1882" y="941"/>
                  </a:cubicBezTo>
                  <a:cubicBezTo>
                    <a:pt x="1882" y="429"/>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6" name="Google Shape;2966;p23"/>
            <p:cNvSpPr/>
            <p:nvPr/>
          </p:nvSpPr>
          <p:spPr>
            <a:xfrm>
              <a:off x="1496000" y="3579000"/>
              <a:ext cx="47050" cy="47050"/>
            </a:xfrm>
            <a:custGeom>
              <a:avLst/>
              <a:gdLst/>
              <a:ahLst/>
              <a:cxnLst/>
              <a:rect l="l" t="t" r="r" b="b"/>
              <a:pathLst>
                <a:path w="1882" h="1882" extrusionOk="0">
                  <a:moveTo>
                    <a:pt x="941" y="0"/>
                  </a:moveTo>
                  <a:cubicBezTo>
                    <a:pt x="418" y="0"/>
                    <a:pt x="1" y="417"/>
                    <a:pt x="1" y="941"/>
                  </a:cubicBezTo>
                  <a:cubicBezTo>
                    <a:pt x="1" y="1465"/>
                    <a:pt x="418"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7" name="Google Shape;2967;p23"/>
            <p:cNvSpPr/>
            <p:nvPr/>
          </p:nvSpPr>
          <p:spPr>
            <a:xfrm>
              <a:off x="7093425" y="1098925"/>
              <a:ext cx="47075" cy="47050"/>
            </a:xfrm>
            <a:custGeom>
              <a:avLst/>
              <a:gdLst/>
              <a:ahLst/>
              <a:cxnLst/>
              <a:rect l="l" t="t" r="r" b="b"/>
              <a:pathLst>
                <a:path w="1883" h="1882" extrusionOk="0">
                  <a:moveTo>
                    <a:pt x="941" y="1"/>
                  </a:moveTo>
                  <a:cubicBezTo>
                    <a:pt x="429" y="1"/>
                    <a:pt x="1" y="429"/>
                    <a:pt x="1" y="941"/>
                  </a:cubicBezTo>
                  <a:cubicBezTo>
                    <a:pt x="1" y="1465"/>
                    <a:pt x="429" y="1882"/>
                    <a:pt x="941" y="1882"/>
                  </a:cubicBezTo>
                  <a:cubicBezTo>
                    <a:pt x="1465" y="1882"/>
                    <a:pt x="1882" y="1465"/>
                    <a:pt x="1882" y="941"/>
                  </a:cubicBezTo>
                  <a:cubicBezTo>
                    <a:pt x="1882" y="429"/>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8" name="Google Shape;2968;p23"/>
            <p:cNvSpPr/>
            <p:nvPr/>
          </p:nvSpPr>
          <p:spPr>
            <a:xfrm>
              <a:off x="1627275" y="3579000"/>
              <a:ext cx="47050" cy="47050"/>
            </a:xfrm>
            <a:custGeom>
              <a:avLst/>
              <a:gdLst/>
              <a:ahLst/>
              <a:cxnLst/>
              <a:rect l="l" t="t" r="r" b="b"/>
              <a:pathLst>
                <a:path w="1882" h="1882" extrusionOk="0">
                  <a:moveTo>
                    <a:pt x="941" y="0"/>
                  </a:moveTo>
                  <a:cubicBezTo>
                    <a:pt x="417" y="0"/>
                    <a:pt x="0" y="417"/>
                    <a:pt x="0" y="941"/>
                  </a:cubicBezTo>
                  <a:cubicBezTo>
                    <a:pt x="0" y="1465"/>
                    <a:pt x="417"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9" name="Google Shape;2969;p23"/>
            <p:cNvSpPr/>
            <p:nvPr/>
          </p:nvSpPr>
          <p:spPr>
            <a:xfrm>
              <a:off x="7224700" y="1098925"/>
              <a:ext cx="47350" cy="47050"/>
            </a:xfrm>
            <a:custGeom>
              <a:avLst/>
              <a:gdLst/>
              <a:ahLst/>
              <a:cxnLst/>
              <a:rect l="l" t="t" r="r" b="b"/>
              <a:pathLst>
                <a:path w="1894" h="1882" extrusionOk="0">
                  <a:moveTo>
                    <a:pt x="953" y="1"/>
                  </a:moveTo>
                  <a:cubicBezTo>
                    <a:pt x="429" y="1"/>
                    <a:pt x="1" y="429"/>
                    <a:pt x="1" y="941"/>
                  </a:cubicBezTo>
                  <a:cubicBezTo>
                    <a:pt x="1" y="1465"/>
                    <a:pt x="429" y="1882"/>
                    <a:pt x="953" y="1882"/>
                  </a:cubicBezTo>
                  <a:cubicBezTo>
                    <a:pt x="1465" y="1882"/>
                    <a:pt x="1894" y="1465"/>
                    <a:pt x="1894" y="941"/>
                  </a:cubicBezTo>
                  <a:cubicBezTo>
                    <a:pt x="1894" y="429"/>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0" name="Google Shape;2970;p23"/>
            <p:cNvSpPr/>
            <p:nvPr/>
          </p:nvSpPr>
          <p:spPr>
            <a:xfrm>
              <a:off x="1013200" y="3740025"/>
              <a:ext cx="47075" cy="47050"/>
            </a:xfrm>
            <a:custGeom>
              <a:avLst/>
              <a:gdLst/>
              <a:ahLst/>
              <a:cxnLst/>
              <a:rect l="l" t="t" r="r" b="b"/>
              <a:pathLst>
                <a:path w="1883" h="1882" extrusionOk="0">
                  <a:moveTo>
                    <a:pt x="941" y="0"/>
                  </a:moveTo>
                  <a:cubicBezTo>
                    <a:pt x="418" y="0"/>
                    <a:pt x="1" y="417"/>
                    <a:pt x="1" y="941"/>
                  </a:cubicBezTo>
                  <a:cubicBezTo>
                    <a:pt x="1" y="1465"/>
                    <a:pt x="418"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1" name="Google Shape;2971;p23"/>
            <p:cNvSpPr/>
            <p:nvPr/>
          </p:nvSpPr>
          <p:spPr>
            <a:xfrm>
              <a:off x="6610625" y="1259950"/>
              <a:ext cx="47350" cy="47075"/>
            </a:xfrm>
            <a:custGeom>
              <a:avLst/>
              <a:gdLst/>
              <a:ahLst/>
              <a:cxnLst/>
              <a:rect l="l" t="t" r="r" b="b"/>
              <a:pathLst>
                <a:path w="1894" h="1883" extrusionOk="0">
                  <a:moveTo>
                    <a:pt x="953" y="1"/>
                  </a:moveTo>
                  <a:cubicBezTo>
                    <a:pt x="430" y="1"/>
                    <a:pt x="1" y="418"/>
                    <a:pt x="1" y="941"/>
                  </a:cubicBezTo>
                  <a:cubicBezTo>
                    <a:pt x="1" y="1465"/>
                    <a:pt x="430" y="1882"/>
                    <a:pt x="953" y="1882"/>
                  </a:cubicBezTo>
                  <a:cubicBezTo>
                    <a:pt x="1465" y="1882"/>
                    <a:pt x="1894" y="1465"/>
                    <a:pt x="1894" y="941"/>
                  </a:cubicBezTo>
                  <a:cubicBezTo>
                    <a:pt x="1894"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2" name="Google Shape;2972;p23"/>
            <p:cNvSpPr/>
            <p:nvPr/>
          </p:nvSpPr>
          <p:spPr>
            <a:xfrm>
              <a:off x="1173950" y="3740025"/>
              <a:ext cx="47350" cy="47050"/>
            </a:xfrm>
            <a:custGeom>
              <a:avLst/>
              <a:gdLst/>
              <a:ahLst/>
              <a:cxnLst/>
              <a:rect l="l" t="t" r="r" b="b"/>
              <a:pathLst>
                <a:path w="1894" h="1882" extrusionOk="0">
                  <a:moveTo>
                    <a:pt x="941" y="0"/>
                  </a:moveTo>
                  <a:cubicBezTo>
                    <a:pt x="429" y="0"/>
                    <a:pt x="0" y="417"/>
                    <a:pt x="0" y="941"/>
                  </a:cubicBezTo>
                  <a:cubicBezTo>
                    <a:pt x="0" y="1465"/>
                    <a:pt x="429" y="1882"/>
                    <a:pt x="941" y="1882"/>
                  </a:cubicBezTo>
                  <a:cubicBezTo>
                    <a:pt x="1465" y="1882"/>
                    <a:pt x="1893" y="1465"/>
                    <a:pt x="1893" y="941"/>
                  </a:cubicBezTo>
                  <a:cubicBezTo>
                    <a:pt x="1893"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3" name="Google Shape;2973;p23"/>
            <p:cNvSpPr/>
            <p:nvPr/>
          </p:nvSpPr>
          <p:spPr>
            <a:xfrm>
              <a:off x="6771675" y="1259950"/>
              <a:ext cx="47050" cy="47075"/>
            </a:xfrm>
            <a:custGeom>
              <a:avLst/>
              <a:gdLst/>
              <a:ahLst/>
              <a:cxnLst/>
              <a:rect l="l" t="t" r="r" b="b"/>
              <a:pathLst>
                <a:path w="1882" h="1883" extrusionOk="0">
                  <a:moveTo>
                    <a:pt x="941" y="1"/>
                  </a:moveTo>
                  <a:cubicBezTo>
                    <a:pt x="429" y="1"/>
                    <a:pt x="0" y="418"/>
                    <a:pt x="0" y="941"/>
                  </a:cubicBezTo>
                  <a:cubicBezTo>
                    <a:pt x="0" y="1465"/>
                    <a:pt x="429" y="1882"/>
                    <a:pt x="941" y="1882"/>
                  </a:cubicBezTo>
                  <a:cubicBezTo>
                    <a:pt x="1465" y="1882"/>
                    <a:pt x="1881" y="1465"/>
                    <a:pt x="1881" y="941"/>
                  </a:cubicBezTo>
                  <a:cubicBezTo>
                    <a:pt x="1881"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4" name="Google Shape;2974;p23"/>
            <p:cNvSpPr/>
            <p:nvPr/>
          </p:nvSpPr>
          <p:spPr>
            <a:xfrm>
              <a:off x="1334975" y="3740025"/>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5" name="Google Shape;2975;p23"/>
            <p:cNvSpPr/>
            <p:nvPr/>
          </p:nvSpPr>
          <p:spPr>
            <a:xfrm>
              <a:off x="6932700" y="1259950"/>
              <a:ext cx="47050" cy="47075"/>
            </a:xfrm>
            <a:custGeom>
              <a:avLst/>
              <a:gdLst/>
              <a:ahLst/>
              <a:cxnLst/>
              <a:rect l="l" t="t" r="r" b="b"/>
              <a:pathLst>
                <a:path w="1882" h="1883" extrusionOk="0">
                  <a:moveTo>
                    <a:pt x="941" y="1"/>
                  </a:moveTo>
                  <a:cubicBezTo>
                    <a:pt x="417" y="1"/>
                    <a:pt x="0" y="418"/>
                    <a:pt x="0" y="941"/>
                  </a:cubicBezTo>
                  <a:cubicBezTo>
                    <a:pt x="0" y="1465"/>
                    <a:pt x="417" y="1882"/>
                    <a:pt x="941" y="1882"/>
                  </a:cubicBezTo>
                  <a:cubicBezTo>
                    <a:pt x="1453" y="1882"/>
                    <a:pt x="1882" y="1465"/>
                    <a:pt x="1882" y="941"/>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6" name="Google Shape;2976;p23"/>
            <p:cNvSpPr/>
            <p:nvPr/>
          </p:nvSpPr>
          <p:spPr>
            <a:xfrm>
              <a:off x="1496000" y="3740025"/>
              <a:ext cx="47050" cy="47050"/>
            </a:xfrm>
            <a:custGeom>
              <a:avLst/>
              <a:gdLst/>
              <a:ahLst/>
              <a:cxnLst/>
              <a:rect l="l" t="t" r="r" b="b"/>
              <a:pathLst>
                <a:path w="1882" h="1882" extrusionOk="0">
                  <a:moveTo>
                    <a:pt x="941" y="0"/>
                  </a:moveTo>
                  <a:cubicBezTo>
                    <a:pt x="418" y="0"/>
                    <a:pt x="1" y="417"/>
                    <a:pt x="1" y="941"/>
                  </a:cubicBezTo>
                  <a:cubicBezTo>
                    <a:pt x="1" y="1465"/>
                    <a:pt x="418"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7" name="Google Shape;2977;p23"/>
            <p:cNvSpPr/>
            <p:nvPr/>
          </p:nvSpPr>
          <p:spPr>
            <a:xfrm>
              <a:off x="7093425" y="1259950"/>
              <a:ext cx="47075" cy="47075"/>
            </a:xfrm>
            <a:custGeom>
              <a:avLst/>
              <a:gdLst/>
              <a:ahLst/>
              <a:cxnLst/>
              <a:rect l="l" t="t" r="r" b="b"/>
              <a:pathLst>
                <a:path w="1883" h="1883" extrusionOk="0">
                  <a:moveTo>
                    <a:pt x="941" y="1"/>
                  </a:moveTo>
                  <a:cubicBezTo>
                    <a:pt x="429" y="1"/>
                    <a:pt x="1" y="418"/>
                    <a:pt x="1" y="941"/>
                  </a:cubicBezTo>
                  <a:cubicBezTo>
                    <a:pt x="1" y="1465"/>
                    <a:pt x="429" y="1882"/>
                    <a:pt x="941" y="1882"/>
                  </a:cubicBezTo>
                  <a:cubicBezTo>
                    <a:pt x="1465" y="1882"/>
                    <a:pt x="1882" y="1465"/>
                    <a:pt x="1882" y="941"/>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8" name="Google Shape;2978;p23"/>
            <p:cNvSpPr/>
            <p:nvPr/>
          </p:nvSpPr>
          <p:spPr>
            <a:xfrm>
              <a:off x="1627275" y="3740025"/>
              <a:ext cx="47050" cy="47050"/>
            </a:xfrm>
            <a:custGeom>
              <a:avLst/>
              <a:gdLst/>
              <a:ahLst/>
              <a:cxnLst/>
              <a:rect l="l" t="t" r="r" b="b"/>
              <a:pathLst>
                <a:path w="1882" h="1882" extrusionOk="0">
                  <a:moveTo>
                    <a:pt x="941" y="0"/>
                  </a:moveTo>
                  <a:cubicBezTo>
                    <a:pt x="417" y="0"/>
                    <a:pt x="0" y="417"/>
                    <a:pt x="0" y="941"/>
                  </a:cubicBezTo>
                  <a:cubicBezTo>
                    <a:pt x="0"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9" name="Google Shape;2979;p23"/>
            <p:cNvSpPr/>
            <p:nvPr/>
          </p:nvSpPr>
          <p:spPr>
            <a:xfrm>
              <a:off x="7224700" y="1259950"/>
              <a:ext cx="47350" cy="47075"/>
            </a:xfrm>
            <a:custGeom>
              <a:avLst/>
              <a:gdLst/>
              <a:ahLst/>
              <a:cxnLst/>
              <a:rect l="l" t="t" r="r" b="b"/>
              <a:pathLst>
                <a:path w="1894" h="1883" extrusionOk="0">
                  <a:moveTo>
                    <a:pt x="953" y="1"/>
                  </a:moveTo>
                  <a:cubicBezTo>
                    <a:pt x="429" y="1"/>
                    <a:pt x="1" y="418"/>
                    <a:pt x="1" y="941"/>
                  </a:cubicBezTo>
                  <a:cubicBezTo>
                    <a:pt x="1" y="1465"/>
                    <a:pt x="429" y="1882"/>
                    <a:pt x="953" y="1882"/>
                  </a:cubicBezTo>
                  <a:cubicBezTo>
                    <a:pt x="1465" y="1882"/>
                    <a:pt x="1894" y="1465"/>
                    <a:pt x="1894" y="941"/>
                  </a:cubicBezTo>
                  <a:cubicBezTo>
                    <a:pt x="1894"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0" name="Google Shape;2980;p23"/>
            <p:cNvSpPr/>
            <p:nvPr/>
          </p:nvSpPr>
          <p:spPr>
            <a:xfrm>
              <a:off x="1013200" y="3901050"/>
              <a:ext cx="47075" cy="47050"/>
            </a:xfrm>
            <a:custGeom>
              <a:avLst/>
              <a:gdLst/>
              <a:ahLst/>
              <a:cxnLst/>
              <a:rect l="l" t="t" r="r" b="b"/>
              <a:pathLst>
                <a:path w="1883" h="1882" extrusionOk="0">
                  <a:moveTo>
                    <a:pt x="941" y="1"/>
                  </a:moveTo>
                  <a:cubicBezTo>
                    <a:pt x="418" y="1"/>
                    <a:pt x="1" y="417"/>
                    <a:pt x="1" y="941"/>
                  </a:cubicBezTo>
                  <a:cubicBezTo>
                    <a:pt x="1" y="1453"/>
                    <a:pt x="418"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1" name="Google Shape;2981;p23"/>
            <p:cNvSpPr/>
            <p:nvPr/>
          </p:nvSpPr>
          <p:spPr>
            <a:xfrm>
              <a:off x="6610625" y="1421000"/>
              <a:ext cx="47350" cy="47050"/>
            </a:xfrm>
            <a:custGeom>
              <a:avLst/>
              <a:gdLst/>
              <a:ahLst/>
              <a:cxnLst/>
              <a:rect l="l" t="t" r="r" b="b"/>
              <a:pathLst>
                <a:path w="1894" h="1882" extrusionOk="0">
                  <a:moveTo>
                    <a:pt x="953" y="0"/>
                  </a:moveTo>
                  <a:cubicBezTo>
                    <a:pt x="430" y="0"/>
                    <a:pt x="1" y="417"/>
                    <a:pt x="1" y="941"/>
                  </a:cubicBezTo>
                  <a:cubicBezTo>
                    <a:pt x="1" y="1453"/>
                    <a:pt x="430" y="1881"/>
                    <a:pt x="953" y="1881"/>
                  </a:cubicBezTo>
                  <a:cubicBezTo>
                    <a:pt x="1465" y="1881"/>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2" name="Google Shape;2982;p23"/>
            <p:cNvSpPr/>
            <p:nvPr/>
          </p:nvSpPr>
          <p:spPr>
            <a:xfrm>
              <a:off x="1173950" y="3901050"/>
              <a:ext cx="47350" cy="47050"/>
            </a:xfrm>
            <a:custGeom>
              <a:avLst/>
              <a:gdLst/>
              <a:ahLst/>
              <a:cxnLst/>
              <a:rect l="l" t="t" r="r" b="b"/>
              <a:pathLst>
                <a:path w="1894" h="1882" extrusionOk="0">
                  <a:moveTo>
                    <a:pt x="941" y="1"/>
                  </a:moveTo>
                  <a:cubicBezTo>
                    <a:pt x="429" y="1"/>
                    <a:pt x="0" y="417"/>
                    <a:pt x="0" y="941"/>
                  </a:cubicBezTo>
                  <a:cubicBezTo>
                    <a:pt x="0" y="1453"/>
                    <a:pt x="429" y="1882"/>
                    <a:pt x="941" y="1882"/>
                  </a:cubicBezTo>
                  <a:cubicBezTo>
                    <a:pt x="1465" y="1882"/>
                    <a:pt x="1893" y="1453"/>
                    <a:pt x="1893" y="941"/>
                  </a:cubicBezTo>
                  <a:cubicBezTo>
                    <a:pt x="1893"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3" name="Google Shape;2983;p23"/>
            <p:cNvSpPr/>
            <p:nvPr/>
          </p:nvSpPr>
          <p:spPr>
            <a:xfrm>
              <a:off x="6771675" y="1421000"/>
              <a:ext cx="47050" cy="47050"/>
            </a:xfrm>
            <a:custGeom>
              <a:avLst/>
              <a:gdLst/>
              <a:ahLst/>
              <a:cxnLst/>
              <a:rect l="l" t="t" r="r" b="b"/>
              <a:pathLst>
                <a:path w="1882" h="1882" extrusionOk="0">
                  <a:moveTo>
                    <a:pt x="941" y="0"/>
                  </a:moveTo>
                  <a:cubicBezTo>
                    <a:pt x="429" y="0"/>
                    <a:pt x="0" y="417"/>
                    <a:pt x="0" y="941"/>
                  </a:cubicBezTo>
                  <a:cubicBezTo>
                    <a:pt x="0" y="1453"/>
                    <a:pt x="429" y="1881"/>
                    <a:pt x="941" y="1881"/>
                  </a:cubicBezTo>
                  <a:cubicBezTo>
                    <a:pt x="1465" y="1881"/>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4" name="Google Shape;2984;p23"/>
            <p:cNvSpPr/>
            <p:nvPr/>
          </p:nvSpPr>
          <p:spPr>
            <a:xfrm>
              <a:off x="1334975" y="39010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5" name="Google Shape;2985;p23"/>
            <p:cNvSpPr/>
            <p:nvPr/>
          </p:nvSpPr>
          <p:spPr>
            <a:xfrm>
              <a:off x="6932700" y="1421000"/>
              <a:ext cx="47050" cy="47050"/>
            </a:xfrm>
            <a:custGeom>
              <a:avLst/>
              <a:gdLst/>
              <a:ahLst/>
              <a:cxnLst/>
              <a:rect l="l" t="t" r="r" b="b"/>
              <a:pathLst>
                <a:path w="1882" h="1882" extrusionOk="0">
                  <a:moveTo>
                    <a:pt x="941" y="0"/>
                  </a:moveTo>
                  <a:cubicBezTo>
                    <a:pt x="417" y="0"/>
                    <a:pt x="0" y="417"/>
                    <a:pt x="0" y="941"/>
                  </a:cubicBezTo>
                  <a:cubicBezTo>
                    <a:pt x="0" y="1453"/>
                    <a:pt x="417" y="1881"/>
                    <a:pt x="941" y="1881"/>
                  </a:cubicBezTo>
                  <a:cubicBezTo>
                    <a:pt x="1453" y="1881"/>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6" name="Google Shape;2986;p23"/>
            <p:cNvSpPr/>
            <p:nvPr/>
          </p:nvSpPr>
          <p:spPr>
            <a:xfrm>
              <a:off x="1496000" y="3901050"/>
              <a:ext cx="47050" cy="47050"/>
            </a:xfrm>
            <a:custGeom>
              <a:avLst/>
              <a:gdLst/>
              <a:ahLst/>
              <a:cxnLst/>
              <a:rect l="l" t="t" r="r" b="b"/>
              <a:pathLst>
                <a:path w="1882" h="1882" extrusionOk="0">
                  <a:moveTo>
                    <a:pt x="941" y="1"/>
                  </a:moveTo>
                  <a:cubicBezTo>
                    <a:pt x="418" y="1"/>
                    <a:pt x="1" y="417"/>
                    <a:pt x="1" y="941"/>
                  </a:cubicBezTo>
                  <a:cubicBezTo>
                    <a:pt x="1" y="1453"/>
                    <a:pt x="418"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7" name="Google Shape;2987;p23"/>
            <p:cNvSpPr/>
            <p:nvPr/>
          </p:nvSpPr>
          <p:spPr>
            <a:xfrm>
              <a:off x="7093425" y="1421000"/>
              <a:ext cx="47075" cy="47050"/>
            </a:xfrm>
            <a:custGeom>
              <a:avLst/>
              <a:gdLst/>
              <a:ahLst/>
              <a:cxnLst/>
              <a:rect l="l" t="t" r="r" b="b"/>
              <a:pathLst>
                <a:path w="1883" h="1882" extrusionOk="0">
                  <a:moveTo>
                    <a:pt x="941" y="0"/>
                  </a:moveTo>
                  <a:cubicBezTo>
                    <a:pt x="429" y="0"/>
                    <a:pt x="1" y="417"/>
                    <a:pt x="1" y="941"/>
                  </a:cubicBezTo>
                  <a:cubicBezTo>
                    <a:pt x="1" y="1453"/>
                    <a:pt x="429" y="1881"/>
                    <a:pt x="941" y="1881"/>
                  </a:cubicBezTo>
                  <a:cubicBezTo>
                    <a:pt x="1465" y="1881"/>
                    <a:pt x="1882" y="1453"/>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8" name="Google Shape;2988;p23"/>
            <p:cNvSpPr/>
            <p:nvPr/>
          </p:nvSpPr>
          <p:spPr>
            <a:xfrm>
              <a:off x="1627275" y="3901050"/>
              <a:ext cx="47050" cy="47050"/>
            </a:xfrm>
            <a:custGeom>
              <a:avLst/>
              <a:gdLst/>
              <a:ahLst/>
              <a:cxnLst/>
              <a:rect l="l" t="t" r="r" b="b"/>
              <a:pathLst>
                <a:path w="1882" h="1882" extrusionOk="0">
                  <a:moveTo>
                    <a:pt x="941" y="1"/>
                  </a:moveTo>
                  <a:cubicBezTo>
                    <a:pt x="417" y="1"/>
                    <a:pt x="0" y="417"/>
                    <a:pt x="0" y="941"/>
                  </a:cubicBezTo>
                  <a:cubicBezTo>
                    <a:pt x="0"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9" name="Google Shape;2989;p23"/>
            <p:cNvSpPr/>
            <p:nvPr/>
          </p:nvSpPr>
          <p:spPr>
            <a:xfrm>
              <a:off x="7224700" y="1421000"/>
              <a:ext cx="47350" cy="47050"/>
            </a:xfrm>
            <a:custGeom>
              <a:avLst/>
              <a:gdLst/>
              <a:ahLst/>
              <a:cxnLst/>
              <a:rect l="l" t="t" r="r" b="b"/>
              <a:pathLst>
                <a:path w="1894" h="1882" extrusionOk="0">
                  <a:moveTo>
                    <a:pt x="953" y="0"/>
                  </a:moveTo>
                  <a:cubicBezTo>
                    <a:pt x="429" y="0"/>
                    <a:pt x="1" y="417"/>
                    <a:pt x="1" y="941"/>
                  </a:cubicBezTo>
                  <a:cubicBezTo>
                    <a:pt x="1" y="1453"/>
                    <a:pt x="429" y="1881"/>
                    <a:pt x="953" y="1881"/>
                  </a:cubicBezTo>
                  <a:cubicBezTo>
                    <a:pt x="1465" y="1881"/>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0" name="Google Shape;2990;p23"/>
            <p:cNvSpPr/>
            <p:nvPr/>
          </p:nvSpPr>
          <p:spPr>
            <a:xfrm>
              <a:off x="1013200" y="4061800"/>
              <a:ext cx="47075" cy="47350"/>
            </a:xfrm>
            <a:custGeom>
              <a:avLst/>
              <a:gdLst/>
              <a:ahLst/>
              <a:cxnLst/>
              <a:rect l="l" t="t" r="r" b="b"/>
              <a:pathLst>
                <a:path w="1883" h="1894" extrusionOk="0">
                  <a:moveTo>
                    <a:pt x="941" y="0"/>
                  </a:moveTo>
                  <a:cubicBezTo>
                    <a:pt x="418" y="0"/>
                    <a:pt x="1" y="429"/>
                    <a:pt x="1" y="941"/>
                  </a:cubicBezTo>
                  <a:cubicBezTo>
                    <a:pt x="1" y="1464"/>
                    <a:pt x="418"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1" name="Google Shape;2991;p23"/>
            <p:cNvSpPr/>
            <p:nvPr/>
          </p:nvSpPr>
          <p:spPr>
            <a:xfrm>
              <a:off x="6610625" y="1582025"/>
              <a:ext cx="47350" cy="47050"/>
            </a:xfrm>
            <a:custGeom>
              <a:avLst/>
              <a:gdLst/>
              <a:ahLst/>
              <a:cxnLst/>
              <a:rect l="l" t="t" r="r" b="b"/>
              <a:pathLst>
                <a:path w="1894" h="1882" extrusionOk="0">
                  <a:moveTo>
                    <a:pt x="953" y="0"/>
                  </a:moveTo>
                  <a:cubicBezTo>
                    <a:pt x="430" y="0"/>
                    <a:pt x="1" y="417"/>
                    <a:pt x="1" y="941"/>
                  </a:cubicBezTo>
                  <a:cubicBezTo>
                    <a:pt x="1" y="1453"/>
                    <a:pt x="430" y="1882"/>
                    <a:pt x="953" y="1882"/>
                  </a:cubicBezTo>
                  <a:cubicBezTo>
                    <a:pt x="1465" y="1882"/>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2" name="Google Shape;2992;p23"/>
            <p:cNvSpPr/>
            <p:nvPr/>
          </p:nvSpPr>
          <p:spPr>
            <a:xfrm>
              <a:off x="1173950" y="4061800"/>
              <a:ext cx="47350" cy="47350"/>
            </a:xfrm>
            <a:custGeom>
              <a:avLst/>
              <a:gdLst/>
              <a:ahLst/>
              <a:cxnLst/>
              <a:rect l="l" t="t" r="r" b="b"/>
              <a:pathLst>
                <a:path w="1894" h="1894" extrusionOk="0">
                  <a:moveTo>
                    <a:pt x="941" y="0"/>
                  </a:moveTo>
                  <a:cubicBezTo>
                    <a:pt x="429" y="0"/>
                    <a:pt x="0" y="429"/>
                    <a:pt x="0" y="941"/>
                  </a:cubicBezTo>
                  <a:cubicBezTo>
                    <a:pt x="0" y="1464"/>
                    <a:pt x="429" y="1893"/>
                    <a:pt x="941" y="1893"/>
                  </a:cubicBezTo>
                  <a:cubicBezTo>
                    <a:pt x="1465" y="1893"/>
                    <a:pt x="1893" y="1464"/>
                    <a:pt x="1893" y="941"/>
                  </a:cubicBezTo>
                  <a:cubicBezTo>
                    <a:pt x="1893"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3" name="Google Shape;2993;p23"/>
            <p:cNvSpPr/>
            <p:nvPr/>
          </p:nvSpPr>
          <p:spPr>
            <a:xfrm>
              <a:off x="6771675" y="1582025"/>
              <a:ext cx="47050" cy="47050"/>
            </a:xfrm>
            <a:custGeom>
              <a:avLst/>
              <a:gdLst/>
              <a:ahLst/>
              <a:cxnLst/>
              <a:rect l="l" t="t" r="r" b="b"/>
              <a:pathLst>
                <a:path w="1882" h="1882" extrusionOk="0">
                  <a:moveTo>
                    <a:pt x="941" y="0"/>
                  </a:moveTo>
                  <a:cubicBezTo>
                    <a:pt x="429" y="0"/>
                    <a:pt x="0" y="417"/>
                    <a:pt x="0" y="941"/>
                  </a:cubicBezTo>
                  <a:cubicBezTo>
                    <a:pt x="0" y="1453"/>
                    <a:pt x="429" y="1882"/>
                    <a:pt x="941" y="1882"/>
                  </a:cubicBezTo>
                  <a:cubicBezTo>
                    <a:pt x="1465" y="1882"/>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4" name="Google Shape;2994;p23"/>
            <p:cNvSpPr/>
            <p:nvPr/>
          </p:nvSpPr>
          <p:spPr>
            <a:xfrm>
              <a:off x="1334975" y="4061800"/>
              <a:ext cx="47050" cy="47350"/>
            </a:xfrm>
            <a:custGeom>
              <a:avLst/>
              <a:gdLst/>
              <a:ahLst/>
              <a:cxnLst/>
              <a:rect l="l" t="t" r="r" b="b"/>
              <a:pathLst>
                <a:path w="1882" h="1894" extrusionOk="0">
                  <a:moveTo>
                    <a:pt x="941" y="0"/>
                  </a:moveTo>
                  <a:cubicBezTo>
                    <a:pt x="417" y="0"/>
                    <a:pt x="1" y="429"/>
                    <a:pt x="1" y="941"/>
                  </a:cubicBezTo>
                  <a:cubicBezTo>
                    <a:pt x="1" y="1464"/>
                    <a:pt x="417" y="1893"/>
                    <a:pt x="941" y="1893"/>
                  </a:cubicBezTo>
                  <a:cubicBezTo>
                    <a:pt x="1465" y="1893"/>
                    <a:pt x="1882" y="1464"/>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5" name="Google Shape;2995;p23"/>
            <p:cNvSpPr/>
            <p:nvPr/>
          </p:nvSpPr>
          <p:spPr>
            <a:xfrm>
              <a:off x="6932700" y="1582025"/>
              <a:ext cx="47050" cy="47050"/>
            </a:xfrm>
            <a:custGeom>
              <a:avLst/>
              <a:gdLst/>
              <a:ahLst/>
              <a:cxnLst/>
              <a:rect l="l" t="t" r="r" b="b"/>
              <a:pathLst>
                <a:path w="1882" h="1882" extrusionOk="0">
                  <a:moveTo>
                    <a:pt x="941" y="0"/>
                  </a:moveTo>
                  <a:cubicBezTo>
                    <a:pt x="417" y="0"/>
                    <a:pt x="0" y="417"/>
                    <a:pt x="0" y="941"/>
                  </a:cubicBezTo>
                  <a:cubicBezTo>
                    <a:pt x="0" y="1453"/>
                    <a:pt x="417" y="1882"/>
                    <a:pt x="941" y="1882"/>
                  </a:cubicBezTo>
                  <a:cubicBezTo>
                    <a:pt x="1453" y="1882"/>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6" name="Google Shape;2996;p23"/>
            <p:cNvSpPr/>
            <p:nvPr/>
          </p:nvSpPr>
          <p:spPr>
            <a:xfrm>
              <a:off x="1496000" y="4061800"/>
              <a:ext cx="47050" cy="47350"/>
            </a:xfrm>
            <a:custGeom>
              <a:avLst/>
              <a:gdLst/>
              <a:ahLst/>
              <a:cxnLst/>
              <a:rect l="l" t="t" r="r" b="b"/>
              <a:pathLst>
                <a:path w="1882" h="1894" extrusionOk="0">
                  <a:moveTo>
                    <a:pt x="941" y="0"/>
                  </a:moveTo>
                  <a:cubicBezTo>
                    <a:pt x="418" y="0"/>
                    <a:pt x="1" y="429"/>
                    <a:pt x="1" y="941"/>
                  </a:cubicBezTo>
                  <a:cubicBezTo>
                    <a:pt x="1" y="1464"/>
                    <a:pt x="418"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7" name="Google Shape;2997;p23"/>
            <p:cNvSpPr/>
            <p:nvPr/>
          </p:nvSpPr>
          <p:spPr>
            <a:xfrm>
              <a:off x="7093425" y="1582025"/>
              <a:ext cx="47075" cy="47050"/>
            </a:xfrm>
            <a:custGeom>
              <a:avLst/>
              <a:gdLst/>
              <a:ahLst/>
              <a:cxnLst/>
              <a:rect l="l" t="t" r="r" b="b"/>
              <a:pathLst>
                <a:path w="1883" h="1882" extrusionOk="0">
                  <a:moveTo>
                    <a:pt x="941" y="0"/>
                  </a:moveTo>
                  <a:cubicBezTo>
                    <a:pt x="429" y="0"/>
                    <a:pt x="1" y="417"/>
                    <a:pt x="1" y="941"/>
                  </a:cubicBezTo>
                  <a:cubicBezTo>
                    <a:pt x="1" y="1453"/>
                    <a:pt x="429" y="1882"/>
                    <a:pt x="941" y="1882"/>
                  </a:cubicBezTo>
                  <a:cubicBezTo>
                    <a:pt x="1465" y="1882"/>
                    <a:pt x="1882" y="1453"/>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8" name="Google Shape;2998;p23"/>
            <p:cNvSpPr/>
            <p:nvPr/>
          </p:nvSpPr>
          <p:spPr>
            <a:xfrm>
              <a:off x="1627275" y="4061800"/>
              <a:ext cx="47050" cy="47350"/>
            </a:xfrm>
            <a:custGeom>
              <a:avLst/>
              <a:gdLst/>
              <a:ahLst/>
              <a:cxnLst/>
              <a:rect l="l" t="t" r="r" b="b"/>
              <a:pathLst>
                <a:path w="1882" h="1894" extrusionOk="0">
                  <a:moveTo>
                    <a:pt x="941" y="0"/>
                  </a:moveTo>
                  <a:cubicBezTo>
                    <a:pt x="417" y="0"/>
                    <a:pt x="0" y="429"/>
                    <a:pt x="0" y="941"/>
                  </a:cubicBezTo>
                  <a:cubicBezTo>
                    <a:pt x="0" y="1464"/>
                    <a:pt x="417"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9" name="Google Shape;2999;p23"/>
            <p:cNvSpPr/>
            <p:nvPr/>
          </p:nvSpPr>
          <p:spPr>
            <a:xfrm>
              <a:off x="7224700" y="1582025"/>
              <a:ext cx="47350" cy="47050"/>
            </a:xfrm>
            <a:custGeom>
              <a:avLst/>
              <a:gdLst/>
              <a:ahLst/>
              <a:cxnLst/>
              <a:rect l="l" t="t" r="r" b="b"/>
              <a:pathLst>
                <a:path w="1894" h="1882" extrusionOk="0">
                  <a:moveTo>
                    <a:pt x="953" y="0"/>
                  </a:moveTo>
                  <a:cubicBezTo>
                    <a:pt x="429" y="0"/>
                    <a:pt x="1" y="417"/>
                    <a:pt x="1" y="941"/>
                  </a:cubicBezTo>
                  <a:cubicBezTo>
                    <a:pt x="1" y="1453"/>
                    <a:pt x="429" y="1882"/>
                    <a:pt x="953" y="1882"/>
                  </a:cubicBezTo>
                  <a:cubicBezTo>
                    <a:pt x="1465" y="1882"/>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0" name="Google Shape;3000;p23"/>
            <p:cNvSpPr/>
            <p:nvPr/>
          </p:nvSpPr>
          <p:spPr>
            <a:xfrm>
              <a:off x="1013200" y="4223125"/>
              <a:ext cx="47075" cy="47350"/>
            </a:xfrm>
            <a:custGeom>
              <a:avLst/>
              <a:gdLst/>
              <a:ahLst/>
              <a:cxnLst/>
              <a:rect l="l" t="t" r="r" b="b"/>
              <a:pathLst>
                <a:path w="1883" h="1894" extrusionOk="0">
                  <a:moveTo>
                    <a:pt x="941" y="0"/>
                  </a:moveTo>
                  <a:cubicBezTo>
                    <a:pt x="418" y="0"/>
                    <a:pt x="1" y="429"/>
                    <a:pt x="1" y="953"/>
                  </a:cubicBezTo>
                  <a:cubicBezTo>
                    <a:pt x="1" y="1465"/>
                    <a:pt x="418"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1" name="Google Shape;3001;p23"/>
            <p:cNvSpPr/>
            <p:nvPr/>
          </p:nvSpPr>
          <p:spPr>
            <a:xfrm>
              <a:off x="6610625" y="1743350"/>
              <a:ext cx="47350" cy="47050"/>
            </a:xfrm>
            <a:custGeom>
              <a:avLst/>
              <a:gdLst/>
              <a:ahLst/>
              <a:cxnLst/>
              <a:rect l="l" t="t" r="r" b="b"/>
              <a:pathLst>
                <a:path w="1894" h="1882" extrusionOk="0">
                  <a:moveTo>
                    <a:pt x="953" y="1"/>
                  </a:moveTo>
                  <a:cubicBezTo>
                    <a:pt x="430" y="1"/>
                    <a:pt x="1" y="417"/>
                    <a:pt x="1" y="941"/>
                  </a:cubicBezTo>
                  <a:cubicBezTo>
                    <a:pt x="1" y="1453"/>
                    <a:pt x="430" y="1882"/>
                    <a:pt x="953" y="1882"/>
                  </a:cubicBezTo>
                  <a:cubicBezTo>
                    <a:pt x="1465" y="1882"/>
                    <a:pt x="1894" y="1453"/>
                    <a:pt x="1894" y="941"/>
                  </a:cubicBezTo>
                  <a:cubicBezTo>
                    <a:pt x="1894"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2" name="Google Shape;3002;p23"/>
            <p:cNvSpPr/>
            <p:nvPr/>
          </p:nvSpPr>
          <p:spPr>
            <a:xfrm>
              <a:off x="1173950" y="4223125"/>
              <a:ext cx="47350" cy="47350"/>
            </a:xfrm>
            <a:custGeom>
              <a:avLst/>
              <a:gdLst/>
              <a:ahLst/>
              <a:cxnLst/>
              <a:rect l="l" t="t" r="r" b="b"/>
              <a:pathLst>
                <a:path w="1894" h="1894" extrusionOk="0">
                  <a:moveTo>
                    <a:pt x="941" y="0"/>
                  </a:moveTo>
                  <a:cubicBezTo>
                    <a:pt x="429" y="0"/>
                    <a:pt x="0" y="429"/>
                    <a:pt x="0" y="953"/>
                  </a:cubicBezTo>
                  <a:cubicBezTo>
                    <a:pt x="0" y="1465"/>
                    <a:pt x="429" y="1893"/>
                    <a:pt x="941" y="1893"/>
                  </a:cubicBezTo>
                  <a:cubicBezTo>
                    <a:pt x="1465" y="1893"/>
                    <a:pt x="1893" y="1465"/>
                    <a:pt x="1893" y="953"/>
                  </a:cubicBezTo>
                  <a:cubicBezTo>
                    <a:pt x="1893"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3" name="Google Shape;3003;p23"/>
            <p:cNvSpPr/>
            <p:nvPr/>
          </p:nvSpPr>
          <p:spPr>
            <a:xfrm>
              <a:off x="6771675" y="1743350"/>
              <a:ext cx="47050" cy="47050"/>
            </a:xfrm>
            <a:custGeom>
              <a:avLst/>
              <a:gdLst/>
              <a:ahLst/>
              <a:cxnLst/>
              <a:rect l="l" t="t" r="r" b="b"/>
              <a:pathLst>
                <a:path w="1882" h="1882" extrusionOk="0">
                  <a:moveTo>
                    <a:pt x="941" y="1"/>
                  </a:moveTo>
                  <a:cubicBezTo>
                    <a:pt x="429" y="1"/>
                    <a:pt x="0" y="417"/>
                    <a:pt x="0" y="941"/>
                  </a:cubicBezTo>
                  <a:cubicBezTo>
                    <a:pt x="0" y="1453"/>
                    <a:pt x="429" y="1882"/>
                    <a:pt x="941" y="1882"/>
                  </a:cubicBezTo>
                  <a:cubicBezTo>
                    <a:pt x="1465" y="1882"/>
                    <a:pt x="1881" y="1453"/>
                    <a:pt x="1881" y="941"/>
                  </a:cubicBezTo>
                  <a:cubicBezTo>
                    <a:pt x="1881"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4" name="Google Shape;3004;p23"/>
            <p:cNvSpPr/>
            <p:nvPr/>
          </p:nvSpPr>
          <p:spPr>
            <a:xfrm>
              <a:off x="1334975" y="4223125"/>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5" name="Google Shape;3005;p23"/>
            <p:cNvSpPr/>
            <p:nvPr/>
          </p:nvSpPr>
          <p:spPr>
            <a:xfrm>
              <a:off x="6932700" y="1743350"/>
              <a:ext cx="47050" cy="47050"/>
            </a:xfrm>
            <a:custGeom>
              <a:avLst/>
              <a:gdLst/>
              <a:ahLst/>
              <a:cxnLst/>
              <a:rect l="l" t="t" r="r" b="b"/>
              <a:pathLst>
                <a:path w="1882" h="1882" extrusionOk="0">
                  <a:moveTo>
                    <a:pt x="941" y="1"/>
                  </a:moveTo>
                  <a:cubicBezTo>
                    <a:pt x="417" y="1"/>
                    <a:pt x="0" y="417"/>
                    <a:pt x="0" y="941"/>
                  </a:cubicBezTo>
                  <a:cubicBezTo>
                    <a:pt x="0"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6" name="Google Shape;3006;p23"/>
            <p:cNvSpPr/>
            <p:nvPr/>
          </p:nvSpPr>
          <p:spPr>
            <a:xfrm>
              <a:off x="1496000" y="4223125"/>
              <a:ext cx="47050" cy="47350"/>
            </a:xfrm>
            <a:custGeom>
              <a:avLst/>
              <a:gdLst/>
              <a:ahLst/>
              <a:cxnLst/>
              <a:rect l="l" t="t" r="r" b="b"/>
              <a:pathLst>
                <a:path w="1882" h="1894" extrusionOk="0">
                  <a:moveTo>
                    <a:pt x="941" y="0"/>
                  </a:moveTo>
                  <a:cubicBezTo>
                    <a:pt x="418" y="0"/>
                    <a:pt x="1" y="429"/>
                    <a:pt x="1" y="953"/>
                  </a:cubicBezTo>
                  <a:cubicBezTo>
                    <a:pt x="1" y="1465"/>
                    <a:pt x="418"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7" name="Google Shape;3007;p23"/>
            <p:cNvSpPr/>
            <p:nvPr/>
          </p:nvSpPr>
          <p:spPr>
            <a:xfrm>
              <a:off x="7093425" y="1743350"/>
              <a:ext cx="47075" cy="47050"/>
            </a:xfrm>
            <a:custGeom>
              <a:avLst/>
              <a:gdLst/>
              <a:ahLst/>
              <a:cxnLst/>
              <a:rect l="l" t="t" r="r" b="b"/>
              <a:pathLst>
                <a:path w="1883" h="1882" extrusionOk="0">
                  <a:moveTo>
                    <a:pt x="941" y="1"/>
                  </a:moveTo>
                  <a:cubicBezTo>
                    <a:pt x="429" y="1"/>
                    <a:pt x="1" y="417"/>
                    <a:pt x="1" y="941"/>
                  </a:cubicBezTo>
                  <a:cubicBezTo>
                    <a:pt x="1" y="1453"/>
                    <a:pt x="429"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8" name="Google Shape;3008;p23"/>
            <p:cNvSpPr/>
            <p:nvPr/>
          </p:nvSpPr>
          <p:spPr>
            <a:xfrm>
              <a:off x="1627275" y="4223125"/>
              <a:ext cx="47050" cy="47350"/>
            </a:xfrm>
            <a:custGeom>
              <a:avLst/>
              <a:gdLst/>
              <a:ahLst/>
              <a:cxnLst/>
              <a:rect l="l" t="t" r="r" b="b"/>
              <a:pathLst>
                <a:path w="1882" h="1894" extrusionOk="0">
                  <a:moveTo>
                    <a:pt x="941" y="0"/>
                  </a:moveTo>
                  <a:cubicBezTo>
                    <a:pt x="417" y="0"/>
                    <a:pt x="0" y="429"/>
                    <a:pt x="0" y="953"/>
                  </a:cubicBezTo>
                  <a:cubicBezTo>
                    <a:pt x="0"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9" name="Google Shape;3009;p23"/>
            <p:cNvSpPr/>
            <p:nvPr/>
          </p:nvSpPr>
          <p:spPr>
            <a:xfrm>
              <a:off x="7224700" y="1743350"/>
              <a:ext cx="47350" cy="47050"/>
            </a:xfrm>
            <a:custGeom>
              <a:avLst/>
              <a:gdLst/>
              <a:ahLst/>
              <a:cxnLst/>
              <a:rect l="l" t="t" r="r" b="b"/>
              <a:pathLst>
                <a:path w="1894" h="1882" extrusionOk="0">
                  <a:moveTo>
                    <a:pt x="953" y="1"/>
                  </a:moveTo>
                  <a:cubicBezTo>
                    <a:pt x="429" y="1"/>
                    <a:pt x="1" y="417"/>
                    <a:pt x="1" y="941"/>
                  </a:cubicBezTo>
                  <a:cubicBezTo>
                    <a:pt x="1" y="1453"/>
                    <a:pt x="429" y="1882"/>
                    <a:pt x="953" y="1882"/>
                  </a:cubicBezTo>
                  <a:cubicBezTo>
                    <a:pt x="1465" y="1882"/>
                    <a:pt x="1894" y="1453"/>
                    <a:pt x="1894" y="941"/>
                  </a:cubicBezTo>
                  <a:cubicBezTo>
                    <a:pt x="1894"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0" name="Google Shape;3010;p23"/>
            <p:cNvSpPr/>
            <p:nvPr/>
          </p:nvSpPr>
          <p:spPr>
            <a:xfrm>
              <a:off x="1013200" y="4384150"/>
              <a:ext cx="47075" cy="47050"/>
            </a:xfrm>
            <a:custGeom>
              <a:avLst/>
              <a:gdLst/>
              <a:ahLst/>
              <a:cxnLst/>
              <a:rect l="l" t="t" r="r" b="b"/>
              <a:pathLst>
                <a:path w="1883" h="1882" extrusionOk="0">
                  <a:moveTo>
                    <a:pt x="941" y="0"/>
                  </a:moveTo>
                  <a:cubicBezTo>
                    <a:pt x="418" y="0"/>
                    <a:pt x="1" y="429"/>
                    <a:pt x="1" y="941"/>
                  </a:cubicBezTo>
                  <a:cubicBezTo>
                    <a:pt x="1" y="1465"/>
                    <a:pt x="418"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1" name="Google Shape;3011;p23"/>
            <p:cNvSpPr/>
            <p:nvPr/>
          </p:nvSpPr>
          <p:spPr>
            <a:xfrm>
              <a:off x="6610625" y="1904075"/>
              <a:ext cx="47350" cy="47375"/>
            </a:xfrm>
            <a:custGeom>
              <a:avLst/>
              <a:gdLst/>
              <a:ahLst/>
              <a:cxnLst/>
              <a:rect l="l" t="t" r="r" b="b"/>
              <a:pathLst>
                <a:path w="1894" h="1895" extrusionOk="0">
                  <a:moveTo>
                    <a:pt x="953" y="1"/>
                  </a:moveTo>
                  <a:cubicBezTo>
                    <a:pt x="430" y="1"/>
                    <a:pt x="1" y="430"/>
                    <a:pt x="1" y="953"/>
                  </a:cubicBezTo>
                  <a:cubicBezTo>
                    <a:pt x="1" y="1465"/>
                    <a:pt x="430" y="1894"/>
                    <a:pt x="953" y="1894"/>
                  </a:cubicBezTo>
                  <a:cubicBezTo>
                    <a:pt x="1465" y="1894"/>
                    <a:pt x="1894" y="1465"/>
                    <a:pt x="1894" y="953"/>
                  </a:cubicBezTo>
                  <a:cubicBezTo>
                    <a:pt x="1894"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2" name="Google Shape;3012;p23"/>
            <p:cNvSpPr/>
            <p:nvPr/>
          </p:nvSpPr>
          <p:spPr>
            <a:xfrm>
              <a:off x="1173950" y="4384150"/>
              <a:ext cx="47350" cy="47050"/>
            </a:xfrm>
            <a:custGeom>
              <a:avLst/>
              <a:gdLst/>
              <a:ahLst/>
              <a:cxnLst/>
              <a:rect l="l" t="t" r="r" b="b"/>
              <a:pathLst>
                <a:path w="1894" h="1882" extrusionOk="0">
                  <a:moveTo>
                    <a:pt x="941" y="0"/>
                  </a:moveTo>
                  <a:cubicBezTo>
                    <a:pt x="429" y="0"/>
                    <a:pt x="0" y="429"/>
                    <a:pt x="0" y="941"/>
                  </a:cubicBezTo>
                  <a:cubicBezTo>
                    <a:pt x="0" y="1465"/>
                    <a:pt x="429" y="1882"/>
                    <a:pt x="941" y="1882"/>
                  </a:cubicBezTo>
                  <a:cubicBezTo>
                    <a:pt x="1465" y="1882"/>
                    <a:pt x="1893" y="1465"/>
                    <a:pt x="1893" y="941"/>
                  </a:cubicBezTo>
                  <a:cubicBezTo>
                    <a:pt x="1893"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3" name="Google Shape;3013;p23"/>
            <p:cNvSpPr/>
            <p:nvPr/>
          </p:nvSpPr>
          <p:spPr>
            <a:xfrm>
              <a:off x="6771675" y="1904075"/>
              <a:ext cx="47050" cy="47375"/>
            </a:xfrm>
            <a:custGeom>
              <a:avLst/>
              <a:gdLst/>
              <a:ahLst/>
              <a:cxnLst/>
              <a:rect l="l" t="t" r="r" b="b"/>
              <a:pathLst>
                <a:path w="1882" h="1895" extrusionOk="0">
                  <a:moveTo>
                    <a:pt x="941" y="1"/>
                  </a:moveTo>
                  <a:cubicBezTo>
                    <a:pt x="429" y="1"/>
                    <a:pt x="0" y="430"/>
                    <a:pt x="0" y="953"/>
                  </a:cubicBezTo>
                  <a:cubicBezTo>
                    <a:pt x="0" y="1465"/>
                    <a:pt x="429" y="1894"/>
                    <a:pt x="941" y="1894"/>
                  </a:cubicBezTo>
                  <a:cubicBezTo>
                    <a:pt x="1465" y="1894"/>
                    <a:pt x="1881" y="1465"/>
                    <a:pt x="1881" y="953"/>
                  </a:cubicBezTo>
                  <a:cubicBezTo>
                    <a:pt x="1881"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4" name="Google Shape;3014;p23"/>
            <p:cNvSpPr/>
            <p:nvPr/>
          </p:nvSpPr>
          <p:spPr>
            <a:xfrm>
              <a:off x="1334975" y="4384150"/>
              <a:ext cx="47050" cy="47050"/>
            </a:xfrm>
            <a:custGeom>
              <a:avLst/>
              <a:gdLst/>
              <a:ahLst/>
              <a:cxnLst/>
              <a:rect l="l" t="t" r="r" b="b"/>
              <a:pathLst>
                <a:path w="1882" h="1882" extrusionOk="0">
                  <a:moveTo>
                    <a:pt x="941" y="0"/>
                  </a:moveTo>
                  <a:cubicBezTo>
                    <a:pt x="417" y="0"/>
                    <a:pt x="1" y="429"/>
                    <a:pt x="1" y="941"/>
                  </a:cubicBezTo>
                  <a:cubicBezTo>
                    <a:pt x="1" y="1465"/>
                    <a:pt x="417" y="1882"/>
                    <a:pt x="941" y="1882"/>
                  </a:cubicBezTo>
                  <a:cubicBezTo>
                    <a:pt x="1465" y="1882"/>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5" name="Google Shape;3015;p23"/>
            <p:cNvSpPr/>
            <p:nvPr/>
          </p:nvSpPr>
          <p:spPr>
            <a:xfrm>
              <a:off x="6932700" y="1904075"/>
              <a:ext cx="47050" cy="47375"/>
            </a:xfrm>
            <a:custGeom>
              <a:avLst/>
              <a:gdLst/>
              <a:ahLst/>
              <a:cxnLst/>
              <a:rect l="l" t="t" r="r" b="b"/>
              <a:pathLst>
                <a:path w="1882" h="1895" extrusionOk="0">
                  <a:moveTo>
                    <a:pt x="941" y="1"/>
                  </a:moveTo>
                  <a:cubicBezTo>
                    <a:pt x="417" y="1"/>
                    <a:pt x="0" y="430"/>
                    <a:pt x="0" y="953"/>
                  </a:cubicBezTo>
                  <a:cubicBezTo>
                    <a:pt x="0" y="1465"/>
                    <a:pt x="417" y="1894"/>
                    <a:pt x="941" y="1894"/>
                  </a:cubicBezTo>
                  <a:cubicBezTo>
                    <a:pt x="1453" y="1894"/>
                    <a:pt x="1882" y="1465"/>
                    <a:pt x="1882" y="953"/>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6" name="Google Shape;3016;p23"/>
            <p:cNvSpPr/>
            <p:nvPr/>
          </p:nvSpPr>
          <p:spPr>
            <a:xfrm>
              <a:off x="1496000" y="4384150"/>
              <a:ext cx="47050" cy="47050"/>
            </a:xfrm>
            <a:custGeom>
              <a:avLst/>
              <a:gdLst/>
              <a:ahLst/>
              <a:cxnLst/>
              <a:rect l="l" t="t" r="r" b="b"/>
              <a:pathLst>
                <a:path w="1882" h="1882" extrusionOk="0">
                  <a:moveTo>
                    <a:pt x="941" y="0"/>
                  </a:moveTo>
                  <a:cubicBezTo>
                    <a:pt x="418" y="0"/>
                    <a:pt x="1" y="429"/>
                    <a:pt x="1" y="941"/>
                  </a:cubicBezTo>
                  <a:cubicBezTo>
                    <a:pt x="1" y="1465"/>
                    <a:pt x="418"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7" name="Google Shape;3017;p23"/>
            <p:cNvSpPr/>
            <p:nvPr/>
          </p:nvSpPr>
          <p:spPr>
            <a:xfrm>
              <a:off x="7093425" y="1904075"/>
              <a:ext cx="47075" cy="47375"/>
            </a:xfrm>
            <a:custGeom>
              <a:avLst/>
              <a:gdLst/>
              <a:ahLst/>
              <a:cxnLst/>
              <a:rect l="l" t="t" r="r" b="b"/>
              <a:pathLst>
                <a:path w="1883" h="1895" extrusionOk="0">
                  <a:moveTo>
                    <a:pt x="941" y="1"/>
                  </a:moveTo>
                  <a:cubicBezTo>
                    <a:pt x="429" y="1"/>
                    <a:pt x="1" y="430"/>
                    <a:pt x="1" y="953"/>
                  </a:cubicBezTo>
                  <a:cubicBezTo>
                    <a:pt x="1" y="1465"/>
                    <a:pt x="429" y="1894"/>
                    <a:pt x="941" y="1894"/>
                  </a:cubicBezTo>
                  <a:cubicBezTo>
                    <a:pt x="1465" y="1894"/>
                    <a:pt x="1882" y="1465"/>
                    <a:pt x="1882" y="953"/>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8" name="Google Shape;3018;p23"/>
            <p:cNvSpPr/>
            <p:nvPr/>
          </p:nvSpPr>
          <p:spPr>
            <a:xfrm>
              <a:off x="1627275" y="4384150"/>
              <a:ext cx="47050" cy="47050"/>
            </a:xfrm>
            <a:custGeom>
              <a:avLst/>
              <a:gdLst/>
              <a:ahLst/>
              <a:cxnLst/>
              <a:rect l="l" t="t" r="r" b="b"/>
              <a:pathLst>
                <a:path w="1882" h="1882" extrusionOk="0">
                  <a:moveTo>
                    <a:pt x="941" y="0"/>
                  </a:moveTo>
                  <a:cubicBezTo>
                    <a:pt x="417" y="0"/>
                    <a:pt x="0" y="429"/>
                    <a:pt x="0" y="941"/>
                  </a:cubicBezTo>
                  <a:cubicBezTo>
                    <a:pt x="0" y="1465"/>
                    <a:pt x="417"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9" name="Google Shape;3019;p23"/>
            <p:cNvSpPr/>
            <p:nvPr/>
          </p:nvSpPr>
          <p:spPr>
            <a:xfrm>
              <a:off x="7224700" y="1904075"/>
              <a:ext cx="47350" cy="47375"/>
            </a:xfrm>
            <a:custGeom>
              <a:avLst/>
              <a:gdLst/>
              <a:ahLst/>
              <a:cxnLst/>
              <a:rect l="l" t="t" r="r" b="b"/>
              <a:pathLst>
                <a:path w="1894" h="1895" extrusionOk="0">
                  <a:moveTo>
                    <a:pt x="953" y="1"/>
                  </a:moveTo>
                  <a:cubicBezTo>
                    <a:pt x="429" y="1"/>
                    <a:pt x="1" y="430"/>
                    <a:pt x="1" y="953"/>
                  </a:cubicBezTo>
                  <a:cubicBezTo>
                    <a:pt x="1" y="1465"/>
                    <a:pt x="429" y="1894"/>
                    <a:pt x="953" y="1894"/>
                  </a:cubicBezTo>
                  <a:cubicBezTo>
                    <a:pt x="1465" y="1894"/>
                    <a:pt x="1894" y="1465"/>
                    <a:pt x="1894" y="953"/>
                  </a:cubicBezTo>
                  <a:cubicBezTo>
                    <a:pt x="1894"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0" name="Google Shape;3020;p23"/>
            <p:cNvSpPr/>
            <p:nvPr/>
          </p:nvSpPr>
          <p:spPr>
            <a:xfrm>
              <a:off x="1013200" y="4545175"/>
              <a:ext cx="47075" cy="47050"/>
            </a:xfrm>
            <a:custGeom>
              <a:avLst/>
              <a:gdLst/>
              <a:ahLst/>
              <a:cxnLst/>
              <a:rect l="l" t="t" r="r" b="b"/>
              <a:pathLst>
                <a:path w="1883" h="1882" extrusionOk="0">
                  <a:moveTo>
                    <a:pt x="941" y="1"/>
                  </a:moveTo>
                  <a:cubicBezTo>
                    <a:pt x="418" y="1"/>
                    <a:pt x="1" y="417"/>
                    <a:pt x="1" y="941"/>
                  </a:cubicBezTo>
                  <a:cubicBezTo>
                    <a:pt x="1" y="1465"/>
                    <a:pt x="418"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1" name="Google Shape;3021;p23"/>
            <p:cNvSpPr/>
            <p:nvPr/>
          </p:nvSpPr>
          <p:spPr>
            <a:xfrm>
              <a:off x="6610625" y="2065125"/>
              <a:ext cx="47350" cy="47050"/>
            </a:xfrm>
            <a:custGeom>
              <a:avLst/>
              <a:gdLst/>
              <a:ahLst/>
              <a:cxnLst/>
              <a:rect l="l" t="t" r="r" b="b"/>
              <a:pathLst>
                <a:path w="1894" h="1882" extrusionOk="0">
                  <a:moveTo>
                    <a:pt x="953" y="0"/>
                  </a:moveTo>
                  <a:cubicBezTo>
                    <a:pt x="430" y="0"/>
                    <a:pt x="1" y="429"/>
                    <a:pt x="1" y="941"/>
                  </a:cubicBezTo>
                  <a:cubicBezTo>
                    <a:pt x="1" y="1465"/>
                    <a:pt x="430" y="1881"/>
                    <a:pt x="953" y="1881"/>
                  </a:cubicBezTo>
                  <a:cubicBezTo>
                    <a:pt x="1465" y="1881"/>
                    <a:pt x="1894" y="1465"/>
                    <a:pt x="1894" y="941"/>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2" name="Google Shape;3022;p23"/>
            <p:cNvSpPr/>
            <p:nvPr/>
          </p:nvSpPr>
          <p:spPr>
            <a:xfrm>
              <a:off x="1173950" y="4545175"/>
              <a:ext cx="47350" cy="47050"/>
            </a:xfrm>
            <a:custGeom>
              <a:avLst/>
              <a:gdLst/>
              <a:ahLst/>
              <a:cxnLst/>
              <a:rect l="l" t="t" r="r" b="b"/>
              <a:pathLst>
                <a:path w="1894" h="1882" extrusionOk="0">
                  <a:moveTo>
                    <a:pt x="941" y="1"/>
                  </a:moveTo>
                  <a:cubicBezTo>
                    <a:pt x="429" y="1"/>
                    <a:pt x="0" y="417"/>
                    <a:pt x="0" y="941"/>
                  </a:cubicBezTo>
                  <a:cubicBezTo>
                    <a:pt x="0" y="1465"/>
                    <a:pt x="429" y="1882"/>
                    <a:pt x="941" y="1882"/>
                  </a:cubicBezTo>
                  <a:cubicBezTo>
                    <a:pt x="1465" y="1882"/>
                    <a:pt x="1893" y="1465"/>
                    <a:pt x="1893" y="941"/>
                  </a:cubicBezTo>
                  <a:cubicBezTo>
                    <a:pt x="1893"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3" name="Google Shape;3023;p23"/>
            <p:cNvSpPr/>
            <p:nvPr/>
          </p:nvSpPr>
          <p:spPr>
            <a:xfrm>
              <a:off x="6771675" y="2065125"/>
              <a:ext cx="47050" cy="47050"/>
            </a:xfrm>
            <a:custGeom>
              <a:avLst/>
              <a:gdLst/>
              <a:ahLst/>
              <a:cxnLst/>
              <a:rect l="l" t="t" r="r" b="b"/>
              <a:pathLst>
                <a:path w="1882" h="1882" extrusionOk="0">
                  <a:moveTo>
                    <a:pt x="941" y="0"/>
                  </a:moveTo>
                  <a:cubicBezTo>
                    <a:pt x="429" y="0"/>
                    <a:pt x="0" y="429"/>
                    <a:pt x="0" y="941"/>
                  </a:cubicBezTo>
                  <a:cubicBezTo>
                    <a:pt x="0" y="1465"/>
                    <a:pt x="429" y="1881"/>
                    <a:pt x="941" y="1881"/>
                  </a:cubicBezTo>
                  <a:cubicBezTo>
                    <a:pt x="1465" y="1881"/>
                    <a:pt x="1881" y="1465"/>
                    <a:pt x="1881" y="941"/>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4" name="Google Shape;3024;p23"/>
            <p:cNvSpPr/>
            <p:nvPr/>
          </p:nvSpPr>
          <p:spPr>
            <a:xfrm>
              <a:off x="1334975" y="4545175"/>
              <a:ext cx="47050" cy="47050"/>
            </a:xfrm>
            <a:custGeom>
              <a:avLst/>
              <a:gdLst/>
              <a:ahLst/>
              <a:cxnLst/>
              <a:rect l="l" t="t" r="r" b="b"/>
              <a:pathLst>
                <a:path w="1882" h="1882" extrusionOk="0">
                  <a:moveTo>
                    <a:pt x="941" y="1"/>
                  </a:moveTo>
                  <a:cubicBezTo>
                    <a:pt x="417" y="1"/>
                    <a:pt x="1" y="417"/>
                    <a:pt x="1" y="941"/>
                  </a:cubicBezTo>
                  <a:cubicBezTo>
                    <a:pt x="1" y="1465"/>
                    <a:pt x="417" y="1882"/>
                    <a:pt x="941" y="1882"/>
                  </a:cubicBezTo>
                  <a:cubicBezTo>
                    <a:pt x="1465" y="1882"/>
                    <a:pt x="1882" y="1465"/>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5" name="Google Shape;3025;p23"/>
            <p:cNvSpPr/>
            <p:nvPr/>
          </p:nvSpPr>
          <p:spPr>
            <a:xfrm>
              <a:off x="6932700" y="2065125"/>
              <a:ext cx="47050" cy="47050"/>
            </a:xfrm>
            <a:custGeom>
              <a:avLst/>
              <a:gdLst/>
              <a:ahLst/>
              <a:cxnLst/>
              <a:rect l="l" t="t" r="r" b="b"/>
              <a:pathLst>
                <a:path w="1882" h="1882" extrusionOk="0">
                  <a:moveTo>
                    <a:pt x="941" y="0"/>
                  </a:moveTo>
                  <a:cubicBezTo>
                    <a:pt x="417" y="0"/>
                    <a:pt x="0" y="429"/>
                    <a:pt x="0" y="941"/>
                  </a:cubicBezTo>
                  <a:cubicBezTo>
                    <a:pt x="0" y="1465"/>
                    <a:pt x="417" y="1881"/>
                    <a:pt x="941" y="1881"/>
                  </a:cubicBezTo>
                  <a:cubicBezTo>
                    <a:pt x="1453" y="1881"/>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6" name="Google Shape;3026;p23"/>
            <p:cNvSpPr/>
            <p:nvPr/>
          </p:nvSpPr>
          <p:spPr>
            <a:xfrm>
              <a:off x="1496000" y="4545175"/>
              <a:ext cx="47050" cy="47050"/>
            </a:xfrm>
            <a:custGeom>
              <a:avLst/>
              <a:gdLst/>
              <a:ahLst/>
              <a:cxnLst/>
              <a:rect l="l" t="t" r="r" b="b"/>
              <a:pathLst>
                <a:path w="1882" h="1882" extrusionOk="0">
                  <a:moveTo>
                    <a:pt x="941" y="1"/>
                  </a:moveTo>
                  <a:cubicBezTo>
                    <a:pt x="418" y="1"/>
                    <a:pt x="1" y="417"/>
                    <a:pt x="1" y="941"/>
                  </a:cubicBezTo>
                  <a:cubicBezTo>
                    <a:pt x="1" y="1465"/>
                    <a:pt x="418"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7" name="Google Shape;3027;p23"/>
            <p:cNvSpPr/>
            <p:nvPr/>
          </p:nvSpPr>
          <p:spPr>
            <a:xfrm>
              <a:off x="7093425" y="2065125"/>
              <a:ext cx="47075" cy="47050"/>
            </a:xfrm>
            <a:custGeom>
              <a:avLst/>
              <a:gdLst/>
              <a:ahLst/>
              <a:cxnLst/>
              <a:rect l="l" t="t" r="r" b="b"/>
              <a:pathLst>
                <a:path w="1883" h="1882" extrusionOk="0">
                  <a:moveTo>
                    <a:pt x="941" y="0"/>
                  </a:moveTo>
                  <a:cubicBezTo>
                    <a:pt x="429" y="0"/>
                    <a:pt x="1" y="429"/>
                    <a:pt x="1" y="941"/>
                  </a:cubicBezTo>
                  <a:cubicBezTo>
                    <a:pt x="1" y="1465"/>
                    <a:pt x="429" y="1881"/>
                    <a:pt x="941" y="1881"/>
                  </a:cubicBezTo>
                  <a:cubicBezTo>
                    <a:pt x="1465" y="1881"/>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8" name="Google Shape;3028;p23"/>
            <p:cNvSpPr/>
            <p:nvPr/>
          </p:nvSpPr>
          <p:spPr>
            <a:xfrm>
              <a:off x="1627275" y="4545175"/>
              <a:ext cx="47050" cy="47050"/>
            </a:xfrm>
            <a:custGeom>
              <a:avLst/>
              <a:gdLst/>
              <a:ahLst/>
              <a:cxnLst/>
              <a:rect l="l" t="t" r="r" b="b"/>
              <a:pathLst>
                <a:path w="1882" h="1882" extrusionOk="0">
                  <a:moveTo>
                    <a:pt x="941" y="1"/>
                  </a:moveTo>
                  <a:cubicBezTo>
                    <a:pt x="417" y="1"/>
                    <a:pt x="0" y="417"/>
                    <a:pt x="0" y="941"/>
                  </a:cubicBezTo>
                  <a:cubicBezTo>
                    <a:pt x="0" y="1465"/>
                    <a:pt x="417"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9" name="Google Shape;3029;p23"/>
            <p:cNvSpPr/>
            <p:nvPr/>
          </p:nvSpPr>
          <p:spPr>
            <a:xfrm>
              <a:off x="7224700" y="2065125"/>
              <a:ext cx="47350" cy="47050"/>
            </a:xfrm>
            <a:custGeom>
              <a:avLst/>
              <a:gdLst/>
              <a:ahLst/>
              <a:cxnLst/>
              <a:rect l="l" t="t" r="r" b="b"/>
              <a:pathLst>
                <a:path w="1894" h="1882" extrusionOk="0">
                  <a:moveTo>
                    <a:pt x="953" y="0"/>
                  </a:moveTo>
                  <a:cubicBezTo>
                    <a:pt x="429" y="0"/>
                    <a:pt x="1" y="429"/>
                    <a:pt x="1" y="941"/>
                  </a:cubicBezTo>
                  <a:cubicBezTo>
                    <a:pt x="1" y="1465"/>
                    <a:pt x="429" y="1881"/>
                    <a:pt x="953" y="1881"/>
                  </a:cubicBezTo>
                  <a:cubicBezTo>
                    <a:pt x="1465" y="1881"/>
                    <a:pt x="1894" y="1465"/>
                    <a:pt x="1894" y="941"/>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0" name="Google Shape;3030;p23"/>
            <p:cNvSpPr/>
            <p:nvPr/>
          </p:nvSpPr>
          <p:spPr>
            <a:xfrm>
              <a:off x="1013200" y="4706200"/>
              <a:ext cx="47075" cy="47075"/>
            </a:xfrm>
            <a:custGeom>
              <a:avLst/>
              <a:gdLst/>
              <a:ahLst/>
              <a:cxnLst/>
              <a:rect l="l" t="t" r="r" b="b"/>
              <a:pathLst>
                <a:path w="1883" h="1883" extrusionOk="0">
                  <a:moveTo>
                    <a:pt x="941" y="1"/>
                  </a:moveTo>
                  <a:cubicBezTo>
                    <a:pt x="418" y="1"/>
                    <a:pt x="1" y="418"/>
                    <a:pt x="1" y="942"/>
                  </a:cubicBezTo>
                  <a:cubicBezTo>
                    <a:pt x="1" y="1465"/>
                    <a:pt x="418"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1" name="Google Shape;3031;p23"/>
            <p:cNvSpPr/>
            <p:nvPr/>
          </p:nvSpPr>
          <p:spPr>
            <a:xfrm>
              <a:off x="6610625" y="2226150"/>
              <a:ext cx="47350" cy="47050"/>
            </a:xfrm>
            <a:custGeom>
              <a:avLst/>
              <a:gdLst/>
              <a:ahLst/>
              <a:cxnLst/>
              <a:rect l="l" t="t" r="r" b="b"/>
              <a:pathLst>
                <a:path w="1894" h="1882" extrusionOk="0">
                  <a:moveTo>
                    <a:pt x="953" y="0"/>
                  </a:moveTo>
                  <a:cubicBezTo>
                    <a:pt x="430" y="0"/>
                    <a:pt x="1" y="417"/>
                    <a:pt x="1" y="941"/>
                  </a:cubicBezTo>
                  <a:cubicBezTo>
                    <a:pt x="1" y="1465"/>
                    <a:pt x="430" y="1882"/>
                    <a:pt x="953" y="1882"/>
                  </a:cubicBezTo>
                  <a:cubicBezTo>
                    <a:pt x="1465" y="1882"/>
                    <a:pt x="1894" y="1465"/>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2" name="Google Shape;3032;p23"/>
            <p:cNvSpPr/>
            <p:nvPr/>
          </p:nvSpPr>
          <p:spPr>
            <a:xfrm>
              <a:off x="1173950" y="4706200"/>
              <a:ext cx="47350" cy="47075"/>
            </a:xfrm>
            <a:custGeom>
              <a:avLst/>
              <a:gdLst/>
              <a:ahLst/>
              <a:cxnLst/>
              <a:rect l="l" t="t" r="r" b="b"/>
              <a:pathLst>
                <a:path w="1894" h="1883" extrusionOk="0">
                  <a:moveTo>
                    <a:pt x="941" y="1"/>
                  </a:moveTo>
                  <a:cubicBezTo>
                    <a:pt x="429" y="1"/>
                    <a:pt x="0" y="418"/>
                    <a:pt x="0" y="942"/>
                  </a:cubicBezTo>
                  <a:cubicBezTo>
                    <a:pt x="0" y="1465"/>
                    <a:pt x="429" y="1882"/>
                    <a:pt x="941" y="1882"/>
                  </a:cubicBezTo>
                  <a:cubicBezTo>
                    <a:pt x="1465" y="1882"/>
                    <a:pt x="1893" y="1465"/>
                    <a:pt x="1893" y="942"/>
                  </a:cubicBezTo>
                  <a:cubicBezTo>
                    <a:pt x="1893"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3" name="Google Shape;3033;p23"/>
            <p:cNvSpPr/>
            <p:nvPr/>
          </p:nvSpPr>
          <p:spPr>
            <a:xfrm>
              <a:off x="6771675" y="2226150"/>
              <a:ext cx="47050" cy="47050"/>
            </a:xfrm>
            <a:custGeom>
              <a:avLst/>
              <a:gdLst/>
              <a:ahLst/>
              <a:cxnLst/>
              <a:rect l="l" t="t" r="r" b="b"/>
              <a:pathLst>
                <a:path w="1882" h="1882" extrusionOk="0">
                  <a:moveTo>
                    <a:pt x="941" y="0"/>
                  </a:moveTo>
                  <a:cubicBezTo>
                    <a:pt x="429" y="0"/>
                    <a:pt x="0" y="417"/>
                    <a:pt x="0" y="941"/>
                  </a:cubicBezTo>
                  <a:cubicBezTo>
                    <a:pt x="0" y="1465"/>
                    <a:pt x="429" y="1882"/>
                    <a:pt x="941" y="1882"/>
                  </a:cubicBezTo>
                  <a:cubicBezTo>
                    <a:pt x="1465" y="1882"/>
                    <a:pt x="1881" y="1465"/>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4" name="Google Shape;3034;p23"/>
            <p:cNvSpPr/>
            <p:nvPr/>
          </p:nvSpPr>
          <p:spPr>
            <a:xfrm>
              <a:off x="1334975" y="4706200"/>
              <a:ext cx="47050" cy="47075"/>
            </a:xfrm>
            <a:custGeom>
              <a:avLst/>
              <a:gdLst/>
              <a:ahLst/>
              <a:cxnLst/>
              <a:rect l="l" t="t" r="r" b="b"/>
              <a:pathLst>
                <a:path w="1882" h="1883" extrusionOk="0">
                  <a:moveTo>
                    <a:pt x="941" y="1"/>
                  </a:moveTo>
                  <a:cubicBezTo>
                    <a:pt x="417" y="1"/>
                    <a:pt x="1" y="418"/>
                    <a:pt x="1" y="942"/>
                  </a:cubicBezTo>
                  <a:cubicBezTo>
                    <a:pt x="1" y="1465"/>
                    <a:pt x="417" y="1882"/>
                    <a:pt x="941" y="1882"/>
                  </a:cubicBezTo>
                  <a:cubicBezTo>
                    <a:pt x="1465" y="1882"/>
                    <a:pt x="1882" y="1465"/>
                    <a:pt x="1882" y="942"/>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5" name="Google Shape;3035;p23"/>
            <p:cNvSpPr/>
            <p:nvPr/>
          </p:nvSpPr>
          <p:spPr>
            <a:xfrm>
              <a:off x="6932700" y="2226150"/>
              <a:ext cx="47050" cy="47050"/>
            </a:xfrm>
            <a:custGeom>
              <a:avLst/>
              <a:gdLst/>
              <a:ahLst/>
              <a:cxnLst/>
              <a:rect l="l" t="t" r="r" b="b"/>
              <a:pathLst>
                <a:path w="1882" h="1882" extrusionOk="0">
                  <a:moveTo>
                    <a:pt x="941" y="0"/>
                  </a:moveTo>
                  <a:cubicBezTo>
                    <a:pt x="417" y="0"/>
                    <a:pt x="0" y="417"/>
                    <a:pt x="0" y="941"/>
                  </a:cubicBezTo>
                  <a:cubicBezTo>
                    <a:pt x="0"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6" name="Google Shape;3036;p23"/>
            <p:cNvSpPr/>
            <p:nvPr/>
          </p:nvSpPr>
          <p:spPr>
            <a:xfrm>
              <a:off x="1496000" y="4706200"/>
              <a:ext cx="47050" cy="47075"/>
            </a:xfrm>
            <a:custGeom>
              <a:avLst/>
              <a:gdLst/>
              <a:ahLst/>
              <a:cxnLst/>
              <a:rect l="l" t="t" r="r" b="b"/>
              <a:pathLst>
                <a:path w="1882" h="1883" extrusionOk="0">
                  <a:moveTo>
                    <a:pt x="941" y="1"/>
                  </a:moveTo>
                  <a:cubicBezTo>
                    <a:pt x="418" y="1"/>
                    <a:pt x="1" y="418"/>
                    <a:pt x="1" y="942"/>
                  </a:cubicBezTo>
                  <a:cubicBezTo>
                    <a:pt x="1" y="1465"/>
                    <a:pt x="418"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7" name="Google Shape;3037;p23"/>
            <p:cNvSpPr/>
            <p:nvPr/>
          </p:nvSpPr>
          <p:spPr>
            <a:xfrm>
              <a:off x="7093425" y="2226150"/>
              <a:ext cx="47075" cy="47050"/>
            </a:xfrm>
            <a:custGeom>
              <a:avLst/>
              <a:gdLst/>
              <a:ahLst/>
              <a:cxnLst/>
              <a:rect l="l" t="t" r="r" b="b"/>
              <a:pathLst>
                <a:path w="1883" h="1882" extrusionOk="0">
                  <a:moveTo>
                    <a:pt x="941" y="0"/>
                  </a:moveTo>
                  <a:cubicBezTo>
                    <a:pt x="429" y="0"/>
                    <a:pt x="1" y="417"/>
                    <a:pt x="1" y="941"/>
                  </a:cubicBezTo>
                  <a:cubicBezTo>
                    <a:pt x="1" y="1465"/>
                    <a:pt x="429"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8" name="Google Shape;3038;p23"/>
            <p:cNvSpPr/>
            <p:nvPr/>
          </p:nvSpPr>
          <p:spPr>
            <a:xfrm>
              <a:off x="1627275" y="4706200"/>
              <a:ext cx="47050" cy="47075"/>
            </a:xfrm>
            <a:custGeom>
              <a:avLst/>
              <a:gdLst/>
              <a:ahLst/>
              <a:cxnLst/>
              <a:rect l="l" t="t" r="r" b="b"/>
              <a:pathLst>
                <a:path w="1882" h="1883" extrusionOk="0">
                  <a:moveTo>
                    <a:pt x="941" y="1"/>
                  </a:moveTo>
                  <a:cubicBezTo>
                    <a:pt x="417" y="1"/>
                    <a:pt x="0" y="418"/>
                    <a:pt x="0" y="942"/>
                  </a:cubicBezTo>
                  <a:cubicBezTo>
                    <a:pt x="0" y="1465"/>
                    <a:pt x="417"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9" name="Google Shape;3039;p23"/>
            <p:cNvSpPr/>
            <p:nvPr/>
          </p:nvSpPr>
          <p:spPr>
            <a:xfrm>
              <a:off x="7224700" y="2226150"/>
              <a:ext cx="47350" cy="47050"/>
            </a:xfrm>
            <a:custGeom>
              <a:avLst/>
              <a:gdLst/>
              <a:ahLst/>
              <a:cxnLst/>
              <a:rect l="l" t="t" r="r" b="b"/>
              <a:pathLst>
                <a:path w="1894" h="1882" extrusionOk="0">
                  <a:moveTo>
                    <a:pt x="953" y="0"/>
                  </a:moveTo>
                  <a:cubicBezTo>
                    <a:pt x="429" y="0"/>
                    <a:pt x="1" y="417"/>
                    <a:pt x="1" y="941"/>
                  </a:cubicBezTo>
                  <a:cubicBezTo>
                    <a:pt x="1" y="1465"/>
                    <a:pt x="429" y="1882"/>
                    <a:pt x="953" y="1882"/>
                  </a:cubicBezTo>
                  <a:cubicBezTo>
                    <a:pt x="1465" y="1882"/>
                    <a:pt x="1894" y="1465"/>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0" name="Google Shape;3040;p23"/>
            <p:cNvSpPr/>
            <p:nvPr/>
          </p:nvSpPr>
          <p:spPr>
            <a:xfrm>
              <a:off x="369375" y="3417950"/>
              <a:ext cx="47050" cy="47075"/>
            </a:xfrm>
            <a:custGeom>
              <a:avLst/>
              <a:gdLst/>
              <a:ahLst/>
              <a:cxnLst/>
              <a:rect l="l" t="t" r="r" b="b"/>
              <a:pathLst>
                <a:path w="1882" h="1883" extrusionOk="0">
                  <a:moveTo>
                    <a:pt x="941" y="1"/>
                  </a:moveTo>
                  <a:cubicBezTo>
                    <a:pt x="417" y="1"/>
                    <a:pt x="1" y="430"/>
                    <a:pt x="1" y="941"/>
                  </a:cubicBezTo>
                  <a:cubicBezTo>
                    <a:pt x="1" y="1465"/>
                    <a:pt x="417" y="1882"/>
                    <a:pt x="941" y="1882"/>
                  </a:cubicBezTo>
                  <a:cubicBezTo>
                    <a:pt x="1465" y="1882"/>
                    <a:pt x="1882" y="1465"/>
                    <a:pt x="1882" y="941"/>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1" name="Google Shape;3041;p23"/>
            <p:cNvSpPr/>
            <p:nvPr/>
          </p:nvSpPr>
          <p:spPr>
            <a:xfrm>
              <a:off x="5967100" y="937900"/>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2" name="Google Shape;3042;p23"/>
            <p:cNvSpPr/>
            <p:nvPr/>
          </p:nvSpPr>
          <p:spPr>
            <a:xfrm>
              <a:off x="530125" y="3417950"/>
              <a:ext cx="47350" cy="47075"/>
            </a:xfrm>
            <a:custGeom>
              <a:avLst/>
              <a:gdLst/>
              <a:ahLst/>
              <a:cxnLst/>
              <a:rect l="l" t="t" r="r" b="b"/>
              <a:pathLst>
                <a:path w="1894" h="1883" extrusionOk="0">
                  <a:moveTo>
                    <a:pt x="953" y="1"/>
                  </a:moveTo>
                  <a:cubicBezTo>
                    <a:pt x="429" y="1"/>
                    <a:pt x="0" y="430"/>
                    <a:pt x="0" y="941"/>
                  </a:cubicBezTo>
                  <a:cubicBezTo>
                    <a:pt x="0" y="1465"/>
                    <a:pt x="429" y="1882"/>
                    <a:pt x="953" y="1882"/>
                  </a:cubicBezTo>
                  <a:cubicBezTo>
                    <a:pt x="1465" y="1882"/>
                    <a:pt x="1893" y="1465"/>
                    <a:pt x="1893" y="941"/>
                  </a:cubicBezTo>
                  <a:cubicBezTo>
                    <a:pt x="1893"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3" name="Google Shape;3043;p23"/>
            <p:cNvSpPr/>
            <p:nvPr/>
          </p:nvSpPr>
          <p:spPr>
            <a:xfrm>
              <a:off x="6127825" y="937900"/>
              <a:ext cx="47075" cy="47350"/>
            </a:xfrm>
            <a:custGeom>
              <a:avLst/>
              <a:gdLst/>
              <a:ahLst/>
              <a:cxnLst/>
              <a:rect l="l" t="t" r="r" b="b"/>
              <a:pathLst>
                <a:path w="1883" h="1894" extrusionOk="0">
                  <a:moveTo>
                    <a:pt x="942" y="0"/>
                  </a:moveTo>
                  <a:cubicBezTo>
                    <a:pt x="430" y="0"/>
                    <a:pt x="1" y="429"/>
                    <a:pt x="1" y="953"/>
                  </a:cubicBezTo>
                  <a:cubicBezTo>
                    <a:pt x="1" y="1465"/>
                    <a:pt x="430" y="1893"/>
                    <a:pt x="942" y="1893"/>
                  </a:cubicBezTo>
                  <a:cubicBezTo>
                    <a:pt x="1465" y="1893"/>
                    <a:pt x="1882" y="1465"/>
                    <a:pt x="1882" y="953"/>
                  </a:cubicBezTo>
                  <a:cubicBezTo>
                    <a:pt x="1882" y="429"/>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4" name="Google Shape;3044;p23"/>
            <p:cNvSpPr/>
            <p:nvPr/>
          </p:nvSpPr>
          <p:spPr>
            <a:xfrm>
              <a:off x="691150" y="3417950"/>
              <a:ext cx="47050" cy="47075"/>
            </a:xfrm>
            <a:custGeom>
              <a:avLst/>
              <a:gdLst/>
              <a:ahLst/>
              <a:cxnLst/>
              <a:rect l="l" t="t" r="r" b="b"/>
              <a:pathLst>
                <a:path w="1882" h="1883" extrusionOk="0">
                  <a:moveTo>
                    <a:pt x="941" y="1"/>
                  </a:moveTo>
                  <a:cubicBezTo>
                    <a:pt x="429" y="1"/>
                    <a:pt x="0" y="430"/>
                    <a:pt x="0" y="941"/>
                  </a:cubicBezTo>
                  <a:cubicBezTo>
                    <a:pt x="0" y="1465"/>
                    <a:pt x="429" y="1882"/>
                    <a:pt x="941" y="1882"/>
                  </a:cubicBezTo>
                  <a:cubicBezTo>
                    <a:pt x="1465" y="1882"/>
                    <a:pt x="1882" y="1465"/>
                    <a:pt x="1882" y="941"/>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5" name="Google Shape;3045;p23"/>
            <p:cNvSpPr/>
            <p:nvPr/>
          </p:nvSpPr>
          <p:spPr>
            <a:xfrm>
              <a:off x="6288875" y="937900"/>
              <a:ext cx="47050" cy="47350"/>
            </a:xfrm>
            <a:custGeom>
              <a:avLst/>
              <a:gdLst/>
              <a:ahLst/>
              <a:cxnLst/>
              <a:rect l="l" t="t" r="r" b="b"/>
              <a:pathLst>
                <a:path w="1882" h="1894" extrusionOk="0">
                  <a:moveTo>
                    <a:pt x="941" y="0"/>
                  </a:moveTo>
                  <a:cubicBezTo>
                    <a:pt x="417" y="0"/>
                    <a:pt x="0" y="429"/>
                    <a:pt x="0" y="953"/>
                  </a:cubicBezTo>
                  <a:cubicBezTo>
                    <a:pt x="0" y="1465"/>
                    <a:pt x="417" y="1893"/>
                    <a:pt x="941" y="1893"/>
                  </a:cubicBezTo>
                  <a:cubicBezTo>
                    <a:pt x="1465" y="1893"/>
                    <a:pt x="1881" y="1465"/>
                    <a:pt x="1881" y="953"/>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6" name="Google Shape;3046;p23"/>
            <p:cNvSpPr/>
            <p:nvPr/>
          </p:nvSpPr>
          <p:spPr>
            <a:xfrm>
              <a:off x="852175" y="3417950"/>
              <a:ext cx="47050" cy="47075"/>
            </a:xfrm>
            <a:custGeom>
              <a:avLst/>
              <a:gdLst/>
              <a:ahLst/>
              <a:cxnLst/>
              <a:rect l="l" t="t" r="r" b="b"/>
              <a:pathLst>
                <a:path w="1882" h="1883" extrusionOk="0">
                  <a:moveTo>
                    <a:pt x="941" y="1"/>
                  </a:moveTo>
                  <a:cubicBezTo>
                    <a:pt x="417" y="1"/>
                    <a:pt x="1" y="430"/>
                    <a:pt x="1" y="941"/>
                  </a:cubicBezTo>
                  <a:cubicBezTo>
                    <a:pt x="1" y="1465"/>
                    <a:pt x="417"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7" name="Google Shape;3047;p23"/>
            <p:cNvSpPr/>
            <p:nvPr/>
          </p:nvSpPr>
          <p:spPr>
            <a:xfrm>
              <a:off x="6449600" y="937900"/>
              <a:ext cx="47350" cy="47350"/>
            </a:xfrm>
            <a:custGeom>
              <a:avLst/>
              <a:gdLst/>
              <a:ahLst/>
              <a:cxnLst/>
              <a:rect l="l" t="t" r="r" b="b"/>
              <a:pathLst>
                <a:path w="1894" h="1894" extrusionOk="0">
                  <a:moveTo>
                    <a:pt x="953" y="0"/>
                  </a:moveTo>
                  <a:cubicBezTo>
                    <a:pt x="429" y="0"/>
                    <a:pt x="1" y="429"/>
                    <a:pt x="1" y="953"/>
                  </a:cubicBezTo>
                  <a:cubicBezTo>
                    <a:pt x="1" y="1465"/>
                    <a:pt x="429" y="1893"/>
                    <a:pt x="953" y="1893"/>
                  </a:cubicBezTo>
                  <a:cubicBezTo>
                    <a:pt x="1465" y="1893"/>
                    <a:pt x="1894" y="1465"/>
                    <a:pt x="1894" y="953"/>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8" name="Google Shape;3048;p23"/>
            <p:cNvSpPr/>
            <p:nvPr/>
          </p:nvSpPr>
          <p:spPr>
            <a:xfrm>
              <a:off x="369375" y="3579000"/>
              <a:ext cx="47050" cy="47050"/>
            </a:xfrm>
            <a:custGeom>
              <a:avLst/>
              <a:gdLst/>
              <a:ahLst/>
              <a:cxnLst/>
              <a:rect l="l" t="t" r="r" b="b"/>
              <a:pathLst>
                <a:path w="1882" h="1882" extrusionOk="0">
                  <a:moveTo>
                    <a:pt x="941" y="0"/>
                  </a:moveTo>
                  <a:cubicBezTo>
                    <a:pt x="417" y="0"/>
                    <a:pt x="1" y="417"/>
                    <a:pt x="1" y="941"/>
                  </a:cubicBezTo>
                  <a:cubicBezTo>
                    <a:pt x="1" y="1465"/>
                    <a:pt x="417" y="1881"/>
                    <a:pt x="941" y="1881"/>
                  </a:cubicBezTo>
                  <a:cubicBezTo>
                    <a:pt x="1465" y="1881"/>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9" name="Google Shape;3049;p23"/>
            <p:cNvSpPr/>
            <p:nvPr/>
          </p:nvSpPr>
          <p:spPr>
            <a:xfrm>
              <a:off x="5967100" y="1098925"/>
              <a:ext cx="47050" cy="47050"/>
            </a:xfrm>
            <a:custGeom>
              <a:avLst/>
              <a:gdLst/>
              <a:ahLst/>
              <a:cxnLst/>
              <a:rect l="l" t="t" r="r" b="b"/>
              <a:pathLst>
                <a:path w="1882" h="1882" extrusionOk="0">
                  <a:moveTo>
                    <a:pt x="941" y="1"/>
                  </a:moveTo>
                  <a:cubicBezTo>
                    <a:pt x="417" y="1"/>
                    <a:pt x="1" y="429"/>
                    <a:pt x="1" y="941"/>
                  </a:cubicBezTo>
                  <a:cubicBezTo>
                    <a:pt x="1" y="1465"/>
                    <a:pt x="417" y="1882"/>
                    <a:pt x="941" y="1882"/>
                  </a:cubicBezTo>
                  <a:cubicBezTo>
                    <a:pt x="1453" y="1882"/>
                    <a:pt x="1882" y="1465"/>
                    <a:pt x="1882" y="941"/>
                  </a:cubicBezTo>
                  <a:cubicBezTo>
                    <a:pt x="1882" y="429"/>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0" name="Google Shape;3050;p23"/>
            <p:cNvSpPr/>
            <p:nvPr/>
          </p:nvSpPr>
          <p:spPr>
            <a:xfrm>
              <a:off x="530125" y="3579000"/>
              <a:ext cx="47350" cy="47050"/>
            </a:xfrm>
            <a:custGeom>
              <a:avLst/>
              <a:gdLst/>
              <a:ahLst/>
              <a:cxnLst/>
              <a:rect l="l" t="t" r="r" b="b"/>
              <a:pathLst>
                <a:path w="1894" h="1882" extrusionOk="0">
                  <a:moveTo>
                    <a:pt x="953" y="0"/>
                  </a:moveTo>
                  <a:cubicBezTo>
                    <a:pt x="429" y="0"/>
                    <a:pt x="0" y="417"/>
                    <a:pt x="0" y="941"/>
                  </a:cubicBezTo>
                  <a:cubicBezTo>
                    <a:pt x="0" y="1465"/>
                    <a:pt x="429" y="1881"/>
                    <a:pt x="953" y="1881"/>
                  </a:cubicBezTo>
                  <a:cubicBezTo>
                    <a:pt x="1465" y="1881"/>
                    <a:pt x="1893" y="1465"/>
                    <a:pt x="1893" y="941"/>
                  </a:cubicBezTo>
                  <a:cubicBezTo>
                    <a:pt x="1893"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1" name="Google Shape;3051;p23"/>
            <p:cNvSpPr/>
            <p:nvPr/>
          </p:nvSpPr>
          <p:spPr>
            <a:xfrm>
              <a:off x="6127825" y="1098925"/>
              <a:ext cx="47075" cy="47050"/>
            </a:xfrm>
            <a:custGeom>
              <a:avLst/>
              <a:gdLst/>
              <a:ahLst/>
              <a:cxnLst/>
              <a:rect l="l" t="t" r="r" b="b"/>
              <a:pathLst>
                <a:path w="1883" h="1882" extrusionOk="0">
                  <a:moveTo>
                    <a:pt x="942" y="1"/>
                  </a:moveTo>
                  <a:cubicBezTo>
                    <a:pt x="430" y="1"/>
                    <a:pt x="1" y="429"/>
                    <a:pt x="1" y="941"/>
                  </a:cubicBezTo>
                  <a:cubicBezTo>
                    <a:pt x="1" y="1465"/>
                    <a:pt x="430" y="1882"/>
                    <a:pt x="942" y="1882"/>
                  </a:cubicBezTo>
                  <a:cubicBezTo>
                    <a:pt x="1465" y="1882"/>
                    <a:pt x="1882" y="1465"/>
                    <a:pt x="1882" y="941"/>
                  </a:cubicBezTo>
                  <a:cubicBezTo>
                    <a:pt x="1882" y="429"/>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2" name="Google Shape;3052;p23"/>
            <p:cNvSpPr/>
            <p:nvPr/>
          </p:nvSpPr>
          <p:spPr>
            <a:xfrm>
              <a:off x="691150" y="3579000"/>
              <a:ext cx="47050" cy="47050"/>
            </a:xfrm>
            <a:custGeom>
              <a:avLst/>
              <a:gdLst/>
              <a:ahLst/>
              <a:cxnLst/>
              <a:rect l="l" t="t" r="r" b="b"/>
              <a:pathLst>
                <a:path w="1882" h="1882" extrusionOk="0">
                  <a:moveTo>
                    <a:pt x="941" y="0"/>
                  </a:moveTo>
                  <a:cubicBezTo>
                    <a:pt x="429" y="0"/>
                    <a:pt x="0" y="417"/>
                    <a:pt x="0" y="941"/>
                  </a:cubicBezTo>
                  <a:cubicBezTo>
                    <a:pt x="0" y="1465"/>
                    <a:pt x="429" y="1881"/>
                    <a:pt x="941" y="1881"/>
                  </a:cubicBezTo>
                  <a:cubicBezTo>
                    <a:pt x="1465" y="1881"/>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3" name="Google Shape;3053;p23"/>
            <p:cNvSpPr/>
            <p:nvPr/>
          </p:nvSpPr>
          <p:spPr>
            <a:xfrm>
              <a:off x="6288875" y="1098925"/>
              <a:ext cx="47050" cy="47050"/>
            </a:xfrm>
            <a:custGeom>
              <a:avLst/>
              <a:gdLst/>
              <a:ahLst/>
              <a:cxnLst/>
              <a:rect l="l" t="t" r="r" b="b"/>
              <a:pathLst>
                <a:path w="1882" h="1882" extrusionOk="0">
                  <a:moveTo>
                    <a:pt x="941" y="1"/>
                  </a:moveTo>
                  <a:cubicBezTo>
                    <a:pt x="417" y="1"/>
                    <a:pt x="0" y="429"/>
                    <a:pt x="0" y="941"/>
                  </a:cubicBezTo>
                  <a:cubicBezTo>
                    <a:pt x="0" y="1465"/>
                    <a:pt x="417" y="1882"/>
                    <a:pt x="941" y="1882"/>
                  </a:cubicBezTo>
                  <a:cubicBezTo>
                    <a:pt x="1465" y="1882"/>
                    <a:pt x="1881" y="1465"/>
                    <a:pt x="1881" y="941"/>
                  </a:cubicBezTo>
                  <a:cubicBezTo>
                    <a:pt x="1881" y="429"/>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4" name="Google Shape;3054;p23"/>
            <p:cNvSpPr/>
            <p:nvPr/>
          </p:nvSpPr>
          <p:spPr>
            <a:xfrm>
              <a:off x="852175" y="3579000"/>
              <a:ext cx="47050" cy="47050"/>
            </a:xfrm>
            <a:custGeom>
              <a:avLst/>
              <a:gdLst/>
              <a:ahLst/>
              <a:cxnLst/>
              <a:rect l="l" t="t" r="r" b="b"/>
              <a:pathLst>
                <a:path w="1882" h="1882" extrusionOk="0">
                  <a:moveTo>
                    <a:pt x="941" y="0"/>
                  </a:moveTo>
                  <a:cubicBezTo>
                    <a:pt x="417" y="0"/>
                    <a:pt x="1" y="417"/>
                    <a:pt x="1" y="941"/>
                  </a:cubicBezTo>
                  <a:cubicBezTo>
                    <a:pt x="1" y="1465"/>
                    <a:pt x="417"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5" name="Google Shape;3055;p23"/>
            <p:cNvSpPr/>
            <p:nvPr/>
          </p:nvSpPr>
          <p:spPr>
            <a:xfrm>
              <a:off x="6449600" y="1098925"/>
              <a:ext cx="47350" cy="47050"/>
            </a:xfrm>
            <a:custGeom>
              <a:avLst/>
              <a:gdLst/>
              <a:ahLst/>
              <a:cxnLst/>
              <a:rect l="l" t="t" r="r" b="b"/>
              <a:pathLst>
                <a:path w="1894" h="1882" extrusionOk="0">
                  <a:moveTo>
                    <a:pt x="953" y="1"/>
                  </a:moveTo>
                  <a:cubicBezTo>
                    <a:pt x="429" y="1"/>
                    <a:pt x="1" y="429"/>
                    <a:pt x="1" y="941"/>
                  </a:cubicBezTo>
                  <a:cubicBezTo>
                    <a:pt x="1" y="1465"/>
                    <a:pt x="429" y="1882"/>
                    <a:pt x="953" y="1882"/>
                  </a:cubicBezTo>
                  <a:cubicBezTo>
                    <a:pt x="1465" y="1882"/>
                    <a:pt x="1894" y="1465"/>
                    <a:pt x="1894" y="941"/>
                  </a:cubicBezTo>
                  <a:cubicBezTo>
                    <a:pt x="1894" y="429"/>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6" name="Google Shape;3056;p23"/>
            <p:cNvSpPr/>
            <p:nvPr/>
          </p:nvSpPr>
          <p:spPr>
            <a:xfrm>
              <a:off x="369375" y="3740025"/>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7" name="Google Shape;3057;p23"/>
            <p:cNvSpPr/>
            <p:nvPr/>
          </p:nvSpPr>
          <p:spPr>
            <a:xfrm>
              <a:off x="5967100" y="1259950"/>
              <a:ext cx="47050" cy="47075"/>
            </a:xfrm>
            <a:custGeom>
              <a:avLst/>
              <a:gdLst/>
              <a:ahLst/>
              <a:cxnLst/>
              <a:rect l="l" t="t" r="r" b="b"/>
              <a:pathLst>
                <a:path w="1882" h="1883" extrusionOk="0">
                  <a:moveTo>
                    <a:pt x="941" y="1"/>
                  </a:moveTo>
                  <a:cubicBezTo>
                    <a:pt x="417" y="1"/>
                    <a:pt x="1" y="418"/>
                    <a:pt x="1" y="941"/>
                  </a:cubicBezTo>
                  <a:cubicBezTo>
                    <a:pt x="1" y="1465"/>
                    <a:pt x="417" y="1882"/>
                    <a:pt x="941" y="1882"/>
                  </a:cubicBezTo>
                  <a:cubicBezTo>
                    <a:pt x="1453" y="1882"/>
                    <a:pt x="1882" y="1465"/>
                    <a:pt x="1882" y="941"/>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8" name="Google Shape;3058;p23"/>
            <p:cNvSpPr/>
            <p:nvPr/>
          </p:nvSpPr>
          <p:spPr>
            <a:xfrm>
              <a:off x="530125" y="3740025"/>
              <a:ext cx="47350" cy="47050"/>
            </a:xfrm>
            <a:custGeom>
              <a:avLst/>
              <a:gdLst/>
              <a:ahLst/>
              <a:cxnLst/>
              <a:rect l="l" t="t" r="r" b="b"/>
              <a:pathLst>
                <a:path w="1894" h="1882" extrusionOk="0">
                  <a:moveTo>
                    <a:pt x="953" y="0"/>
                  </a:moveTo>
                  <a:cubicBezTo>
                    <a:pt x="429" y="0"/>
                    <a:pt x="0" y="417"/>
                    <a:pt x="0" y="941"/>
                  </a:cubicBezTo>
                  <a:cubicBezTo>
                    <a:pt x="0" y="1465"/>
                    <a:pt x="429" y="1882"/>
                    <a:pt x="953" y="1882"/>
                  </a:cubicBezTo>
                  <a:cubicBezTo>
                    <a:pt x="1465" y="1882"/>
                    <a:pt x="1893" y="1465"/>
                    <a:pt x="1893" y="941"/>
                  </a:cubicBezTo>
                  <a:cubicBezTo>
                    <a:pt x="1893"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9" name="Google Shape;3059;p23"/>
            <p:cNvSpPr/>
            <p:nvPr/>
          </p:nvSpPr>
          <p:spPr>
            <a:xfrm>
              <a:off x="6127825" y="1259950"/>
              <a:ext cx="47075" cy="47075"/>
            </a:xfrm>
            <a:custGeom>
              <a:avLst/>
              <a:gdLst/>
              <a:ahLst/>
              <a:cxnLst/>
              <a:rect l="l" t="t" r="r" b="b"/>
              <a:pathLst>
                <a:path w="1883" h="1883" extrusionOk="0">
                  <a:moveTo>
                    <a:pt x="942" y="1"/>
                  </a:moveTo>
                  <a:cubicBezTo>
                    <a:pt x="430" y="1"/>
                    <a:pt x="1" y="418"/>
                    <a:pt x="1" y="941"/>
                  </a:cubicBezTo>
                  <a:cubicBezTo>
                    <a:pt x="1" y="1465"/>
                    <a:pt x="430" y="1882"/>
                    <a:pt x="942" y="1882"/>
                  </a:cubicBezTo>
                  <a:cubicBezTo>
                    <a:pt x="1465" y="1882"/>
                    <a:pt x="1882" y="1465"/>
                    <a:pt x="1882" y="941"/>
                  </a:cubicBezTo>
                  <a:cubicBezTo>
                    <a:pt x="1882" y="418"/>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0" name="Google Shape;3060;p23"/>
            <p:cNvSpPr/>
            <p:nvPr/>
          </p:nvSpPr>
          <p:spPr>
            <a:xfrm>
              <a:off x="691150" y="3740025"/>
              <a:ext cx="47050" cy="47050"/>
            </a:xfrm>
            <a:custGeom>
              <a:avLst/>
              <a:gdLst/>
              <a:ahLst/>
              <a:cxnLst/>
              <a:rect l="l" t="t" r="r" b="b"/>
              <a:pathLst>
                <a:path w="1882" h="1882" extrusionOk="0">
                  <a:moveTo>
                    <a:pt x="941" y="0"/>
                  </a:moveTo>
                  <a:cubicBezTo>
                    <a:pt x="429" y="0"/>
                    <a:pt x="0" y="417"/>
                    <a:pt x="0" y="941"/>
                  </a:cubicBezTo>
                  <a:cubicBezTo>
                    <a:pt x="0" y="1465"/>
                    <a:pt x="429"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1" name="Google Shape;3061;p23"/>
            <p:cNvSpPr/>
            <p:nvPr/>
          </p:nvSpPr>
          <p:spPr>
            <a:xfrm>
              <a:off x="6288875" y="1259950"/>
              <a:ext cx="47050" cy="47075"/>
            </a:xfrm>
            <a:custGeom>
              <a:avLst/>
              <a:gdLst/>
              <a:ahLst/>
              <a:cxnLst/>
              <a:rect l="l" t="t" r="r" b="b"/>
              <a:pathLst>
                <a:path w="1882" h="1883" extrusionOk="0">
                  <a:moveTo>
                    <a:pt x="941" y="1"/>
                  </a:moveTo>
                  <a:cubicBezTo>
                    <a:pt x="417" y="1"/>
                    <a:pt x="0" y="418"/>
                    <a:pt x="0" y="941"/>
                  </a:cubicBezTo>
                  <a:cubicBezTo>
                    <a:pt x="0" y="1465"/>
                    <a:pt x="417" y="1882"/>
                    <a:pt x="941" y="1882"/>
                  </a:cubicBezTo>
                  <a:cubicBezTo>
                    <a:pt x="1465" y="1882"/>
                    <a:pt x="1881" y="1465"/>
                    <a:pt x="1881" y="941"/>
                  </a:cubicBezTo>
                  <a:cubicBezTo>
                    <a:pt x="1881"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2" name="Google Shape;3062;p23"/>
            <p:cNvSpPr/>
            <p:nvPr/>
          </p:nvSpPr>
          <p:spPr>
            <a:xfrm>
              <a:off x="852175" y="3740025"/>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3" name="Google Shape;3063;p23"/>
            <p:cNvSpPr/>
            <p:nvPr/>
          </p:nvSpPr>
          <p:spPr>
            <a:xfrm>
              <a:off x="6449600" y="1259950"/>
              <a:ext cx="47350" cy="47075"/>
            </a:xfrm>
            <a:custGeom>
              <a:avLst/>
              <a:gdLst/>
              <a:ahLst/>
              <a:cxnLst/>
              <a:rect l="l" t="t" r="r" b="b"/>
              <a:pathLst>
                <a:path w="1894" h="1883" extrusionOk="0">
                  <a:moveTo>
                    <a:pt x="953" y="1"/>
                  </a:moveTo>
                  <a:cubicBezTo>
                    <a:pt x="429" y="1"/>
                    <a:pt x="1" y="418"/>
                    <a:pt x="1" y="941"/>
                  </a:cubicBezTo>
                  <a:cubicBezTo>
                    <a:pt x="1" y="1465"/>
                    <a:pt x="429" y="1882"/>
                    <a:pt x="953" y="1882"/>
                  </a:cubicBezTo>
                  <a:cubicBezTo>
                    <a:pt x="1465" y="1882"/>
                    <a:pt x="1894" y="1465"/>
                    <a:pt x="1894" y="941"/>
                  </a:cubicBezTo>
                  <a:cubicBezTo>
                    <a:pt x="1894"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4" name="Google Shape;3064;p23"/>
            <p:cNvSpPr/>
            <p:nvPr/>
          </p:nvSpPr>
          <p:spPr>
            <a:xfrm>
              <a:off x="369375" y="39010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5" name="Google Shape;3065;p23"/>
            <p:cNvSpPr/>
            <p:nvPr/>
          </p:nvSpPr>
          <p:spPr>
            <a:xfrm>
              <a:off x="5967100" y="1421000"/>
              <a:ext cx="47050" cy="47050"/>
            </a:xfrm>
            <a:custGeom>
              <a:avLst/>
              <a:gdLst/>
              <a:ahLst/>
              <a:cxnLst/>
              <a:rect l="l" t="t" r="r" b="b"/>
              <a:pathLst>
                <a:path w="1882" h="1882" extrusionOk="0">
                  <a:moveTo>
                    <a:pt x="941" y="0"/>
                  </a:moveTo>
                  <a:cubicBezTo>
                    <a:pt x="417" y="0"/>
                    <a:pt x="1" y="417"/>
                    <a:pt x="1" y="941"/>
                  </a:cubicBezTo>
                  <a:cubicBezTo>
                    <a:pt x="1" y="1453"/>
                    <a:pt x="417" y="1881"/>
                    <a:pt x="941" y="1881"/>
                  </a:cubicBezTo>
                  <a:cubicBezTo>
                    <a:pt x="1453" y="1881"/>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6" name="Google Shape;3066;p23"/>
            <p:cNvSpPr/>
            <p:nvPr/>
          </p:nvSpPr>
          <p:spPr>
            <a:xfrm>
              <a:off x="530125" y="3901050"/>
              <a:ext cx="47350" cy="47050"/>
            </a:xfrm>
            <a:custGeom>
              <a:avLst/>
              <a:gdLst/>
              <a:ahLst/>
              <a:cxnLst/>
              <a:rect l="l" t="t" r="r" b="b"/>
              <a:pathLst>
                <a:path w="1894" h="1882" extrusionOk="0">
                  <a:moveTo>
                    <a:pt x="953" y="1"/>
                  </a:moveTo>
                  <a:cubicBezTo>
                    <a:pt x="429" y="1"/>
                    <a:pt x="0" y="417"/>
                    <a:pt x="0" y="941"/>
                  </a:cubicBezTo>
                  <a:cubicBezTo>
                    <a:pt x="0" y="1453"/>
                    <a:pt x="429" y="1882"/>
                    <a:pt x="953" y="1882"/>
                  </a:cubicBezTo>
                  <a:cubicBezTo>
                    <a:pt x="1465" y="1882"/>
                    <a:pt x="1893" y="1453"/>
                    <a:pt x="1893" y="941"/>
                  </a:cubicBezTo>
                  <a:cubicBezTo>
                    <a:pt x="1893"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7" name="Google Shape;3067;p23"/>
            <p:cNvSpPr/>
            <p:nvPr/>
          </p:nvSpPr>
          <p:spPr>
            <a:xfrm>
              <a:off x="6127825" y="1421000"/>
              <a:ext cx="47075" cy="47050"/>
            </a:xfrm>
            <a:custGeom>
              <a:avLst/>
              <a:gdLst/>
              <a:ahLst/>
              <a:cxnLst/>
              <a:rect l="l" t="t" r="r" b="b"/>
              <a:pathLst>
                <a:path w="1883" h="1882" extrusionOk="0">
                  <a:moveTo>
                    <a:pt x="942" y="0"/>
                  </a:moveTo>
                  <a:cubicBezTo>
                    <a:pt x="430" y="0"/>
                    <a:pt x="1" y="417"/>
                    <a:pt x="1" y="941"/>
                  </a:cubicBezTo>
                  <a:cubicBezTo>
                    <a:pt x="1" y="1453"/>
                    <a:pt x="430" y="1881"/>
                    <a:pt x="942" y="1881"/>
                  </a:cubicBezTo>
                  <a:cubicBezTo>
                    <a:pt x="1465" y="1881"/>
                    <a:pt x="1882" y="1453"/>
                    <a:pt x="1882" y="941"/>
                  </a:cubicBezTo>
                  <a:cubicBezTo>
                    <a:pt x="1882" y="417"/>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8" name="Google Shape;3068;p23"/>
            <p:cNvSpPr/>
            <p:nvPr/>
          </p:nvSpPr>
          <p:spPr>
            <a:xfrm>
              <a:off x="691150" y="3901050"/>
              <a:ext cx="47050" cy="47050"/>
            </a:xfrm>
            <a:custGeom>
              <a:avLst/>
              <a:gdLst/>
              <a:ahLst/>
              <a:cxnLst/>
              <a:rect l="l" t="t" r="r" b="b"/>
              <a:pathLst>
                <a:path w="1882" h="1882" extrusionOk="0">
                  <a:moveTo>
                    <a:pt x="941" y="1"/>
                  </a:moveTo>
                  <a:cubicBezTo>
                    <a:pt x="429" y="1"/>
                    <a:pt x="0" y="417"/>
                    <a:pt x="0" y="941"/>
                  </a:cubicBezTo>
                  <a:cubicBezTo>
                    <a:pt x="0" y="1453"/>
                    <a:pt x="429"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9" name="Google Shape;3069;p23"/>
            <p:cNvSpPr/>
            <p:nvPr/>
          </p:nvSpPr>
          <p:spPr>
            <a:xfrm>
              <a:off x="6288875" y="1421000"/>
              <a:ext cx="47050" cy="47050"/>
            </a:xfrm>
            <a:custGeom>
              <a:avLst/>
              <a:gdLst/>
              <a:ahLst/>
              <a:cxnLst/>
              <a:rect l="l" t="t" r="r" b="b"/>
              <a:pathLst>
                <a:path w="1882" h="1882" extrusionOk="0">
                  <a:moveTo>
                    <a:pt x="941" y="0"/>
                  </a:moveTo>
                  <a:cubicBezTo>
                    <a:pt x="417" y="0"/>
                    <a:pt x="0" y="417"/>
                    <a:pt x="0" y="941"/>
                  </a:cubicBezTo>
                  <a:cubicBezTo>
                    <a:pt x="0" y="1453"/>
                    <a:pt x="417" y="1881"/>
                    <a:pt x="941" y="1881"/>
                  </a:cubicBezTo>
                  <a:cubicBezTo>
                    <a:pt x="1465" y="1881"/>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0" name="Google Shape;3070;p23"/>
            <p:cNvSpPr/>
            <p:nvPr/>
          </p:nvSpPr>
          <p:spPr>
            <a:xfrm>
              <a:off x="852175" y="39010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1" name="Google Shape;3071;p23"/>
            <p:cNvSpPr/>
            <p:nvPr/>
          </p:nvSpPr>
          <p:spPr>
            <a:xfrm>
              <a:off x="6449600" y="1421000"/>
              <a:ext cx="47350" cy="47050"/>
            </a:xfrm>
            <a:custGeom>
              <a:avLst/>
              <a:gdLst/>
              <a:ahLst/>
              <a:cxnLst/>
              <a:rect l="l" t="t" r="r" b="b"/>
              <a:pathLst>
                <a:path w="1894" h="1882" extrusionOk="0">
                  <a:moveTo>
                    <a:pt x="953" y="0"/>
                  </a:moveTo>
                  <a:cubicBezTo>
                    <a:pt x="429" y="0"/>
                    <a:pt x="1" y="417"/>
                    <a:pt x="1" y="941"/>
                  </a:cubicBezTo>
                  <a:cubicBezTo>
                    <a:pt x="1" y="1453"/>
                    <a:pt x="429" y="1881"/>
                    <a:pt x="953" y="1881"/>
                  </a:cubicBezTo>
                  <a:cubicBezTo>
                    <a:pt x="1465" y="1881"/>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2" name="Google Shape;3072;p23"/>
            <p:cNvSpPr/>
            <p:nvPr/>
          </p:nvSpPr>
          <p:spPr>
            <a:xfrm>
              <a:off x="369375" y="4061800"/>
              <a:ext cx="47050" cy="47350"/>
            </a:xfrm>
            <a:custGeom>
              <a:avLst/>
              <a:gdLst/>
              <a:ahLst/>
              <a:cxnLst/>
              <a:rect l="l" t="t" r="r" b="b"/>
              <a:pathLst>
                <a:path w="1882" h="1894" extrusionOk="0">
                  <a:moveTo>
                    <a:pt x="941" y="0"/>
                  </a:moveTo>
                  <a:cubicBezTo>
                    <a:pt x="417" y="0"/>
                    <a:pt x="1" y="429"/>
                    <a:pt x="1" y="941"/>
                  </a:cubicBezTo>
                  <a:cubicBezTo>
                    <a:pt x="1" y="1464"/>
                    <a:pt x="417" y="1893"/>
                    <a:pt x="941" y="1893"/>
                  </a:cubicBezTo>
                  <a:cubicBezTo>
                    <a:pt x="1465" y="1893"/>
                    <a:pt x="1882" y="1464"/>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3" name="Google Shape;3073;p23"/>
            <p:cNvSpPr/>
            <p:nvPr/>
          </p:nvSpPr>
          <p:spPr>
            <a:xfrm>
              <a:off x="5967100" y="1582025"/>
              <a:ext cx="47050" cy="47050"/>
            </a:xfrm>
            <a:custGeom>
              <a:avLst/>
              <a:gdLst/>
              <a:ahLst/>
              <a:cxnLst/>
              <a:rect l="l" t="t" r="r" b="b"/>
              <a:pathLst>
                <a:path w="1882" h="1882" extrusionOk="0">
                  <a:moveTo>
                    <a:pt x="941" y="0"/>
                  </a:moveTo>
                  <a:cubicBezTo>
                    <a:pt x="417" y="0"/>
                    <a:pt x="1" y="417"/>
                    <a:pt x="1" y="941"/>
                  </a:cubicBezTo>
                  <a:cubicBezTo>
                    <a:pt x="1" y="1453"/>
                    <a:pt x="417" y="1882"/>
                    <a:pt x="941" y="1882"/>
                  </a:cubicBezTo>
                  <a:cubicBezTo>
                    <a:pt x="1453" y="1882"/>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4" name="Google Shape;3074;p23"/>
            <p:cNvSpPr/>
            <p:nvPr/>
          </p:nvSpPr>
          <p:spPr>
            <a:xfrm>
              <a:off x="530125" y="4061800"/>
              <a:ext cx="47350" cy="47350"/>
            </a:xfrm>
            <a:custGeom>
              <a:avLst/>
              <a:gdLst/>
              <a:ahLst/>
              <a:cxnLst/>
              <a:rect l="l" t="t" r="r" b="b"/>
              <a:pathLst>
                <a:path w="1894" h="1894" extrusionOk="0">
                  <a:moveTo>
                    <a:pt x="953" y="0"/>
                  </a:moveTo>
                  <a:cubicBezTo>
                    <a:pt x="429" y="0"/>
                    <a:pt x="0" y="429"/>
                    <a:pt x="0" y="941"/>
                  </a:cubicBezTo>
                  <a:cubicBezTo>
                    <a:pt x="0" y="1464"/>
                    <a:pt x="429" y="1893"/>
                    <a:pt x="953" y="1893"/>
                  </a:cubicBezTo>
                  <a:cubicBezTo>
                    <a:pt x="1465" y="1893"/>
                    <a:pt x="1893" y="1464"/>
                    <a:pt x="1893" y="941"/>
                  </a:cubicBezTo>
                  <a:cubicBezTo>
                    <a:pt x="1893"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5" name="Google Shape;3075;p23"/>
            <p:cNvSpPr/>
            <p:nvPr/>
          </p:nvSpPr>
          <p:spPr>
            <a:xfrm>
              <a:off x="6127825" y="1582025"/>
              <a:ext cx="47075" cy="47050"/>
            </a:xfrm>
            <a:custGeom>
              <a:avLst/>
              <a:gdLst/>
              <a:ahLst/>
              <a:cxnLst/>
              <a:rect l="l" t="t" r="r" b="b"/>
              <a:pathLst>
                <a:path w="1883" h="1882" extrusionOk="0">
                  <a:moveTo>
                    <a:pt x="942" y="0"/>
                  </a:moveTo>
                  <a:cubicBezTo>
                    <a:pt x="430" y="0"/>
                    <a:pt x="1" y="417"/>
                    <a:pt x="1" y="941"/>
                  </a:cubicBezTo>
                  <a:cubicBezTo>
                    <a:pt x="1" y="1453"/>
                    <a:pt x="430" y="1882"/>
                    <a:pt x="942" y="1882"/>
                  </a:cubicBezTo>
                  <a:cubicBezTo>
                    <a:pt x="1465" y="1882"/>
                    <a:pt x="1882" y="1453"/>
                    <a:pt x="1882" y="941"/>
                  </a:cubicBezTo>
                  <a:cubicBezTo>
                    <a:pt x="1882" y="417"/>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6" name="Google Shape;3076;p23"/>
            <p:cNvSpPr/>
            <p:nvPr/>
          </p:nvSpPr>
          <p:spPr>
            <a:xfrm>
              <a:off x="691150" y="4061800"/>
              <a:ext cx="47050" cy="47350"/>
            </a:xfrm>
            <a:custGeom>
              <a:avLst/>
              <a:gdLst/>
              <a:ahLst/>
              <a:cxnLst/>
              <a:rect l="l" t="t" r="r" b="b"/>
              <a:pathLst>
                <a:path w="1882" h="1894" extrusionOk="0">
                  <a:moveTo>
                    <a:pt x="941" y="0"/>
                  </a:moveTo>
                  <a:cubicBezTo>
                    <a:pt x="429" y="0"/>
                    <a:pt x="0" y="429"/>
                    <a:pt x="0" y="941"/>
                  </a:cubicBezTo>
                  <a:cubicBezTo>
                    <a:pt x="0" y="1464"/>
                    <a:pt x="429" y="1893"/>
                    <a:pt x="941" y="1893"/>
                  </a:cubicBezTo>
                  <a:cubicBezTo>
                    <a:pt x="1465" y="1893"/>
                    <a:pt x="1882" y="1464"/>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7" name="Google Shape;3077;p23"/>
            <p:cNvSpPr/>
            <p:nvPr/>
          </p:nvSpPr>
          <p:spPr>
            <a:xfrm>
              <a:off x="6288875" y="1582025"/>
              <a:ext cx="47050" cy="47050"/>
            </a:xfrm>
            <a:custGeom>
              <a:avLst/>
              <a:gdLst/>
              <a:ahLst/>
              <a:cxnLst/>
              <a:rect l="l" t="t" r="r" b="b"/>
              <a:pathLst>
                <a:path w="1882" h="1882" extrusionOk="0">
                  <a:moveTo>
                    <a:pt x="941" y="0"/>
                  </a:moveTo>
                  <a:cubicBezTo>
                    <a:pt x="417" y="0"/>
                    <a:pt x="0" y="417"/>
                    <a:pt x="0" y="941"/>
                  </a:cubicBezTo>
                  <a:cubicBezTo>
                    <a:pt x="0" y="1453"/>
                    <a:pt x="417" y="1882"/>
                    <a:pt x="941" y="1882"/>
                  </a:cubicBezTo>
                  <a:cubicBezTo>
                    <a:pt x="1465" y="1882"/>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8" name="Google Shape;3078;p23"/>
            <p:cNvSpPr/>
            <p:nvPr/>
          </p:nvSpPr>
          <p:spPr>
            <a:xfrm>
              <a:off x="852175" y="4061800"/>
              <a:ext cx="47050" cy="47350"/>
            </a:xfrm>
            <a:custGeom>
              <a:avLst/>
              <a:gdLst/>
              <a:ahLst/>
              <a:cxnLst/>
              <a:rect l="l" t="t" r="r" b="b"/>
              <a:pathLst>
                <a:path w="1882" h="1894" extrusionOk="0">
                  <a:moveTo>
                    <a:pt x="941" y="0"/>
                  </a:moveTo>
                  <a:cubicBezTo>
                    <a:pt x="417" y="0"/>
                    <a:pt x="1" y="429"/>
                    <a:pt x="1" y="941"/>
                  </a:cubicBezTo>
                  <a:cubicBezTo>
                    <a:pt x="1" y="1464"/>
                    <a:pt x="417"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9" name="Google Shape;3079;p23"/>
            <p:cNvSpPr/>
            <p:nvPr/>
          </p:nvSpPr>
          <p:spPr>
            <a:xfrm>
              <a:off x="6449600" y="1582025"/>
              <a:ext cx="47350" cy="47050"/>
            </a:xfrm>
            <a:custGeom>
              <a:avLst/>
              <a:gdLst/>
              <a:ahLst/>
              <a:cxnLst/>
              <a:rect l="l" t="t" r="r" b="b"/>
              <a:pathLst>
                <a:path w="1894" h="1882" extrusionOk="0">
                  <a:moveTo>
                    <a:pt x="953" y="0"/>
                  </a:moveTo>
                  <a:cubicBezTo>
                    <a:pt x="429" y="0"/>
                    <a:pt x="1" y="417"/>
                    <a:pt x="1" y="941"/>
                  </a:cubicBezTo>
                  <a:cubicBezTo>
                    <a:pt x="1" y="1453"/>
                    <a:pt x="429" y="1882"/>
                    <a:pt x="953" y="1882"/>
                  </a:cubicBezTo>
                  <a:cubicBezTo>
                    <a:pt x="1465" y="1882"/>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0" name="Google Shape;3080;p23"/>
            <p:cNvSpPr/>
            <p:nvPr/>
          </p:nvSpPr>
          <p:spPr>
            <a:xfrm>
              <a:off x="369375" y="4223125"/>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1" name="Google Shape;3081;p23"/>
            <p:cNvSpPr/>
            <p:nvPr/>
          </p:nvSpPr>
          <p:spPr>
            <a:xfrm>
              <a:off x="5967100" y="17433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2" name="Google Shape;3082;p23"/>
            <p:cNvSpPr/>
            <p:nvPr/>
          </p:nvSpPr>
          <p:spPr>
            <a:xfrm>
              <a:off x="530125" y="4223125"/>
              <a:ext cx="47350" cy="47350"/>
            </a:xfrm>
            <a:custGeom>
              <a:avLst/>
              <a:gdLst/>
              <a:ahLst/>
              <a:cxnLst/>
              <a:rect l="l" t="t" r="r" b="b"/>
              <a:pathLst>
                <a:path w="1894" h="1894" extrusionOk="0">
                  <a:moveTo>
                    <a:pt x="953" y="0"/>
                  </a:moveTo>
                  <a:cubicBezTo>
                    <a:pt x="429" y="0"/>
                    <a:pt x="0" y="429"/>
                    <a:pt x="0" y="953"/>
                  </a:cubicBezTo>
                  <a:cubicBezTo>
                    <a:pt x="0" y="1465"/>
                    <a:pt x="429" y="1893"/>
                    <a:pt x="953" y="1893"/>
                  </a:cubicBezTo>
                  <a:cubicBezTo>
                    <a:pt x="1465" y="1893"/>
                    <a:pt x="1893" y="1465"/>
                    <a:pt x="1893" y="953"/>
                  </a:cubicBezTo>
                  <a:cubicBezTo>
                    <a:pt x="1893"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3" name="Google Shape;3083;p23"/>
            <p:cNvSpPr/>
            <p:nvPr/>
          </p:nvSpPr>
          <p:spPr>
            <a:xfrm>
              <a:off x="6127825" y="1743350"/>
              <a:ext cx="47075" cy="47050"/>
            </a:xfrm>
            <a:custGeom>
              <a:avLst/>
              <a:gdLst/>
              <a:ahLst/>
              <a:cxnLst/>
              <a:rect l="l" t="t" r="r" b="b"/>
              <a:pathLst>
                <a:path w="1883" h="1882" extrusionOk="0">
                  <a:moveTo>
                    <a:pt x="942" y="1"/>
                  </a:moveTo>
                  <a:cubicBezTo>
                    <a:pt x="430" y="1"/>
                    <a:pt x="1" y="417"/>
                    <a:pt x="1" y="941"/>
                  </a:cubicBezTo>
                  <a:cubicBezTo>
                    <a:pt x="1" y="1453"/>
                    <a:pt x="430" y="1882"/>
                    <a:pt x="942" y="1882"/>
                  </a:cubicBezTo>
                  <a:cubicBezTo>
                    <a:pt x="1465" y="1882"/>
                    <a:pt x="1882" y="1453"/>
                    <a:pt x="1882" y="941"/>
                  </a:cubicBezTo>
                  <a:cubicBezTo>
                    <a:pt x="1882" y="417"/>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4" name="Google Shape;3084;p23"/>
            <p:cNvSpPr/>
            <p:nvPr/>
          </p:nvSpPr>
          <p:spPr>
            <a:xfrm>
              <a:off x="691150" y="4223125"/>
              <a:ext cx="47050" cy="47350"/>
            </a:xfrm>
            <a:custGeom>
              <a:avLst/>
              <a:gdLst/>
              <a:ahLst/>
              <a:cxnLst/>
              <a:rect l="l" t="t" r="r" b="b"/>
              <a:pathLst>
                <a:path w="1882" h="1894" extrusionOk="0">
                  <a:moveTo>
                    <a:pt x="941" y="0"/>
                  </a:moveTo>
                  <a:cubicBezTo>
                    <a:pt x="429" y="0"/>
                    <a:pt x="0" y="429"/>
                    <a:pt x="0" y="953"/>
                  </a:cubicBezTo>
                  <a:cubicBezTo>
                    <a:pt x="0" y="1465"/>
                    <a:pt x="429"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5" name="Google Shape;3085;p23"/>
            <p:cNvSpPr/>
            <p:nvPr/>
          </p:nvSpPr>
          <p:spPr>
            <a:xfrm>
              <a:off x="6288875" y="1743350"/>
              <a:ext cx="47050" cy="47050"/>
            </a:xfrm>
            <a:custGeom>
              <a:avLst/>
              <a:gdLst/>
              <a:ahLst/>
              <a:cxnLst/>
              <a:rect l="l" t="t" r="r" b="b"/>
              <a:pathLst>
                <a:path w="1882" h="1882" extrusionOk="0">
                  <a:moveTo>
                    <a:pt x="941" y="1"/>
                  </a:moveTo>
                  <a:cubicBezTo>
                    <a:pt x="417" y="1"/>
                    <a:pt x="0" y="417"/>
                    <a:pt x="0" y="941"/>
                  </a:cubicBezTo>
                  <a:cubicBezTo>
                    <a:pt x="0" y="1453"/>
                    <a:pt x="417" y="1882"/>
                    <a:pt x="941" y="1882"/>
                  </a:cubicBezTo>
                  <a:cubicBezTo>
                    <a:pt x="1465" y="1882"/>
                    <a:pt x="1881" y="1453"/>
                    <a:pt x="1881" y="941"/>
                  </a:cubicBezTo>
                  <a:cubicBezTo>
                    <a:pt x="1881"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6" name="Google Shape;3086;p23"/>
            <p:cNvSpPr/>
            <p:nvPr/>
          </p:nvSpPr>
          <p:spPr>
            <a:xfrm>
              <a:off x="852175" y="4223125"/>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7" name="Google Shape;3087;p23"/>
            <p:cNvSpPr/>
            <p:nvPr/>
          </p:nvSpPr>
          <p:spPr>
            <a:xfrm>
              <a:off x="6449600" y="1743350"/>
              <a:ext cx="47350" cy="47050"/>
            </a:xfrm>
            <a:custGeom>
              <a:avLst/>
              <a:gdLst/>
              <a:ahLst/>
              <a:cxnLst/>
              <a:rect l="l" t="t" r="r" b="b"/>
              <a:pathLst>
                <a:path w="1894" h="1882" extrusionOk="0">
                  <a:moveTo>
                    <a:pt x="953" y="1"/>
                  </a:moveTo>
                  <a:cubicBezTo>
                    <a:pt x="429" y="1"/>
                    <a:pt x="1" y="417"/>
                    <a:pt x="1" y="941"/>
                  </a:cubicBezTo>
                  <a:cubicBezTo>
                    <a:pt x="1" y="1453"/>
                    <a:pt x="429" y="1882"/>
                    <a:pt x="953" y="1882"/>
                  </a:cubicBezTo>
                  <a:cubicBezTo>
                    <a:pt x="1465" y="1882"/>
                    <a:pt x="1894" y="1453"/>
                    <a:pt x="1894" y="941"/>
                  </a:cubicBezTo>
                  <a:cubicBezTo>
                    <a:pt x="1894"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8" name="Google Shape;3088;p23"/>
            <p:cNvSpPr/>
            <p:nvPr/>
          </p:nvSpPr>
          <p:spPr>
            <a:xfrm>
              <a:off x="369375" y="4384150"/>
              <a:ext cx="47050" cy="47050"/>
            </a:xfrm>
            <a:custGeom>
              <a:avLst/>
              <a:gdLst/>
              <a:ahLst/>
              <a:cxnLst/>
              <a:rect l="l" t="t" r="r" b="b"/>
              <a:pathLst>
                <a:path w="1882" h="1882" extrusionOk="0">
                  <a:moveTo>
                    <a:pt x="941" y="0"/>
                  </a:moveTo>
                  <a:cubicBezTo>
                    <a:pt x="417" y="0"/>
                    <a:pt x="1" y="429"/>
                    <a:pt x="1" y="941"/>
                  </a:cubicBezTo>
                  <a:cubicBezTo>
                    <a:pt x="1" y="1465"/>
                    <a:pt x="417" y="1882"/>
                    <a:pt x="941" y="1882"/>
                  </a:cubicBezTo>
                  <a:cubicBezTo>
                    <a:pt x="1465" y="1882"/>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9" name="Google Shape;3089;p23"/>
            <p:cNvSpPr/>
            <p:nvPr/>
          </p:nvSpPr>
          <p:spPr>
            <a:xfrm>
              <a:off x="5967100" y="1904075"/>
              <a:ext cx="47050" cy="47375"/>
            </a:xfrm>
            <a:custGeom>
              <a:avLst/>
              <a:gdLst/>
              <a:ahLst/>
              <a:cxnLst/>
              <a:rect l="l" t="t" r="r" b="b"/>
              <a:pathLst>
                <a:path w="1882" h="1895" extrusionOk="0">
                  <a:moveTo>
                    <a:pt x="941" y="1"/>
                  </a:moveTo>
                  <a:cubicBezTo>
                    <a:pt x="417" y="1"/>
                    <a:pt x="1" y="430"/>
                    <a:pt x="1" y="953"/>
                  </a:cubicBezTo>
                  <a:cubicBezTo>
                    <a:pt x="1" y="1465"/>
                    <a:pt x="417" y="1894"/>
                    <a:pt x="941" y="1894"/>
                  </a:cubicBezTo>
                  <a:cubicBezTo>
                    <a:pt x="1453" y="1894"/>
                    <a:pt x="1882" y="1465"/>
                    <a:pt x="1882" y="953"/>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0" name="Google Shape;3090;p23"/>
            <p:cNvSpPr/>
            <p:nvPr/>
          </p:nvSpPr>
          <p:spPr>
            <a:xfrm>
              <a:off x="530125" y="4384150"/>
              <a:ext cx="47350" cy="47050"/>
            </a:xfrm>
            <a:custGeom>
              <a:avLst/>
              <a:gdLst/>
              <a:ahLst/>
              <a:cxnLst/>
              <a:rect l="l" t="t" r="r" b="b"/>
              <a:pathLst>
                <a:path w="1894" h="1882" extrusionOk="0">
                  <a:moveTo>
                    <a:pt x="953" y="0"/>
                  </a:moveTo>
                  <a:cubicBezTo>
                    <a:pt x="429" y="0"/>
                    <a:pt x="0" y="429"/>
                    <a:pt x="0" y="941"/>
                  </a:cubicBezTo>
                  <a:cubicBezTo>
                    <a:pt x="0" y="1465"/>
                    <a:pt x="429" y="1882"/>
                    <a:pt x="953" y="1882"/>
                  </a:cubicBezTo>
                  <a:cubicBezTo>
                    <a:pt x="1465" y="1882"/>
                    <a:pt x="1893" y="1465"/>
                    <a:pt x="1893" y="941"/>
                  </a:cubicBezTo>
                  <a:cubicBezTo>
                    <a:pt x="1893"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1" name="Google Shape;3091;p23"/>
            <p:cNvSpPr/>
            <p:nvPr/>
          </p:nvSpPr>
          <p:spPr>
            <a:xfrm>
              <a:off x="6127825" y="1904075"/>
              <a:ext cx="47075" cy="47375"/>
            </a:xfrm>
            <a:custGeom>
              <a:avLst/>
              <a:gdLst/>
              <a:ahLst/>
              <a:cxnLst/>
              <a:rect l="l" t="t" r="r" b="b"/>
              <a:pathLst>
                <a:path w="1883" h="1895" extrusionOk="0">
                  <a:moveTo>
                    <a:pt x="942" y="1"/>
                  </a:moveTo>
                  <a:cubicBezTo>
                    <a:pt x="430" y="1"/>
                    <a:pt x="1" y="430"/>
                    <a:pt x="1" y="953"/>
                  </a:cubicBezTo>
                  <a:cubicBezTo>
                    <a:pt x="1" y="1465"/>
                    <a:pt x="430" y="1894"/>
                    <a:pt x="942" y="1894"/>
                  </a:cubicBezTo>
                  <a:cubicBezTo>
                    <a:pt x="1465" y="1894"/>
                    <a:pt x="1882" y="1465"/>
                    <a:pt x="1882" y="953"/>
                  </a:cubicBezTo>
                  <a:cubicBezTo>
                    <a:pt x="1882" y="430"/>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2" name="Google Shape;3092;p23"/>
            <p:cNvSpPr/>
            <p:nvPr/>
          </p:nvSpPr>
          <p:spPr>
            <a:xfrm>
              <a:off x="691150" y="4384150"/>
              <a:ext cx="47050" cy="47050"/>
            </a:xfrm>
            <a:custGeom>
              <a:avLst/>
              <a:gdLst/>
              <a:ahLst/>
              <a:cxnLst/>
              <a:rect l="l" t="t" r="r" b="b"/>
              <a:pathLst>
                <a:path w="1882" h="1882" extrusionOk="0">
                  <a:moveTo>
                    <a:pt x="941" y="0"/>
                  </a:moveTo>
                  <a:cubicBezTo>
                    <a:pt x="429" y="0"/>
                    <a:pt x="0" y="429"/>
                    <a:pt x="0" y="941"/>
                  </a:cubicBezTo>
                  <a:cubicBezTo>
                    <a:pt x="0" y="1465"/>
                    <a:pt x="429" y="1882"/>
                    <a:pt x="941" y="1882"/>
                  </a:cubicBezTo>
                  <a:cubicBezTo>
                    <a:pt x="1465" y="1882"/>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3" name="Google Shape;3093;p23"/>
            <p:cNvSpPr/>
            <p:nvPr/>
          </p:nvSpPr>
          <p:spPr>
            <a:xfrm>
              <a:off x="6288875" y="1904075"/>
              <a:ext cx="47050" cy="47375"/>
            </a:xfrm>
            <a:custGeom>
              <a:avLst/>
              <a:gdLst/>
              <a:ahLst/>
              <a:cxnLst/>
              <a:rect l="l" t="t" r="r" b="b"/>
              <a:pathLst>
                <a:path w="1882" h="1895" extrusionOk="0">
                  <a:moveTo>
                    <a:pt x="941" y="1"/>
                  </a:moveTo>
                  <a:cubicBezTo>
                    <a:pt x="417" y="1"/>
                    <a:pt x="0" y="430"/>
                    <a:pt x="0" y="953"/>
                  </a:cubicBezTo>
                  <a:cubicBezTo>
                    <a:pt x="0" y="1465"/>
                    <a:pt x="417" y="1894"/>
                    <a:pt x="941" y="1894"/>
                  </a:cubicBezTo>
                  <a:cubicBezTo>
                    <a:pt x="1465" y="1894"/>
                    <a:pt x="1881" y="1465"/>
                    <a:pt x="1881" y="953"/>
                  </a:cubicBezTo>
                  <a:cubicBezTo>
                    <a:pt x="1881"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4" name="Google Shape;3094;p23"/>
            <p:cNvSpPr/>
            <p:nvPr/>
          </p:nvSpPr>
          <p:spPr>
            <a:xfrm>
              <a:off x="852175" y="4384150"/>
              <a:ext cx="47050" cy="47050"/>
            </a:xfrm>
            <a:custGeom>
              <a:avLst/>
              <a:gdLst/>
              <a:ahLst/>
              <a:cxnLst/>
              <a:rect l="l" t="t" r="r" b="b"/>
              <a:pathLst>
                <a:path w="1882" h="1882" extrusionOk="0">
                  <a:moveTo>
                    <a:pt x="941" y="0"/>
                  </a:moveTo>
                  <a:cubicBezTo>
                    <a:pt x="417" y="0"/>
                    <a:pt x="1" y="429"/>
                    <a:pt x="1" y="941"/>
                  </a:cubicBezTo>
                  <a:cubicBezTo>
                    <a:pt x="1" y="1465"/>
                    <a:pt x="417"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5" name="Google Shape;3095;p23"/>
            <p:cNvSpPr/>
            <p:nvPr/>
          </p:nvSpPr>
          <p:spPr>
            <a:xfrm>
              <a:off x="6449600" y="1904075"/>
              <a:ext cx="47350" cy="47375"/>
            </a:xfrm>
            <a:custGeom>
              <a:avLst/>
              <a:gdLst/>
              <a:ahLst/>
              <a:cxnLst/>
              <a:rect l="l" t="t" r="r" b="b"/>
              <a:pathLst>
                <a:path w="1894" h="1895" extrusionOk="0">
                  <a:moveTo>
                    <a:pt x="953" y="1"/>
                  </a:moveTo>
                  <a:cubicBezTo>
                    <a:pt x="429" y="1"/>
                    <a:pt x="1" y="430"/>
                    <a:pt x="1" y="953"/>
                  </a:cubicBezTo>
                  <a:cubicBezTo>
                    <a:pt x="1" y="1465"/>
                    <a:pt x="429" y="1894"/>
                    <a:pt x="953" y="1894"/>
                  </a:cubicBezTo>
                  <a:cubicBezTo>
                    <a:pt x="1465" y="1894"/>
                    <a:pt x="1894" y="1465"/>
                    <a:pt x="1894" y="953"/>
                  </a:cubicBezTo>
                  <a:cubicBezTo>
                    <a:pt x="1894"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6" name="Google Shape;3096;p23"/>
            <p:cNvSpPr/>
            <p:nvPr/>
          </p:nvSpPr>
          <p:spPr>
            <a:xfrm>
              <a:off x="369375" y="4545175"/>
              <a:ext cx="47050" cy="47050"/>
            </a:xfrm>
            <a:custGeom>
              <a:avLst/>
              <a:gdLst/>
              <a:ahLst/>
              <a:cxnLst/>
              <a:rect l="l" t="t" r="r" b="b"/>
              <a:pathLst>
                <a:path w="1882" h="1882" extrusionOk="0">
                  <a:moveTo>
                    <a:pt x="941" y="1"/>
                  </a:moveTo>
                  <a:cubicBezTo>
                    <a:pt x="417" y="1"/>
                    <a:pt x="1" y="417"/>
                    <a:pt x="1" y="941"/>
                  </a:cubicBezTo>
                  <a:cubicBezTo>
                    <a:pt x="1" y="1465"/>
                    <a:pt x="417" y="1882"/>
                    <a:pt x="941" y="1882"/>
                  </a:cubicBezTo>
                  <a:cubicBezTo>
                    <a:pt x="1465" y="1882"/>
                    <a:pt x="1882" y="1465"/>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7" name="Google Shape;3097;p23"/>
            <p:cNvSpPr/>
            <p:nvPr/>
          </p:nvSpPr>
          <p:spPr>
            <a:xfrm>
              <a:off x="5967100" y="2065125"/>
              <a:ext cx="47050" cy="47050"/>
            </a:xfrm>
            <a:custGeom>
              <a:avLst/>
              <a:gdLst/>
              <a:ahLst/>
              <a:cxnLst/>
              <a:rect l="l" t="t" r="r" b="b"/>
              <a:pathLst>
                <a:path w="1882" h="1882" extrusionOk="0">
                  <a:moveTo>
                    <a:pt x="941" y="0"/>
                  </a:moveTo>
                  <a:cubicBezTo>
                    <a:pt x="417" y="0"/>
                    <a:pt x="1" y="429"/>
                    <a:pt x="1" y="941"/>
                  </a:cubicBezTo>
                  <a:cubicBezTo>
                    <a:pt x="1" y="1465"/>
                    <a:pt x="417" y="1881"/>
                    <a:pt x="941" y="1881"/>
                  </a:cubicBezTo>
                  <a:cubicBezTo>
                    <a:pt x="1453" y="1881"/>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8" name="Google Shape;3098;p23"/>
            <p:cNvSpPr/>
            <p:nvPr/>
          </p:nvSpPr>
          <p:spPr>
            <a:xfrm>
              <a:off x="530125" y="4545175"/>
              <a:ext cx="47350" cy="47050"/>
            </a:xfrm>
            <a:custGeom>
              <a:avLst/>
              <a:gdLst/>
              <a:ahLst/>
              <a:cxnLst/>
              <a:rect l="l" t="t" r="r" b="b"/>
              <a:pathLst>
                <a:path w="1894" h="1882" extrusionOk="0">
                  <a:moveTo>
                    <a:pt x="953" y="1"/>
                  </a:moveTo>
                  <a:cubicBezTo>
                    <a:pt x="429" y="1"/>
                    <a:pt x="0" y="417"/>
                    <a:pt x="0" y="941"/>
                  </a:cubicBezTo>
                  <a:cubicBezTo>
                    <a:pt x="0" y="1465"/>
                    <a:pt x="429" y="1882"/>
                    <a:pt x="953" y="1882"/>
                  </a:cubicBezTo>
                  <a:cubicBezTo>
                    <a:pt x="1465" y="1882"/>
                    <a:pt x="1893" y="1465"/>
                    <a:pt x="1893" y="941"/>
                  </a:cubicBezTo>
                  <a:cubicBezTo>
                    <a:pt x="1893"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9" name="Google Shape;3099;p23"/>
            <p:cNvSpPr/>
            <p:nvPr/>
          </p:nvSpPr>
          <p:spPr>
            <a:xfrm>
              <a:off x="6127825" y="2065125"/>
              <a:ext cx="47075" cy="47050"/>
            </a:xfrm>
            <a:custGeom>
              <a:avLst/>
              <a:gdLst/>
              <a:ahLst/>
              <a:cxnLst/>
              <a:rect l="l" t="t" r="r" b="b"/>
              <a:pathLst>
                <a:path w="1883" h="1882" extrusionOk="0">
                  <a:moveTo>
                    <a:pt x="942" y="0"/>
                  </a:moveTo>
                  <a:cubicBezTo>
                    <a:pt x="430" y="0"/>
                    <a:pt x="1" y="429"/>
                    <a:pt x="1" y="941"/>
                  </a:cubicBezTo>
                  <a:cubicBezTo>
                    <a:pt x="1" y="1465"/>
                    <a:pt x="430" y="1881"/>
                    <a:pt x="942" y="1881"/>
                  </a:cubicBezTo>
                  <a:cubicBezTo>
                    <a:pt x="1465" y="1881"/>
                    <a:pt x="1882" y="1465"/>
                    <a:pt x="1882" y="941"/>
                  </a:cubicBezTo>
                  <a:cubicBezTo>
                    <a:pt x="1882" y="429"/>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0" name="Google Shape;3100;p23"/>
            <p:cNvSpPr/>
            <p:nvPr/>
          </p:nvSpPr>
          <p:spPr>
            <a:xfrm>
              <a:off x="691150" y="4545175"/>
              <a:ext cx="47050" cy="47050"/>
            </a:xfrm>
            <a:custGeom>
              <a:avLst/>
              <a:gdLst/>
              <a:ahLst/>
              <a:cxnLst/>
              <a:rect l="l" t="t" r="r" b="b"/>
              <a:pathLst>
                <a:path w="1882" h="1882" extrusionOk="0">
                  <a:moveTo>
                    <a:pt x="941" y="1"/>
                  </a:moveTo>
                  <a:cubicBezTo>
                    <a:pt x="429" y="1"/>
                    <a:pt x="0" y="417"/>
                    <a:pt x="0" y="941"/>
                  </a:cubicBezTo>
                  <a:cubicBezTo>
                    <a:pt x="0" y="1465"/>
                    <a:pt x="429" y="1882"/>
                    <a:pt x="941" y="1882"/>
                  </a:cubicBezTo>
                  <a:cubicBezTo>
                    <a:pt x="1465" y="1882"/>
                    <a:pt x="1882" y="1465"/>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1" name="Google Shape;3101;p23"/>
            <p:cNvSpPr/>
            <p:nvPr/>
          </p:nvSpPr>
          <p:spPr>
            <a:xfrm>
              <a:off x="6288875" y="2065125"/>
              <a:ext cx="47050" cy="47050"/>
            </a:xfrm>
            <a:custGeom>
              <a:avLst/>
              <a:gdLst/>
              <a:ahLst/>
              <a:cxnLst/>
              <a:rect l="l" t="t" r="r" b="b"/>
              <a:pathLst>
                <a:path w="1882" h="1882" extrusionOk="0">
                  <a:moveTo>
                    <a:pt x="941" y="0"/>
                  </a:moveTo>
                  <a:cubicBezTo>
                    <a:pt x="417" y="0"/>
                    <a:pt x="0" y="429"/>
                    <a:pt x="0" y="941"/>
                  </a:cubicBezTo>
                  <a:cubicBezTo>
                    <a:pt x="0" y="1465"/>
                    <a:pt x="417" y="1881"/>
                    <a:pt x="941" y="1881"/>
                  </a:cubicBezTo>
                  <a:cubicBezTo>
                    <a:pt x="1465" y="1881"/>
                    <a:pt x="1881" y="1465"/>
                    <a:pt x="1881" y="941"/>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2" name="Google Shape;3102;p23"/>
            <p:cNvSpPr/>
            <p:nvPr/>
          </p:nvSpPr>
          <p:spPr>
            <a:xfrm>
              <a:off x="852175" y="4545175"/>
              <a:ext cx="47050" cy="47050"/>
            </a:xfrm>
            <a:custGeom>
              <a:avLst/>
              <a:gdLst/>
              <a:ahLst/>
              <a:cxnLst/>
              <a:rect l="l" t="t" r="r" b="b"/>
              <a:pathLst>
                <a:path w="1882" h="1882" extrusionOk="0">
                  <a:moveTo>
                    <a:pt x="941" y="1"/>
                  </a:moveTo>
                  <a:cubicBezTo>
                    <a:pt x="417" y="1"/>
                    <a:pt x="1" y="417"/>
                    <a:pt x="1" y="941"/>
                  </a:cubicBezTo>
                  <a:cubicBezTo>
                    <a:pt x="1" y="1465"/>
                    <a:pt x="417"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3" name="Google Shape;3103;p23"/>
            <p:cNvSpPr/>
            <p:nvPr/>
          </p:nvSpPr>
          <p:spPr>
            <a:xfrm>
              <a:off x="6449600" y="2065125"/>
              <a:ext cx="47350" cy="47050"/>
            </a:xfrm>
            <a:custGeom>
              <a:avLst/>
              <a:gdLst/>
              <a:ahLst/>
              <a:cxnLst/>
              <a:rect l="l" t="t" r="r" b="b"/>
              <a:pathLst>
                <a:path w="1894" h="1882" extrusionOk="0">
                  <a:moveTo>
                    <a:pt x="953" y="0"/>
                  </a:moveTo>
                  <a:cubicBezTo>
                    <a:pt x="429" y="0"/>
                    <a:pt x="1" y="429"/>
                    <a:pt x="1" y="941"/>
                  </a:cubicBezTo>
                  <a:cubicBezTo>
                    <a:pt x="1" y="1465"/>
                    <a:pt x="429" y="1881"/>
                    <a:pt x="953" y="1881"/>
                  </a:cubicBezTo>
                  <a:cubicBezTo>
                    <a:pt x="1465" y="1881"/>
                    <a:pt x="1894" y="1465"/>
                    <a:pt x="1894" y="941"/>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4" name="Google Shape;3104;p23"/>
            <p:cNvSpPr/>
            <p:nvPr/>
          </p:nvSpPr>
          <p:spPr>
            <a:xfrm>
              <a:off x="369375" y="4706200"/>
              <a:ext cx="47050" cy="47075"/>
            </a:xfrm>
            <a:custGeom>
              <a:avLst/>
              <a:gdLst/>
              <a:ahLst/>
              <a:cxnLst/>
              <a:rect l="l" t="t" r="r" b="b"/>
              <a:pathLst>
                <a:path w="1882" h="1883" extrusionOk="0">
                  <a:moveTo>
                    <a:pt x="941" y="1"/>
                  </a:moveTo>
                  <a:cubicBezTo>
                    <a:pt x="417" y="1"/>
                    <a:pt x="1" y="418"/>
                    <a:pt x="1" y="942"/>
                  </a:cubicBezTo>
                  <a:cubicBezTo>
                    <a:pt x="1" y="1465"/>
                    <a:pt x="417" y="1882"/>
                    <a:pt x="941" y="1882"/>
                  </a:cubicBezTo>
                  <a:cubicBezTo>
                    <a:pt x="1465" y="1882"/>
                    <a:pt x="1882" y="1465"/>
                    <a:pt x="1882" y="942"/>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5" name="Google Shape;3105;p23"/>
            <p:cNvSpPr/>
            <p:nvPr/>
          </p:nvSpPr>
          <p:spPr>
            <a:xfrm>
              <a:off x="5967100" y="2226150"/>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6" name="Google Shape;3106;p23"/>
            <p:cNvSpPr/>
            <p:nvPr/>
          </p:nvSpPr>
          <p:spPr>
            <a:xfrm>
              <a:off x="530125" y="4706200"/>
              <a:ext cx="47350" cy="47075"/>
            </a:xfrm>
            <a:custGeom>
              <a:avLst/>
              <a:gdLst/>
              <a:ahLst/>
              <a:cxnLst/>
              <a:rect l="l" t="t" r="r" b="b"/>
              <a:pathLst>
                <a:path w="1894" h="1883" extrusionOk="0">
                  <a:moveTo>
                    <a:pt x="953" y="1"/>
                  </a:moveTo>
                  <a:cubicBezTo>
                    <a:pt x="429" y="1"/>
                    <a:pt x="0" y="418"/>
                    <a:pt x="0" y="942"/>
                  </a:cubicBezTo>
                  <a:cubicBezTo>
                    <a:pt x="0" y="1465"/>
                    <a:pt x="429" y="1882"/>
                    <a:pt x="953" y="1882"/>
                  </a:cubicBezTo>
                  <a:cubicBezTo>
                    <a:pt x="1465" y="1882"/>
                    <a:pt x="1893" y="1465"/>
                    <a:pt x="1893" y="942"/>
                  </a:cubicBezTo>
                  <a:cubicBezTo>
                    <a:pt x="1893"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7" name="Google Shape;3107;p23"/>
            <p:cNvSpPr/>
            <p:nvPr/>
          </p:nvSpPr>
          <p:spPr>
            <a:xfrm>
              <a:off x="6127825" y="2226150"/>
              <a:ext cx="47075" cy="47050"/>
            </a:xfrm>
            <a:custGeom>
              <a:avLst/>
              <a:gdLst/>
              <a:ahLst/>
              <a:cxnLst/>
              <a:rect l="l" t="t" r="r" b="b"/>
              <a:pathLst>
                <a:path w="1883" h="1882" extrusionOk="0">
                  <a:moveTo>
                    <a:pt x="942" y="0"/>
                  </a:moveTo>
                  <a:cubicBezTo>
                    <a:pt x="430" y="0"/>
                    <a:pt x="1" y="417"/>
                    <a:pt x="1" y="941"/>
                  </a:cubicBezTo>
                  <a:cubicBezTo>
                    <a:pt x="1" y="1465"/>
                    <a:pt x="430" y="1882"/>
                    <a:pt x="942" y="1882"/>
                  </a:cubicBezTo>
                  <a:cubicBezTo>
                    <a:pt x="1465" y="1882"/>
                    <a:pt x="1882" y="1465"/>
                    <a:pt x="1882" y="941"/>
                  </a:cubicBezTo>
                  <a:cubicBezTo>
                    <a:pt x="1882" y="417"/>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8" name="Google Shape;3108;p23"/>
            <p:cNvSpPr/>
            <p:nvPr/>
          </p:nvSpPr>
          <p:spPr>
            <a:xfrm>
              <a:off x="691150" y="4706200"/>
              <a:ext cx="47050" cy="47075"/>
            </a:xfrm>
            <a:custGeom>
              <a:avLst/>
              <a:gdLst/>
              <a:ahLst/>
              <a:cxnLst/>
              <a:rect l="l" t="t" r="r" b="b"/>
              <a:pathLst>
                <a:path w="1882" h="1883" extrusionOk="0">
                  <a:moveTo>
                    <a:pt x="941" y="1"/>
                  </a:moveTo>
                  <a:cubicBezTo>
                    <a:pt x="429" y="1"/>
                    <a:pt x="0" y="418"/>
                    <a:pt x="0" y="942"/>
                  </a:cubicBezTo>
                  <a:cubicBezTo>
                    <a:pt x="0" y="1465"/>
                    <a:pt x="429" y="1882"/>
                    <a:pt x="941" y="1882"/>
                  </a:cubicBezTo>
                  <a:cubicBezTo>
                    <a:pt x="1465" y="1882"/>
                    <a:pt x="1882" y="1465"/>
                    <a:pt x="1882" y="942"/>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9" name="Google Shape;3109;p23"/>
            <p:cNvSpPr/>
            <p:nvPr/>
          </p:nvSpPr>
          <p:spPr>
            <a:xfrm>
              <a:off x="6288875" y="2226150"/>
              <a:ext cx="47050" cy="47050"/>
            </a:xfrm>
            <a:custGeom>
              <a:avLst/>
              <a:gdLst/>
              <a:ahLst/>
              <a:cxnLst/>
              <a:rect l="l" t="t" r="r" b="b"/>
              <a:pathLst>
                <a:path w="1882" h="1882" extrusionOk="0">
                  <a:moveTo>
                    <a:pt x="941" y="0"/>
                  </a:moveTo>
                  <a:cubicBezTo>
                    <a:pt x="417" y="0"/>
                    <a:pt x="0" y="417"/>
                    <a:pt x="0" y="941"/>
                  </a:cubicBezTo>
                  <a:cubicBezTo>
                    <a:pt x="0" y="1465"/>
                    <a:pt x="417" y="1882"/>
                    <a:pt x="941" y="1882"/>
                  </a:cubicBezTo>
                  <a:cubicBezTo>
                    <a:pt x="1465" y="1882"/>
                    <a:pt x="1881" y="1465"/>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0" name="Google Shape;3110;p23"/>
            <p:cNvSpPr/>
            <p:nvPr/>
          </p:nvSpPr>
          <p:spPr>
            <a:xfrm>
              <a:off x="852175" y="4706200"/>
              <a:ext cx="47050" cy="47075"/>
            </a:xfrm>
            <a:custGeom>
              <a:avLst/>
              <a:gdLst/>
              <a:ahLst/>
              <a:cxnLst/>
              <a:rect l="l" t="t" r="r" b="b"/>
              <a:pathLst>
                <a:path w="1882" h="1883" extrusionOk="0">
                  <a:moveTo>
                    <a:pt x="941" y="1"/>
                  </a:moveTo>
                  <a:cubicBezTo>
                    <a:pt x="417" y="1"/>
                    <a:pt x="1" y="418"/>
                    <a:pt x="1" y="942"/>
                  </a:cubicBezTo>
                  <a:cubicBezTo>
                    <a:pt x="1" y="1465"/>
                    <a:pt x="417"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1" name="Google Shape;3111;p23"/>
            <p:cNvSpPr/>
            <p:nvPr/>
          </p:nvSpPr>
          <p:spPr>
            <a:xfrm>
              <a:off x="6449600" y="2226150"/>
              <a:ext cx="47350" cy="47050"/>
            </a:xfrm>
            <a:custGeom>
              <a:avLst/>
              <a:gdLst/>
              <a:ahLst/>
              <a:cxnLst/>
              <a:rect l="l" t="t" r="r" b="b"/>
              <a:pathLst>
                <a:path w="1894" h="1882" extrusionOk="0">
                  <a:moveTo>
                    <a:pt x="953" y="0"/>
                  </a:moveTo>
                  <a:cubicBezTo>
                    <a:pt x="429" y="0"/>
                    <a:pt x="1" y="417"/>
                    <a:pt x="1" y="941"/>
                  </a:cubicBezTo>
                  <a:cubicBezTo>
                    <a:pt x="1" y="1465"/>
                    <a:pt x="429" y="1882"/>
                    <a:pt x="953" y="1882"/>
                  </a:cubicBezTo>
                  <a:cubicBezTo>
                    <a:pt x="1465" y="1882"/>
                    <a:pt x="1894" y="1465"/>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2" name="Google Shape;3112;p23"/>
            <p:cNvSpPr/>
            <p:nvPr/>
          </p:nvSpPr>
          <p:spPr>
            <a:xfrm>
              <a:off x="1264125" y="4274625"/>
              <a:ext cx="1469850" cy="562275"/>
            </a:xfrm>
            <a:custGeom>
              <a:avLst/>
              <a:gdLst/>
              <a:ahLst/>
              <a:cxnLst/>
              <a:rect l="l" t="t" r="r" b="b"/>
              <a:pathLst>
                <a:path w="58794" h="22491" extrusionOk="0">
                  <a:moveTo>
                    <a:pt x="29370" y="1"/>
                  </a:moveTo>
                  <a:cubicBezTo>
                    <a:pt x="23509" y="1"/>
                    <a:pt x="17585" y="1690"/>
                    <a:pt x="12360" y="5215"/>
                  </a:cubicBezTo>
                  <a:cubicBezTo>
                    <a:pt x="6049" y="9477"/>
                    <a:pt x="1846" y="15680"/>
                    <a:pt x="1" y="22491"/>
                  </a:cubicBezTo>
                  <a:lnTo>
                    <a:pt x="58794" y="22491"/>
                  </a:lnTo>
                  <a:cubicBezTo>
                    <a:pt x="57949" y="19336"/>
                    <a:pt x="56567" y="16276"/>
                    <a:pt x="54639" y="13418"/>
                  </a:cubicBezTo>
                  <a:cubicBezTo>
                    <a:pt x="48750" y="4701"/>
                    <a:pt x="39148" y="1"/>
                    <a:pt x="29370"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3" name="Google Shape;3113;p23"/>
            <p:cNvSpPr/>
            <p:nvPr/>
          </p:nvSpPr>
          <p:spPr>
            <a:xfrm>
              <a:off x="2915825" y="4539025"/>
              <a:ext cx="370600" cy="297875"/>
            </a:xfrm>
            <a:custGeom>
              <a:avLst/>
              <a:gdLst/>
              <a:ahLst/>
              <a:cxnLst/>
              <a:rect l="l" t="t" r="r" b="b"/>
              <a:pathLst>
                <a:path w="14824" h="11915" extrusionOk="0">
                  <a:moveTo>
                    <a:pt x="7407" y="1"/>
                  </a:moveTo>
                  <a:cubicBezTo>
                    <a:pt x="6152" y="1"/>
                    <a:pt x="4883" y="362"/>
                    <a:pt x="3763" y="1116"/>
                  </a:cubicBezTo>
                  <a:cubicBezTo>
                    <a:pt x="775" y="3128"/>
                    <a:pt x="1" y="7176"/>
                    <a:pt x="2013" y="10165"/>
                  </a:cubicBezTo>
                  <a:cubicBezTo>
                    <a:pt x="2489" y="10867"/>
                    <a:pt x="3084" y="11462"/>
                    <a:pt x="3763" y="11915"/>
                  </a:cubicBezTo>
                  <a:lnTo>
                    <a:pt x="11050" y="11915"/>
                  </a:lnTo>
                  <a:cubicBezTo>
                    <a:pt x="14038" y="9903"/>
                    <a:pt x="14824" y="5855"/>
                    <a:pt x="12812" y="2866"/>
                  </a:cubicBezTo>
                  <a:cubicBezTo>
                    <a:pt x="11554" y="1005"/>
                    <a:pt x="9500" y="1"/>
                    <a:pt x="7407"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4" name="Google Shape;3114;p23"/>
            <p:cNvSpPr/>
            <p:nvPr/>
          </p:nvSpPr>
          <p:spPr>
            <a:xfrm>
              <a:off x="4848225" y="818550"/>
              <a:ext cx="1461200" cy="547075"/>
            </a:xfrm>
            <a:custGeom>
              <a:avLst/>
              <a:gdLst/>
              <a:ahLst/>
              <a:cxnLst/>
              <a:rect l="l" t="t" r="r" b="b"/>
              <a:pathLst>
                <a:path w="58448" h="21883" extrusionOk="0">
                  <a:moveTo>
                    <a:pt x="0" y="0"/>
                  </a:moveTo>
                  <a:cubicBezTo>
                    <a:pt x="857" y="2941"/>
                    <a:pt x="2179" y="5798"/>
                    <a:pt x="3989" y="8465"/>
                  </a:cubicBezTo>
                  <a:cubicBezTo>
                    <a:pt x="9869" y="17182"/>
                    <a:pt x="19474" y="21883"/>
                    <a:pt x="29254" y="21883"/>
                  </a:cubicBezTo>
                  <a:cubicBezTo>
                    <a:pt x="35117" y="21883"/>
                    <a:pt x="41042" y="20194"/>
                    <a:pt x="46268" y="16669"/>
                  </a:cubicBezTo>
                  <a:cubicBezTo>
                    <a:pt x="52388" y="12537"/>
                    <a:pt x="56519" y="6572"/>
                    <a:pt x="58448"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5" name="Google Shape;3115;p23"/>
            <p:cNvSpPr/>
            <p:nvPr/>
          </p:nvSpPr>
          <p:spPr>
            <a:xfrm>
              <a:off x="238125" y="818550"/>
              <a:ext cx="1820775" cy="1101325"/>
            </a:xfrm>
            <a:custGeom>
              <a:avLst/>
              <a:gdLst/>
              <a:ahLst/>
              <a:cxnLst/>
              <a:rect l="l" t="t" r="r" b="b"/>
              <a:pathLst>
                <a:path w="72831" h="44053" extrusionOk="0">
                  <a:moveTo>
                    <a:pt x="71854" y="0"/>
                  </a:moveTo>
                  <a:cubicBezTo>
                    <a:pt x="71854" y="23765"/>
                    <a:pt x="52530" y="43089"/>
                    <a:pt x="28766" y="43089"/>
                  </a:cubicBezTo>
                  <a:cubicBezTo>
                    <a:pt x="17717" y="43089"/>
                    <a:pt x="7632" y="38909"/>
                    <a:pt x="0" y="32052"/>
                  </a:cubicBezTo>
                  <a:lnTo>
                    <a:pt x="0" y="33337"/>
                  </a:lnTo>
                  <a:cubicBezTo>
                    <a:pt x="7727" y="40017"/>
                    <a:pt x="17788" y="44053"/>
                    <a:pt x="28766" y="44053"/>
                  </a:cubicBezTo>
                  <a:cubicBezTo>
                    <a:pt x="53066" y="44053"/>
                    <a:pt x="72831" y="24301"/>
                    <a:pt x="728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6" name="Google Shape;3116;p23"/>
            <p:cNvSpPr/>
            <p:nvPr/>
          </p:nvSpPr>
          <p:spPr>
            <a:xfrm>
              <a:off x="238125" y="818550"/>
              <a:ext cx="1661225" cy="942100"/>
            </a:xfrm>
            <a:custGeom>
              <a:avLst/>
              <a:gdLst/>
              <a:ahLst/>
              <a:cxnLst/>
              <a:rect l="l" t="t" r="r" b="b"/>
              <a:pathLst>
                <a:path w="66449" h="37684" extrusionOk="0">
                  <a:moveTo>
                    <a:pt x="65484" y="0"/>
                  </a:moveTo>
                  <a:cubicBezTo>
                    <a:pt x="65484" y="20241"/>
                    <a:pt x="49018" y="36719"/>
                    <a:pt x="28766" y="36719"/>
                  </a:cubicBezTo>
                  <a:cubicBezTo>
                    <a:pt x="17121" y="36719"/>
                    <a:pt x="6727" y="31266"/>
                    <a:pt x="0" y="22777"/>
                  </a:cubicBezTo>
                  <a:lnTo>
                    <a:pt x="0" y="24312"/>
                  </a:lnTo>
                  <a:cubicBezTo>
                    <a:pt x="6918" y="32480"/>
                    <a:pt x="17252" y="37683"/>
                    <a:pt x="28766" y="37683"/>
                  </a:cubicBezTo>
                  <a:cubicBezTo>
                    <a:pt x="49542" y="37683"/>
                    <a:pt x="66449" y="20776"/>
                    <a:pt x="6644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7" name="Google Shape;3117;p23"/>
            <p:cNvSpPr/>
            <p:nvPr/>
          </p:nvSpPr>
          <p:spPr>
            <a:xfrm>
              <a:off x="238125" y="818550"/>
              <a:ext cx="1501700" cy="782550"/>
            </a:xfrm>
            <a:custGeom>
              <a:avLst/>
              <a:gdLst/>
              <a:ahLst/>
              <a:cxnLst/>
              <a:rect l="l" t="t" r="r" b="b"/>
              <a:pathLst>
                <a:path w="60068" h="31302" extrusionOk="0">
                  <a:moveTo>
                    <a:pt x="59103" y="0"/>
                  </a:moveTo>
                  <a:cubicBezTo>
                    <a:pt x="59103" y="16728"/>
                    <a:pt x="45494" y="30337"/>
                    <a:pt x="28766" y="30337"/>
                  </a:cubicBezTo>
                  <a:cubicBezTo>
                    <a:pt x="15407" y="30337"/>
                    <a:pt x="4036" y="21645"/>
                    <a:pt x="0" y="9632"/>
                  </a:cubicBezTo>
                  <a:lnTo>
                    <a:pt x="0" y="12335"/>
                  </a:lnTo>
                  <a:cubicBezTo>
                    <a:pt x="4798" y="23479"/>
                    <a:pt x="15883" y="31301"/>
                    <a:pt x="28766" y="31301"/>
                  </a:cubicBezTo>
                  <a:cubicBezTo>
                    <a:pt x="46030" y="31301"/>
                    <a:pt x="60067" y="17264"/>
                    <a:pt x="6006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8" name="Google Shape;3118;p23"/>
            <p:cNvSpPr/>
            <p:nvPr/>
          </p:nvSpPr>
          <p:spPr>
            <a:xfrm>
              <a:off x="334250" y="818550"/>
              <a:ext cx="1246025" cy="623000"/>
            </a:xfrm>
            <a:custGeom>
              <a:avLst/>
              <a:gdLst/>
              <a:ahLst/>
              <a:cxnLst/>
              <a:rect l="l" t="t" r="r" b="b"/>
              <a:pathLst>
                <a:path w="49841" h="24920" extrusionOk="0">
                  <a:moveTo>
                    <a:pt x="1" y="0"/>
                  </a:moveTo>
                  <a:cubicBezTo>
                    <a:pt x="1" y="13740"/>
                    <a:pt x="11181" y="24920"/>
                    <a:pt x="24921" y="24920"/>
                  </a:cubicBezTo>
                  <a:cubicBezTo>
                    <a:pt x="38672" y="24920"/>
                    <a:pt x="49840" y="13740"/>
                    <a:pt x="49840" y="0"/>
                  </a:cubicBezTo>
                  <a:lnTo>
                    <a:pt x="48876" y="0"/>
                  </a:lnTo>
                  <a:cubicBezTo>
                    <a:pt x="48876" y="13216"/>
                    <a:pt x="38136" y="23955"/>
                    <a:pt x="24921" y="23955"/>
                  </a:cubicBezTo>
                  <a:cubicBezTo>
                    <a:pt x="11716" y="23955"/>
                    <a:pt x="965" y="13216"/>
                    <a:pt x="965"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9" name="Google Shape;3119;p23"/>
            <p:cNvSpPr/>
            <p:nvPr/>
          </p:nvSpPr>
          <p:spPr>
            <a:xfrm>
              <a:off x="493800" y="818550"/>
              <a:ext cx="927225" cy="463750"/>
            </a:xfrm>
            <a:custGeom>
              <a:avLst/>
              <a:gdLst/>
              <a:ahLst/>
              <a:cxnLst/>
              <a:rect l="l" t="t" r="r" b="b"/>
              <a:pathLst>
                <a:path w="37089" h="18550" extrusionOk="0">
                  <a:moveTo>
                    <a:pt x="0" y="0"/>
                  </a:moveTo>
                  <a:cubicBezTo>
                    <a:pt x="0" y="10227"/>
                    <a:pt x="8311" y="18550"/>
                    <a:pt x="18539" y="18550"/>
                  </a:cubicBezTo>
                  <a:cubicBezTo>
                    <a:pt x="28766" y="18550"/>
                    <a:pt x="37088" y="10227"/>
                    <a:pt x="37088" y="0"/>
                  </a:cubicBezTo>
                  <a:lnTo>
                    <a:pt x="36124" y="0"/>
                  </a:lnTo>
                  <a:cubicBezTo>
                    <a:pt x="36124" y="9692"/>
                    <a:pt x="28230" y="17574"/>
                    <a:pt x="18539" y="17574"/>
                  </a:cubicBezTo>
                  <a:cubicBezTo>
                    <a:pt x="8847" y="17574"/>
                    <a:pt x="965" y="9692"/>
                    <a:pt x="965"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0" name="Google Shape;3120;p23"/>
            <p:cNvSpPr/>
            <p:nvPr/>
          </p:nvSpPr>
          <p:spPr>
            <a:xfrm>
              <a:off x="653050" y="818550"/>
              <a:ext cx="608425" cy="304225"/>
            </a:xfrm>
            <a:custGeom>
              <a:avLst/>
              <a:gdLst/>
              <a:ahLst/>
              <a:cxnLst/>
              <a:rect l="l" t="t" r="r" b="b"/>
              <a:pathLst>
                <a:path w="24337" h="12169" extrusionOk="0">
                  <a:moveTo>
                    <a:pt x="0" y="0"/>
                  </a:moveTo>
                  <a:cubicBezTo>
                    <a:pt x="0" y="6703"/>
                    <a:pt x="5465" y="12168"/>
                    <a:pt x="12169" y="12168"/>
                  </a:cubicBezTo>
                  <a:cubicBezTo>
                    <a:pt x="18884" y="12168"/>
                    <a:pt x="24337" y="6703"/>
                    <a:pt x="24337" y="0"/>
                  </a:cubicBezTo>
                  <a:lnTo>
                    <a:pt x="23372" y="0"/>
                  </a:lnTo>
                  <a:cubicBezTo>
                    <a:pt x="23372" y="6179"/>
                    <a:pt x="18348" y="11204"/>
                    <a:pt x="12169" y="11204"/>
                  </a:cubicBezTo>
                  <a:cubicBezTo>
                    <a:pt x="6001" y="11204"/>
                    <a:pt x="977" y="6179"/>
                    <a:pt x="9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1" name="Google Shape;3121;p23"/>
            <p:cNvSpPr/>
            <p:nvPr/>
          </p:nvSpPr>
          <p:spPr>
            <a:xfrm>
              <a:off x="812600" y="818550"/>
              <a:ext cx="289325" cy="144675"/>
            </a:xfrm>
            <a:custGeom>
              <a:avLst/>
              <a:gdLst/>
              <a:ahLst/>
              <a:cxnLst/>
              <a:rect l="l" t="t" r="r" b="b"/>
              <a:pathLst>
                <a:path w="11573" h="5787" extrusionOk="0">
                  <a:moveTo>
                    <a:pt x="0" y="0"/>
                  </a:moveTo>
                  <a:cubicBezTo>
                    <a:pt x="0" y="3191"/>
                    <a:pt x="2596" y="5786"/>
                    <a:pt x="5787" y="5786"/>
                  </a:cubicBezTo>
                  <a:cubicBezTo>
                    <a:pt x="8977" y="5786"/>
                    <a:pt x="11573" y="3191"/>
                    <a:pt x="11573" y="0"/>
                  </a:cubicBezTo>
                  <a:lnTo>
                    <a:pt x="10609" y="0"/>
                  </a:lnTo>
                  <a:cubicBezTo>
                    <a:pt x="10609" y="2655"/>
                    <a:pt x="8454" y="4822"/>
                    <a:pt x="5787" y="4822"/>
                  </a:cubicBezTo>
                  <a:cubicBezTo>
                    <a:pt x="3131" y="4822"/>
                    <a:pt x="964" y="2655"/>
                    <a:pt x="964"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22" name="Google Shape;3122;p23"/>
          <p:cNvSpPr txBox="1">
            <a:spLocks noGrp="1"/>
          </p:cNvSpPr>
          <p:nvPr>
            <p:ph type="title"/>
          </p:nvPr>
        </p:nvSpPr>
        <p:spPr>
          <a:xfrm>
            <a:off x="5288700" y="1357500"/>
            <a:ext cx="2830500" cy="1029000"/>
          </a:xfrm>
          <a:prstGeom prst="rect">
            <a:avLst/>
          </a:prstGeom>
        </p:spPr>
        <p:txBody>
          <a:bodyPr spcFirstLastPara="1" wrap="square" lIns="91425" tIns="91425" rIns="91425" bIns="91425" anchor="ctr" anchorCtr="0">
            <a:noAutofit/>
          </a:bodyPr>
          <a:lstStyle>
            <a:lvl1pPr lvl="0" algn="r">
              <a:spcBef>
                <a:spcPts val="0"/>
              </a:spcBef>
              <a:spcAft>
                <a:spcPts val="0"/>
              </a:spcAft>
              <a:buSzPts val="3000"/>
              <a:buNone/>
              <a:defRPr sz="3600"/>
            </a:lvl1pPr>
            <a:lvl2pPr lvl="1" algn="ctr">
              <a:spcBef>
                <a:spcPts val="0"/>
              </a:spcBef>
              <a:spcAft>
                <a:spcPts val="0"/>
              </a:spcAft>
              <a:buSzPts val="2800"/>
              <a:buNone/>
              <a:defRPr>
                <a:latin typeface="Inter-Regular"/>
                <a:ea typeface="Inter-Regular"/>
                <a:cs typeface="Inter-Regular"/>
                <a:sym typeface="Inter-Regular"/>
              </a:defRPr>
            </a:lvl2pPr>
            <a:lvl3pPr lvl="2" algn="ctr">
              <a:spcBef>
                <a:spcPts val="0"/>
              </a:spcBef>
              <a:spcAft>
                <a:spcPts val="0"/>
              </a:spcAft>
              <a:buSzPts val="2800"/>
              <a:buNone/>
              <a:defRPr>
                <a:latin typeface="Inter-Regular"/>
                <a:ea typeface="Inter-Regular"/>
                <a:cs typeface="Inter-Regular"/>
                <a:sym typeface="Inter-Regular"/>
              </a:defRPr>
            </a:lvl3pPr>
            <a:lvl4pPr lvl="3" algn="ctr">
              <a:spcBef>
                <a:spcPts val="0"/>
              </a:spcBef>
              <a:spcAft>
                <a:spcPts val="0"/>
              </a:spcAft>
              <a:buSzPts val="2800"/>
              <a:buNone/>
              <a:defRPr>
                <a:latin typeface="Inter-Regular"/>
                <a:ea typeface="Inter-Regular"/>
                <a:cs typeface="Inter-Regular"/>
                <a:sym typeface="Inter-Regular"/>
              </a:defRPr>
            </a:lvl4pPr>
            <a:lvl5pPr lvl="4" algn="ctr">
              <a:spcBef>
                <a:spcPts val="0"/>
              </a:spcBef>
              <a:spcAft>
                <a:spcPts val="0"/>
              </a:spcAft>
              <a:buSzPts val="2800"/>
              <a:buNone/>
              <a:defRPr>
                <a:latin typeface="Inter-Regular"/>
                <a:ea typeface="Inter-Regular"/>
                <a:cs typeface="Inter-Regular"/>
                <a:sym typeface="Inter-Regular"/>
              </a:defRPr>
            </a:lvl5pPr>
            <a:lvl6pPr lvl="5" algn="ctr">
              <a:spcBef>
                <a:spcPts val="0"/>
              </a:spcBef>
              <a:spcAft>
                <a:spcPts val="0"/>
              </a:spcAft>
              <a:buSzPts val="2800"/>
              <a:buNone/>
              <a:defRPr>
                <a:latin typeface="Inter-Regular"/>
                <a:ea typeface="Inter-Regular"/>
                <a:cs typeface="Inter-Regular"/>
                <a:sym typeface="Inter-Regular"/>
              </a:defRPr>
            </a:lvl6pPr>
            <a:lvl7pPr lvl="6" algn="ctr">
              <a:spcBef>
                <a:spcPts val="0"/>
              </a:spcBef>
              <a:spcAft>
                <a:spcPts val="0"/>
              </a:spcAft>
              <a:buSzPts val="2800"/>
              <a:buNone/>
              <a:defRPr>
                <a:latin typeface="Inter-Regular"/>
                <a:ea typeface="Inter-Regular"/>
                <a:cs typeface="Inter-Regular"/>
                <a:sym typeface="Inter-Regular"/>
              </a:defRPr>
            </a:lvl7pPr>
            <a:lvl8pPr lvl="7" algn="ctr">
              <a:spcBef>
                <a:spcPts val="0"/>
              </a:spcBef>
              <a:spcAft>
                <a:spcPts val="0"/>
              </a:spcAft>
              <a:buSzPts val="2800"/>
              <a:buNone/>
              <a:defRPr>
                <a:latin typeface="Inter-Regular"/>
                <a:ea typeface="Inter-Regular"/>
                <a:cs typeface="Inter-Regular"/>
                <a:sym typeface="Inter-Regular"/>
              </a:defRPr>
            </a:lvl8pPr>
            <a:lvl9pPr lvl="8" algn="ctr">
              <a:spcBef>
                <a:spcPts val="0"/>
              </a:spcBef>
              <a:spcAft>
                <a:spcPts val="0"/>
              </a:spcAft>
              <a:buSzPts val="2800"/>
              <a:buNone/>
              <a:defRPr>
                <a:latin typeface="Inter-Regular"/>
                <a:ea typeface="Inter-Regular"/>
                <a:cs typeface="Inter-Regular"/>
                <a:sym typeface="Inter-Regular"/>
              </a:defRPr>
            </a:lvl9pPr>
          </a:lstStyle>
          <a:p>
            <a:endParaRPr/>
          </a:p>
        </p:txBody>
      </p:sp>
      <p:sp>
        <p:nvSpPr>
          <p:cNvPr id="3123" name="Google Shape;3123;p23"/>
          <p:cNvSpPr txBox="1">
            <a:spLocks noGrp="1"/>
          </p:cNvSpPr>
          <p:nvPr>
            <p:ph type="title" idx="2"/>
          </p:nvPr>
        </p:nvSpPr>
        <p:spPr>
          <a:xfrm>
            <a:off x="5288700" y="2403000"/>
            <a:ext cx="2830500" cy="1383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400"/>
              <a:buFont typeface="Inter-Regular"/>
              <a:buNone/>
              <a:defRPr sz="1600">
                <a:latin typeface="Inter-Regular"/>
                <a:ea typeface="Inter-Regular"/>
                <a:cs typeface="Inter-Regular"/>
                <a:sym typeface="Inter-Regular"/>
              </a:defRPr>
            </a:lvl1pPr>
            <a:lvl2pPr lvl="1" rtl="0">
              <a:spcBef>
                <a:spcPts val="0"/>
              </a:spcBef>
              <a:spcAft>
                <a:spcPts val="0"/>
              </a:spcAft>
              <a:buSzPts val="1400"/>
              <a:buFont typeface="Inter-Regular"/>
              <a:buNone/>
              <a:defRPr sz="1400">
                <a:latin typeface="Inter-Regular"/>
                <a:ea typeface="Inter-Regular"/>
                <a:cs typeface="Inter-Regular"/>
                <a:sym typeface="Inter-Regular"/>
              </a:defRPr>
            </a:lvl2pPr>
            <a:lvl3pPr lvl="2" rtl="0">
              <a:spcBef>
                <a:spcPts val="0"/>
              </a:spcBef>
              <a:spcAft>
                <a:spcPts val="0"/>
              </a:spcAft>
              <a:buSzPts val="1400"/>
              <a:buFont typeface="Inter-Regular"/>
              <a:buNone/>
              <a:defRPr sz="1400">
                <a:latin typeface="Inter-Regular"/>
                <a:ea typeface="Inter-Regular"/>
                <a:cs typeface="Inter-Regular"/>
                <a:sym typeface="Inter-Regular"/>
              </a:defRPr>
            </a:lvl3pPr>
            <a:lvl4pPr lvl="3" rtl="0">
              <a:spcBef>
                <a:spcPts val="0"/>
              </a:spcBef>
              <a:spcAft>
                <a:spcPts val="0"/>
              </a:spcAft>
              <a:buSzPts val="1400"/>
              <a:buFont typeface="Inter-Regular"/>
              <a:buNone/>
              <a:defRPr sz="1400">
                <a:latin typeface="Inter-Regular"/>
                <a:ea typeface="Inter-Regular"/>
                <a:cs typeface="Inter-Regular"/>
                <a:sym typeface="Inter-Regular"/>
              </a:defRPr>
            </a:lvl4pPr>
            <a:lvl5pPr lvl="4" rtl="0">
              <a:spcBef>
                <a:spcPts val="0"/>
              </a:spcBef>
              <a:spcAft>
                <a:spcPts val="0"/>
              </a:spcAft>
              <a:buSzPts val="1400"/>
              <a:buFont typeface="Inter-Regular"/>
              <a:buNone/>
              <a:defRPr sz="1400">
                <a:latin typeface="Inter-Regular"/>
                <a:ea typeface="Inter-Regular"/>
                <a:cs typeface="Inter-Regular"/>
                <a:sym typeface="Inter-Regular"/>
              </a:defRPr>
            </a:lvl5pPr>
            <a:lvl6pPr lvl="5" rtl="0">
              <a:spcBef>
                <a:spcPts val="0"/>
              </a:spcBef>
              <a:spcAft>
                <a:spcPts val="0"/>
              </a:spcAft>
              <a:buSzPts val="1400"/>
              <a:buFont typeface="Inter-Regular"/>
              <a:buNone/>
              <a:defRPr sz="1400">
                <a:latin typeface="Inter-Regular"/>
                <a:ea typeface="Inter-Regular"/>
                <a:cs typeface="Inter-Regular"/>
                <a:sym typeface="Inter-Regular"/>
              </a:defRPr>
            </a:lvl6pPr>
            <a:lvl7pPr lvl="6" rtl="0">
              <a:spcBef>
                <a:spcPts val="0"/>
              </a:spcBef>
              <a:spcAft>
                <a:spcPts val="0"/>
              </a:spcAft>
              <a:buSzPts val="1400"/>
              <a:buFont typeface="Inter-Regular"/>
              <a:buNone/>
              <a:defRPr sz="1400">
                <a:latin typeface="Inter-Regular"/>
                <a:ea typeface="Inter-Regular"/>
                <a:cs typeface="Inter-Regular"/>
                <a:sym typeface="Inter-Regular"/>
              </a:defRPr>
            </a:lvl7pPr>
            <a:lvl8pPr lvl="7" rtl="0">
              <a:spcBef>
                <a:spcPts val="0"/>
              </a:spcBef>
              <a:spcAft>
                <a:spcPts val="0"/>
              </a:spcAft>
              <a:buSzPts val="1400"/>
              <a:buFont typeface="Inter-Regular"/>
              <a:buNone/>
              <a:defRPr sz="1400">
                <a:latin typeface="Inter-Regular"/>
                <a:ea typeface="Inter-Regular"/>
                <a:cs typeface="Inter-Regular"/>
                <a:sym typeface="Inter-Regular"/>
              </a:defRPr>
            </a:lvl8pPr>
            <a:lvl9pPr lvl="8" rtl="0">
              <a:spcBef>
                <a:spcPts val="0"/>
              </a:spcBef>
              <a:spcAft>
                <a:spcPts val="0"/>
              </a:spcAft>
              <a:buSzPts val="1400"/>
              <a:buFont typeface="Inter-Regular"/>
              <a:buNone/>
              <a:defRPr sz="1400">
                <a:latin typeface="Inter-Regular"/>
                <a:ea typeface="Inter-Regular"/>
                <a:cs typeface="Inter-Regular"/>
                <a:sym typeface="Inter-Regul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2"/>
        <p:cNvGrpSpPr/>
        <p:nvPr/>
      </p:nvGrpSpPr>
      <p:grpSpPr>
        <a:xfrm>
          <a:off x="0" y="0"/>
          <a:ext cx="0" cy="0"/>
          <a:chOff x="0" y="0"/>
          <a:chExt cx="0" cy="0"/>
        </a:xfrm>
      </p:grpSpPr>
      <p:grpSp>
        <p:nvGrpSpPr>
          <p:cNvPr id="193" name="Google Shape;193;p3"/>
          <p:cNvGrpSpPr/>
          <p:nvPr/>
        </p:nvGrpSpPr>
        <p:grpSpPr>
          <a:xfrm>
            <a:off x="-2" y="11"/>
            <a:ext cx="9149177" cy="5202237"/>
            <a:chOff x="238125" y="829675"/>
            <a:chExt cx="7141100" cy="4050325"/>
          </a:xfrm>
        </p:grpSpPr>
        <p:sp>
          <p:nvSpPr>
            <p:cNvPr id="194" name="Google Shape;194;p3"/>
            <p:cNvSpPr/>
            <p:nvPr/>
          </p:nvSpPr>
          <p:spPr>
            <a:xfrm>
              <a:off x="1160825" y="919675"/>
              <a:ext cx="60925" cy="60925"/>
            </a:xfrm>
            <a:custGeom>
              <a:avLst/>
              <a:gdLst/>
              <a:ahLst/>
              <a:cxnLst/>
              <a:rect l="l" t="t" r="r" b="b"/>
              <a:pathLst>
                <a:path w="2437" h="2437" extrusionOk="0">
                  <a:moveTo>
                    <a:pt x="1224" y="1"/>
                  </a:moveTo>
                  <a:cubicBezTo>
                    <a:pt x="547" y="1"/>
                    <a:pt x="1" y="547"/>
                    <a:pt x="1" y="1213"/>
                  </a:cubicBezTo>
                  <a:cubicBezTo>
                    <a:pt x="1" y="1890"/>
                    <a:pt x="547" y="2437"/>
                    <a:pt x="1224" y="2437"/>
                  </a:cubicBezTo>
                  <a:cubicBezTo>
                    <a:pt x="1890" y="2437"/>
                    <a:pt x="2437" y="1890"/>
                    <a:pt x="2437" y="1213"/>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3"/>
            <p:cNvSpPr/>
            <p:nvPr/>
          </p:nvSpPr>
          <p:spPr>
            <a:xfrm>
              <a:off x="1368775" y="9196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3"/>
            <p:cNvSpPr/>
            <p:nvPr/>
          </p:nvSpPr>
          <p:spPr>
            <a:xfrm>
              <a:off x="1576725" y="9196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3"/>
            <p:cNvSpPr/>
            <p:nvPr/>
          </p:nvSpPr>
          <p:spPr>
            <a:xfrm>
              <a:off x="1784675" y="9196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3"/>
            <p:cNvSpPr/>
            <p:nvPr/>
          </p:nvSpPr>
          <p:spPr>
            <a:xfrm>
              <a:off x="1954300" y="919675"/>
              <a:ext cx="60925" cy="60925"/>
            </a:xfrm>
            <a:custGeom>
              <a:avLst/>
              <a:gdLst/>
              <a:ahLst/>
              <a:cxnLst/>
              <a:rect l="l" t="t" r="r" b="b"/>
              <a:pathLst>
                <a:path w="2437" h="2437" extrusionOk="0">
                  <a:moveTo>
                    <a:pt x="1225" y="1"/>
                  </a:moveTo>
                  <a:cubicBezTo>
                    <a:pt x="548" y="1"/>
                    <a:pt x="1" y="547"/>
                    <a:pt x="1" y="1213"/>
                  </a:cubicBezTo>
                  <a:cubicBezTo>
                    <a:pt x="1" y="1890"/>
                    <a:pt x="548"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3"/>
            <p:cNvSpPr/>
            <p:nvPr/>
          </p:nvSpPr>
          <p:spPr>
            <a:xfrm>
              <a:off x="1160825" y="1127625"/>
              <a:ext cx="60925" cy="60925"/>
            </a:xfrm>
            <a:custGeom>
              <a:avLst/>
              <a:gdLst/>
              <a:ahLst/>
              <a:cxnLst/>
              <a:rect l="l" t="t" r="r" b="b"/>
              <a:pathLst>
                <a:path w="2437" h="2437" extrusionOk="0">
                  <a:moveTo>
                    <a:pt x="1224" y="1"/>
                  </a:moveTo>
                  <a:cubicBezTo>
                    <a:pt x="547" y="1"/>
                    <a:pt x="1" y="547"/>
                    <a:pt x="1" y="1225"/>
                  </a:cubicBezTo>
                  <a:cubicBezTo>
                    <a:pt x="1" y="1890"/>
                    <a:pt x="547" y="2437"/>
                    <a:pt x="1224" y="2437"/>
                  </a:cubicBezTo>
                  <a:cubicBezTo>
                    <a:pt x="1890" y="2437"/>
                    <a:pt x="2437" y="1890"/>
                    <a:pt x="2437" y="1225"/>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3"/>
            <p:cNvSpPr/>
            <p:nvPr/>
          </p:nvSpPr>
          <p:spPr>
            <a:xfrm>
              <a:off x="1368775" y="11276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3"/>
            <p:cNvSpPr/>
            <p:nvPr/>
          </p:nvSpPr>
          <p:spPr>
            <a:xfrm>
              <a:off x="1576725" y="11276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3"/>
            <p:cNvSpPr/>
            <p:nvPr/>
          </p:nvSpPr>
          <p:spPr>
            <a:xfrm>
              <a:off x="1784675" y="11276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3"/>
            <p:cNvSpPr/>
            <p:nvPr/>
          </p:nvSpPr>
          <p:spPr>
            <a:xfrm>
              <a:off x="1954300" y="1127625"/>
              <a:ext cx="60925" cy="60925"/>
            </a:xfrm>
            <a:custGeom>
              <a:avLst/>
              <a:gdLst/>
              <a:ahLst/>
              <a:cxnLst/>
              <a:rect l="l" t="t" r="r" b="b"/>
              <a:pathLst>
                <a:path w="2437" h="2437" extrusionOk="0">
                  <a:moveTo>
                    <a:pt x="1225" y="1"/>
                  </a:moveTo>
                  <a:cubicBezTo>
                    <a:pt x="548" y="1"/>
                    <a:pt x="1" y="547"/>
                    <a:pt x="1" y="1225"/>
                  </a:cubicBezTo>
                  <a:cubicBezTo>
                    <a:pt x="1" y="1890"/>
                    <a:pt x="548"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3"/>
            <p:cNvSpPr/>
            <p:nvPr/>
          </p:nvSpPr>
          <p:spPr>
            <a:xfrm>
              <a:off x="1160825" y="1335575"/>
              <a:ext cx="60925" cy="60925"/>
            </a:xfrm>
            <a:custGeom>
              <a:avLst/>
              <a:gdLst/>
              <a:ahLst/>
              <a:cxnLst/>
              <a:rect l="l" t="t" r="r" b="b"/>
              <a:pathLst>
                <a:path w="2437" h="2437" extrusionOk="0">
                  <a:moveTo>
                    <a:pt x="1224" y="1"/>
                  </a:moveTo>
                  <a:cubicBezTo>
                    <a:pt x="547" y="1"/>
                    <a:pt x="1" y="547"/>
                    <a:pt x="1" y="1225"/>
                  </a:cubicBezTo>
                  <a:cubicBezTo>
                    <a:pt x="1" y="1890"/>
                    <a:pt x="547" y="2437"/>
                    <a:pt x="1224" y="2437"/>
                  </a:cubicBezTo>
                  <a:cubicBezTo>
                    <a:pt x="1890" y="2437"/>
                    <a:pt x="2437" y="1890"/>
                    <a:pt x="2437" y="1225"/>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3"/>
            <p:cNvSpPr/>
            <p:nvPr/>
          </p:nvSpPr>
          <p:spPr>
            <a:xfrm>
              <a:off x="1368775" y="13355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3"/>
            <p:cNvSpPr/>
            <p:nvPr/>
          </p:nvSpPr>
          <p:spPr>
            <a:xfrm>
              <a:off x="1576725" y="13355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
            <p:cNvSpPr/>
            <p:nvPr/>
          </p:nvSpPr>
          <p:spPr>
            <a:xfrm>
              <a:off x="1784675" y="13355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3"/>
            <p:cNvSpPr/>
            <p:nvPr/>
          </p:nvSpPr>
          <p:spPr>
            <a:xfrm>
              <a:off x="1954300" y="1335575"/>
              <a:ext cx="60925" cy="60925"/>
            </a:xfrm>
            <a:custGeom>
              <a:avLst/>
              <a:gdLst/>
              <a:ahLst/>
              <a:cxnLst/>
              <a:rect l="l" t="t" r="r" b="b"/>
              <a:pathLst>
                <a:path w="2437" h="2437" extrusionOk="0">
                  <a:moveTo>
                    <a:pt x="1225" y="1"/>
                  </a:moveTo>
                  <a:cubicBezTo>
                    <a:pt x="548" y="1"/>
                    <a:pt x="1" y="547"/>
                    <a:pt x="1" y="1225"/>
                  </a:cubicBezTo>
                  <a:cubicBezTo>
                    <a:pt x="1" y="1890"/>
                    <a:pt x="548"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3"/>
            <p:cNvSpPr/>
            <p:nvPr/>
          </p:nvSpPr>
          <p:spPr>
            <a:xfrm>
              <a:off x="1160825" y="1543825"/>
              <a:ext cx="60925" cy="60625"/>
            </a:xfrm>
            <a:custGeom>
              <a:avLst/>
              <a:gdLst/>
              <a:ahLst/>
              <a:cxnLst/>
              <a:rect l="l" t="t" r="r" b="b"/>
              <a:pathLst>
                <a:path w="2437" h="2425" extrusionOk="0">
                  <a:moveTo>
                    <a:pt x="1224" y="1"/>
                  </a:moveTo>
                  <a:cubicBezTo>
                    <a:pt x="547" y="1"/>
                    <a:pt x="1" y="535"/>
                    <a:pt x="1" y="1213"/>
                  </a:cubicBezTo>
                  <a:cubicBezTo>
                    <a:pt x="1" y="1878"/>
                    <a:pt x="547" y="2425"/>
                    <a:pt x="1224" y="2425"/>
                  </a:cubicBezTo>
                  <a:cubicBezTo>
                    <a:pt x="1890" y="2425"/>
                    <a:pt x="2437" y="1878"/>
                    <a:pt x="2437" y="1213"/>
                  </a:cubicBezTo>
                  <a:cubicBezTo>
                    <a:pt x="2437" y="535"/>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3"/>
            <p:cNvSpPr/>
            <p:nvPr/>
          </p:nvSpPr>
          <p:spPr>
            <a:xfrm>
              <a:off x="1368775" y="1543825"/>
              <a:ext cx="60925" cy="60625"/>
            </a:xfrm>
            <a:custGeom>
              <a:avLst/>
              <a:gdLst/>
              <a:ahLst/>
              <a:cxnLst/>
              <a:rect l="l" t="t" r="r" b="b"/>
              <a:pathLst>
                <a:path w="2437" h="2425" extrusionOk="0">
                  <a:moveTo>
                    <a:pt x="1225" y="1"/>
                  </a:moveTo>
                  <a:cubicBezTo>
                    <a:pt x="547" y="1"/>
                    <a:pt x="1" y="535"/>
                    <a:pt x="1" y="1213"/>
                  </a:cubicBezTo>
                  <a:cubicBezTo>
                    <a:pt x="1" y="1878"/>
                    <a:pt x="547" y="2425"/>
                    <a:pt x="1225" y="2425"/>
                  </a:cubicBezTo>
                  <a:cubicBezTo>
                    <a:pt x="1890" y="2425"/>
                    <a:pt x="2437" y="1878"/>
                    <a:pt x="2437" y="1213"/>
                  </a:cubicBezTo>
                  <a:cubicBezTo>
                    <a:pt x="2437" y="535"/>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
            <p:cNvSpPr/>
            <p:nvPr/>
          </p:nvSpPr>
          <p:spPr>
            <a:xfrm>
              <a:off x="1576725" y="1543825"/>
              <a:ext cx="60925" cy="60625"/>
            </a:xfrm>
            <a:custGeom>
              <a:avLst/>
              <a:gdLst/>
              <a:ahLst/>
              <a:cxnLst/>
              <a:rect l="l" t="t" r="r" b="b"/>
              <a:pathLst>
                <a:path w="2437" h="2425" extrusionOk="0">
                  <a:moveTo>
                    <a:pt x="1225" y="1"/>
                  </a:moveTo>
                  <a:cubicBezTo>
                    <a:pt x="547" y="1"/>
                    <a:pt x="1" y="535"/>
                    <a:pt x="1" y="1213"/>
                  </a:cubicBezTo>
                  <a:cubicBezTo>
                    <a:pt x="1" y="1878"/>
                    <a:pt x="547" y="2425"/>
                    <a:pt x="1225" y="2425"/>
                  </a:cubicBezTo>
                  <a:cubicBezTo>
                    <a:pt x="1890" y="2425"/>
                    <a:pt x="2437" y="1878"/>
                    <a:pt x="2437" y="1213"/>
                  </a:cubicBezTo>
                  <a:cubicBezTo>
                    <a:pt x="2437" y="535"/>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3"/>
            <p:cNvSpPr/>
            <p:nvPr/>
          </p:nvSpPr>
          <p:spPr>
            <a:xfrm>
              <a:off x="1784675" y="1543825"/>
              <a:ext cx="60925" cy="60625"/>
            </a:xfrm>
            <a:custGeom>
              <a:avLst/>
              <a:gdLst/>
              <a:ahLst/>
              <a:cxnLst/>
              <a:rect l="l" t="t" r="r" b="b"/>
              <a:pathLst>
                <a:path w="2437" h="2425" extrusionOk="0">
                  <a:moveTo>
                    <a:pt x="1225" y="1"/>
                  </a:moveTo>
                  <a:cubicBezTo>
                    <a:pt x="547" y="1"/>
                    <a:pt x="1" y="535"/>
                    <a:pt x="1" y="1213"/>
                  </a:cubicBezTo>
                  <a:cubicBezTo>
                    <a:pt x="1" y="1878"/>
                    <a:pt x="547" y="2425"/>
                    <a:pt x="1225" y="2425"/>
                  </a:cubicBezTo>
                  <a:cubicBezTo>
                    <a:pt x="1890" y="2425"/>
                    <a:pt x="2437" y="1878"/>
                    <a:pt x="2437" y="1213"/>
                  </a:cubicBezTo>
                  <a:cubicBezTo>
                    <a:pt x="2437" y="535"/>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3"/>
            <p:cNvSpPr/>
            <p:nvPr/>
          </p:nvSpPr>
          <p:spPr>
            <a:xfrm>
              <a:off x="1954300" y="1543825"/>
              <a:ext cx="60925" cy="60625"/>
            </a:xfrm>
            <a:custGeom>
              <a:avLst/>
              <a:gdLst/>
              <a:ahLst/>
              <a:cxnLst/>
              <a:rect l="l" t="t" r="r" b="b"/>
              <a:pathLst>
                <a:path w="2437" h="2425" extrusionOk="0">
                  <a:moveTo>
                    <a:pt x="1225" y="1"/>
                  </a:moveTo>
                  <a:cubicBezTo>
                    <a:pt x="548" y="1"/>
                    <a:pt x="1" y="535"/>
                    <a:pt x="1" y="1213"/>
                  </a:cubicBezTo>
                  <a:cubicBezTo>
                    <a:pt x="1" y="1878"/>
                    <a:pt x="548" y="2425"/>
                    <a:pt x="1225" y="2425"/>
                  </a:cubicBezTo>
                  <a:cubicBezTo>
                    <a:pt x="1890" y="2425"/>
                    <a:pt x="2437" y="1878"/>
                    <a:pt x="2437" y="1213"/>
                  </a:cubicBezTo>
                  <a:cubicBezTo>
                    <a:pt x="2437" y="535"/>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3"/>
            <p:cNvSpPr/>
            <p:nvPr/>
          </p:nvSpPr>
          <p:spPr>
            <a:xfrm>
              <a:off x="1160825" y="1751775"/>
              <a:ext cx="60925" cy="60925"/>
            </a:xfrm>
            <a:custGeom>
              <a:avLst/>
              <a:gdLst/>
              <a:ahLst/>
              <a:cxnLst/>
              <a:rect l="l" t="t" r="r" b="b"/>
              <a:pathLst>
                <a:path w="2437" h="2437" extrusionOk="0">
                  <a:moveTo>
                    <a:pt x="1224" y="1"/>
                  </a:moveTo>
                  <a:cubicBezTo>
                    <a:pt x="547" y="1"/>
                    <a:pt x="1" y="547"/>
                    <a:pt x="1" y="1213"/>
                  </a:cubicBezTo>
                  <a:cubicBezTo>
                    <a:pt x="1" y="1890"/>
                    <a:pt x="547" y="2437"/>
                    <a:pt x="1224" y="2437"/>
                  </a:cubicBezTo>
                  <a:cubicBezTo>
                    <a:pt x="1890" y="2437"/>
                    <a:pt x="2437" y="1890"/>
                    <a:pt x="2437" y="1213"/>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
            <p:cNvSpPr/>
            <p:nvPr/>
          </p:nvSpPr>
          <p:spPr>
            <a:xfrm>
              <a:off x="1368775" y="17517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
            <p:cNvSpPr/>
            <p:nvPr/>
          </p:nvSpPr>
          <p:spPr>
            <a:xfrm>
              <a:off x="1576725" y="17517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3"/>
            <p:cNvSpPr/>
            <p:nvPr/>
          </p:nvSpPr>
          <p:spPr>
            <a:xfrm>
              <a:off x="1784675" y="17517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3"/>
            <p:cNvSpPr/>
            <p:nvPr/>
          </p:nvSpPr>
          <p:spPr>
            <a:xfrm>
              <a:off x="1954300" y="1751775"/>
              <a:ext cx="60925" cy="60925"/>
            </a:xfrm>
            <a:custGeom>
              <a:avLst/>
              <a:gdLst/>
              <a:ahLst/>
              <a:cxnLst/>
              <a:rect l="l" t="t" r="r" b="b"/>
              <a:pathLst>
                <a:path w="2437" h="2437" extrusionOk="0">
                  <a:moveTo>
                    <a:pt x="1225" y="1"/>
                  </a:moveTo>
                  <a:cubicBezTo>
                    <a:pt x="548" y="1"/>
                    <a:pt x="1" y="547"/>
                    <a:pt x="1" y="1213"/>
                  </a:cubicBezTo>
                  <a:cubicBezTo>
                    <a:pt x="1" y="1890"/>
                    <a:pt x="548"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3"/>
            <p:cNvSpPr/>
            <p:nvPr/>
          </p:nvSpPr>
          <p:spPr>
            <a:xfrm>
              <a:off x="1160825" y="1960325"/>
              <a:ext cx="60925" cy="60925"/>
            </a:xfrm>
            <a:custGeom>
              <a:avLst/>
              <a:gdLst/>
              <a:ahLst/>
              <a:cxnLst/>
              <a:rect l="l" t="t" r="r" b="b"/>
              <a:pathLst>
                <a:path w="2437" h="2437" extrusionOk="0">
                  <a:moveTo>
                    <a:pt x="1224" y="1"/>
                  </a:moveTo>
                  <a:cubicBezTo>
                    <a:pt x="547" y="1"/>
                    <a:pt x="1" y="547"/>
                    <a:pt x="1" y="1213"/>
                  </a:cubicBezTo>
                  <a:cubicBezTo>
                    <a:pt x="1" y="1890"/>
                    <a:pt x="547" y="2437"/>
                    <a:pt x="1224" y="2437"/>
                  </a:cubicBezTo>
                  <a:cubicBezTo>
                    <a:pt x="1890" y="2437"/>
                    <a:pt x="2437" y="1890"/>
                    <a:pt x="2437" y="1213"/>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3"/>
            <p:cNvSpPr/>
            <p:nvPr/>
          </p:nvSpPr>
          <p:spPr>
            <a:xfrm>
              <a:off x="1368775" y="196032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3"/>
            <p:cNvSpPr/>
            <p:nvPr/>
          </p:nvSpPr>
          <p:spPr>
            <a:xfrm>
              <a:off x="1576725" y="196032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3"/>
            <p:cNvSpPr/>
            <p:nvPr/>
          </p:nvSpPr>
          <p:spPr>
            <a:xfrm>
              <a:off x="1784675" y="196032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
            <p:cNvSpPr/>
            <p:nvPr/>
          </p:nvSpPr>
          <p:spPr>
            <a:xfrm>
              <a:off x="1954300" y="1960325"/>
              <a:ext cx="60925" cy="60925"/>
            </a:xfrm>
            <a:custGeom>
              <a:avLst/>
              <a:gdLst/>
              <a:ahLst/>
              <a:cxnLst/>
              <a:rect l="l" t="t" r="r" b="b"/>
              <a:pathLst>
                <a:path w="2437" h="2437" extrusionOk="0">
                  <a:moveTo>
                    <a:pt x="1225" y="1"/>
                  </a:moveTo>
                  <a:cubicBezTo>
                    <a:pt x="548" y="1"/>
                    <a:pt x="1" y="547"/>
                    <a:pt x="1" y="1213"/>
                  </a:cubicBezTo>
                  <a:cubicBezTo>
                    <a:pt x="1" y="1890"/>
                    <a:pt x="548"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3"/>
            <p:cNvSpPr/>
            <p:nvPr/>
          </p:nvSpPr>
          <p:spPr>
            <a:xfrm>
              <a:off x="1160825" y="2168275"/>
              <a:ext cx="60925" cy="60925"/>
            </a:xfrm>
            <a:custGeom>
              <a:avLst/>
              <a:gdLst/>
              <a:ahLst/>
              <a:cxnLst/>
              <a:rect l="l" t="t" r="r" b="b"/>
              <a:pathLst>
                <a:path w="2437" h="2437" extrusionOk="0">
                  <a:moveTo>
                    <a:pt x="1224" y="1"/>
                  </a:moveTo>
                  <a:cubicBezTo>
                    <a:pt x="547" y="1"/>
                    <a:pt x="1" y="547"/>
                    <a:pt x="1" y="1213"/>
                  </a:cubicBezTo>
                  <a:cubicBezTo>
                    <a:pt x="1" y="1890"/>
                    <a:pt x="547" y="2437"/>
                    <a:pt x="1224" y="2437"/>
                  </a:cubicBezTo>
                  <a:cubicBezTo>
                    <a:pt x="1890" y="2437"/>
                    <a:pt x="2437" y="1890"/>
                    <a:pt x="2437" y="1213"/>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3"/>
            <p:cNvSpPr/>
            <p:nvPr/>
          </p:nvSpPr>
          <p:spPr>
            <a:xfrm>
              <a:off x="1368775" y="21682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3"/>
            <p:cNvSpPr/>
            <p:nvPr/>
          </p:nvSpPr>
          <p:spPr>
            <a:xfrm>
              <a:off x="1576725" y="21682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3"/>
            <p:cNvSpPr/>
            <p:nvPr/>
          </p:nvSpPr>
          <p:spPr>
            <a:xfrm>
              <a:off x="1784675" y="21682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3"/>
            <p:cNvSpPr/>
            <p:nvPr/>
          </p:nvSpPr>
          <p:spPr>
            <a:xfrm>
              <a:off x="1954300" y="2168275"/>
              <a:ext cx="60925" cy="60925"/>
            </a:xfrm>
            <a:custGeom>
              <a:avLst/>
              <a:gdLst/>
              <a:ahLst/>
              <a:cxnLst/>
              <a:rect l="l" t="t" r="r" b="b"/>
              <a:pathLst>
                <a:path w="2437" h="2437" extrusionOk="0">
                  <a:moveTo>
                    <a:pt x="1225" y="1"/>
                  </a:moveTo>
                  <a:cubicBezTo>
                    <a:pt x="548" y="1"/>
                    <a:pt x="1" y="547"/>
                    <a:pt x="1" y="1213"/>
                  </a:cubicBezTo>
                  <a:cubicBezTo>
                    <a:pt x="1" y="1890"/>
                    <a:pt x="548"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3"/>
            <p:cNvSpPr/>
            <p:nvPr/>
          </p:nvSpPr>
          <p:spPr>
            <a:xfrm>
              <a:off x="1160825" y="2376225"/>
              <a:ext cx="60925" cy="60925"/>
            </a:xfrm>
            <a:custGeom>
              <a:avLst/>
              <a:gdLst/>
              <a:ahLst/>
              <a:cxnLst/>
              <a:rect l="l" t="t" r="r" b="b"/>
              <a:pathLst>
                <a:path w="2437" h="2437" extrusionOk="0">
                  <a:moveTo>
                    <a:pt x="1224" y="1"/>
                  </a:moveTo>
                  <a:cubicBezTo>
                    <a:pt x="547" y="1"/>
                    <a:pt x="1" y="547"/>
                    <a:pt x="1" y="1225"/>
                  </a:cubicBezTo>
                  <a:cubicBezTo>
                    <a:pt x="1" y="1890"/>
                    <a:pt x="547" y="2437"/>
                    <a:pt x="1224" y="2437"/>
                  </a:cubicBezTo>
                  <a:cubicBezTo>
                    <a:pt x="1890" y="2437"/>
                    <a:pt x="2437" y="1890"/>
                    <a:pt x="2437" y="1225"/>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3"/>
            <p:cNvSpPr/>
            <p:nvPr/>
          </p:nvSpPr>
          <p:spPr>
            <a:xfrm>
              <a:off x="1368775" y="23762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3"/>
            <p:cNvSpPr/>
            <p:nvPr/>
          </p:nvSpPr>
          <p:spPr>
            <a:xfrm>
              <a:off x="1576725" y="23762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3"/>
            <p:cNvSpPr/>
            <p:nvPr/>
          </p:nvSpPr>
          <p:spPr>
            <a:xfrm>
              <a:off x="1784675" y="23762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3"/>
            <p:cNvSpPr/>
            <p:nvPr/>
          </p:nvSpPr>
          <p:spPr>
            <a:xfrm>
              <a:off x="1954300" y="2376225"/>
              <a:ext cx="60925" cy="60925"/>
            </a:xfrm>
            <a:custGeom>
              <a:avLst/>
              <a:gdLst/>
              <a:ahLst/>
              <a:cxnLst/>
              <a:rect l="l" t="t" r="r" b="b"/>
              <a:pathLst>
                <a:path w="2437" h="2437" extrusionOk="0">
                  <a:moveTo>
                    <a:pt x="1225" y="1"/>
                  </a:moveTo>
                  <a:cubicBezTo>
                    <a:pt x="548" y="1"/>
                    <a:pt x="1" y="547"/>
                    <a:pt x="1" y="1225"/>
                  </a:cubicBezTo>
                  <a:cubicBezTo>
                    <a:pt x="1" y="1890"/>
                    <a:pt x="548"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3"/>
            <p:cNvSpPr/>
            <p:nvPr/>
          </p:nvSpPr>
          <p:spPr>
            <a:xfrm>
              <a:off x="1160825" y="2584175"/>
              <a:ext cx="60925" cy="60925"/>
            </a:xfrm>
            <a:custGeom>
              <a:avLst/>
              <a:gdLst/>
              <a:ahLst/>
              <a:cxnLst/>
              <a:rect l="l" t="t" r="r" b="b"/>
              <a:pathLst>
                <a:path w="2437" h="2437" extrusionOk="0">
                  <a:moveTo>
                    <a:pt x="1224" y="1"/>
                  </a:moveTo>
                  <a:cubicBezTo>
                    <a:pt x="547" y="1"/>
                    <a:pt x="1" y="547"/>
                    <a:pt x="1" y="1225"/>
                  </a:cubicBezTo>
                  <a:cubicBezTo>
                    <a:pt x="1" y="1890"/>
                    <a:pt x="547" y="2437"/>
                    <a:pt x="1224" y="2437"/>
                  </a:cubicBezTo>
                  <a:cubicBezTo>
                    <a:pt x="1890" y="2437"/>
                    <a:pt x="2437" y="1890"/>
                    <a:pt x="2437" y="1225"/>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3"/>
            <p:cNvSpPr/>
            <p:nvPr/>
          </p:nvSpPr>
          <p:spPr>
            <a:xfrm>
              <a:off x="1368775" y="25841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3"/>
            <p:cNvSpPr/>
            <p:nvPr/>
          </p:nvSpPr>
          <p:spPr>
            <a:xfrm>
              <a:off x="1576725" y="25841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3"/>
            <p:cNvSpPr/>
            <p:nvPr/>
          </p:nvSpPr>
          <p:spPr>
            <a:xfrm>
              <a:off x="1784675" y="25841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
            <p:cNvSpPr/>
            <p:nvPr/>
          </p:nvSpPr>
          <p:spPr>
            <a:xfrm>
              <a:off x="1954300" y="2584175"/>
              <a:ext cx="60925" cy="60925"/>
            </a:xfrm>
            <a:custGeom>
              <a:avLst/>
              <a:gdLst/>
              <a:ahLst/>
              <a:cxnLst/>
              <a:rect l="l" t="t" r="r" b="b"/>
              <a:pathLst>
                <a:path w="2437" h="2437" extrusionOk="0">
                  <a:moveTo>
                    <a:pt x="1225" y="1"/>
                  </a:moveTo>
                  <a:cubicBezTo>
                    <a:pt x="548" y="1"/>
                    <a:pt x="1" y="547"/>
                    <a:pt x="1" y="1225"/>
                  </a:cubicBezTo>
                  <a:cubicBezTo>
                    <a:pt x="1" y="1890"/>
                    <a:pt x="548"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3"/>
            <p:cNvSpPr/>
            <p:nvPr/>
          </p:nvSpPr>
          <p:spPr>
            <a:xfrm>
              <a:off x="329025" y="9196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3"/>
            <p:cNvSpPr/>
            <p:nvPr/>
          </p:nvSpPr>
          <p:spPr>
            <a:xfrm>
              <a:off x="536975" y="9196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3"/>
            <p:cNvSpPr/>
            <p:nvPr/>
          </p:nvSpPr>
          <p:spPr>
            <a:xfrm>
              <a:off x="744925" y="9196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3"/>
            <p:cNvSpPr/>
            <p:nvPr/>
          </p:nvSpPr>
          <p:spPr>
            <a:xfrm>
              <a:off x="952875" y="919675"/>
              <a:ext cx="60925" cy="60925"/>
            </a:xfrm>
            <a:custGeom>
              <a:avLst/>
              <a:gdLst/>
              <a:ahLst/>
              <a:cxnLst/>
              <a:rect l="l" t="t" r="r" b="b"/>
              <a:pathLst>
                <a:path w="2437" h="2437" extrusionOk="0">
                  <a:moveTo>
                    <a:pt x="1213" y="1"/>
                  </a:moveTo>
                  <a:cubicBezTo>
                    <a:pt x="547" y="1"/>
                    <a:pt x="0" y="547"/>
                    <a:pt x="0" y="1213"/>
                  </a:cubicBezTo>
                  <a:cubicBezTo>
                    <a:pt x="0" y="1890"/>
                    <a:pt x="547" y="2437"/>
                    <a:pt x="1213" y="2437"/>
                  </a:cubicBezTo>
                  <a:cubicBezTo>
                    <a:pt x="1890" y="2437"/>
                    <a:pt x="2436" y="1890"/>
                    <a:pt x="2436" y="1213"/>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3"/>
            <p:cNvSpPr/>
            <p:nvPr/>
          </p:nvSpPr>
          <p:spPr>
            <a:xfrm>
              <a:off x="329025" y="11276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3"/>
            <p:cNvSpPr/>
            <p:nvPr/>
          </p:nvSpPr>
          <p:spPr>
            <a:xfrm>
              <a:off x="536975" y="11276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3"/>
            <p:cNvSpPr/>
            <p:nvPr/>
          </p:nvSpPr>
          <p:spPr>
            <a:xfrm>
              <a:off x="744925" y="11276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3"/>
            <p:cNvSpPr/>
            <p:nvPr/>
          </p:nvSpPr>
          <p:spPr>
            <a:xfrm>
              <a:off x="952875" y="1127625"/>
              <a:ext cx="60925" cy="60925"/>
            </a:xfrm>
            <a:custGeom>
              <a:avLst/>
              <a:gdLst/>
              <a:ahLst/>
              <a:cxnLst/>
              <a:rect l="l" t="t" r="r" b="b"/>
              <a:pathLst>
                <a:path w="2437" h="2437" extrusionOk="0">
                  <a:moveTo>
                    <a:pt x="1213" y="1"/>
                  </a:moveTo>
                  <a:cubicBezTo>
                    <a:pt x="547" y="1"/>
                    <a:pt x="0" y="547"/>
                    <a:pt x="0" y="1225"/>
                  </a:cubicBezTo>
                  <a:cubicBezTo>
                    <a:pt x="0" y="1890"/>
                    <a:pt x="547" y="2437"/>
                    <a:pt x="1213" y="2437"/>
                  </a:cubicBezTo>
                  <a:cubicBezTo>
                    <a:pt x="1890" y="2437"/>
                    <a:pt x="2436" y="1890"/>
                    <a:pt x="2436" y="1225"/>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3"/>
            <p:cNvSpPr/>
            <p:nvPr/>
          </p:nvSpPr>
          <p:spPr>
            <a:xfrm>
              <a:off x="329025" y="13355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3"/>
            <p:cNvSpPr/>
            <p:nvPr/>
          </p:nvSpPr>
          <p:spPr>
            <a:xfrm>
              <a:off x="536975" y="13355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3"/>
            <p:cNvSpPr/>
            <p:nvPr/>
          </p:nvSpPr>
          <p:spPr>
            <a:xfrm>
              <a:off x="744925" y="13355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3"/>
            <p:cNvSpPr/>
            <p:nvPr/>
          </p:nvSpPr>
          <p:spPr>
            <a:xfrm>
              <a:off x="952875" y="1335575"/>
              <a:ext cx="60925" cy="60925"/>
            </a:xfrm>
            <a:custGeom>
              <a:avLst/>
              <a:gdLst/>
              <a:ahLst/>
              <a:cxnLst/>
              <a:rect l="l" t="t" r="r" b="b"/>
              <a:pathLst>
                <a:path w="2437" h="2437" extrusionOk="0">
                  <a:moveTo>
                    <a:pt x="1213" y="1"/>
                  </a:moveTo>
                  <a:cubicBezTo>
                    <a:pt x="547" y="1"/>
                    <a:pt x="0" y="547"/>
                    <a:pt x="0" y="1225"/>
                  </a:cubicBezTo>
                  <a:cubicBezTo>
                    <a:pt x="0" y="1890"/>
                    <a:pt x="547" y="2437"/>
                    <a:pt x="1213" y="2437"/>
                  </a:cubicBezTo>
                  <a:cubicBezTo>
                    <a:pt x="1890" y="2437"/>
                    <a:pt x="2436" y="1890"/>
                    <a:pt x="2436" y="1225"/>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3"/>
            <p:cNvSpPr/>
            <p:nvPr/>
          </p:nvSpPr>
          <p:spPr>
            <a:xfrm>
              <a:off x="329025" y="1543825"/>
              <a:ext cx="60925" cy="60625"/>
            </a:xfrm>
            <a:custGeom>
              <a:avLst/>
              <a:gdLst/>
              <a:ahLst/>
              <a:cxnLst/>
              <a:rect l="l" t="t" r="r" b="b"/>
              <a:pathLst>
                <a:path w="2437" h="2425" extrusionOk="0">
                  <a:moveTo>
                    <a:pt x="1212" y="1"/>
                  </a:moveTo>
                  <a:cubicBezTo>
                    <a:pt x="547" y="1"/>
                    <a:pt x="0" y="535"/>
                    <a:pt x="0" y="1213"/>
                  </a:cubicBezTo>
                  <a:cubicBezTo>
                    <a:pt x="0" y="1878"/>
                    <a:pt x="547" y="2425"/>
                    <a:pt x="1212" y="2425"/>
                  </a:cubicBezTo>
                  <a:cubicBezTo>
                    <a:pt x="1890" y="2425"/>
                    <a:pt x="2436" y="1878"/>
                    <a:pt x="2436" y="1213"/>
                  </a:cubicBezTo>
                  <a:cubicBezTo>
                    <a:pt x="2436" y="535"/>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3"/>
            <p:cNvSpPr/>
            <p:nvPr/>
          </p:nvSpPr>
          <p:spPr>
            <a:xfrm>
              <a:off x="536975" y="1543825"/>
              <a:ext cx="60925" cy="60625"/>
            </a:xfrm>
            <a:custGeom>
              <a:avLst/>
              <a:gdLst/>
              <a:ahLst/>
              <a:cxnLst/>
              <a:rect l="l" t="t" r="r" b="b"/>
              <a:pathLst>
                <a:path w="2437" h="2425" extrusionOk="0">
                  <a:moveTo>
                    <a:pt x="1212" y="1"/>
                  </a:moveTo>
                  <a:cubicBezTo>
                    <a:pt x="547" y="1"/>
                    <a:pt x="0" y="535"/>
                    <a:pt x="0" y="1213"/>
                  </a:cubicBezTo>
                  <a:cubicBezTo>
                    <a:pt x="0" y="1878"/>
                    <a:pt x="547" y="2425"/>
                    <a:pt x="1212" y="2425"/>
                  </a:cubicBezTo>
                  <a:cubicBezTo>
                    <a:pt x="1890" y="2425"/>
                    <a:pt x="2436" y="1878"/>
                    <a:pt x="2436" y="1213"/>
                  </a:cubicBezTo>
                  <a:cubicBezTo>
                    <a:pt x="2436" y="535"/>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3"/>
            <p:cNvSpPr/>
            <p:nvPr/>
          </p:nvSpPr>
          <p:spPr>
            <a:xfrm>
              <a:off x="744925" y="1543825"/>
              <a:ext cx="60925" cy="60625"/>
            </a:xfrm>
            <a:custGeom>
              <a:avLst/>
              <a:gdLst/>
              <a:ahLst/>
              <a:cxnLst/>
              <a:rect l="l" t="t" r="r" b="b"/>
              <a:pathLst>
                <a:path w="2437" h="2425" extrusionOk="0">
                  <a:moveTo>
                    <a:pt x="1212" y="1"/>
                  </a:moveTo>
                  <a:cubicBezTo>
                    <a:pt x="547" y="1"/>
                    <a:pt x="0" y="535"/>
                    <a:pt x="0" y="1213"/>
                  </a:cubicBezTo>
                  <a:cubicBezTo>
                    <a:pt x="0" y="1878"/>
                    <a:pt x="547" y="2425"/>
                    <a:pt x="1212" y="2425"/>
                  </a:cubicBezTo>
                  <a:cubicBezTo>
                    <a:pt x="1890" y="2425"/>
                    <a:pt x="2436" y="1878"/>
                    <a:pt x="2436" y="1213"/>
                  </a:cubicBezTo>
                  <a:cubicBezTo>
                    <a:pt x="2436" y="535"/>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3"/>
            <p:cNvSpPr/>
            <p:nvPr/>
          </p:nvSpPr>
          <p:spPr>
            <a:xfrm>
              <a:off x="952875" y="1543825"/>
              <a:ext cx="60925" cy="60625"/>
            </a:xfrm>
            <a:custGeom>
              <a:avLst/>
              <a:gdLst/>
              <a:ahLst/>
              <a:cxnLst/>
              <a:rect l="l" t="t" r="r" b="b"/>
              <a:pathLst>
                <a:path w="2437" h="2425" extrusionOk="0">
                  <a:moveTo>
                    <a:pt x="1213" y="1"/>
                  </a:moveTo>
                  <a:cubicBezTo>
                    <a:pt x="547" y="1"/>
                    <a:pt x="0" y="535"/>
                    <a:pt x="0" y="1213"/>
                  </a:cubicBezTo>
                  <a:cubicBezTo>
                    <a:pt x="0" y="1878"/>
                    <a:pt x="547" y="2425"/>
                    <a:pt x="1213" y="2425"/>
                  </a:cubicBezTo>
                  <a:cubicBezTo>
                    <a:pt x="1890" y="2425"/>
                    <a:pt x="2436" y="1878"/>
                    <a:pt x="2436" y="1213"/>
                  </a:cubicBezTo>
                  <a:cubicBezTo>
                    <a:pt x="2436" y="535"/>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3"/>
            <p:cNvSpPr/>
            <p:nvPr/>
          </p:nvSpPr>
          <p:spPr>
            <a:xfrm>
              <a:off x="329025" y="17517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
            <p:cNvSpPr/>
            <p:nvPr/>
          </p:nvSpPr>
          <p:spPr>
            <a:xfrm>
              <a:off x="536975" y="17517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3"/>
            <p:cNvSpPr/>
            <p:nvPr/>
          </p:nvSpPr>
          <p:spPr>
            <a:xfrm>
              <a:off x="744925" y="17517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3"/>
            <p:cNvSpPr/>
            <p:nvPr/>
          </p:nvSpPr>
          <p:spPr>
            <a:xfrm>
              <a:off x="952875" y="1751775"/>
              <a:ext cx="60925" cy="60925"/>
            </a:xfrm>
            <a:custGeom>
              <a:avLst/>
              <a:gdLst/>
              <a:ahLst/>
              <a:cxnLst/>
              <a:rect l="l" t="t" r="r" b="b"/>
              <a:pathLst>
                <a:path w="2437" h="2437" extrusionOk="0">
                  <a:moveTo>
                    <a:pt x="1213" y="1"/>
                  </a:moveTo>
                  <a:cubicBezTo>
                    <a:pt x="547" y="1"/>
                    <a:pt x="0" y="547"/>
                    <a:pt x="0" y="1213"/>
                  </a:cubicBezTo>
                  <a:cubicBezTo>
                    <a:pt x="0" y="1890"/>
                    <a:pt x="547" y="2437"/>
                    <a:pt x="1213" y="2437"/>
                  </a:cubicBezTo>
                  <a:cubicBezTo>
                    <a:pt x="1890" y="2437"/>
                    <a:pt x="2436" y="1890"/>
                    <a:pt x="2436" y="1213"/>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3"/>
            <p:cNvSpPr/>
            <p:nvPr/>
          </p:nvSpPr>
          <p:spPr>
            <a:xfrm>
              <a:off x="329025" y="196032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
            <p:cNvSpPr/>
            <p:nvPr/>
          </p:nvSpPr>
          <p:spPr>
            <a:xfrm>
              <a:off x="536975" y="196032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3"/>
            <p:cNvSpPr/>
            <p:nvPr/>
          </p:nvSpPr>
          <p:spPr>
            <a:xfrm>
              <a:off x="744925" y="196032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
            <p:cNvSpPr/>
            <p:nvPr/>
          </p:nvSpPr>
          <p:spPr>
            <a:xfrm>
              <a:off x="952875" y="1960325"/>
              <a:ext cx="60925" cy="60925"/>
            </a:xfrm>
            <a:custGeom>
              <a:avLst/>
              <a:gdLst/>
              <a:ahLst/>
              <a:cxnLst/>
              <a:rect l="l" t="t" r="r" b="b"/>
              <a:pathLst>
                <a:path w="2437" h="2437" extrusionOk="0">
                  <a:moveTo>
                    <a:pt x="1213" y="1"/>
                  </a:moveTo>
                  <a:cubicBezTo>
                    <a:pt x="547" y="1"/>
                    <a:pt x="0" y="547"/>
                    <a:pt x="0" y="1213"/>
                  </a:cubicBezTo>
                  <a:cubicBezTo>
                    <a:pt x="0" y="1890"/>
                    <a:pt x="547" y="2437"/>
                    <a:pt x="1213" y="2437"/>
                  </a:cubicBezTo>
                  <a:cubicBezTo>
                    <a:pt x="1890" y="2437"/>
                    <a:pt x="2436" y="1890"/>
                    <a:pt x="2436" y="1213"/>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3"/>
            <p:cNvSpPr/>
            <p:nvPr/>
          </p:nvSpPr>
          <p:spPr>
            <a:xfrm>
              <a:off x="329025" y="21682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3"/>
            <p:cNvSpPr/>
            <p:nvPr/>
          </p:nvSpPr>
          <p:spPr>
            <a:xfrm>
              <a:off x="536975" y="21682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3"/>
            <p:cNvSpPr/>
            <p:nvPr/>
          </p:nvSpPr>
          <p:spPr>
            <a:xfrm>
              <a:off x="744925" y="21682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
            <p:cNvSpPr/>
            <p:nvPr/>
          </p:nvSpPr>
          <p:spPr>
            <a:xfrm>
              <a:off x="952875" y="2168275"/>
              <a:ext cx="60925" cy="60925"/>
            </a:xfrm>
            <a:custGeom>
              <a:avLst/>
              <a:gdLst/>
              <a:ahLst/>
              <a:cxnLst/>
              <a:rect l="l" t="t" r="r" b="b"/>
              <a:pathLst>
                <a:path w="2437" h="2437" extrusionOk="0">
                  <a:moveTo>
                    <a:pt x="1213" y="1"/>
                  </a:moveTo>
                  <a:cubicBezTo>
                    <a:pt x="547" y="1"/>
                    <a:pt x="0" y="547"/>
                    <a:pt x="0" y="1213"/>
                  </a:cubicBezTo>
                  <a:cubicBezTo>
                    <a:pt x="0" y="1890"/>
                    <a:pt x="547" y="2437"/>
                    <a:pt x="1213" y="2437"/>
                  </a:cubicBezTo>
                  <a:cubicBezTo>
                    <a:pt x="1890" y="2437"/>
                    <a:pt x="2436" y="1890"/>
                    <a:pt x="2436" y="1213"/>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
            <p:cNvSpPr/>
            <p:nvPr/>
          </p:nvSpPr>
          <p:spPr>
            <a:xfrm>
              <a:off x="329025" y="23762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
            <p:cNvSpPr/>
            <p:nvPr/>
          </p:nvSpPr>
          <p:spPr>
            <a:xfrm>
              <a:off x="536975" y="23762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
            <p:cNvSpPr/>
            <p:nvPr/>
          </p:nvSpPr>
          <p:spPr>
            <a:xfrm>
              <a:off x="744925" y="23762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
            <p:cNvSpPr/>
            <p:nvPr/>
          </p:nvSpPr>
          <p:spPr>
            <a:xfrm>
              <a:off x="952875" y="2376225"/>
              <a:ext cx="60925" cy="60925"/>
            </a:xfrm>
            <a:custGeom>
              <a:avLst/>
              <a:gdLst/>
              <a:ahLst/>
              <a:cxnLst/>
              <a:rect l="l" t="t" r="r" b="b"/>
              <a:pathLst>
                <a:path w="2437" h="2437" extrusionOk="0">
                  <a:moveTo>
                    <a:pt x="1213" y="1"/>
                  </a:moveTo>
                  <a:cubicBezTo>
                    <a:pt x="547" y="1"/>
                    <a:pt x="0" y="547"/>
                    <a:pt x="0" y="1225"/>
                  </a:cubicBezTo>
                  <a:cubicBezTo>
                    <a:pt x="0" y="1890"/>
                    <a:pt x="547" y="2437"/>
                    <a:pt x="1213" y="2437"/>
                  </a:cubicBezTo>
                  <a:cubicBezTo>
                    <a:pt x="1890" y="2437"/>
                    <a:pt x="2436" y="1890"/>
                    <a:pt x="2436" y="1225"/>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
            <p:cNvSpPr/>
            <p:nvPr/>
          </p:nvSpPr>
          <p:spPr>
            <a:xfrm>
              <a:off x="329025" y="25841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
            <p:cNvSpPr/>
            <p:nvPr/>
          </p:nvSpPr>
          <p:spPr>
            <a:xfrm>
              <a:off x="536975" y="25841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3"/>
            <p:cNvSpPr/>
            <p:nvPr/>
          </p:nvSpPr>
          <p:spPr>
            <a:xfrm>
              <a:off x="744925" y="25841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3"/>
            <p:cNvSpPr/>
            <p:nvPr/>
          </p:nvSpPr>
          <p:spPr>
            <a:xfrm>
              <a:off x="952875" y="2584175"/>
              <a:ext cx="60925" cy="60925"/>
            </a:xfrm>
            <a:custGeom>
              <a:avLst/>
              <a:gdLst/>
              <a:ahLst/>
              <a:cxnLst/>
              <a:rect l="l" t="t" r="r" b="b"/>
              <a:pathLst>
                <a:path w="2437" h="2437" extrusionOk="0">
                  <a:moveTo>
                    <a:pt x="1213" y="1"/>
                  </a:moveTo>
                  <a:cubicBezTo>
                    <a:pt x="547" y="1"/>
                    <a:pt x="0" y="547"/>
                    <a:pt x="0" y="1225"/>
                  </a:cubicBezTo>
                  <a:cubicBezTo>
                    <a:pt x="0" y="1890"/>
                    <a:pt x="547" y="2437"/>
                    <a:pt x="1213" y="2437"/>
                  </a:cubicBezTo>
                  <a:cubicBezTo>
                    <a:pt x="1890" y="2437"/>
                    <a:pt x="2436" y="1890"/>
                    <a:pt x="2436" y="1225"/>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3"/>
            <p:cNvSpPr/>
            <p:nvPr/>
          </p:nvSpPr>
          <p:spPr>
            <a:xfrm>
              <a:off x="6855150" y="1831350"/>
              <a:ext cx="347900" cy="305800"/>
            </a:xfrm>
            <a:custGeom>
              <a:avLst/>
              <a:gdLst/>
              <a:ahLst/>
              <a:cxnLst/>
              <a:rect l="l" t="t" r="r" b="b"/>
              <a:pathLst>
                <a:path w="13916" h="12232" extrusionOk="0">
                  <a:moveTo>
                    <a:pt x="6961" y="2175"/>
                  </a:moveTo>
                  <a:cubicBezTo>
                    <a:pt x="8225" y="2175"/>
                    <a:pt x="9467" y="2784"/>
                    <a:pt x="10232" y="3912"/>
                  </a:cubicBezTo>
                  <a:cubicBezTo>
                    <a:pt x="11444" y="5718"/>
                    <a:pt x="10968" y="8166"/>
                    <a:pt x="9162" y="9390"/>
                  </a:cubicBezTo>
                  <a:cubicBezTo>
                    <a:pt x="8487" y="9843"/>
                    <a:pt x="7722" y="10060"/>
                    <a:pt x="6964" y="10060"/>
                  </a:cubicBezTo>
                  <a:cubicBezTo>
                    <a:pt x="5697" y="10060"/>
                    <a:pt x="4451" y="9451"/>
                    <a:pt x="3684" y="8320"/>
                  </a:cubicBezTo>
                  <a:cubicBezTo>
                    <a:pt x="2472" y="6526"/>
                    <a:pt x="2947" y="4066"/>
                    <a:pt x="4754" y="2854"/>
                  </a:cubicBezTo>
                  <a:cubicBezTo>
                    <a:pt x="5432" y="2395"/>
                    <a:pt x="6200" y="2175"/>
                    <a:pt x="6961" y="2175"/>
                  </a:cubicBezTo>
                  <a:close/>
                  <a:moveTo>
                    <a:pt x="6949" y="1"/>
                  </a:moveTo>
                  <a:cubicBezTo>
                    <a:pt x="5771" y="1"/>
                    <a:pt x="4580" y="340"/>
                    <a:pt x="3530" y="1048"/>
                  </a:cubicBezTo>
                  <a:cubicBezTo>
                    <a:pt x="737" y="2937"/>
                    <a:pt x="0" y="6740"/>
                    <a:pt x="1890" y="9544"/>
                  </a:cubicBezTo>
                  <a:cubicBezTo>
                    <a:pt x="3071" y="11290"/>
                    <a:pt x="4999" y="12232"/>
                    <a:pt x="6961" y="12232"/>
                  </a:cubicBezTo>
                  <a:cubicBezTo>
                    <a:pt x="8138" y="12232"/>
                    <a:pt x="9327" y="11893"/>
                    <a:pt x="10374" y="11184"/>
                  </a:cubicBezTo>
                  <a:cubicBezTo>
                    <a:pt x="13179" y="9295"/>
                    <a:pt x="13915" y="5492"/>
                    <a:pt x="12026" y="2700"/>
                  </a:cubicBezTo>
                  <a:cubicBezTo>
                    <a:pt x="10845" y="946"/>
                    <a:pt x="8915" y="1"/>
                    <a:pt x="6949"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3"/>
            <p:cNvSpPr/>
            <p:nvPr/>
          </p:nvSpPr>
          <p:spPr>
            <a:xfrm>
              <a:off x="1802200" y="4450075"/>
              <a:ext cx="347900" cy="306000"/>
            </a:xfrm>
            <a:custGeom>
              <a:avLst/>
              <a:gdLst/>
              <a:ahLst/>
              <a:cxnLst/>
              <a:rect l="l" t="t" r="r" b="b"/>
              <a:pathLst>
                <a:path w="13916" h="12240" extrusionOk="0">
                  <a:moveTo>
                    <a:pt x="6955" y="2174"/>
                  </a:moveTo>
                  <a:cubicBezTo>
                    <a:pt x="8219" y="2174"/>
                    <a:pt x="9463" y="2783"/>
                    <a:pt x="10220" y="3911"/>
                  </a:cubicBezTo>
                  <a:cubicBezTo>
                    <a:pt x="11444" y="5717"/>
                    <a:pt x="10969" y="8165"/>
                    <a:pt x="9163" y="9389"/>
                  </a:cubicBezTo>
                  <a:cubicBezTo>
                    <a:pt x="8485" y="9849"/>
                    <a:pt x="7716" y="10069"/>
                    <a:pt x="6956" y="10069"/>
                  </a:cubicBezTo>
                  <a:cubicBezTo>
                    <a:pt x="5691" y="10069"/>
                    <a:pt x="4449" y="9460"/>
                    <a:pt x="3685" y="8331"/>
                  </a:cubicBezTo>
                  <a:cubicBezTo>
                    <a:pt x="2473" y="6525"/>
                    <a:pt x="2948" y="4065"/>
                    <a:pt x="4754" y="2853"/>
                  </a:cubicBezTo>
                  <a:cubicBezTo>
                    <a:pt x="5428" y="2394"/>
                    <a:pt x="6195" y="2174"/>
                    <a:pt x="6955" y="2174"/>
                  </a:cubicBezTo>
                  <a:close/>
                  <a:moveTo>
                    <a:pt x="6949" y="0"/>
                  </a:moveTo>
                  <a:cubicBezTo>
                    <a:pt x="5772" y="0"/>
                    <a:pt x="4581" y="339"/>
                    <a:pt x="3530" y="1047"/>
                  </a:cubicBezTo>
                  <a:cubicBezTo>
                    <a:pt x="738" y="2937"/>
                    <a:pt x="1" y="6739"/>
                    <a:pt x="1890" y="9543"/>
                  </a:cubicBezTo>
                  <a:cubicBezTo>
                    <a:pt x="3070" y="11295"/>
                    <a:pt x="4996" y="12239"/>
                    <a:pt x="6955" y="12239"/>
                  </a:cubicBezTo>
                  <a:cubicBezTo>
                    <a:pt x="8134" y="12239"/>
                    <a:pt x="9326" y="11897"/>
                    <a:pt x="10375" y="11183"/>
                  </a:cubicBezTo>
                  <a:cubicBezTo>
                    <a:pt x="13179" y="9294"/>
                    <a:pt x="13916" y="5503"/>
                    <a:pt x="12026" y="2699"/>
                  </a:cubicBezTo>
                  <a:cubicBezTo>
                    <a:pt x="10845" y="945"/>
                    <a:pt x="8915" y="0"/>
                    <a:pt x="694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3"/>
            <p:cNvSpPr/>
            <p:nvPr/>
          </p:nvSpPr>
          <p:spPr>
            <a:xfrm>
              <a:off x="6663250" y="1716425"/>
              <a:ext cx="163700" cy="163725"/>
            </a:xfrm>
            <a:custGeom>
              <a:avLst/>
              <a:gdLst/>
              <a:ahLst/>
              <a:cxnLst/>
              <a:rect l="l" t="t" r="r" b="b"/>
              <a:pathLst>
                <a:path w="6548" h="6549" extrusionOk="0">
                  <a:moveTo>
                    <a:pt x="3268" y="1"/>
                  </a:moveTo>
                  <a:cubicBezTo>
                    <a:pt x="1462" y="1"/>
                    <a:pt x="0" y="1474"/>
                    <a:pt x="0" y="3280"/>
                  </a:cubicBezTo>
                  <a:cubicBezTo>
                    <a:pt x="0" y="5087"/>
                    <a:pt x="1462" y="6548"/>
                    <a:pt x="3268" y="6548"/>
                  </a:cubicBezTo>
                  <a:cubicBezTo>
                    <a:pt x="5074" y="6548"/>
                    <a:pt x="6548" y="5087"/>
                    <a:pt x="6548" y="3280"/>
                  </a:cubicBezTo>
                  <a:cubicBezTo>
                    <a:pt x="6548" y="1474"/>
                    <a:pt x="5074" y="1"/>
                    <a:pt x="3268"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3"/>
            <p:cNvSpPr/>
            <p:nvPr/>
          </p:nvSpPr>
          <p:spPr>
            <a:xfrm>
              <a:off x="1976000" y="4198175"/>
              <a:ext cx="143800" cy="143525"/>
            </a:xfrm>
            <a:custGeom>
              <a:avLst/>
              <a:gdLst/>
              <a:ahLst/>
              <a:cxnLst/>
              <a:rect l="l" t="t" r="r" b="b"/>
              <a:pathLst>
                <a:path w="5752" h="5741" extrusionOk="0">
                  <a:moveTo>
                    <a:pt x="2876" y="1"/>
                  </a:moveTo>
                  <a:cubicBezTo>
                    <a:pt x="1284" y="1"/>
                    <a:pt x="0" y="1284"/>
                    <a:pt x="0" y="2865"/>
                  </a:cubicBezTo>
                  <a:cubicBezTo>
                    <a:pt x="0" y="4457"/>
                    <a:pt x="1284" y="5740"/>
                    <a:pt x="2876" y="5740"/>
                  </a:cubicBezTo>
                  <a:cubicBezTo>
                    <a:pt x="4468" y="5740"/>
                    <a:pt x="5752" y="4457"/>
                    <a:pt x="5752" y="2865"/>
                  </a:cubicBezTo>
                  <a:cubicBezTo>
                    <a:pt x="5752" y="1284"/>
                    <a:pt x="4468" y="1"/>
                    <a:pt x="2876"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3"/>
            <p:cNvSpPr/>
            <p:nvPr/>
          </p:nvSpPr>
          <p:spPr>
            <a:xfrm>
              <a:off x="3721900" y="4286125"/>
              <a:ext cx="59150" cy="59125"/>
            </a:xfrm>
            <a:custGeom>
              <a:avLst/>
              <a:gdLst/>
              <a:ahLst/>
              <a:cxnLst/>
              <a:rect l="l" t="t" r="r" b="b"/>
              <a:pathLst>
                <a:path w="2366" h="2365" extrusionOk="0">
                  <a:moveTo>
                    <a:pt x="1189" y="0"/>
                  </a:moveTo>
                  <a:cubicBezTo>
                    <a:pt x="535" y="0"/>
                    <a:pt x="1" y="535"/>
                    <a:pt x="1" y="1188"/>
                  </a:cubicBezTo>
                  <a:cubicBezTo>
                    <a:pt x="1" y="1842"/>
                    <a:pt x="535" y="2365"/>
                    <a:pt x="1189" y="2365"/>
                  </a:cubicBezTo>
                  <a:cubicBezTo>
                    <a:pt x="1843" y="2365"/>
                    <a:pt x="2365" y="1842"/>
                    <a:pt x="2365" y="1188"/>
                  </a:cubicBezTo>
                  <a:cubicBezTo>
                    <a:pt x="2365" y="535"/>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3"/>
            <p:cNvSpPr/>
            <p:nvPr/>
          </p:nvSpPr>
          <p:spPr>
            <a:xfrm>
              <a:off x="3886775" y="4286125"/>
              <a:ext cx="59150" cy="59125"/>
            </a:xfrm>
            <a:custGeom>
              <a:avLst/>
              <a:gdLst/>
              <a:ahLst/>
              <a:cxnLst/>
              <a:rect l="l" t="t" r="r" b="b"/>
              <a:pathLst>
                <a:path w="2366" h="2365" extrusionOk="0">
                  <a:moveTo>
                    <a:pt x="1177" y="0"/>
                  </a:moveTo>
                  <a:cubicBezTo>
                    <a:pt x="524" y="0"/>
                    <a:pt x="1" y="535"/>
                    <a:pt x="1" y="1188"/>
                  </a:cubicBezTo>
                  <a:cubicBezTo>
                    <a:pt x="1" y="1842"/>
                    <a:pt x="524" y="2365"/>
                    <a:pt x="1177" y="2365"/>
                  </a:cubicBezTo>
                  <a:cubicBezTo>
                    <a:pt x="1831" y="2365"/>
                    <a:pt x="2365" y="1842"/>
                    <a:pt x="2365" y="1188"/>
                  </a:cubicBezTo>
                  <a:cubicBezTo>
                    <a:pt x="2365" y="535"/>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3"/>
            <p:cNvSpPr/>
            <p:nvPr/>
          </p:nvSpPr>
          <p:spPr>
            <a:xfrm>
              <a:off x="3557325" y="4451300"/>
              <a:ext cx="59150" cy="58825"/>
            </a:xfrm>
            <a:custGeom>
              <a:avLst/>
              <a:gdLst/>
              <a:ahLst/>
              <a:cxnLst/>
              <a:rect l="l" t="t" r="r" b="b"/>
              <a:pathLst>
                <a:path w="2366" h="2353" extrusionOk="0">
                  <a:moveTo>
                    <a:pt x="1177" y="0"/>
                  </a:moveTo>
                  <a:cubicBezTo>
                    <a:pt x="535" y="0"/>
                    <a:pt x="1" y="523"/>
                    <a:pt x="1" y="1176"/>
                  </a:cubicBezTo>
                  <a:cubicBezTo>
                    <a:pt x="1" y="1830"/>
                    <a:pt x="535" y="2353"/>
                    <a:pt x="1177" y="2353"/>
                  </a:cubicBezTo>
                  <a:cubicBezTo>
                    <a:pt x="1831" y="2353"/>
                    <a:pt x="2365" y="1830"/>
                    <a:pt x="2365" y="1176"/>
                  </a:cubicBezTo>
                  <a:cubicBezTo>
                    <a:pt x="2365"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3"/>
            <p:cNvSpPr/>
            <p:nvPr/>
          </p:nvSpPr>
          <p:spPr>
            <a:xfrm>
              <a:off x="3721900" y="4451300"/>
              <a:ext cx="59150" cy="58825"/>
            </a:xfrm>
            <a:custGeom>
              <a:avLst/>
              <a:gdLst/>
              <a:ahLst/>
              <a:cxnLst/>
              <a:rect l="l" t="t" r="r" b="b"/>
              <a:pathLst>
                <a:path w="2366" h="2353" extrusionOk="0">
                  <a:moveTo>
                    <a:pt x="1189" y="0"/>
                  </a:moveTo>
                  <a:cubicBezTo>
                    <a:pt x="535" y="0"/>
                    <a:pt x="1" y="523"/>
                    <a:pt x="1" y="1176"/>
                  </a:cubicBezTo>
                  <a:cubicBezTo>
                    <a:pt x="1" y="1830"/>
                    <a:pt x="535" y="2353"/>
                    <a:pt x="1189" y="2353"/>
                  </a:cubicBezTo>
                  <a:cubicBezTo>
                    <a:pt x="1843" y="2353"/>
                    <a:pt x="2365" y="1830"/>
                    <a:pt x="2365" y="1176"/>
                  </a:cubicBezTo>
                  <a:cubicBezTo>
                    <a:pt x="2365" y="523"/>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
            <p:cNvSpPr/>
            <p:nvPr/>
          </p:nvSpPr>
          <p:spPr>
            <a:xfrm>
              <a:off x="3886775" y="4451300"/>
              <a:ext cx="59150" cy="58825"/>
            </a:xfrm>
            <a:custGeom>
              <a:avLst/>
              <a:gdLst/>
              <a:ahLst/>
              <a:cxnLst/>
              <a:rect l="l" t="t" r="r" b="b"/>
              <a:pathLst>
                <a:path w="2366" h="2353" extrusionOk="0">
                  <a:moveTo>
                    <a:pt x="1177" y="0"/>
                  </a:moveTo>
                  <a:cubicBezTo>
                    <a:pt x="524" y="0"/>
                    <a:pt x="1" y="523"/>
                    <a:pt x="1" y="1176"/>
                  </a:cubicBezTo>
                  <a:cubicBezTo>
                    <a:pt x="1" y="1830"/>
                    <a:pt x="524" y="2353"/>
                    <a:pt x="1177" y="2353"/>
                  </a:cubicBezTo>
                  <a:cubicBezTo>
                    <a:pt x="1831" y="2353"/>
                    <a:pt x="2365" y="1830"/>
                    <a:pt x="2365" y="1176"/>
                  </a:cubicBezTo>
                  <a:cubicBezTo>
                    <a:pt x="2365"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3"/>
            <p:cNvSpPr/>
            <p:nvPr/>
          </p:nvSpPr>
          <p:spPr>
            <a:xfrm>
              <a:off x="4051350" y="4451300"/>
              <a:ext cx="59150" cy="58825"/>
            </a:xfrm>
            <a:custGeom>
              <a:avLst/>
              <a:gdLst/>
              <a:ahLst/>
              <a:cxnLst/>
              <a:rect l="l" t="t" r="r" b="b"/>
              <a:pathLst>
                <a:path w="2366" h="2353" extrusionOk="0">
                  <a:moveTo>
                    <a:pt x="1189" y="0"/>
                  </a:moveTo>
                  <a:cubicBezTo>
                    <a:pt x="536" y="0"/>
                    <a:pt x="1" y="523"/>
                    <a:pt x="1" y="1176"/>
                  </a:cubicBezTo>
                  <a:cubicBezTo>
                    <a:pt x="1" y="1830"/>
                    <a:pt x="536" y="2353"/>
                    <a:pt x="1189" y="2353"/>
                  </a:cubicBezTo>
                  <a:cubicBezTo>
                    <a:pt x="1843" y="2353"/>
                    <a:pt x="2366" y="1830"/>
                    <a:pt x="2366" y="1176"/>
                  </a:cubicBezTo>
                  <a:cubicBezTo>
                    <a:pt x="2366" y="523"/>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3"/>
            <p:cNvSpPr/>
            <p:nvPr/>
          </p:nvSpPr>
          <p:spPr>
            <a:xfrm>
              <a:off x="3227875" y="4616175"/>
              <a:ext cx="59150" cy="59125"/>
            </a:xfrm>
            <a:custGeom>
              <a:avLst/>
              <a:gdLst/>
              <a:ahLst/>
              <a:cxnLst/>
              <a:rect l="l" t="t" r="r" b="b"/>
              <a:pathLst>
                <a:path w="2366" h="2365" extrusionOk="0">
                  <a:moveTo>
                    <a:pt x="1189" y="0"/>
                  </a:moveTo>
                  <a:cubicBezTo>
                    <a:pt x="535" y="0"/>
                    <a:pt x="0" y="523"/>
                    <a:pt x="0" y="1176"/>
                  </a:cubicBezTo>
                  <a:cubicBezTo>
                    <a:pt x="0" y="1830"/>
                    <a:pt x="535" y="2365"/>
                    <a:pt x="1189" y="2365"/>
                  </a:cubicBezTo>
                  <a:cubicBezTo>
                    <a:pt x="1842" y="2365"/>
                    <a:pt x="2365" y="1830"/>
                    <a:pt x="2365" y="1176"/>
                  </a:cubicBezTo>
                  <a:cubicBezTo>
                    <a:pt x="2365" y="523"/>
                    <a:pt x="1842"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3"/>
            <p:cNvSpPr/>
            <p:nvPr/>
          </p:nvSpPr>
          <p:spPr>
            <a:xfrm>
              <a:off x="3392750" y="4616175"/>
              <a:ext cx="58850" cy="59125"/>
            </a:xfrm>
            <a:custGeom>
              <a:avLst/>
              <a:gdLst/>
              <a:ahLst/>
              <a:cxnLst/>
              <a:rect l="l" t="t" r="r" b="b"/>
              <a:pathLst>
                <a:path w="2354" h="2365" extrusionOk="0">
                  <a:moveTo>
                    <a:pt x="1177" y="0"/>
                  </a:moveTo>
                  <a:cubicBezTo>
                    <a:pt x="523" y="0"/>
                    <a:pt x="0" y="523"/>
                    <a:pt x="0" y="1176"/>
                  </a:cubicBezTo>
                  <a:cubicBezTo>
                    <a:pt x="0" y="1830"/>
                    <a:pt x="523" y="2365"/>
                    <a:pt x="1177" y="2365"/>
                  </a:cubicBezTo>
                  <a:cubicBezTo>
                    <a:pt x="1830" y="2365"/>
                    <a:pt x="2353" y="1830"/>
                    <a:pt x="2353" y="1176"/>
                  </a:cubicBezTo>
                  <a:cubicBezTo>
                    <a:pt x="2353" y="523"/>
                    <a:pt x="1830"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
            <p:cNvSpPr/>
            <p:nvPr/>
          </p:nvSpPr>
          <p:spPr>
            <a:xfrm>
              <a:off x="3557325" y="4616175"/>
              <a:ext cx="59150" cy="59125"/>
            </a:xfrm>
            <a:custGeom>
              <a:avLst/>
              <a:gdLst/>
              <a:ahLst/>
              <a:cxnLst/>
              <a:rect l="l" t="t" r="r" b="b"/>
              <a:pathLst>
                <a:path w="2366" h="2365" extrusionOk="0">
                  <a:moveTo>
                    <a:pt x="1177" y="0"/>
                  </a:moveTo>
                  <a:cubicBezTo>
                    <a:pt x="535" y="0"/>
                    <a:pt x="1" y="523"/>
                    <a:pt x="1" y="1176"/>
                  </a:cubicBezTo>
                  <a:cubicBezTo>
                    <a:pt x="1" y="1830"/>
                    <a:pt x="535" y="2365"/>
                    <a:pt x="1177" y="2365"/>
                  </a:cubicBezTo>
                  <a:cubicBezTo>
                    <a:pt x="1831" y="2365"/>
                    <a:pt x="2365" y="1830"/>
                    <a:pt x="2365" y="1176"/>
                  </a:cubicBezTo>
                  <a:cubicBezTo>
                    <a:pt x="2365"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
            <p:cNvSpPr/>
            <p:nvPr/>
          </p:nvSpPr>
          <p:spPr>
            <a:xfrm>
              <a:off x="3721900" y="4616175"/>
              <a:ext cx="59150" cy="59125"/>
            </a:xfrm>
            <a:custGeom>
              <a:avLst/>
              <a:gdLst/>
              <a:ahLst/>
              <a:cxnLst/>
              <a:rect l="l" t="t" r="r" b="b"/>
              <a:pathLst>
                <a:path w="2366" h="2365" extrusionOk="0">
                  <a:moveTo>
                    <a:pt x="1189" y="0"/>
                  </a:moveTo>
                  <a:cubicBezTo>
                    <a:pt x="535" y="0"/>
                    <a:pt x="1" y="523"/>
                    <a:pt x="1" y="1176"/>
                  </a:cubicBezTo>
                  <a:cubicBezTo>
                    <a:pt x="1" y="1830"/>
                    <a:pt x="535" y="2365"/>
                    <a:pt x="1189" y="2365"/>
                  </a:cubicBezTo>
                  <a:cubicBezTo>
                    <a:pt x="1843" y="2365"/>
                    <a:pt x="2365" y="1830"/>
                    <a:pt x="2365" y="1176"/>
                  </a:cubicBezTo>
                  <a:cubicBezTo>
                    <a:pt x="2365" y="523"/>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
            <p:cNvSpPr/>
            <p:nvPr/>
          </p:nvSpPr>
          <p:spPr>
            <a:xfrm>
              <a:off x="3886775" y="4616175"/>
              <a:ext cx="59150" cy="59125"/>
            </a:xfrm>
            <a:custGeom>
              <a:avLst/>
              <a:gdLst/>
              <a:ahLst/>
              <a:cxnLst/>
              <a:rect l="l" t="t" r="r" b="b"/>
              <a:pathLst>
                <a:path w="2366" h="2365" extrusionOk="0">
                  <a:moveTo>
                    <a:pt x="1177" y="0"/>
                  </a:moveTo>
                  <a:cubicBezTo>
                    <a:pt x="524" y="0"/>
                    <a:pt x="1" y="523"/>
                    <a:pt x="1" y="1176"/>
                  </a:cubicBezTo>
                  <a:cubicBezTo>
                    <a:pt x="1" y="1830"/>
                    <a:pt x="524" y="2365"/>
                    <a:pt x="1177" y="2365"/>
                  </a:cubicBezTo>
                  <a:cubicBezTo>
                    <a:pt x="1831" y="2365"/>
                    <a:pt x="2365" y="1830"/>
                    <a:pt x="2365" y="1176"/>
                  </a:cubicBezTo>
                  <a:cubicBezTo>
                    <a:pt x="2365"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3"/>
            <p:cNvSpPr/>
            <p:nvPr/>
          </p:nvSpPr>
          <p:spPr>
            <a:xfrm>
              <a:off x="4051350" y="4616175"/>
              <a:ext cx="59150" cy="59125"/>
            </a:xfrm>
            <a:custGeom>
              <a:avLst/>
              <a:gdLst/>
              <a:ahLst/>
              <a:cxnLst/>
              <a:rect l="l" t="t" r="r" b="b"/>
              <a:pathLst>
                <a:path w="2366" h="2365" extrusionOk="0">
                  <a:moveTo>
                    <a:pt x="1189" y="0"/>
                  </a:moveTo>
                  <a:cubicBezTo>
                    <a:pt x="536" y="0"/>
                    <a:pt x="1" y="523"/>
                    <a:pt x="1" y="1176"/>
                  </a:cubicBezTo>
                  <a:cubicBezTo>
                    <a:pt x="1" y="1830"/>
                    <a:pt x="536" y="2365"/>
                    <a:pt x="1189" y="2365"/>
                  </a:cubicBezTo>
                  <a:cubicBezTo>
                    <a:pt x="1843" y="2365"/>
                    <a:pt x="2366" y="1830"/>
                    <a:pt x="2366" y="1176"/>
                  </a:cubicBezTo>
                  <a:cubicBezTo>
                    <a:pt x="2366" y="523"/>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
            <p:cNvSpPr/>
            <p:nvPr/>
          </p:nvSpPr>
          <p:spPr>
            <a:xfrm>
              <a:off x="4216225" y="4616175"/>
              <a:ext cx="59150" cy="59125"/>
            </a:xfrm>
            <a:custGeom>
              <a:avLst/>
              <a:gdLst/>
              <a:ahLst/>
              <a:cxnLst/>
              <a:rect l="l" t="t" r="r" b="b"/>
              <a:pathLst>
                <a:path w="2366" h="2365" extrusionOk="0">
                  <a:moveTo>
                    <a:pt x="1177" y="0"/>
                  </a:moveTo>
                  <a:cubicBezTo>
                    <a:pt x="524" y="0"/>
                    <a:pt x="1" y="523"/>
                    <a:pt x="1" y="1176"/>
                  </a:cubicBezTo>
                  <a:cubicBezTo>
                    <a:pt x="1" y="1830"/>
                    <a:pt x="524" y="2365"/>
                    <a:pt x="1177" y="2365"/>
                  </a:cubicBezTo>
                  <a:cubicBezTo>
                    <a:pt x="1831" y="2365"/>
                    <a:pt x="2366" y="1830"/>
                    <a:pt x="2366" y="1176"/>
                  </a:cubicBezTo>
                  <a:cubicBezTo>
                    <a:pt x="2366"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3"/>
            <p:cNvSpPr/>
            <p:nvPr/>
          </p:nvSpPr>
          <p:spPr>
            <a:xfrm>
              <a:off x="4380825" y="4616175"/>
              <a:ext cx="59125" cy="59125"/>
            </a:xfrm>
            <a:custGeom>
              <a:avLst/>
              <a:gdLst/>
              <a:ahLst/>
              <a:cxnLst/>
              <a:rect l="l" t="t" r="r" b="b"/>
              <a:pathLst>
                <a:path w="2365" h="2365" extrusionOk="0">
                  <a:moveTo>
                    <a:pt x="1188" y="0"/>
                  </a:moveTo>
                  <a:cubicBezTo>
                    <a:pt x="535" y="0"/>
                    <a:pt x="0" y="523"/>
                    <a:pt x="0" y="1176"/>
                  </a:cubicBezTo>
                  <a:cubicBezTo>
                    <a:pt x="0" y="1830"/>
                    <a:pt x="535" y="2365"/>
                    <a:pt x="1188" y="2365"/>
                  </a:cubicBezTo>
                  <a:cubicBezTo>
                    <a:pt x="1830" y="2365"/>
                    <a:pt x="2365" y="1830"/>
                    <a:pt x="2365" y="1176"/>
                  </a:cubicBezTo>
                  <a:cubicBezTo>
                    <a:pt x="2365" y="523"/>
                    <a:pt x="1830" y="0"/>
                    <a:pt x="1188"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3"/>
            <p:cNvSpPr/>
            <p:nvPr/>
          </p:nvSpPr>
          <p:spPr>
            <a:xfrm>
              <a:off x="3063300" y="4781050"/>
              <a:ext cx="59125" cy="59125"/>
            </a:xfrm>
            <a:custGeom>
              <a:avLst/>
              <a:gdLst/>
              <a:ahLst/>
              <a:cxnLst/>
              <a:rect l="l" t="t" r="r" b="b"/>
              <a:pathLst>
                <a:path w="2365" h="2365" extrusionOk="0">
                  <a:moveTo>
                    <a:pt x="1177" y="0"/>
                  </a:moveTo>
                  <a:cubicBezTo>
                    <a:pt x="523" y="0"/>
                    <a:pt x="0" y="535"/>
                    <a:pt x="0" y="1188"/>
                  </a:cubicBezTo>
                  <a:cubicBezTo>
                    <a:pt x="0" y="1842"/>
                    <a:pt x="523" y="2365"/>
                    <a:pt x="1177" y="2365"/>
                  </a:cubicBezTo>
                  <a:cubicBezTo>
                    <a:pt x="1830" y="2365"/>
                    <a:pt x="2365" y="1842"/>
                    <a:pt x="2365" y="1188"/>
                  </a:cubicBezTo>
                  <a:cubicBezTo>
                    <a:pt x="2365" y="535"/>
                    <a:pt x="1830"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
            <p:cNvSpPr/>
            <p:nvPr/>
          </p:nvSpPr>
          <p:spPr>
            <a:xfrm>
              <a:off x="3227875" y="4781050"/>
              <a:ext cx="59150" cy="59125"/>
            </a:xfrm>
            <a:custGeom>
              <a:avLst/>
              <a:gdLst/>
              <a:ahLst/>
              <a:cxnLst/>
              <a:rect l="l" t="t" r="r" b="b"/>
              <a:pathLst>
                <a:path w="2366" h="2365" extrusionOk="0">
                  <a:moveTo>
                    <a:pt x="1189" y="0"/>
                  </a:moveTo>
                  <a:cubicBezTo>
                    <a:pt x="535" y="0"/>
                    <a:pt x="0" y="535"/>
                    <a:pt x="0" y="1188"/>
                  </a:cubicBezTo>
                  <a:cubicBezTo>
                    <a:pt x="0" y="1842"/>
                    <a:pt x="535" y="2365"/>
                    <a:pt x="1189" y="2365"/>
                  </a:cubicBezTo>
                  <a:cubicBezTo>
                    <a:pt x="1842" y="2365"/>
                    <a:pt x="2365" y="1842"/>
                    <a:pt x="2365" y="1188"/>
                  </a:cubicBezTo>
                  <a:cubicBezTo>
                    <a:pt x="2365" y="535"/>
                    <a:pt x="1842"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3"/>
            <p:cNvSpPr/>
            <p:nvPr/>
          </p:nvSpPr>
          <p:spPr>
            <a:xfrm>
              <a:off x="3392750" y="4781050"/>
              <a:ext cx="58850" cy="59125"/>
            </a:xfrm>
            <a:custGeom>
              <a:avLst/>
              <a:gdLst/>
              <a:ahLst/>
              <a:cxnLst/>
              <a:rect l="l" t="t" r="r" b="b"/>
              <a:pathLst>
                <a:path w="2354" h="2365" extrusionOk="0">
                  <a:moveTo>
                    <a:pt x="1177" y="0"/>
                  </a:moveTo>
                  <a:cubicBezTo>
                    <a:pt x="523" y="0"/>
                    <a:pt x="0" y="535"/>
                    <a:pt x="0" y="1188"/>
                  </a:cubicBezTo>
                  <a:cubicBezTo>
                    <a:pt x="0" y="1842"/>
                    <a:pt x="523" y="2365"/>
                    <a:pt x="1177" y="2365"/>
                  </a:cubicBezTo>
                  <a:cubicBezTo>
                    <a:pt x="1830" y="2365"/>
                    <a:pt x="2353" y="1842"/>
                    <a:pt x="2353" y="1188"/>
                  </a:cubicBezTo>
                  <a:cubicBezTo>
                    <a:pt x="2353" y="535"/>
                    <a:pt x="1830"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
            <p:cNvSpPr/>
            <p:nvPr/>
          </p:nvSpPr>
          <p:spPr>
            <a:xfrm>
              <a:off x="3557325" y="4781050"/>
              <a:ext cx="59150" cy="59125"/>
            </a:xfrm>
            <a:custGeom>
              <a:avLst/>
              <a:gdLst/>
              <a:ahLst/>
              <a:cxnLst/>
              <a:rect l="l" t="t" r="r" b="b"/>
              <a:pathLst>
                <a:path w="2366" h="2365" extrusionOk="0">
                  <a:moveTo>
                    <a:pt x="1177" y="0"/>
                  </a:moveTo>
                  <a:cubicBezTo>
                    <a:pt x="535" y="0"/>
                    <a:pt x="1" y="535"/>
                    <a:pt x="1" y="1188"/>
                  </a:cubicBezTo>
                  <a:cubicBezTo>
                    <a:pt x="1" y="1842"/>
                    <a:pt x="535" y="2365"/>
                    <a:pt x="1177" y="2365"/>
                  </a:cubicBezTo>
                  <a:cubicBezTo>
                    <a:pt x="1831" y="2365"/>
                    <a:pt x="2365" y="1842"/>
                    <a:pt x="2365" y="1188"/>
                  </a:cubicBezTo>
                  <a:cubicBezTo>
                    <a:pt x="2365" y="535"/>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
            <p:cNvSpPr/>
            <p:nvPr/>
          </p:nvSpPr>
          <p:spPr>
            <a:xfrm>
              <a:off x="3721900" y="4781050"/>
              <a:ext cx="59150" cy="59125"/>
            </a:xfrm>
            <a:custGeom>
              <a:avLst/>
              <a:gdLst/>
              <a:ahLst/>
              <a:cxnLst/>
              <a:rect l="l" t="t" r="r" b="b"/>
              <a:pathLst>
                <a:path w="2366" h="2365" extrusionOk="0">
                  <a:moveTo>
                    <a:pt x="1189" y="0"/>
                  </a:moveTo>
                  <a:cubicBezTo>
                    <a:pt x="535" y="0"/>
                    <a:pt x="1" y="535"/>
                    <a:pt x="1" y="1188"/>
                  </a:cubicBezTo>
                  <a:cubicBezTo>
                    <a:pt x="1" y="1842"/>
                    <a:pt x="535" y="2365"/>
                    <a:pt x="1189" y="2365"/>
                  </a:cubicBezTo>
                  <a:cubicBezTo>
                    <a:pt x="1843" y="2365"/>
                    <a:pt x="2365" y="1842"/>
                    <a:pt x="2365" y="1188"/>
                  </a:cubicBezTo>
                  <a:cubicBezTo>
                    <a:pt x="2365" y="535"/>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3"/>
            <p:cNvSpPr/>
            <p:nvPr/>
          </p:nvSpPr>
          <p:spPr>
            <a:xfrm>
              <a:off x="3886775" y="4781050"/>
              <a:ext cx="59150" cy="59125"/>
            </a:xfrm>
            <a:custGeom>
              <a:avLst/>
              <a:gdLst/>
              <a:ahLst/>
              <a:cxnLst/>
              <a:rect l="l" t="t" r="r" b="b"/>
              <a:pathLst>
                <a:path w="2366" h="2365" extrusionOk="0">
                  <a:moveTo>
                    <a:pt x="1177" y="0"/>
                  </a:moveTo>
                  <a:cubicBezTo>
                    <a:pt x="524" y="0"/>
                    <a:pt x="1" y="535"/>
                    <a:pt x="1" y="1188"/>
                  </a:cubicBezTo>
                  <a:cubicBezTo>
                    <a:pt x="1" y="1842"/>
                    <a:pt x="524" y="2365"/>
                    <a:pt x="1177" y="2365"/>
                  </a:cubicBezTo>
                  <a:cubicBezTo>
                    <a:pt x="1831" y="2365"/>
                    <a:pt x="2365" y="1842"/>
                    <a:pt x="2365" y="1188"/>
                  </a:cubicBezTo>
                  <a:cubicBezTo>
                    <a:pt x="2365" y="535"/>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3"/>
            <p:cNvSpPr/>
            <p:nvPr/>
          </p:nvSpPr>
          <p:spPr>
            <a:xfrm>
              <a:off x="4051350" y="4781050"/>
              <a:ext cx="59150" cy="59125"/>
            </a:xfrm>
            <a:custGeom>
              <a:avLst/>
              <a:gdLst/>
              <a:ahLst/>
              <a:cxnLst/>
              <a:rect l="l" t="t" r="r" b="b"/>
              <a:pathLst>
                <a:path w="2366" h="2365" extrusionOk="0">
                  <a:moveTo>
                    <a:pt x="1189" y="0"/>
                  </a:moveTo>
                  <a:cubicBezTo>
                    <a:pt x="536" y="0"/>
                    <a:pt x="1" y="535"/>
                    <a:pt x="1" y="1188"/>
                  </a:cubicBezTo>
                  <a:cubicBezTo>
                    <a:pt x="1" y="1842"/>
                    <a:pt x="536" y="2365"/>
                    <a:pt x="1189" y="2365"/>
                  </a:cubicBezTo>
                  <a:cubicBezTo>
                    <a:pt x="1843" y="2365"/>
                    <a:pt x="2366" y="1842"/>
                    <a:pt x="2366" y="1188"/>
                  </a:cubicBezTo>
                  <a:cubicBezTo>
                    <a:pt x="2366" y="535"/>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
            <p:cNvSpPr/>
            <p:nvPr/>
          </p:nvSpPr>
          <p:spPr>
            <a:xfrm>
              <a:off x="4216225" y="4781050"/>
              <a:ext cx="59150" cy="59125"/>
            </a:xfrm>
            <a:custGeom>
              <a:avLst/>
              <a:gdLst/>
              <a:ahLst/>
              <a:cxnLst/>
              <a:rect l="l" t="t" r="r" b="b"/>
              <a:pathLst>
                <a:path w="2366" h="2365" extrusionOk="0">
                  <a:moveTo>
                    <a:pt x="1177" y="0"/>
                  </a:moveTo>
                  <a:cubicBezTo>
                    <a:pt x="524" y="0"/>
                    <a:pt x="1" y="535"/>
                    <a:pt x="1" y="1188"/>
                  </a:cubicBezTo>
                  <a:cubicBezTo>
                    <a:pt x="1" y="1842"/>
                    <a:pt x="524" y="2365"/>
                    <a:pt x="1177" y="2365"/>
                  </a:cubicBezTo>
                  <a:cubicBezTo>
                    <a:pt x="1831" y="2365"/>
                    <a:pt x="2366" y="1842"/>
                    <a:pt x="2366" y="1188"/>
                  </a:cubicBezTo>
                  <a:cubicBezTo>
                    <a:pt x="2366" y="535"/>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3"/>
            <p:cNvSpPr/>
            <p:nvPr/>
          </p:nvSpPr>
          <p:spPr>
            <a:xfrm>
              <a:off x="4380825" y="4781050"/>
              <a:ext cx="59125" cy="59125"/>
            </a:xfrm>
            <a:custGeom>
              <a:avLst/>
              <a:gdLst/>
              <a:ahLst/>
              <a:cxnLst/>
              <a:rect l="l" t="t" r="r" b="b"/>
              <a:pathLst>
                <a:path w="2365" h="2365" extrusionOk="0">
                  <a:moveTo>
                    <a:pt x="1188" y="0"/>
                  </a:moveTo>
                  <a:cubicBezTo>
                    <a:pt x="535" y="0"/>
                    <a:pt x="0" y="535"/>
                    <a:pt x="0" y="1188"/>
                  </a:cubicBezTo>
                  <a:cubicBezTo>
                    <a:pt x="0" y="1842"/>
                    <a:pt x="535" y="2365"/>
                    <a:pt x="1188" y="2365"/>
                  </a:cubicBezTo>
                  <a:cubicBezTo>
                    <a:pt x="1830" y="2365"/>
                    <a:pt x="2365" y="1842"/>
                    <a:pt x="2365" y="1188"/>
                  </a:cubicBezTo>
                  <a:cubicBezTo>
                    <a:pt x="2365" y="535"/>
                    <a:pt x="1830" y="0"/>
                    <a:pt x="1188"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3"/>
            <p:cNvSpPr/>
            <p:nvPr/>
          </p:nvSpPr>
          <p:spPr>
            <a:xfrm>
              <a:off x="4545700" y="4781050"/>
              <a:ext cx="58850" cy="59125"/>
            </a:xfrm>
            <a:custGeom>
              <a:avLst/>
              <a:gdLst/>
              <a:ahLst/>
              <a:cxnLst/>
              <a:rect l="l" t="t" r="r" b="b"/>
              <a:pathLst>
                <a:path w="2354" h="2365" extrusionOk="0">
                  <a:moveTo>
                    <a:pt x="1177" y="0"/>
                  </a:moveTo>
                  <a:cubicBezTo>
                    <a:pt x="523" y="0"/>
                    <a:pt x="0" y="535"/>
                    <a:pt x="0" y="1188"/>
                  </a:cubicBezTo>
                  <a:cubicBezTo>
                    <a:pt x="0" y="1842"/>
                    <a:pt x="523" y="2365"/>
                    <a:pt x="1177" y="2365"/>
                  </a:cubicBezTo>
                  <a:cubicBezTo>
                    <a:pt x="1830" y="2365"/>
                    <a:pt x="2353" y="1842"/>
                    <a:pt x="2353" y="1188"/>
                  </a:cubicBezTo>
                  <a:cubicBezTo>
                    <a:pt x="2353" y="535"/>
                    <a:pt x="1830"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3"/>
            <p:cNvSpPr/>
            <p:nvPr/>
          </p:nvSpPr>
          <p:spPr>
            <a:xfrm>
              <a:off x="238125" y="3757625"/>
              <a:ext cx="1120575" cy="1122375"/>
            </a:xfrm>
            <a:custGeom>
              <a:avLst/>
              <a:gdLst/>
              <a:ahLst/>
              <a:cxnLst/>
              <a:rect l="l" t="t" r="r" b="b"/>
              <a:pathLst>
                <a:path w="44823" h="44895" extrusionOk="0">
                  <a:moveTo>
                    <a:pt x="0" y="0"/>
                  </a:moveTo>
                  <a:lnTo>
                    <a:pt x="0" y="1094"/>
                  </a:lnTo>
                  <a:lnTo>
                    <a:pt x="131" y="1094"/>
                  </a:lnTo>
                  <a:cubicBezTo>
                    <a:pt x="24170" y="1094"/>
                    <a:pt x="43741" y="20653"/>
                    <a:pt x="43741" y="44704"/>
                  </a:cubicBezTo>
                  <a:cubicBezTo>
                    <a:pt x="43741" y="44763"/>
                    <a:pt x="43741" y="44835"/>
                    <a:pt x="43741" y="44894"/>
                  </a:cubicBezTo>
                  <a:lnTo>
                    <a:pt x="44823" y="44894"/>
                  </a:lnTo>
                  <a:cubicBezTo>
                    <a:pt x="44823" y="44835"/>
                    <a:pt x="44823" y="44763"/>
                    <a:pt x="44823" y="44704"/>
                  </a:cubicBezTo>
                  <a:cubicBezTo>
                    <a:pt x="44823" y="20059"/>
                    <a:pt x="24776" y="0"/>
                    <a:pt x="1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3"/>
            <p:cNvSpPr/>
            <p:nvPr/>
          </p:nvSpPr>
          <p:spPr>
            <a:xfrm>
              <a:off x="238125" y="3919225"/>
              <a:ext cx="958975" cy="960775"/>
            </a:xfrm>
            <a:custGeom>
              <a:avLst/>
              <a:gdLst/>
              <a:ahLst/>
              <a:cxnLst/>
              <a:rect l="l" t="t" r="r" b="b"/>
              <a:pathLst>
                <a:path w="38359" h="38431" extrusionOk="0">
                  <a:moveTo>
                    <a:pt x="0" y="1"/>
                  </a:moveTo>
                  <a:lnTo>
                    <a:pt x="0" y="1094"/>
                  </a:lnTo>
                  <a:lnTo>
                    <a:pt x="131" y="1094"/>
                  </a:lnTo>
                  <a:cubicBezTo>
                    <a:pt x="20617" y="1094"/>
                    <a:pt x="37277" y="17754"/>
                    <a:pt x="37277" y="38240"/>
                  </a:cubicBezTo>
                  <a:cubicBezTo>
                    <a:pt x="37277" y="38299"/>
                    <a:pt x="37277" y="38371"/>
                    <a:pt x="37277" y="38430"/>
                  </a:cubicBezTo>
                  <a:lnTo>
                    <a:pt x="38358" y="38430"/>
                  </a:lnTo>
                  <a:cubicBezTo>
                    <a:pt x="38358" y="38371"/>
                    <a:pt x="38358" y="38299"/>
                    <a:pt x="38358" y="38240"/>
                  </a:cubicBezTo>
                  <a:cubicBezTo>
                    <a:pt x="38358" y="17160"/>
                    <a:pt x="21211" y="1"/>
                    <a:pt x="13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3"/>
            <p:cNvSpPr/>
            <p:nvPr/>
          </p:nvSpPr>
          <p:spPr>
            <a:xfrm>
              <a:off x="238125" y="4080825"/>
              <a:ext cx="797350" cy="799175"/>
            </a:xfrm>
            <a:custGeom>
              <a:avLst/>
              <a:gdLst/>
              <a:ahLst/>
              <a:cxnLst/>
              <a:rect l="l" t="t" r="r" b="b"/>
              <a:pathLst>
                <a:path w="31894" h="31967" extrusionOk="0">
                  <a:moveTo>
                    <a:pt x="0" y="1"/>
                  </a:moveTo>
                  <a:lnTo>
                    <a:pt x="0" y="1094"/>
                  </a:lnTo>
                  <a:cubicBezTo>
                    <a:pt x="48" y="1094"/>
                    <a:pt x="83" y="1082"/>
                    <a:pt x="131" y="1082"/>
                  </a:cubicBezTo>
                  <a:cubicBezTo>
                    <a:pt x="17052" y="1082"/>
                    <a:pt x="30813" y="14855"/>
                    <a:pt x="30813" y="31776"/>
                  </a:cubicBezTo>
                  <a:cubicBezTo>
                    <a:pt x="30813" y="31835"/>
                    <a:pt x="30813" y="31907"/>
                    <a:pt x="30813" y="31966"/>
                  </a:cubicBezTo>
                  <a:lnTo>
                    <a:pt x="31894" y="31966"/>
                  </a:lnTo>
                  <a:cubicBezTo>
                    <a:pt x="31894" y="31907"/>
                    <a:pt x="31894" y="31835"/>
                    <a:pt x="31894" y="31776"/>
                  </a:cubicBezTo>
                  <a:cubicBezTo>
                    <a:pt x="31894" y="14261"/>
                    <a:pt x="17646" y="1"/>
                    <a:pt x="13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
            <p:cNvSpPr/>
            <p:nvPr/>
          </p:nvSpPr>
          <p:spPr>
            <a:xfrm>
              <a:off x="238125" y="4242450"/>
              <a:ext cx="636050" cy="637550"/>
            </a:xfrm>
            <a:custGeom>
              <a:avLst/>
              <a:gdLst/>
              <a:ahLst/>
              <a:cxnLst/>
              <a:rect l="l" t="t" r="r" b="b"/>
              <a:pathLst>
                <a:path w="25442" h="25502" extrusionOk="0">
                  <a:moveTo>
                    <a:pt x="0" y="0"/>
                  </a:moveTo>
                  <a:lnTo>
                    <a:pt x="0" y="1094"/>
                  </a:lnTo>
                  <a:cubicBezTo>
                    <a:pt x="48" y="1094"/>
                    <a:pt x="83" y="1082"/>
                    <a:pt x="131" y="1082"/>
                  </a:cubicBezTo>
                  <a:cubicBezTo>
                    <a:pt x="13487" y="1082"/>
                    <a:pt x="24348" y="11955"/>
                    <a:pt x="24348" y="25311"/>
                  </a:cubicBezTo>
                  <a:cubicBezTo>
                    <a:pt x="24348" y="25370"/>
                    <a:pt x="24348" y="25442"/>
                    <a:pt x="24348" y="25501"/>
                  </a:cubicBezTo>
                  <a:lnTo>
                    <a:pt x="25430" y="25501"/>
                  </a:lnTo>
                  <a:cubicBezTo>
                    <a:pt x="25430" y="25442"/>
                    <a:pt x="25441" y="25370"/>
                    <a:pt x="25441" y="25311"/>
                  </a:cubicBezTo>
                  <a:cubicBezTo>
                    <a:pt x="25441" y="11349"/>
                    <a:pt x="14081" y="0"/>
                    <a:pt x="1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3"/>
            <p:cNvSpPr/>
            <p:nvPr/>
          </p:nvSpPr>
          <p:spPr>
            <a:xfrm>
              <a:off x="238125" y="4404050"/>
              <a:ext cx="474450" cy="475950"/>
            </a:xfrm>
            <a:custGeom>
              <a:avLst/>
              <a:gdLst/>
              <a:ahLst/>
              <a:cxnLst/>
              <a:rect l="l" t="t" r="r" b="b"/>
              <a:pathLst>
                <a:path w="18978" h="19038" extrusionOk="0">
                  <a:moveTo>
                    <a:pt x="0" y="1"/>
                  </a:moveTo>
                  <a:lnTo>
                    <a:pt x="0" y="1094"/>
                  </a:lnTo>
                  <a:cubicBezTo>
                    <a:pt x="48" y="1094"/>
                    <a:pt x="83" y="1082"/>
                    <a:pt x="131" y="1082"/>
                  </a:cubicBezTo>
                  <a:cubicBezTo>
                    <a:pt x="9922" y="1082"/>
                    <a:pt x="17884" y="9055"/>
                    <a:pt x="17884" y="18847"/>
                  </a:cubicBezTo>
                  <a:cubicBezTo>
                    <a:pt x="17884" y="18906"/>
                    <a:pt x="17884" y="18978"/>
                    <a:pt x="17884" y="19037"/>
                  </a:cubicBezTo>
                  <a:lnTo>
                    <a:pt x="18965" y="19037"/>
                  </a:lnTo>
                  <a:cubicBezTo>
                    <a:pt x="18965" y="18978"/>
                    <a:pt x="18977" y="18906"/>
                    <a:pt x="18977" y="18847"/>
                  </a:cubicBezTo>
                  <a:cubicBezTo>
                    <a:pt x="18977" y="8449"/>
                    <a:pt x="10516" y="1"/>
                    <a:pt x="13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
            <p:cNvSpPr/>
            <p:nvPr/>
          </p:nvSpPr>
          <p:spPr>
            <a:xfrm>
              <a:off x="238125" y="4565650"/>
              <a:ext cx="312825" cy="314350"/>
            </a:xfrm>
            <a:custGeom>
              <a:avLst/>
              <a:gdLst/>
              <a:ahLst/>
              <a:cxnLst/>
              <a:rect l="l" t="t" r="r" b="b"/>
              <a:pathLst>
                <a:path w="12513" h="12574" extrusionOk="0">
                  <a:moveTo>
                    <a:pt x="0" y="1"/>
                  </a:moveTo>
                  <a:lnTo>
                    <a:pt x="0" y="1082"/>
                  </a:lnTo>
                  <a:lnTo>
                    <a:pt x="131" y="1082"/>
                  </a:lnTo>
                  <a:cubicBezTo>
                    <a:pt x="6357" y="1082"/>
                    <a:pt x="11420" y="6156"/>
                    <a:pt x="11420" y="12383"/>
                  </a:cubicBezTo>
                  <a:cubicBezTo>
                    <a:pt x="11420" y="12442"/>
                    <a:pt x="11420" y="12514"/>
                    <a:pt x="11420" y="12573"/>
                  </a:cubicBezTo>
                  <a:lnTo>
                    <a:pt x="12501" y="12573"/>
                  </a:lnTo>
                  <a:cubicBezTo>
                    <a:pt x="12501" y="12514"/>
                    <a:pt x="12513" y="12442"/>
                    <a:pt x="12513" y="12383"/>
                  </a:cubicBezTo>
                  <a:cubicBezTo>
                    <a:pt x="12513" y="5550"/>
                    <a:pt x="6952" y="1"/>
                    <a:pt x="13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
            <p:cNvSpPr/>
            <p:nvPr/>
          </p:nvSpPr>
          <p:spPr>
            <a:xfrm>
              <a:off x="238125" y="4727275"/>
              <a:ext cx="151225" cy="152725"/>
            </a:xfrm>
            <a:custGeom>
              <a:avLst/>
              <a:gdLst/>
              <a:ahLst/>
              <a:cxnLst/>
              <a:rect l="l" t="t" r="r" b="b"/>
              <a:pathLst>
                <a:path w="6049" h="6109" extrusionOk="0">
                  <a:moveTo>
                    <a:pt x="0" y="0"/>
                  </a:moveTo>
                  <a:lnTo>
                    <a:pt x="0" y="1094"/>
                  </a:lnTo>
                  <a:cubicBezTo>
                    <a:pt x="48" y="1094"/>
                    <a:pt x="83" y="1082"/>
                    <a:pt x="131" y="1082"/>
                  </a:cubicBezTo>
                  <a:cubicBezTo>
                    <a:pt x="2793" y="1082"/>
                    <a:pt x="4955" y="3256"/>
                    <a:pt x="4955" y="5918"/>
                  </a:cubicBezTo>
                  <a:cubicBezTo>
                    <a:pt x="4955" y="5977"/>
                    <a:pt x="4955" y="6049"/>
                    <a:pt x="4943" y="6108"/>
                  </a:cubicBezTo>
                  <a:lnTo>
                    <a:pt x="6037" y="6108"/>
                  </a:lnTo>
                  <a:cubicBezTo>
                    <a:pt x="6037" y="6049"/>
                    <a:pt x="6048" y="5977"/>
                    <a:pt x="6048" y="5918"/>
                  </a:cubicBezTo>
                  <a:cubicBezTo>
                    <a:pt x="6048" y="2650"/>
                    <a:pt x="3387" y="0"/>
                    <a:pt x="1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
            <p:cNvSpPr/>
            <p:nvPr/>
          </p:nvSpPr>
          <p:spPr>
            <a:xfrm>
              <a:off x="5046275" y="3685425"/>
              <a:ext cx="2332950" cy="1154750"/>
            </a:xfrm>
            <a:custGeom>
              <a:avLst/>
              <a:gdLst/>
              <a:ahLst/>
              <a:cxnLst/>
              <a:rect l="l" t="t" r="r" b="b"/>
              <a:pathLst>
                <a:path w="93318" h="46190" extrusionOk="0">
                  <a:moveTo>
                    <a:pt x="47663" y="1"/>
                  </a:moveTo>
                  <a:cubicBezTo>
                    <a:pt x="21865" y="1"/>
                    <a:pt x="796" y="20582"/>
                    <a:pt x="0" y="46190"/>
                  </a:cubicBezTo>
                  <a:lnTo>
                    <a:pt x="1058" y="46190"/>
                  </a:lnTo>
                  <a:cubicBezTo>
                    <a:pt x="1842" y="21164"/>
                    <a:pt x="22447" y="1046"/>
                    <a:pt x="47663" y="1046"/>
                  </a:cubicBezTo>
                  <a:cubicBezTo>
                    <a:pt x="70110" y="1046"/>
                    <a:pt x="88897" y="16982"/>
                    <a:pt x="93317" y="38133"/>
                  </a:cubicBezTo>
                  <a:lnTo>
                    <a:pt x="93317" y="33903"/>
                  </a:lnTo>
                  <a:cubicBezTo>
                    <a:pt x="87387" y="14308"/>
                    <a:pt x="69159" y="1"/>
                    <a:pt x="4766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
            <p:cNvSpPr/>
            <p:nvPr/>
          </p:nvSpPr>
          <p:spPr>
            <a:xfrm>
              <a:off x="5219150" y="3858025"/>
              <a:ext cx="2037375" cy="982150"/>
            </a:xfrm>
            <a:custGeom>
              <a:avLst/>
              <a:gdLst/>
              <a:ahLst/>
              <a:cxnLst/>
              <a:rect l="l" t="t" r="r" b="b"/>
              <a:pathLst>
                <a:path w="81495" h="39286" extrusionOk="0">
                  <a:moveTo>
                    <a:pt x="40748" y="1"/>
                  </a:moveTo>
                  <a:cubicBezTo>
                    <a:pt x="18764" y="1"/>
                    <a:pt x="785" y="17492"/>
                    <a:pt x="1" y="39286"/>
                  </a:cubicBezTo>
                  <a:lnTo>
                    <a:pt x="1047" y="39286"/>
                  </a:lnTo>
                  <a:cubicBezTo>
                    <a:pt x="1831" y="18063"/>
                    <a:pt x="19335" y="1046"/>
                    <a:pt x="40748" y="1046"/>
                  </a:cubicBezTo>
                  <a:cubicBezTo>
                    <a:pt x="62161" y="1046"/>
                    <a:pt x="79664" y="18063"/>
                    <a:pt x="80449" y="39286"/>
                  </a:cubicBezTo>
                  <a:lnTo>
                    <a:pt x="81494" y="39286"/>
                  </a:lnTo>
                  <a:cubicBezTo>
                    <a:pt x="80710" y="17492"/>
                    <a:pt x="62731" y="1"/>
                    <a:pt x="40748"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
            <p:cNvSpPr/>
            <p:nvPr/>
          </p:nvSpPr>
          <p:spPr>
            <a:xfrm>
              <a:off x="5391750" y="4030625"/>
              <a:ext cx="1692175" cy="809550"/>
            </a:xfrm>
            <a:custGeom>
              <a:avLst/>
              <a:gdLst/>
              <a:ahLst/>
              <a:cxnLst/>
              <a:rect l="l" t="t" r="r" b="b"/>
              <a:pathLst>
                <a:path w="67687" h="32382" extrusionOk="0">
                  <a:moveTo>
                    <a:pt x="33844" y="1"/>
                  </a:moveTo>
                  <a:cubicBezTo>
                    <a:pt x="15663" y="1"/>
                    <a:pt x="785" y="14391"/>
                    <a:pt x="1" y="32382"/>
                  </a:cubicBezTo>
                  <a:lnTo>
                    <a:pt x="1047" y="32382"/>
                  </a:lnTo>
                  <a:cubicBezTo>
                    <a:pt x="1831" y="14973"/>
                    <a:pt x="16233" y="1046"/>
                    <a:pt x="33844" y="1046"/>
                  </a:cubicBezTo>
                  <a:cubicBezTo>
                    <a:pt x="51442" y="1046"/>
                    <a:pt x="65856" y="14973"/>
                    <a:pt x="66641" y="32382"/>
                  </a:cubicBezTo>
                  <a:lnTo>
                    <a:pt x="67686" y="32382"/>
                  </a:lnTo>
                  <a:cubicBezTo>
                    <a:pt x="66902" y="14391"/>
                    <a:pt x="52025" y="1"/>
                    <a:pt x="3384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
            <p:cNvSpPr/>
            <p:nvPr/>
          </p:nvSpPr>
          <p:spPr>
            <a:xfrm>
              <a:off x="5564350" y="4202925"/>
              <a:ext cx="1346675" cy="637250"/>
            </a:xfrm>
            <a:custGeom>
              <a:avLst/>
              <a:gdLst/>
              <a:ahLst/>
              <a:cxnLst/>
              <a:rect l="l" t="t" r="r" b="b"/>
              <a:pathLst>
                <a:path w="53867" h="25490" extrusionOk="0">
                  <a:moveTo>
                    <a:pt x="26940" y="1"/>
                  </a:moveTo>
                  <a:cubicBezTo>
                    <a:pt x="12561" y="1"/>
                    <a:pt x="785" y="11302"/>
                    <a:pt x="1" y="25490"/>
                  </a:cubicBezTo>
                  <a:lnTo>
                    <a:pt x="1059" y="25490"/>
                  </a:lnTo>
                  <a:cubicBezTo>
                    <a:pt x="1831" y="11884"/>
                    <a:pt x="13144" y="1047"/>
                    <a:pt x="26940" y="1047"/>
                  </a:cubicBezTo>
                  <a:cubicBezTo>
                    <a:pt x="40736" y="1047"/>
                    <a:pt x="52048" y="11884"/>
                    <a:pt x="52821" y="25490"/>
                  </a:cubicBezTo>
                  <a:lnTo>
                    <a:pt x="53866" y="25490"/>
                  </a:lnTo>
                  <a:cubicBezTo>
                    <a:pt x="53094" y="11302"/>
                    <a:pt x="41306" y="1"/>
                    <a:pt x="26940"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
            <p:cNvSpPr/>
            <p:nvPr/>
          </p:nvSpPr>
          <p:spPr>
            <a:xfrm>
              <a:off x="5737550" y="4375525"/>
              <a:ext cx="1000575" cy="464650"/>
            </a:xfrm>
            <a:custGeom>
              <a:avLst/>
              <a:gdLst/>
              <a:ahLst/>
              <a:cxnLst/>
              <a:rect l="l" t="t" r="r" b="b"/>
              <a:pathLst>
                <a:path w="40023" h="18586" extrusionOk="0">
                  <a:moveTo>
                    <a:pt x="20012" y="1"/>
                  </a:moveTo>
                  <a:cubicBezTo>
                    <a:pt x="9448" y="1"/>
                    <a:pt x="761" y="8212"/>
                    <a:pt x="1" y="18586"/>
                  </a:cubicBezTo>
                  <a:lnTo>
                    <a:pt x="1046" y="18586"/>
                  </a:lnTo>
                  <a:cubicBezTo>
                    <a:pt x="1807" y="8794"/>
                    <a:pt x="10018" y="1047"/>
                    <a:pt x="20012" y="1047"/>
                  </a:cubicBezTo>
                  <a:cubicBezTo>
                    <a:pt x="29993" y="1047"/>
                    <a:pt x="38216" y="8794"/>
                    <a:pt x="38977" y="18586"/>
                  </a:cubicBezTo>
                  <a:lnTo>
                    <a:pt x="40023" y="18586"/>
                  </a:lnTo>
                  <a:cubicBezTo>
                    <a:pt x="39262" y="8212"/>
                    <a:pt x="30576" y="1"/>
                    <a:pt x="200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
            <p:cNvSpPr/>
            <p:nvPr/>
          </p:nvSpPr>
          <p:spPr>
            <a:xfrm>
              <a:off x="5910750" y="4548125"/>
              <a:ext cx="654175" cy="292050"/>
            </a:xfrm>
            <a:custGeom>
              <a:avLst/>
              <a:gdLst/>
              <a:ahLst/>
              <a:cxnLst/>
              <a:rect l="l" t="t" r="r" b="b"/>
              <a:pathLst>
                <a:path w="26167" h="11682" extrusionOk="0">
                  <a:moveTo>
                    <a:pt x="13084" y="1"/>
                  </a:moveTo>
                  <a:cubicBezTo>
                    <a:pt x="6322" y="1"/>
                    <a:pt x="737" y="5122"/>
                    <a:pt x="0" y="11682"/>
                  </a:cubicBezTo>
                  <a:lnTo>
                    <a:pt x="1058" y="11682"/>
                  </a:lnTo>
                  <a:cubicBezTo>
                    <a:pt x="1783" y="5693"/>
                    <a:pt x="6905" y="1047"/>
                    <a:pt x="13084" y="1047"/>
                  </a:cubicBezTo>
                  <a:cubicBezTo>
                    <a:pt x="19263" y="1047"/>
                    <a:pt x="24384" y="5693"/>
                    <a:pt x="25109" y="11682"/>
                  </a:cubicBezTo>
                  <a:lnTo>
                    <a:pt x="26167" y="11682"/>
                  </a:lnTo>
                  <a:cubicBezTo>
                    <a:pt x="25430" y="5122"/>
                    <a:pt x="19845" y="1"/>
                    <a:pt x="1308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
            <p:cNvSpPr/>
            <p:nvPr/>
          </p:nvSpPr>
          <p:spPr>
            <a:xfrm>
              <a:off x="6085725" y="4720725"/>
              <a:ext cx="304225" cy="119450"/>
            </a:xfrm>
            <a:custGeom>
              <a:avLst/>
              <a:gdLst/>
              <a:ahLst/>
              <a:cxnLst/>
              <a:rect l="l" t="t" r="r" b="b"/>
              <a:pathLst>
                <a:path w="12169" h="4778" extrusionOk="0">
                  <a:moveTo>
                    <a:pt x="6085" y="1"/>
                  </a:moveTo>
                  <a:cubicBezTo>
                    <a:pt x="3138" y="1"/>
                    <a:pt x="666" y="2033"/>
                    <a:pt x="1" y="4778"/>
                  </a:cubicBezTo>
                  <a:lnTo>
                    <a:pt x="1082" y="4778"/>
                  </a:lnTo>
                  <a:cubicBezTo>
                    <a:pt x="1724" y="2615"/>
                    <a:pt x="3720" y="1047"/>
                    <a:pt x="6085" y="1047"/>
                  </a:cubicBezTo>
                  <a:cubicBezTo>
                    <a:pt x="8449" y="1047"/>
                    <a:pt x="10446" y="2615"/>
                    <a:pt x="11087" y="4778"/>
                  </a:cubicBezTo>
                  <a:lnTo>
                    <a:pt x="12169" y="4778"/>
                  </a:lnTo>
                  <a:cubicBezTo>
                    <a:pt x="11503" y="2033"/>
                    <a:pt x="9020" y="1"/>
                    <a:pt x="608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
            <p:cNvSpPr/>
            <p:nvPr/>
          </p:nvSpPr>
          <p:spPr>
            <a:xfrm>
              <a:off x="6452900" y="829675"/>
              <a:ext cx="926325" cy="895075"/>
            </a:xfrm>
            <a:custGeom>
              <a:avLst/>
              <a:gdLst/>
              <a:ahLst/>
              <a:cxnLst/>
              <a:rect l="l" t="t" r="r" b="b"/>
              <a:pathLst>
                <a:path w="37053" h="35803" extrusionOk="0">
                  <a:moveTo>
                    <a:pt x="3720" y="0"/>
                  </a:moveTo>
                  <a:cubicBezTo>
                    <a:pt x="1" y="7736"/>
                    <a:pt x="369" y="17183"/>
                    <a:pt x="5515" y="24812"/>
                  </a:cubicBezTo>
                  <a:cubicBezTo>
                    <a:pt x="10339" y="31950"/>
                    <a:pt x="18208" y="35802"/>
                    <a:pt x="26221" y="35802"/>
                  </a:cubicBezTo>
                  <a:cubicBezTo>
                    <a:pt x="29894" y="35802"/>
                    <a:pt x="33598" y="34993"/>
                    <a:pt x="37052" y="33320"/>
                  </a:cubicBezTo>
                  <a:lnTo>
                    <a:pt x="37052"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8" name="Google Shape;318;p3"/>
          <p:cNvSpPr txBox="1">
            <a:spLocks noGrp="1"/>
          </p:cNvSpPr>
          <p:nvPr>
            <p:ph type="title"/>
          </p:nvPr>
        </p:nvSpPr>
        <p:spPr>
          <a:xfrm>
            <a:off x="1484434" y="1408600"/>
            <a:ext cx="3133800" cy="1819500"/>
          </a:xfrm>
          <a:prstGeom prst="rect">
            <a:avLst/>
          </a:prstGeom>
        </p:spPr>
        <p:txBody>
          <a:bodyPr spcFirstLastPara="1" wrap="square" lIns="91425" tIns="91425" rIns="91425" bIns="91425" anchor="ctr" anchorCtr="0">
            <a:noAutofit/>
          </a:bodyPr>
          <a:lstStyle>
            <a:lvl1pPr lvl="0" algn="r">
              <a:spcBef>
                <a:spcPts val="0"/>
              </a:spcBef>
              <a:spcAft>
                <a:spcPts val="0"/>
              </a:spcAft>
              <a:buSzPts val="6000"/>
              <a:buNone/>
              <a:defRPr sz="52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319" name="Google Shape;319;p3"/>
          <p:cNvSpPr txBox="1">
            <a:spLocks noGrp="1"/>
          </p:cNvSpPr>
          <p:nvPr>
            <p:ph type="subTitle" idx="1"/>
          </p:nvPr>
        </p:nvSpPr>
        <p:spPr>
          <a:xfrm>
            <a:off x="1484359" y="3425325"/>
            <a:ext cx="3133800" cy="3096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chemeClr val="accent2"/>
              </a:buClr>
              <a:buSzPts val="1400"/>
              <a:buFont typeface="Inter-Regular"/>
              <a:buNone/>
              <a:defRPr sz="1600">
                <a:solidFill>
                  <a:schemeClr val="lt1"/>
                </a:solidFill>
                <a:latin typeface="Inter-Regular"/>
                <a:ea typeface="Inter-Regular"/>
                <a:cs typeface="Inter-Regular"/>
                <a:sym typeface="Inter-Regular"/>
              </a:defRPr>
            </a:lvl1pPr>
            <a:lvl2pPr lvl="1" algn="ctr" rtl="0">
              <a:lnSpc>
                <a:spcPct val="100000"/>
              </a:lnSpc>
              <a:spcBef>
                <a:spcPts val="0"/>
              </a:spcBef>
              <a:spcAft>
                <a:spcPts val="0"/>
              </a:spcAft>
              <a:buClr>
                <a:schemeClr val="lt2"/>
              </a:buClr>
              <a:buSzPts val="1400"/>
              <a:buNone/>
              <a:defRPr/>
            </a:lvl2pPr>
            <a:lvl3pPr lvl="2" algn="ctr" rtl="0">
              <a:lnSpc>
                <a:spcPct val="100000"/>
              </a:lnSpc>
              <a:spcBef>
                <a:spcPts val="0"/>
              </a:spcBef>
              <a:spcAft>
                <a:spcPts val="0"/>
              </a:spcAft>
              <a:buClr>
                <a:schemeClr val="lt2"/>
              </a:buClr>
              <a:buSzPts val="1400"/>
              <a:buNone/>
              <a:defRPr/>
            </a:lvl3pPr>
            <a:lvl4pPr lvl="3" algn="ctr" rtl="0">
              <a:lnSpc>
                <a:spcPct val="100000"/>
              </a:lnSpc>
              <a:spcBef>
                <a:spcPts val="0"/>
              </a:spcBef>
              <a:spcAft>
                <a:spcPts val="0"/>
              </a:spcAft>
              <a:buClr>
                <a:schemeClr val="lt2"/>
              </a:buClr>
              <a:buSzPts val="1400"/>
              <a:buNone/>
              <a:defRPr/>
            </a:lvl4pPr>
            <a:lvl5pPr lvl="4" algn="ctr" rtl="0">
              <a:lnSpc>
                <a:spcPct val="100000"/>
              </a:lnSpc>
              <a:spcBef>
                <a:spcPts val="0"/>
              </a:spcBef>
              <a:spcAft>
                <a:spcPts val="0"/>
              </a:spcAft>
              <a:buClr>
                <a:schemeClr val="lt2"/>
              </a:buClr>
              <a:buSzPts val="1400"/>
              <a:buNone/>
              <a:defRPr/>
            </a:lvl5pPr>
            <a:lvl6pPr lvl="5" algn="ctr" rtl="0">
              <a:lnSpc>
                <a:spcPct val="100000"/>
              </a:lnSpc>
              <a:spcBef>
                <a:spcPts val="0"/>
              </a:spcBef>
              <a:spcAft>
                <a:spcPts val="0"/>
              </a:spcAft>
              <a:buClr>
                <a:schemeClr val="lt2"/>
              </a:buClr>
              <a:buSzPts val="1400"/>
              <a:buNone/>
              <a:defRPr/>
            </a:lvl6pPr>
            <a:lvl7pPr lvl="6" algn="ctr" rtl="0">
              <a:lnSpc>
                <a:spcPct val="100000"/>
              </a:lnSpc>
              <a:spcBef>
                <a:spcPts val="0"/>
              </a:spcBef>
              <a:spcAft>
                <a:spcPts val="0"/>
              </a:spcAft>
              <a:buClr>
                <a:schemeClr val="lt2"/>
              </a:buClr>
              <a:buSzPts val="1400"/>
              <a:buNone/>
              <a:defRPr/>
            </a:lvl7pPr>
            <a:lvl8pPr lvl="7" algn="ctr" rtl="0">
              <a:lnSpc>
                <a:spcPct val="100000"/>
              </a:lnSpc>
              <a:spcBef>
                <a:spcPts val="0"/>
              </a:spcBef>
              <a:spcAft>
                <a:spcPts val="0"/>
              </a:spcAft>
              <a:buClr>
                <a:schemeClr val="lt2"/>
              </a:buClr>
              <a:buSzPts val="1400"/>
              <a:buNone/>
              <a:defRPr/>
            </a:lvl8pPr>
            <a:lvl9pPr lvl="8" algn="ctr" rtl="0">
              <a:lnSpc>
                <a:spcPct val="100000"/>
              </a:lnSpc>
              <a:spcBef>
                <a:spcPts val="0"/>
              </a:spcBef>
              <a:spcAft>
                <a:spcPts val="0"/>
              </a:spcAft>
              <a:buClr>
                <a:schemeClr val="lt2"/>
              </a:buClr>
              <a:buSzPts val="1400"/>
              <a:buNone/>
              <a:defRPr/>
            </a:lvl9pPr>
          </a:lstStyle>
          <a:p>
            <a:endParaRPr/>
          </a:p>
        </p:txBody>
      </p:sp>
      <p:sp>
        <p:nvSpPr>
          <p:cNvPr id="320" name="Google Shape;320;p3"/>
          <p:cNvSpPr txBox="1">
            <a:spLocks noGrp="1"/>
          </p:cNvSpPr>
          <p:nvPr>
            <p:ph type="title" idx="2" hasCustomPrompt="1"/>
          </p:nvPr>
        </p:nvSpPr>
        <p:spPr>
          <a:xfrm>
            <a:off x="5568459" y="1657530"/>
            <a:ext cx="1871100" cy="1829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sz="9600">
                <a:solidFill>
                  <a:schemeClr val="dk2"/>
                </a:solidFill>
              </a:defRPr>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19"/>
        <p:cNvGrpSpPr/>
        <p:nvPr/>
      </p:nvGrpSpPr>
      <p:grpSpPr>
        <a:xfrm>
          <a:off x="0" y="0"/>
          <a:ext cx="0" cy="0"/>
          <a:chOff x="0" y="0"/>
          <a:chExt cx="0" cy="0"/>
        </a:xfrm>
      </p:grpSpPr>
      <p:grpSp>
        <p:nvGrpSpPr>
          <p:cNvPr id="820" name="Google Shape;820;p7"/>
          <p:cNvGrpSpPr/>
          <p:nvPr/>
        </p:nvGrpSpPr>
        <p:grpSpPr>
          <a:xfrm>
            <a:off x="-2" y="11"/>
            <a:ext cx="9149177" cy="5202237"/>
            <a:chOff x="238125" y="829675"/>
            <a:chExt cx="7141100" cy="4050325"/>
          </a:xfrm>
        </p:grpSpPr>
        <p:sp>
          <p:nvSpPr>
            <p:cNvPr id="821" name="Google Shape;821;p7"/>
            <p:cNvSpPr/>
            <p:nvPr/>
          </p:nvSpPr>
          <p:spPr>
            <a:xfrm>
              <a:off x="1160825" y="919675"/>
              <a:ext cx="60925" cy="60925"/>
            </a:xfrm>
            <a:custGeom>
              <a:avLst/>
              <a:gdLst/>
              <a:ahLst/>
              <a:cxnLst/>
              <a:rect l="l" t="t" r="r" b="b"/>
              <a:pathLst>
                <a:path w="2437" h="2437" extrusionOk="0">
                  <a:moveTo>
                    <a:pt x="1224" y="1"/>
                  </a:moveTo>
                  <a:cubicBezTo>
                    <a:pt x="547" y="1"/>
                    <a:pt x="1" y="547"/>
                    <a:pt x="1" y="1213"/>
                  </a:cubicBezTo>
                  <a:cubicBezTo>
                    <a:pt x="1" y="1890"/>
                    <a:pt x="547" y="2437"/>
                    <a:pt x="1224" y="2437"/>
                  </a:cubicBezTo>
                  <a:cubicBezTo>
                    <a:pt x="1890" y="2437"/>
                    <a:pt x="2437" y="1890"/>
                    <a:pt x="2437" y="1213"/>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7"/>
            <p:cNvSpPr/>
            <p:nvPr/>
          </p:nvSpPr>
          <p:spPr>
            <a:xfrm>
              <a:off x="1368775" y="9196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7"/>
            <p:cNvSpPr/>
            <p:nvPr/>
          </p:nvSpPr>
          <p:spPr>
            <a:xfrm>
              <a:off x="1576725" y="9196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7"/>
            <p:cNvSpPr/>
            <p:nvPr/>
          </p:nvSpPr>
          <p:spPr>
            <a:xfrm>
              <a:off x="1784675" y="9196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7"/>
            <p:cNvSpPr/>
            <p:nvPr/>
          </p:nvSpPr>
          <p:spPr>
            <a:xfrm>
              <a:off x="1954300" y="919675"/>
              <a:ext cx="60925" cy="60925"/>
            </a:xfrm>
            <a:custGeom>
              <a:avLst/>
              <a:gdLst/>
              <a:ahLst/>
              <a:cxnLst/>
              <a:rect l="l" t="t" r="r" b="b"/>
              <a:pathLst>
                <a:path w="2437" h="2437" extrusionOk="0">
                  <a:moveTo>
                    <a:pt x="1225" y="1"/>
                  </a:moveTo>
                  <a:cubicBezTo>
                    <a:pt x="548" y="1"/>
                    <a:pt x="1" y="547"/>
                    <a:pt x="1" y="1213"/>
                  </a:cubicBezTo>
                  <a:cubicBezTo>
                    <a:pt x="1" y="1890"/>
                    <a:pt x="548"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7"/>
            <p:cNvSpPr/>
            <p:nvPr/>
          </p:nvSpPr>
          <p:spPr>
            <a:xfrm>
              <a:off x="1160825" y="1127625"/>
              <a:ext cx="60925" cy="60925"/>
            </a:xfrm>
            <a:custGeom>
              <a:avLst/>
              <a:gdLst/>
              <a:ahLst/>
              <a:cxnLst/>
              <a:rect l="l" t="t" r="r" b="b"/>
              <a:pathLst>
                <a:path w="2437" h="2437" extrusionOk="0">
                  <a:moveTo>
                    <a:pt x="1224" y="1"/>
                  </a:moveTo>
                  <a:cubicBezTo>
                    <a:pt x="547" y="1"/>
                    <a:pt x="1" y="547"/>
                    <a:pt x="1" y="1225"/>
                  </a:cubicBezTo>
                  <a:cubicBezTo>
                    <a:pt x="1" y="1890"/>
                    <a:pt x="547" y="2437"/>
                    <a:pt x="1224" y="2437"/>
                  </a:cubicBezTo>
                  <a:cubicBezTo>
                    <a:pt x="1890" y="2437"/>
                    <a:pt x="2437" y="1890"/>
                    <a:pt x="2437" y="1225"/>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7"/>
            <p:cNvSpPr/>
            <p:nvPr/>
          </p:nvSpPr>
          <p:spPr>
            <a:xfrm>
              <a:off x="1368775" y="11276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7"/>
            <p:cNvSpPr/>
            <p:nvPr/>
          </p:nvSpPr>
          <p:spPr>
            <a:xfrm>
              <a:off x="1576725" y="11276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7"/>
            <p:cNvSpPr/>
            <p:nvPr/>
          </p:nvSpPr>
          <p:spPr>
            <a:xfrm>
              <a:off x="1784675" y="11276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7"/>
            <p:cNvSpPr/>
            <p:nvPr/>
          </p:nvSpPr>
          <p:spPr>
            <a:xfrm>
              <a:off x="1954300" y="1127625"/>
              <a:ext cx="60925" cy="60925"/>
            </a:xfrm>
            <a:custGeom>
              <a:avLst/>
              <a:gdLst/>
              <a:ahLst/>
              <a:cxnLst/>
              <a:rect l="l" t="t" r="r" b="b"/>
              <a:pathLst>
                <a:path w="2437" h="2437" extrusionOk="0">
                  <a:moveTo>
                    <a:pt x="1225" y="1"/>
                  </a:moveTo>
                  <a:cubicBezTo>
                    <a:pt x="548" y="1"/>
                    <a:pt x="1" y="547"/>
                    <a:pt x="1" y="1225"/>
                  </a:cubicBezTo>
                  <a:cubicBezTo>
                    <a:pt x="1" y="1890"/>
                    <a:pt x="548"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7"/>
            <p:cNvSpPr/>
            <p:nvPr/>
          </p:nvSpPr>
          <p:spPr>
            <a:xfrm>
              <a:off x="1160825" y="1335575"/>
              <a:ext cx="60925" cy="60925"/>
            </a:xfrm>
            <a:custGeom>
              <a:avLst/>
              <a:gdLst/>
              <a:ahLst/>
              <a:cxnLst/>
              <a:rect l="l" t="t" r="r" b="b"/>
              <a:pathLst>
                <a:path w="2437" h="2437" extrusionOk="0">
                  <a:moveTo>
                    <a:pt x="1224" y="1"/>
                  </a:moveTo>
                  <a:cubicBezTo>
                    <a:pt x="547" y="1"/>
                    <a:pt x="1" y="547"/>
                    <a:pt x="1" y="1225"/>
                  </a:cubicBezTo>
                  <a:cubicBezTo>
                    <a:pt x="1" y="1890"/>
                    <a:pt x="547" y="2437"/>
                    <a:pt x="1224" y="2437"/>
                  </a:cubicBezTo>
                  <a:cubicBezTo>
                    <a:pt x="1890" y="2437"/>
                    <a:pt x="2437" y="1890"/>
                    <a:pt x="2437" y="1225"/>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7"/>
            <p:cNvSpPr/>
            <p:nvPr/>
          </p:nvSpPr>
          <p:spPr>
            <a:xfrm>
              <a:off x="1368775" y="13355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7"/>
            <p:cNvSpPr/>
            <p:nvPr/>
          </p:nvSpPr>
          <p:spPr>
            <a:xfrm>
              <a:off x="1576725" y="13355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7"/>
            <p:cNvSpPr/>
            <p:nvPr/>
          </p:nvSpPr>
          <p:spPr>
            <a:xfrm>
              <a:off x="1784675" y="13355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7"/>
            <p:cNvSpPr/>
            <p:nvPr/>
          </p:nvSpPr>
          <p:spPr>
            <a:xfrm>
              <a:off x="1954300" y="1335575"/>
              <a:ext cx="60925" cy="60925"/>
            </a:xfrm>
            <a:custGeom>
              <a:avLst/>
              <a:gdLst/>
              <a:ahLst/>
              <a:cxnLst/>
              <a:rect l="l" t="t" r="r" b="b"/>
              <a:pathLst>
                <a:path w="2437" h="2437" extrusionOk="0">
                  <a:moveTo>
                    <a:pt x="1225" y="1"/>
                  </a:moveTo>
                  <a:cubicBezTo>
                    <a:pt x="548" y="1"/>
                    <a:pt x="1" y="547"/>
                    <a:pt x="1" y="1225"/>
                  </a:cubicBezTo>
                  <a:cubicBezTo>
                    <a:pt x="1" y="1890"/>
                    <a:pt x="548"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7"/>
            <p:cNvSpPr/>
            <p:nvPr/>
          </p:nvSpPr>
          <p:spPr>
            <a:xfrm>
              <a:off x="1160825" y="1543825"/>
              <a:ext cx="60925" cy="60625"/>
            </a:xfrm>
            <a:custGeom>
              <a:avLst/>
              <a:gdLst/>
              <a:ahLst/>
              <a:cxnLst/>
              <a:rect l="l" t="t" r="r" b="b"/>
              <a:pathLst>
                <a:path w="2437" h="2425" extrusionOk="0">
                  <a:moveTo>
                    <a:pt x="1224" y="1"/>
                  </a:moveTo>
                  <a:cubicBezTo>
                    <a:pt x="547" y="1"/>
                    <a:pt x="1" y="535"/>
                    <a:pt x="1" y="1213"/>
                  </a:cubicBezTo>
                  <a:cubicBezTo>
                    <a:pt x="1" y="1878"/>
                    <a:pt x="547" y="2425"/>
                    <a:pt x="1224" y="2425"/>
                  </a:cubicBezTo>
                  <a:cubicBezTo>
                    <a:pt x="1890" y="2425"/>
                    <a:pt x="2437" y="1878"/>
                    <a:pt x="2437" y="1213"/>
                  </a:cubicBezTo>
                  <a:cubicBezTo>
                    <a:pt x="2437" y="535"/>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7"/>
            <p:cNvSpPr/>
            <p:nvPr/>
          </p:nvSpPr>
          <p:spPr>
            <a:xfrm>
              <a:off x="1368775" y="1543825"/>
              <a:ext cx="60925" cy="60625"/>
            </a:xfrm>
            <a:custGeom>
              <a:avLst/>
              <a:gdLst/>
              <a:ahLst/>
              <a:cxnLst/>
              <a:rect l="l" t="t" r="r" b="b"/>
              <a:pathLst>
                <a:path w="2437" h="2425" extrusionOk="0">
                  <a:moveTo>
                    <a:pt x="1225" y="1"/>
                  </a:moveTo>
                  <a:cubicBezTo>
                    <a:pt x="547" y="1"/>
                    <a:pt x="1" y="535"/>
                    <a:pt x="1" y="1213"/>
                  </a:cubicBezTo>
                  <a:cubicBezTo>
                    <a:pt x="1" y="1878"/>
                    <a:pt x="547" y="2425"/>
                    <a:pt x="1225" y="2425"/>
                  </a:cubicBezTo>
                  <a:cubicBezTo>
                    <a:pt x="1890" y="2425"/>
                    <a:pt x="2437" y="1878"/>
                    <a:pt x="2437" y="1213"/>
                  </a:cubicBezTo>
                  <a:cubicBezTo>
                    <a:pt x="2437" y="535"/>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7"/>
            <p:cNvSpPr/>
            <p:nvPr/>
          </p:nvSpPr>
          <p:spPr>
            <a:xfrm>
              <a:off x="1576725" y="1543825"/>
              <a:ext cx="60925" cy="60625"/>
            </a:xfrm>
            <a:custGeom>
              <a:avLst/>
              <a:gdLst/>
              <a:ahLst/>
              <a:cxnLst/>
              <a:rect l="l" t="t" r="r" b="b"/>
              <a:pathLst>
                <a:path w="2437" h="2425" extrusionOk="0">
                  <a:moveTo>
                    <a:pt x="1225" y="1"/>
                  </a:moveTo>
                  <a:cubicBezTo>
                    <a:pt x="547" y="1"/>
                    <a:pt x="1" y="535"/>
                    <a:pt x="1" y="1213"/>
                  </a:cubicBezTo>
                  <a:cubicBezTo>
                    <a:pt x="1" y="1878"/>
                    <a:pt x="547" y="2425"/>
                    <a:pt x="1225" y="2425"/>
                  </a:cubicBezTo>
                  <a:cubicBezTo>
                    <a:pt x="1890" y="2425"/>
                    <a:pt x="2437" y="1878"/>
                    <a:pt x="2437" y="1213"/>
                  </a:cubicBezTo>
                  <a:cubicBezTo>
                    <a:pt x="2437" y="535"/>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7"/>
            <p:cNvSpPr/>
            <p:nvPr/>
          </p:nvSpPr>
          <p:spPr>
            <a:xfrm>
              <a:off x="1784675" y="1543825"/>
              <a:ext cx="60925" cy="60625"/>
            </a:xfrm>
            <a:custGeom>
              <a:avLst/>
              <a:gdLst/>
              <a:ahLst/>
              <a:cxnLst/>
              <a:rect l="l" t="t" r="r" b="b"/>
              <a:pathLst>
                <a:path w="2437" h="2425" extrusionOk="0">
                  <a:moveTo>
                    <a:pt x="1225" y="1"/>
                  </a:moveTo>
                  <a:cubicBezTo>
                    <a:pt x="547" y="1"/>
                    <a:pt x="1" y="535"/>
                    <a:pt x="1" y="1213"/>
                  </a:cubicBezTo>
                  <a:cubicBezTo>
                    <a:pt x="1" y="1878"/>
                    <a:pt x="547" y="2425"/>
                    <a:pt x="1225" y="2425"/>
                  </a:cubicBezTo>
                  <a:cubicBezTo>
                    <a:pt x="1890" y="2425"/>
                    <a:pt x="2437" y="1878"/>
                    <a:pt x="2437" y="1213"/>
                  </a:cubicBezTo>
                  <a:cubicBezTo>
                    <a:pt x="2437" y="535"/>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7"/>
            <p:cNvSpPr/>
            <p:nvPr/>
          </p:nvSpPr>
          <p:spPr>
            <a:xfrm>
              <a:off x="1954300" y="1543825"/>
              <a:ext cx="60925" cy="60625"/>
            </a:xfrm>
            <a:custGeom>
              <a:avLst/>
              <a:gdLst/>
              <a:ahLst/>
              <a:cxnLst/>
              <a:rect l="l" t="t" r="r" b="b"/>
              <a:pathLst>
                <a:path w="2437" h="2425" extrusionOk="0">
                  <a:moveTo>
                    <a:pt x="1225" y="1"/>
                  </a:moveTo>
                  <a:cubicBezTo>
                    <a:pt x="548" y="1"/>
                    <a:pt x="1" y="535"/>
                    <a:pt x="1" y="1213"/>
                  </a:cubicBezTo>
                  <a:cubicBezTo>
                    <a:pt x="1" y="1878"/>
                    <a:pt x="548" y="2425"/>
                    <a:pt x="1225" y="2425"/>
                  </a:cubicBezTo>
                  <a:cubicBezTo>
                    <a:pt x="1890" y="2425"/>
                    <a:pt x="2437" y="1878"/>
                    <a:pt x="2437" y="1213"/>
                  </a:cubicBezTo>
                  <a:cubicBezTo>
                    <a:pt x="2437" y="535"/>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7"/>
            <p:cNvSpPr/>
            <p:nvPr/>
          </p:nvSpPr>
          <p:spPr>
            <a:xfrm>
              <a:off x="1160825" y="1751775"/>
              <a:ext cx="60925" cy="60925"/>
            </a:xfrm>
            <a:custGeom>
              <a:avLst/>
              <a:gdLst/>
              <a:ahLst/>
              <a:cxnLst/>
              <a:rect l="l" t="t" r="r" b="b"/>
              <a:pathLst>
                <a:path w="2437" h="2437" extrusionOk="0">
                  <a:moveTo>
                    <a:pt x="1224" y="1"/>
                  </a:moveTo>
                  <a:cubicBezTo>
                    <a:pt x="547" y="1"/>
                    <a:pt x="1" y="547"/>
                    <a:pt x="1" y="1213"/>
                  </a:cubicBezTo>
                  <a:cubicBezTo>
                    <a:pt x="1" y="1890"/>
                    <a:pt x="547" y="2437"/>
                    <a:pt x="1224" y="2437"/>
                  </a:cubicBezTo>
                  <a:cubicBezTo>
                    <a:pt x="1890" y="2437"/>
                    <a:pt x="2437" y="1890"/>
                    <a:pt x="2437" y="1213"/>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7"/>
            <p:cNvSpPr/>
            <p:nvPr/>
          </p:nvSpPr>
          <p:spPr>
            <a:xfrm>
              <a:off x="1368775" y="17517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7"/>
            <p:cNvSpPr/>
            <p:nvPr/>
          </p:nvSpPr>
          <p:spPr>
            <a:xfrm>
              <a:off x="1576725" y="17517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7"/>
            <p:cNvSpPr/>
            <p:nvPr/>
          </p:nvSpPr>
          <p:spPr>
            <a:xfrm>
              <a:off x="1784675" y="17517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7"/>
            <p:cNvSpPr/>
            <p:nvPr/>
          </p:nvSpPr>
          <p:spPr>
            <a:xfrm>
              <a:off x="1954300" y="1751775"/>
              <a:ext cx="60925" cy="60925"/>
            </a:xfrm>
            <a:custGeom>
              <a:avLst/>
              <a:gdLst/>
              <a:ahLst/>
              <a:cxnLst/>
              <a:rect l="l" t="t" r="r" b="b"/>
              <a:pathLst>
                <a:path w="2437" h="2437" extrusionOk="0">
                  <a:moveTo>
                    <a:pt x="1225" y="1"/>
                  </a:moveTo>
                  <a:cubicBezTo>
                    <a:pt x="548" y="1"/>
                    <a:pt x="1" y="547"/>
                    <a:pt x="1" y="1213"/>
                  </a:cubicBezTo>
                  <a:cubicBezTo>
                    <a:pt x="1" y="1890"/>
                    <a:pt x="548"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7"/>
            <p:cNvSpPr/>
            <p:nvPr/>
          </p:nvSpPr>
          <p:spPr>
            <a:xfrm>
              <a:off x="1160825" y="1960325"/>
              <a:ext cx="60925" cy="60925"/>
            </a:xfrm>
            <a:custGeom>
              <a:avLst/>
              <a:gdLst/>
              <a:ahLst/>
              <a:cxnLst/>
              <a:rect l="l" t="t" r="r" b="b"/>
              <a:pathLst>
                <a:path w="2437" h="2437" extrusionOk="0">
                  <a:moveTo>
                    <a:pt x="1224" y="1"/>
                  </a:moveTo>
                  <a:cubicBezTo>
                    <a:pt x="547" y="1"/>
                    <a:pt x="1" y="547"/>
                    <a:pt x="1" y="1213"/>
                  </a:cubicBezTo>
                  <a:cubicBezTo>
                    <a:pt x="1" y="1890"/>
                    <a:pt x="547" y="2437"/>
                    <a:pt x="1224" y="2437"/>
                  </a:cubicBezTo>
                  <a:cubicBezTo>
                    <a:pt x="1890" y="2437"/>
                    <a:pt x="2437" y="1890"/>
                    <a:pt x="2437" y="1213"/>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7"/>
            <p:cNvSpPr/>
            <p:nvPr/>
          </p:nvSpPr>
          <p:spPr>
            <a:xfrm>
              <a:off x="1368775" y="196032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7"/>
            <p:cNvSpPr/>
            <p:nvPr/>
          </p:nvSpPr>
          <p:spPr>
            <a:xfrm>
              <a:off x="1576725" y="196032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7"/>
            <p:cNvSpPr/>
            <p:nvPr/>
          </p:nvSpPr>
          <p:spPr>
            <a:xfrm>
              <a:off x="1784675" y="196032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7"/>
            <p:cNvSpPr/>
            <p:nvPr/>
          </p:nvSpPr>
          <p:spPr>
            <a:xfrm>
              <a:off x="1954300" y="1960325"/>
              <a:ext cx="60925" cy="60925"/>
            </a:xfrm>
            <a:custGeom>
              <a:avLst/>
              <a:gdLst/>
              <a:ahLst/>
              <a:cxnLst/>
              <a:rect l="l" t="t" r="r" b="b"/>
              <a:pathLst>
                <a:path w="2437" h="2437" extrusionOk="0">
                  <a:moveTo>
                    <a:pt x="1225" y="1"/>
                  </a:moveTo>
                  <a:cubicBezTo>
                    <a:pt x="548" y="1"/>
                    <a:pt x="1" y="547"/>
                    <a:pt x="1" y="1213"/>
                  </a:cubicBezTo>
                  <a:cubicBezTo>
                    <a:pt x="1" y="1890"/>
                    <a:pt x="548"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7"/>
            <p:cNvSpPr/>
            <p:nvPr/>
          </p:nvSpPr>
          <p:spPr>
            <a:xfrm>
              <a:off x="1160825" y="2168275"/>
              <a:ext cx="60925" cy="60925"/>
            </a:xfrm>
            <a:custGeom>
              <a:avLst/>
              <a:gdLst/>
              <a:ahLst/>
              <a:cxnLst/>
              <a:rect l="l" t="t" r="r" b="b"/>
              <a:pathLst>
                <a:path w="2437" h="2437" extrusionOk="0">
                  <a:moveTo>
                    <a:pt x="1224" y="1"/>
                  </a:moveTo>
                  <a:cubicBezTo>
                    <a:pt x="547" y="1"/>
                    <a:pt x="1" y="547"/>
                    <a:pt x="1" y="1213"/>
                  </a:cubicBezTo>
                  <a:cubicBezTo>
                    <a:pt x="1" y="1890"/>
                    <a:pt x="547" y="2437"/>
                    <a:pt x="1224" y="2437"/>
                  </a:cubicBezTo>
                  <a:cubicBezTo>
                    <a:pt x="1890" y="2437"/>
                    <a:pt x="2437" y="1890"/>
                    <a:pt x="2437" y="1213"/>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7"/>
            <p:cNvSpPr/>
            <p:nvPr/>
          </p:nvSpPr>
          <p:spPr>
            <a:xfrm>
              <a:off x="1368775" y="21682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7"/>
            <p:cNvSpPr/>
            <p:nvPr/>
          </p:nvSpPr>
          <p:spPr>
            <a:xfrm>
              <a:off x="1576725" y="21682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7"/>
            <p:cNvSpPr/>
            <p:nvPr/>
          </p:nvSpPr>
          <p:spPr>
            <a:xfrm>
              <a:off x="1784675" y="21682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7"/>
            <p:cNvSpPr/>
            <p:nvPr/>
          </p:nvSpPr>
          <p:spPr>
            <a:xfrm>
              <a:off x="1954300" y="2168275"/>
              <a:ext cx="60925" cy="60925"/>
            </a:xfrm>
            <a:custGeom>
              <a:avLst/>
              <a:gdLst/>
              <a:ahLst/>
              <a:cxnLst/>
              <a:rect l="l" t="t" r="r" b="b"/>
              <a:pathLst>
                <a:path w="2437" h="2437" extrusionOk="0">
                  <a:moveTo>
                    <a:pt x="1225" y="1"/>
                  </a:moveTo>
                  <a:cubicBezTo>
                    <a:pt x="548" y="1"/>
                    <a:pt x="1" y="547"/>
                    <a:pt x="1" y="1213"/>
                  </a:cubicBezTo>
                  <a:cubicBezTo>
                    <a:pt x="1" y="1890"/>
                    <a:pt x="548"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7"/>
            <p:cNvSpPr/>
            <p:nvPr/>
          </p:nvSpPr>
          <p:spPr>
            <a:xfrm>
              <a:off x="1160825" y="2376225"/>
              <a:ext cx="60925" cy="60925"/>
            </a:xfrm>
            <a:custGeom>
              <a:avLst/>
              <a:gdLst/>
              <a:ahLst/>
              <a:cxnLst/>
              <a:rect l="l" t="t" r="r" b="b"/>
              <a:pathLst>
                <a:path w="2437" h="2437" extrusionOk="0">
                  <a:moveTo>
                    <a:pt x="1224" y="1"/>
                  </a:moveTo>
                  <a:cubicBezTo>
                    <a:pt x="547" y="1"/>
                    <a:pt x="1" y="547"/>
                    <a:pt x="1" y="1225"/>
                  </a:cubicBezTo>
                  <a:cubicBezTo>
                    <a:pt x="1" y="1890"/>
                    <a:pt x="547" y="2437"/>
                    <a:pt x="1224" y="2437"/>
                  </a:cubicBezTo>
                  <a:cubicBezTo>
                    <a:pt x="1890" y="2437"/>
                    <a:pt x="2437" y="1890"/>
                    <a:pt x="2437" y="1225"/>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7"/>
            <p:cNvSpPr/>
            <p:nvPr/>
          </p:nvSpPr>
          <p:spPr>
            <a:xfrm>
              <a:off x="1368775" y="23762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7"/>
            <p:cNvSpPr/>
            <p:nvPr/>
          </p:nvSpPr>
          <p:spPr>
            <a:xfrm>
              <a:off x="1576725" y="23762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7"/>
            <p:cNvSpPr/>
            <p:nvPr/>
          </p:nvSpPr>
          <p:spPr>
            <a:xfrm>
              <a:off x="1784675" y="23762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7"/>
            <p:cNvSpPr/>
            <p:nvPr/>
          </p:nvSpPr>
          <p:spPr>
            <a:xfrm>
              <a:off x="1954300" y="2376225"/>
              <a:ext cx="60925" cy="60925"/>
            </a:xfrm>
            <a:custGeom>
              <a:avLst/>
              <a:gdLst/>
              <a:ahLst/>
              <a:cxnLst/>
              <a:rect l="l" t="t" r="r" b="b"/>
              <a:pathLst>
                <a:path w="2437" h="2437" extrusionOk="0">
                  <a:moveTo>
                    <a:pt x="1225" y="1"/>
                  </a:moveTo>
                  <a:cubicBezTo>
                    <a:pt x="548" y="1"/>
                    <a:pt x="1" y="547"/>
                    <a:pt x="1" y="1225"/>
                  </a:cubicBezTo>
                  <a:cubicBezTo>
                    <a:pt x="1" y="1890"/>
                    <a:pt x="548"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7"/>
            <p:cNvSpPr/>
            <p:nvPr/>
          </p:nvSpPr>
          <p:spPr>
            <a:xfrm>
              <a:off x="1160825" y="2584175"/>
              <a:ext cx="60925" cy="60925"/>
            </a:xfrm>
            <a:custGeom>
              <a:avLst/>
              <a:gdLst/>
              <a:ahLst/>
              <a:cxnLst/>
              <a:rect l="l" t="t" r="r" b="b"/>
              <a:pathLst>
                <a:path w="2437" h="2437" extrusionOk="0">
                  <a:moveTo>
                    <a:pt x="1224" y="1"/>
                  </a:moveTo>
                  <a:cubicBezTo>
                    <a:pt x="547" y="1"/>
                    <a:pt x="1" y="547"/>
                    <a:pt x="1" y="1225"/>
                  </a:cubicBezTo>
                  <a:cubicBezTo>
                    <a:pt x="1" y="1890"/>
                    <a:pt x="547" y="2437"/>
                    <a:pt x="1224" y="2437"/>
                  </a:cubicBezTo>
                  <a:cubicBezTo>
                    <a:pt x="1890" y="2437"/>
                    <a:pt x="2437" y="1890"/>
                    <a:pt x="2437" y="1225"/>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7"/>
            <p:cNvSpPr/>
            <p:nvPr/>
          </p:nvSpPr>
          <p:spPr>
            <a:xfrm>
              <a:off x="1368775" y="25841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7"/>
            <p:cNvSpPr/>
            <p:nvPr/>
          </p:nvSpPr>
          <p:spPr>
            <a:xfrm>
              <a:off x="1576725" y="25841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7"/>
            <p:cNvSpPr/>
            <p:nvPr/>
          </p:nvSpPr>
          <p:spPr>
            <a:xfrm>
              <a:off x="1784675" y="25841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7"/>
            <p:cNvSpPr/>
            <p:nvPr/>
          </p:nvSpPr>
          <p:spPr>
            <a:xfrm>
              <a:off x="1954300" y="2584175"/>
              <a:ext cx="60925" cy="60925"/>
            </a:xfrm>
            <a:custGeom>
              <a:avLst/>
              <a:gdLst/>
              <a:ahLst/>
              <a:cxnLst/>
              <a:rect l="l" t="t" r="r" b="b"/>
              <a:pathLst>
                <a:path w="2437" h="2437" extrusionOk="0">
                  <a:moveTo>
                    <a:pt x="1225" y="1"/>
                  </a:moveTo>
                  <a:cubicBezTo>
                    <a:pt x="548" y="1"/>
                    <a:pt x="1" y="547"/>
                    <a:pt x="1" y="1225"/>
                  </a:cubicBezTo>
                  <a:cubicBezTo>
                    <a:pt x="1" y="1890"/>
                    <a:pt x="548"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7"/>
            <p:cNvSpPr/>
            <p:nvPr/>
          </p:nvSpPr>
          <p:spPr>
            <a:xfrm>
              <a:off x="329025" y="9196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7"/>
            <p:cNvSpPr/>
            <p:nvPr/>
          </p:nvSpPr>
          <p:spPr>
            <a:xfrm>
              <a:off x="536975" y="9196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7"/>
            <p:cNvSpPr/>
            <p:nvPr/>
          </p:nvSpPr>
          <p:spPr>
            <a:xfrm>
              <a:off x="744925" y="9196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7"/>
            <p:cNvSpPr/>
            <p:nvPr/>
          </p:nvSpPr>
          <p:spPr>
            <a:xfrm>
              <a:off x="952875" y="919675"/>
              <a:ext cx="60925" cy="60925"/>
            </a:xfrm>
            <a:custGeom>
              <a:avLst/>
              <a:gdLst/>
              <a:ahLst/>
              <a:cxnLst/>
              <a:rect l="l" t="t" r="r" b="b"/>
              <a:pathLst>
                <a:path w="2437" h="2437" extrusionOk="0">
                  <a:moveTo>
                    <a:pt x="1213" y="1"/>
                  </a:moveTo>
                  <a:cubicBezTo>
                    <a:pt x="547" y="1"/>
                    <a:pt x="0" y="547"/>
                    <a:pt x="0" y="1213"/>
                  </a:cubicBezTo>
                  <a:cubicBezTo>
                    <a:pt x="0" y="1890"/>
                    <a:pt x="547" y="2437"/>
                    <a:pt x="1213" y="2437"/>
                  </a:cubicBezTo>
                  <a:cubicBezTo>
                    <a:pt x="1890" y="2437"/>
                    <a:pt x="2436" y="1890"/>
                    <a:pt x="2436" y="1213"/>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7"/>
            <p:cNvSpPr/>
            <p:nvPr/>
          </p:nvSpPr>
          <p:spPr>
            <a:xfrm>
              <a:off x="329025" y="11276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7"/>
            <p:cNvSpPr/>
            <p:nvPr/>
          </p:nvSpPr>
          <p:spPr>
            <a:xfrm>
              <a:off x="536975" y="11276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7"/>
            <p:cNvSpPr/>
            <p:nvPr/>
          </p:nvSpPr>
          <p:spPr>
            <a:xfrm>
              <a:off x="744925" y="11276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7"/>
            <p:cNvSpPr/>
            <p:nvPr/>
          </p:nvSpPr>
          <p:spPr>
            <a:xfrm>
              <a:off x="952875" y="1127625"/>
              <a:ext cx="60925" cy="60925"/>
            </a:xfrm>
            <a:custGeom>
              <a:avLst/>
              <a:gdLst/>
              <a:ahLst/>
              <a:cxnLst/>
              <a:rect l="l" t="t" r="r" b="b"/>
              <a:pathLst>
                <a:path w="2437" h="2437" extrusionOk="0">
                  <a:moveTo>
                    <a:pt x="1213" y="1"/>
                  </a:moveTo>
                  <a:cubicBezTo>
                    <a:pt x="547" y="1"/>
                    <a:pt x="0" y="547"/>
                    <a:pt x="0" y="1225"/>
                  </a:cubicBezTo>
                  <a:cubicBezTo>
                    <a:pt x="0" y="1890"/>
                    <a:pt x="547" y="2437"/>
                    <a:pt x="1213" y="2437"/>
                  </a:cubicBezTo>
                  <a:cubicBezTo>
                    <a:pt x="1890" y="2437"/>
                    <a:pt x="2436" y="1890"/>
                    <a:pt x="2436" y="1225"/>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7"/>
            <p:cNvSpPr/>
            <p:nvPr/>
          </p:nvSpPr>
          <p:spPr>
            <a:xfrm>
              <a:off x="329025" y="13355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7"/>
            <p:cNvSpPr/>
            <p:nvPr/>
          </p:nvSpPr>
          <p:spPr>
            <a:xfrm>
              <a:off x="536975" y="13355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7"/>
            <p:cNvSpPr/>
            <p:nvPr/>
          </p:nvSpPr>
          <p:spPr>
            <a:xfrm>
              <a:off x="744925" y="13355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7"/>
            <p:cNvSpPr/>
            <p:nvPr/>
          </p:nvSpPr>
          <p:spPr>
            <a:xfrm>
              <a:off x="952875" y="1335575"/>
              <a:ext cx="60925" cy="60925"/>
            </a:xfrm>
            <a:custGeom>
              <a:avLst/>
              <a:gdLst/>
              <a:ahLst/>
              <a:cxnLst/>
              <a:rect l="l" t="t" r="r" b="b"/>
              <a:pathLst>
                <a:path w="2437" h="2437" extrusionOk="0">
                  <a:moveTo>
                    <a:pt x="1213" y="1"/>
                  </a:moveTo>
                  <a:cubicBezTo>
                    <a:pt x="547" y="1"/>
                    <a:pt x="0" y="547"/>
                    <a:pt x="0" y="1225"/>
                  </a:cubicBezTo>
                  <a:cubicBezTo>
                    <a:pt x="0" y="1890"/>
                    <a:pt x="547" y="2437"/>
                    <a:pt x="1213" y="2437"/>
                  </a:cubicBezTo>
                  <a:cubicBezTo>
                    <a:pt x="1890" y="2437"/>
                    <a:pt x="2436" y="1890"/>
                    <a:pt x="2436" y="1225"/>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7"/>
            <p:cNvSpPr/>
            <p:nvPr/>
          </p:nvSpPr>
          <p:spPr>
            <a:xfrm>
              <a:off x="329025" y="1543825"/>
              <a:ext cx="60925" cy="60625"/>
            </a:xfrm>
            <a:custGeom>
              <a:avLst/>
              <a:gdLst/>
              <a:ahLst/>
              <a:cxnLst/>
              <a:rect l="l" t="t" r="r" b="b"/>
              <a:pathLst>
                <a:path w="2437" h="2425" extrusionOk="0">
                  <a:moveTo>
                    <a:pt x="1212" y="1"/>
                  </a:moveTo>
                  <a:cubicBezTo>
                    <a:pt x="547" y="1"/>
                    <a:pt x="0" y="535"/>
                    <a:pt x="0" y="1213"/>
                  </a:cubicBezTo>
                  <a:cubicBezTo>
                    <a:pt x="0" y="1878"/>
                    <a:pt x="547" y="2425"/>
                    <a:pt x="1212" y="2425"/>
                  </a:cubicBezTo>
                  <a:cubicBezTo>
                    <a:pt x="1890" y="2425"/>
                    <a:pt x="2436" y="1878"/>
                    <a:pt x="2436" y="1213"/>
                  </a:cubicBezTo>
                  <a:cubicBezTo>
                    <a:pt x="2436" y="535"/>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7"/>
            <p:cNvSpPr/>
            <p:nvPr/>
          </p:nvSpPr>
          <p:spPr>
            <a:xfrm>
              <a:off x="536975" y="1543825"/>
              <a:ext cx="60925" cy="60625"/>
            </a:xfrm>
            <a:custGeom>
              <a:avLst/>
              <a:gdLst/>
              <a:ahLst/>
              <a:cxnLst/>
              <a:rect l="l" t="t" r="r" b="b"/>
              <a:pathLst>
                <a:path w="2437" h="2425" extrusionOk="0">
                  <a:moveTo>
                    <a:pt x="1212" y="1"/>
                  </a:moveTo>
                  <a:cubicBezTo>
                    <a:pt x="547" y="1"/>
                    <a:pt x="0" y="535"/>
                    <a:pt x="0" y="1213"/>
                  </a:cubicBezTo>
                  <a:cubicBezTo>
                    <a:pt x="0" y="1878"/>
                    <a:pt x="547" y="2425"/>
                    <a:pt x="1212" y="2425"/>
                  </a:cubicBezTo>
                  <a:cubicBezTo>
                    <a:pt x="1890" y="2425"/>
                    <a:pt x="2436" y="1878"/>
                    <a:pt x="2436" y="1213"/>
                  </a:cubicBezTo>
                  <a:cubicBezTo>
                    <a:pt x="2436" y="535"/>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7"/>
            <p:cNvSpPr/>
            <p:nvPr/>
          </p:nvSpPr>
          <p:spPr>
            <a:xfrm>
              <a:off x="744925" y="1543825"/>
              <a:ext cx="60925" cy="60625"/>
            </a:xfrm>
            <a:custGeom>
              <a:avLst/>
              <a:gdLst/>
              <a:ahLst/>
              <a:cxnLst/>
              <a:rect l="l" t="t" r="r" b="b"/>
              <a:pathLst>
                <a:path w="2437" h="2425" extrusionOk="0">
                  <a:moveTo>
                    <a:pt x="1212" y="1"/>
                  </a:moveTo>
                  <a:cubicBezTo>
                    <a:pt x="547" y="1"/>
                    <a:pt x="0" y="535"/>
                    <a:pt x="0" y="1213"/>
                  </a:cubicBezTo>
                  <a:cubicBezTo>
                    <a:pt x="0" y="1878"/>
                    <a:pt x="547" y="2425"/>
                    <a:pt x="1212" y="2425"/>
                  </a:cubicBezTo>
                  <a:cubicBezTo>
                    <a:pt x="1890" y="2425"/>
                    <a:pt x="2436" y="1878"/>
                    <a:pt x="2436" y="1213"/>
                  </a:cubicBezTo>
                  <a:cubicBezTo>
                    <a:pt x="2436" y="535"/>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7"/>
            <p:cNvSpPr/>
            <p:nvPr/>
          </p:nvSpPr>
          <p:spPr>
            <a:xfrm>
              <a:off x="952875" y="1543825"/>
              <a:ext cx="60925" cy="60625"/>
            </a:xfrm>
            <a:custGeom>
              <a:avLst/>
              <a:gdLst/>
              <a:ahLst/>
              <a:cxnLst/>
              <a:rect l="l" t="t" r="r" b="b"/>
              <a:pathLst>
                <a:path w="2437" h="2425" extrusionOk="0">
                  <a:moveTo>
                    <a:pt x="1213" y="1"/>
                  </a:moveTo>
                  <a:cubicBezTo>
                    <a:pt x="547" y="1"/>
                    <a:pt x="0" y="535"/>
                    <a:pt x="0" y="1213"/>
                  </a:cubicBezTo>
                  <a:cubicBezTo>
                    <a:pt x="0" y="1878"/>
                    <a:pt x="547" y="2425"/>
                    <a:pt x="1213" y="2425"/>
                  </a:cubicBezTo>
                  <a:cubicBezTo>
                    <a:pt x="1890" y="2425"/>
                    <a:pt x="2436" y="1878"/>
                    <a:pt x="2436" y="1213"/>
                  </a:cubicBezTo>
                  <a:cubicBezTo>
                    <a:pt x="2436" y="535"/>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7"/>
            <p:cNvSpPr/>
            <p:nvPr/>
          </p:nvSpPr>
          <p:spPr>
            <a:xfrm>
              <a:off x="329025" y="17517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7"/>
            <p:cNvSpPr/>
            <p:nvPr/>
          </p:nvSpPr>
          <p:spPr>
            <a:xfrm>
              <a:off x="536975" y="17517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7"/>
            <p:cNvSpPr/>
            <p:nvPr/>
          </p:nvSpPr>
          <p:spPr>
            <a:xfrm>
              <a:off x="744925" y="17517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7"/>
            <p:cNvSpPr/>
            <p:nvPr/>
          </p:nvSpPr>
          <p:spPr>
            <a:xfrm>
              <a:off x="952875" y="1751775"/>
              <a:ext cx="60925" cy="60925"/>
            </a:xfrm>
            <a:custGeom>
              <a:avLst/>
              <a:gdLst/>
              <a:ahLst/>
              <a:cxnLst/>
              <a:rect l="l" t="t" r="r" b="b"/>
              <a:pathLst>
                <a:path w="2437" h="2437" extrusionOk="0">
                  <a:moveTo>
                    <a:pt x="1213" y="1"/>
                  </a:moveTo>
                  <a:cubicBezTo>
                    <a:pt x="547" y="1"/>
                    <a:pt x="0" y="547"/>
                    <a:pt x="0" y="1213"/>
                  </a:cubicBezTo>
                  <a:cubicBezTo>
                    <a:pt x="0" y="1890"/>
                    <a:pt x="547" y="2437"/>
                    <a:pt x="1213" y="2437"/>
                  </a:cubicBezTo>
                  <a:cubicBezTo>
                    <a:pt x="1890" y="2437"/>
                    <a:pt x="2436" y="1890"/>
                    <a:pt x="2436" y="1213"/>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7"/>
            <p:cNvSpPr/>
            <p:nvPr/>
          </p:nvSpPr>
          <p:spPr>
            <a:xfrm>
              <a:off x="329025" y="196032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7"/>
            <p:cNvSpPr/>
            <p:nvPr/>
          </p:nvSpPr>
          <p:spPr>
            <a:xfrm>
              <a:off x="536975" y="196032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7"/>
            <p:cNvSpPr/>
            <p:nvPr/>
          </p:nvSpPr>
          <p:spPr>
            <a:xfrm>
              <a:off x="744925" y="196032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7"/>
            <p:cNvSpPr/>
            <p:nvPr/>
          </p:nvSpPr>
          <p:spPr>
            <a:xfrm>
              <a:off x="952875" y="1960325"/>
              <a:ext cx="60925" cy="60925"/>
            </a:xfrm>
            <a:custGeom>
              <a:avLst/>
              <a:gdLst/>
              <a:ahLst/>
              <a:cxnLst/>
              <a:rect l="l" t="t" r="r" b="b"/>
              <a:pathLst>
                <a:path w="2437" h="2437" extrusionOk="0">
                  <a:moveTo>
                    <a:pt x="1213" y="1"/>
                  </a:moveTo>
                  <a:cubicBezTo>
                    <a:pt x="547" y="1"/>
                    <a:pt x="0" y="547"/>
                    <a:pt x="0" y="1213"/>
                  </a:cubicBezTo>
                  <a:cubicBezTo>
                    <a:pt x="0" y="1890"/>
                    <a:pt x="547" y="2437"/>
                    <a:pt x="1213" y="2437"/>
                  </a:cubicBezTo>
                  <a:cubicBezTo>
                    <a:pt x="1890" y="2437"/>
                    <a:pt x="2436" y="1890"/>
                    <a:pt x="2436" y="1213"/>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7"/>
            <p:cNvSpPr/>
            <p:nvPr/>
          </p:nvSpPr>
          <p:spPr>
            <a:xfrm>
              <a:off x="329025" y="21682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7"/>
            <p:cNvSpPr/>
            <p:nvPr/>
          </p:nvSpPr>
          <p:spPr>
            <a:xfrm>
              <a:off x="536975" y="21682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7"/>
            <p:cNvSpPr/>
            <p:nvPr/>
          </p:nvSpPr>
          <p:spPr>
            <a:xfrm>
              <a:off x="744925" y="21682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7"/>
            <p:cNvSpPr/>
            <p:nvPr/>
          </p:nvSpPr>
          <p:spPr>
            <a:xfrm>
              <a:off x="952875" y="2168275"/>
              <a:ext cx="60925" cy="60925"/>
            </a:xfrm>
            <a:custGeom>
              <a:avLst/>
              <a:gdLst/>
              <a:ahLst/>
              <a:cxnLst/>
              <a:rect l="l" t="t" r="r" b="b"/>
              <a:pathLst>
                <a:path w="2437" h="2437" extrusionOk="0">
                  <a:moveTo>
                    <a:pt x="1213" y="1"/>
                  </a:moveTo>
                  <a:cubicBezTo>
                    <a:pt x="547" y="1"/>
                    <a:pt x="0" y="547"/>
                    <a:pt x="0" y="1213"/>
                  </a:cubicBezTo>
                  <a:cubicBezTo>
                    <a:pt x="0" y="1890"/>
                    <a:pt x="547" y="2437"/>
                    <a:pt x="1213" y="2437"/>
                  </a:cubicBezTo>
                  <a:cubicBezTo>
                    <a:pt x="1890" y="2437"/>
                    <a:pt x="2436" y="1890"/>
                    <a:pt x="2436" y="1213"/>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7"/>
            <p:cNvSpPr/>
            <p:nvPr/>
          </p:nvSpPr>
          <p:spPr>
            <a:xfrm>
              <a:off x="329025" y="23762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7"/>
            <p:cNvSpPr/>
            <p:nvPr/>
          </p:nvSpPr>
          <p:spPr>
            <a:xfrm>
              <a:off x="536975" y="23762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7"/>
            <p:cNvSpPr/>
            <p:nvPr/>
          </p:nvSpPr>
          <p:spPr>
            <a:xfrm>
              <a:off x="744925" y="23762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7"/>
            <p:cNvSpPr/>
            <p:nvPr/>
          </p:nvSpPr>
          <p:spPr>
            <a:xfrm>
              <a:off x="952875" y="2376225"/>
              <a:ext cx="60925" cy="60925"/>
            </a:xfrm>
            <a:custGeom>
              <a:avLst/>
              <a:gdLst/>
              <a:ahLst/>
              <a:cxnLst/>
              <a:rect l="l" t="t" r="r" b="b"/>
              <a:pathLst>
                <a:path w="2437" h="2437" extrusionOk="0">
                  <a:moveTo>
                    <a:pt x="1213" y="1"/>
                  </a:moveTo>
                  <a:cubicBezTo>
                    <a:pt x="547" y="1"/>
                    <a:pt x="0" y="547"/>
                    <a:pt x="0" y="1225"/>
                  </a:cubicBezTo>
                  <a:cubicBezTo>
                    <a:pt x="0" y="1890"/>
                    <a:pt x="547" y="2437"/>
                    <a:pt x="1213" y="2437"/>
                  </a:cubicBezTo>
                  <a:cubicBezTo>
                    <a:pt x="1890" y="2437"/>
                    <a:pt x="2436" y="1890"/>
                    <a:pt x="2436" y="1225"/>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7"/>
            <p:cNvSpPr/>
            <p:nvPr/>
          </p:nvSpPr>
          <p:spPr>
            <a:xfrm>
              <a:off x="329025" y="25841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7"/>
            <p:cNvSpPr/>
            <p:nvPr/>
          </p:nvSpPr>
          <p:spPr>
            <a:xfrm>
              <a:off x="536975" y="25841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7"/>
            <p:cNvSpPr/>
            <p:nvPr/>
          </p:nvSpPr>
          <p:spPr>
            <a:xfrm>
              <a:off x="744925" y="25841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7"/>
            <p:cNvSpPr/>
            <p:nvPr/>
          </p:nvSpPr>
          <p:spPr>
            <a:xfrm>
              <a:off x="952875" y="2584175"/>
              <a:ext cx="60925" cy="60925"/>
            </a:xfrm>
            <a:custGeom>
              <a:avLst/>
              <a:gdLst/>
              <a:ahLst/>
              <a:cxnLst/>
              <a:rect l="l" t="t" r="r" b="b"/>
              <a:pathLst>
                <a:path w="2437" h="2437" extrusionOk="0">
                  <a:moveTo>
                    <a:pt x="1213" y="1"/>
                  </a:moveTo>
                  <a:cubicBezTo>
                    <a:pt x="547" y="1"/>
                    <a:pt x="0" y="547"/>
                    <a:pt x="0" y="1225"/>
                  </a:cubicBezTo>
                  <a:cubicBezTo>
                    <a:pt x="0" y="1890"/>
                    <a:pt x="547" y="2437"/>
                    <a:pt x="1213" y="2437"/>
                  </a:cubicBezTo>
                  <a:cubicBezTo>
                    <a:pt x="1890" y="2437"/>
                    <a:pt x="2436" y="1890"/>
                    <a:pt x="2436" y="1225"/>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7"/>
            <p:cNvSpPr/>
            <p:nvPr/>
          </p:nvSpPr>
          <p:spPr>
            <a:xfrm>
              <a:off x="6855150" y="1831350"/>
              <a:ext cx="347900" cy="305800"/>
            </a:xfrm>
            <a:custGeom>
              <a:avLst/>
              <a:gdLst/>
              <a:ahLst/>
              <a:cxnLst/>
              <a:rect l="l" t="t" r="r" b="b"/>
              <a:pathLst>
                <a:path w="13916" h="12232" extrusionOk="0">
                  <a:moveTo>
                    <a:pt x="6961" y="2175"/>
                  </a:moveTo>
                  <a:cubicBezTo>
                    <a:pt x="8225" y="2175"/>
                    <a:pt x="9467" y="2784"/>
                    <a:pt x="10232" y="3912"/>
                  </a:cubicBezTo>
                  <a:cubicBezTo>
                    <a:pt x="11444" y="5718"/>
                    <a:pt x="10968" y="8166"/>
                    <a:pt x="9162" y="9390"/>
                  </a:cubicBezTo>
                  <a:cubicBezTo>
                    <a:pt x="8487" y="9843"/>
                    <a:pt x="7722" y="10060"/>
                    <a:pt x="6964" y="10060"/>
                  </a:cubicBezTo>
                  <a:cubicBezTo>
                    <a:pt x="5697" y="10060"/>
                    <a:pt x="4451" y="9451"/>
                    <a:pt x="3684" y="8320"/>
                  </a:cubicBezTo>
                  <a:cubicBezTo>
                    <a:pt x="2472" y="6526"/>
                    <a:pt x="2947" y="4066"/>
                    <a:pt x="4754" y="2854"/>
                  </a:cubicBezTo>
                  <a:cubicBezTo>
                    <a:pt x="5432" y="2395"/>
                    <a:pt x="6200" y="2175"/>
                    <a:pt x="6961" y="2175"/>
                  </a:cubicBezTo>
                  <a:close/>
                  <a:moveTo>
                    <a:pt x="6949" y="1"/>
                  </a:moveTo>
                  <a:cubicBezTo>
                    <a:pt x="5771" y="1"/>
                    <a:pt x="4580" y="340"/>
                    <a:pt x="3530" y="1048"/>
                  </a:cubicBezTo>
                  <a:cubicBezTo>
                    <a:pt x="737" y="2937"/>
                    <a:pt x="0" y="6740"/>
                    <a:pt x="1890" y="9544"/>
                  </a:cubicBezTo>
                  <a:cubicBezTo>
                    <a:pt x="3071" y="11290"/>
                    <a:pt x="4999" y="12232"/>
                    <a:pt x="6961" y="12232"/>
                  </a:cubicBezTo>
                  <a:cubicBezTo>
                    <a:pt x="8138" y="12232"/>
                    <a:pt x="9327" y="11893"/>
                    <a:pt x="10374" y="11184"/>
                  </a:cubicBezTo>
                  <a:cubicBezTo>
                    <a:pt x="13179" y="9295"/>
                    <a:pt x="13915" y="5492"/>
                    <a:pt x="12026" y="2700"/>
                  </a:cubicBezTo>
                  <a:cubicBezTo>
                    <a:pt x="10845" y="946"/>
                    <a:pt x="8915" y="1"/>
                    <a:pt x="6949"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7"/>
            <p:cNvSpPr/>
            <p:nvPr/>
          </p:nvSpPr>
          <p:spPr>
            <a:xfrm>
              <a:off x="1802200" y="4450075"/>
              <a:ext cx="347900" cy="306000"/>
            </a:xfrm>
            <a:custGeom>
              <a:avLst/>
              <a:gdLst/>
              <a:ahLst/>
              <a:cxnLst/>
              <a:rect l="l" t="t" r="r" b="b"/>
              <a:pathLst>
                <a:path w="13916" h="12240" extrusionOk="0">
                  <a:moveTo>
                    <a:pt x="6955" y="2174"/>
                  </a:moveTo>
                  <a:cubicBezTo>
                    <a:pt x="8219" y="2174"/>
                    <a:pt x="9463" y="2783"/>
                    <a:pt x="10220" y="3911"/>
                  </a:cubicBezTo>
                  <a:cubicBezTo>
                    <a:pt x="11444" y="5717"/>
                    <a:pt x="10969" y="8165"/>
                    <a:pt x="9163" y="9389"/>
                  </a:cubicBezTo>
                  <a:cubicBezTo>
                    <a:pt x="8485" y="9849"/>
                    <a:pt x="7716" y="10069"/>
                    <a:pt x="6956" y="10069"/>
                  </a:cubicBezTo>
                  <a:cubicBezTo>
                    <a:pt x="5691" y="10069"/>
                    <a:pt x="4449" y="9460"/>
                    <a:pt x="3685" y="8331"/>
                  </a:cubicBezTo>
                  <a:cubicBezTo>
                    <a:pt x="2473" y="6525"/>
                    <a:pt x="2948" y="4065"/>
                    <a:pt x="4754" y="2853"/>
                  </a:cubicBezTo>
                  <a:cubicBezTo>
                    <a:pt x="5428" y="2394"/>
                    <a:pt x="6195" y="2174"/>
                    <a:pt x="6955" y="2174"/>
                  </a:cubicBezTo>
                  <a:close/>
                  <a:moveTo>
                    <a:pt x="6949" y="0"/>
                  </a:moveTo>
                  <a:cubicBezTo>
                    <a:pt x="5772" y="0"/>
                    <a:pt x="4581" y="339"/>
                    <a:pt x="3530" y="1047"/>
                  </a:cubicBezTo>
                  <a:cubicBezTo>
                    <a:pt x="738" y="2937"/>
                    <a:pt x="1" y="6739"/>
                    <a:pt x="1890" y="9543"/>
                  </a:cubicBezTo>
                  <a:cubicBezTo>
                    <a:pt x="3070" y="11295"/>
                    <a:pt x="4996" y="12239"/>
                    <a:pt x="6955" y="12239"/>
                  </a:cubicBezTo>
                  <a:cubicBezTo>
                    <a:pt x="8134" y="12239"/>
                    <a:pt x="9326" y="11897"/>
                    <a:pt x="10375" y="11183"/>
                  </a:cubicBezTo>
                  <a:cubicBezTo>
                    <a:pt x="13179" y="9294"/>
                    <a:pt x="13916" y="5503"/>
                    <a:pt x="12026" y="2699"/>
                  </a:cubicBezTo>
                  <a:cubicBezTo>
                    <a:pt x="10845" y="945"/>
                    <a:pt x="8915" y="0"/>
                    <a:pt x="694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7"/>
            <p:cNvSpPr/>
            <p:nvPr/>
          </p:nvSpPr>
          <p:spPr>
            <a:xfrm>
              <a:off x="6663250" y="1716425"/>
              <a:ext cx="163700" cy="163725"/>
            </a:xfrm>
            <a:custGeom>
              <a:avLst/>
              <a:gdLst/>
              <a:ahLst/>
              <a:cxnLst/>
              <a:rect l="l" t="t" r="r" b="b"/>
              <a:pathLst>
                <a:path w="6548" h="6549" extrusionOk="0">
                  <a:moveTo>
                    <a:pt x="3268" y="1"/>
                  </a:moveTo>
                  <a:cubicBezTo>
                    <a:pt x="1462" y="1"/>
                    <a:pt x="0" y="1474"/>
                    <a:pt x="0" y="3280"/>
                  </a:cubicBezTo>
                  <a:cubicBezTo>
                    <a:pt x="0" y="5087"/>
                    <a:pt x="1462" y="6548"/>
                    <a:pt x="3268" y="6548"/>
                  </a:cubicBezTo>
                  <a:cubicBezTo>
                    <a:pt x="5074" y="6548"/>
                    <a:pt x="6548" y="5087"/>
                    <a:pt x="6548" y="3280"/>
                  </a:cubicBezTo>
                  <a:cubicBezTo>
                    <a:pt x="6548" y="1474"/>
                    <a:pt x="5074" y="1"/>
                    <a:pt x="3268"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7"/>
            <p:cNvSpPr/>
            <p:nvPr/>
          </p:nvSpPr>
          <p:spPr>
            <a:xfrm>
              <a:off x="1976000" y="4198175"/>
              <a:ext cx="143800" cy="143525"/>
            </a:xfrm>
            <a:custGeom>
              <a:avLst/>
              <a:gdLst/>
              <a:ahLst/>
              <a:cxnLst/>
              <a:rect l="l" t="t" r="r" b="b"/>
              <a:pathLst>
                <a:path w="5752" h="5741" extrusionOk="0">
                  <a:moveTo>
                    <a:pt x="2876" y="1"/>
                  </a:moveTo>
                  <a:cubicBezTo>
                    <a:pt x="1284" y="1"/>
                    <a:pt x="0" y="1284"/>
                    <a:pt x="0" y="2865"/>
                  </a:cubicBezTo>
                  <a:cubicBezTo>
                    <a:pt x="0" y="4457"/>
                    <a:pt x="1284" y="5740"/>
                    <a:pt x="2876" y="5740"/>
                  </a:cubicBezTo>
                  <a:cubicBezTo>
                    <a:pt x="4468" y="5740"/>
                    <a:pt x="5752" y="4457"/>
                    <a:pt x="5752" y="2865"/>
                  </a:cubicBezTo>
                  <a:cubicBezTo>
                    <a:pt x="5752" y="1284"/>
                    <a:pt x="4468" y="1"/>
                    <a:pt x="2876"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7"/>
            <p:cNvSpPr/>
            <p:nvPr/>
          </p:nvSpPr>
          <p:spPr>
            <a:xfrm>
              <a:off x="3721900" y="4286125"/>
              <a:ext cx="59150" cy="59125"/>
            </a:xfrm>
            <a:custGeom>
              <a:avLst/>
              <a:gdLst/>
              <a:ahLst/>
              <a:cxnLst/>
              <a:rect l="l" t="t" r="r" b="b"/>
              <a:pathLst>
                <a:path w="2366" h="2365" extrusionOk="0">
                  <a:moveTo>
                    <a:pt x="1189" y="0"/>
                  </a:moveTo>
                  <a:cubicBezTo>
                    <a:pt x="535" y="0"/>
                    <a:pt x="1" y="535"/>
                    <a:pt x="1" y="1188"/>
                  </a:cubicBezTo>
                  <a:cubicBezTo>
                    <a:pt x="1" y="1842"/>
                    <a:pt x="535" y="2365"/>
                    <a:pt x="1189" y="2365"/>
                  </a:cubicBezTo>
                  <a:cubicBezTo>
                    <a:pt x="1843" y="2365"/>
                    <a:pt x="2365" y="1842"/>
                    <a:pt x="2365" y="1188"/>
                  </a:cubicBezTo>
                  <a:cubicBezTo>
                    <a:pt x="2365" y="535"/>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7"/>
            <p:cNvSpPr/>
            <p:nvPr/>
          </p:nvSpPr>
          <p:spPr>
            <a:xfrm>
              <a:off x="3886775" y="4286125"/>
              <a:ext cx="59150" cy="59125"/>
            </a:xfrm>
            <a:custGeom>
              <a:avLst/>
              <a:gdLst/>
              <a:ahLst/>
              <a:cxnLst/>
              <a:rect l="l" t="t" r="r" b="b"/>
              <a:pathLst>
                <a:path w="2366" h="2365" extrusionOk="0">
                  <a:moveTo>
                    <a:pt x="1177" y="0"/>
                  </a:moveTo>
                  <a:cubicBezTo>
                    <a:pt x="524" y="0"/>
                    <a:pt x="1" y="535"/>
                    <a:pt x="1" y="1188"/>
                  </a:cubicBezTo>
                  <a:cubicBezTo>
                    <a:pt x="1" y="1842"/>
                    <a:pt x="524" y="2365"/>
                    <a:pt x="1177" y="2365"/>
                  </a:cubicBezTo>
                  <a:cubicBezTo>
                    <a:pt x="1831" y="2365"/>
                    <a:pt x="2365" y="1842"/>
                    <a:pt x="2365" y="1188"/>
                  </a:cubicBezTo>
                  <a:cubicBezTo>
                    <a:pt x="2365" y="535"/>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7"/>
            <p:cNvSpPr/>
            <p:nvPr/>
          </p:nvSpPr>
          <p:spPr>
            <a:xfrm>
              <a:off x="3557325" y="4451300"/>
              <a:ext cx="59150" cy="58825"/>
            </a:xfrm>
            <a:custGeom>
              <a:avLst/>
              <a:gdLst/>
              <a:ahLst/>
              <a:cxnLst/>
              <a:rect l="l" t="t" r="r" b="b"/>
              <a:pathLst>
                <a:path w="2366" h="2353" extrusionOk="0">
                  <a:moveTo>
                    <a:pt x="1177" y="0"/>
                  </a:moveTo>
                  <a:cubicBezTo>
                    <a:pt x="535" y="0"/>
                    <a:pt x="1" y="523"/>
                    <a:pt x="1" y="1176"/>
                  </a:cubicBezTo>
                  <a:cubicBezTo>
                    <a:pt x="1" y="1830"/>
                    <a:pt x="535" y="2353"/>
                    <a:pt x="1177" y="2353"/>
                  </a:cubicBezTo>
                  <a:cubicBezTo>
                    <a:pt x="1831" y="2353"/>
                    <a:pt x="2365" y="1830"/>
                    <a:pt x="2365" y="1176"/>
                  </a:cubicBezTo>
                  <a:cubicBezTo>
                    <a:pt x="2365"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7"/>
            <p:cNvSpPr/>
            <p:nvPr/>
          </p:nvSpPr>
          <p:spPr>
            <a:xfrm>
              <a:off x="3721900" y="4451300"/>
              <a:ext cx="59150" cy="58825"/>
            </a:xfrm>
            <a:custGeom>
              <a:avLst/>
              <a:gdLst/>
              <a:ahLst/>
              <a:cxnLst/>
              <a:rect l="l" t="t" r="r" b="b"/>
              <a:pathLst>
                <a:path w="2366" h="2353" extrusionOk="0">
                  <a:moveTo>
                    <a:pt x="1189" y="0"/>
                  </a:moveTo>
                  <a:cubicBezTo>
                    <a:pt x="535" y="0"/>
                    <a:pt x="1" y="523"/>
                    <a:pt x="1" y="1176"/>
                  </a:cubicBezTo>
                  <a:cubicBezTo>
                    <a:pt x="1" y="1830"/>
                    <a:pt x="535" y="2353"/>
                    <a:pt x="1189" y="2353"/>
                  </a:cubicBezTo>
                  <a:cubicBezTo>
                    <a:pt x="1843" y="2353"/>
                    <a:pt x="2365" y="1830"/>
                    <a:pt x="2365" y="1176"/>
                  </a:cubicBezTo>
                  <a:cubicBezTo>
                    <a:pt x="2365" y="523"/>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7"/>
            <p:cNvSpPr/>
            <p:nvPr/>
          </p:nvSpPr>
          <p:spPr>
            <a:xfrm>
              <a:off x="3886775" y="4451300"/>
              <a:ext cx="59150" cy="58825"/>
            </a:xfrm>
            <a:custGeom>
              <a:avLst/>
              <a:gdLst/>
              <a:ahLst/>
              <a:cxnLst/>
              <a:rect l="l" t="t" r="r" b="b"/>
              <a:pathLst>
                <a:path w="2366" h="2353" extrusionOk="0">
                  <a:moveTo>
                    <a:pt x="1177" y="0"/>
                  </a:moveTo>
                  <a:cubicBezTo>
                    <a:pt x="524" y="0"/>
                    <a:pt x="1" y="523"/>
                    <a:pt x="1" y="1176"/>
                  </a:cubicBezTo>
                  <a:cubicBezTo>
                    <a:pt x="1" y="1830"/>
                    <a:pt x="524" y="2353"/>
                    <a:pt x="1177" y="2353"/>
                  </a:cubicBezTo>
                  <a:cubicBezTo>
                    <a:pt x="1831" y="2353"/>
                    <a:pt x="2365" y="1830"/>
                    <a:pt x="2365" y="1176"/>
                  </a:cubicBezTo>
                  <a:cubicBezTo>
                    <a:pt x="2365"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7"/>
            <p:cNvSpPr/>
            <p:nvPr/>
          </p:nvSpPr>
          <p:spPr>
            <a:xfrm>
              <a:off x="4051350" y="4451300"/>
              <a:ext cx="59150" cy="58825"/>
            </a:xfrm>
            <a:custGeom>
              <a:avLst/>
              <a:gdLst/>
              <a:ahLst/>
              <a:cxnLst/>
              <a:rect l="l" t="t" r="r" b="b"/>
              <a:pathLst>
                <a:path w="2366" h="2353" extrusionOk="0">
                  <a:moveTo>
                    <a:pt x="1189" y="0"/>
                  </a:moveTo>
                  <a:cubicBezTo>
                    <a:pt x="536" y="0"/>
                    <a:pt x="1" y="523"/>
                    <a:pt x="1" y="1176"/>
                  </a:cubicBezTo>
                  <a:cubicBezTo>
                    <a:pt x="1" y="1830"/>
                    <a:pt x="536" y="2353"/>
                    <a:pt x="1189" y="2353"/>
                  </a:cubicBezTo>
                  <a:cubicBezTo>
                    <a:pt x="1843" y="2353"/>
                    <a:pt x="2366" y="1830"/>
                    <a:pt x="2366" y="1176"/>
                  </a:cubicBezTo>
                  <a:cubicBezTo>
                    <a:pt x="2366" y="523"/>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7"/>
            <p:cNvSpPr/>
            <p:nvPr/>
          </p:nvSpPr>
          <p:spPr>
            <a:xfrm>
              <a:off x="3227875" y="4616175"/>
              <a:ext cx="59150" cy="59125"/>
            </a:xfrm>
            <a:custGeom>
              <a:avLst/>
              <a:gdLst/>
              <a:ahLst/>
              <a:cxnLst/>
              <a:rect l="l" t="t" r="r" b="b"/>
              <a:pathLst>
                <a:path w="2366" h="2365" extrusionOk="0">
                  <a:moveTo>
                    <a:pt x="1189" y="0"/>
                  </a:moveTo>
                  <a:cubicBezTo>
                    <a:pt x="535" y="0"/>
                    <a:pt x="0" y="523"/>
                    <a:pt x="0" y="1176"/>
                  </a:cubicBezTo>
                  <a:cubicBezTo>
                    <a:pt x="0" y="1830"/>
                    <a:pt x="535" y="2365"/>
                    <a:pt x="1189" y="2365"/>
                  </a:cubicBezTo>
                  <a:cubicBezTo>
                    <a:pt x="1842" y="2365"/>
                    <a:pt x="2365" y="1830"/>
                    <a:pt x="2365" y="1176"/>
                  </a:cubicBezTo>
                  <a:cubicBezTo>
                    <a:pt x="2365" y="523"/>
                    <a:pt x="1842"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7"/>
            <p:cNvSpPr/>
            <p:nvPr/>
          </p:nvSpPr>
          <p:spPr>
            <a:xfrm>
              <a:off x="3392750" y="4616175"/>
              <a:ext cx="58850" cy="59125"/>
            </a:xfrm>
            <a:custGeom>
              <a:avLst/>
              <a:gdLst/>
              <a:ahLst/>
              <a:cxnLst/>
              <a:rect l="l" t="t" r="r" b="b"/>
              <a:pathLst>
                <a:path w="2354" h="2365" extrusionOk="0">
                  <a:moveTo>
                    <a:pt x="1177" y="0"/>
                  </a:moveTo>
                  <a:cubicBezTo>
                    <a:pt x="523" y="0"/>
                    <a:pt x="0" y="523"/>
                    <a:pt x="0" y="1176"/>
                  </a:cubicBezTo>
                  <a:cubicBezTo>
                    <a:pt x="0" y="1830"/>
                    <a:pt x="523" y="2365"/>
                    <a:pt x="1177" y="2365"/>
                  </a:cubicBezTo>
                  <a:cubicBezTo>
                    <a:pt x="1830" y="2365"/>
                    <a:pt x="2353" y="1830"/>
                    <a:pt x="2353" y="1176"/>
                  </a:cubicBezTo>
                  <a:cubicBezTo>
                    <a:pt x="2353" y="523"/>
                    <a:pt x="1830"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7"/>
            <p:cNvSpPr/>
            <p:nvPr/>
          </p:nvSpPr>
          <p:spPr>
            <a:xfrm>
              <a:off x="3557325" y="4616175"/>
              <a:ext cx="59150" cy="59125"/>
            </a:xfrm>
            <a:custGeom>
              <a:avLst/>
              <a:gdLst/>
              <a:ahLst/>
              <a:cxnLst/>
              <a:rect l="l" t="t" r="r" b="b"/>
              <a:pathLst>
                <a:path w="2366" h="2365" extrusionOk="0">
                  <a:moveTo>
                    <a:pt x="1177" y="0"/>
                  </a:moveTo>
                  <a:cubicBezTo>
                    <a:pt x="535" y="0"/>
                    <a:pt x="1" y="523"/>
                    <a:pt x="1" y="1176"/>
                  </a:cubicBezTo>
                  <a:cubicBezTo>
                    <a:pt x="1" y="1830"/>
                    <a:pt x="535" y="2365"/>
                    <a:pt x="1177" y="2365"/>
                  </a:cubicBezTo>
                  <a:cubicBezTo>
                    <a:pt x="1831" y="2365"/>
                    <a:pt x="2365" y="1830"/>
                    <a:pt x="2365" y="1176"/>
                  </a:cubicBezTo>
                  <a:cubicBezTo>
                    <a:pt x="2365"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7"/>
            <p:cNvSpPr/>
            <p:nvPr/>
          </p:nvSpPr>
          <p:spPr>
            <a:xfrm>
              <a:off x="3721900" y="4616175"/>
              <a:ext cx="59150" cy="59125"/>
            </a:xfrm>
            <a:custGeom>
              <a:avLst/>
              <a:gdLst/>
              <a:ahLst/>
              <a:cxnLst/>
              <a:rect l="l" t="t" r="r" b="b"/>
              <a:pathLst>
                <a:path w="2366" h="2365" extrusionOk="0">
                  <a:moveTo>
                    <a:pt x="1189" y="0"/>
                  </a:moveTo>
                  <a:cubicBezTo>
                    <a:pt x="535" y="0"/>
                    <a:pt x="1" y="523"/>
                    <a:pt x="1" y="1176"/>
                  </a:cubicBezTo>
                  <a:cubicBezTo>
                    <a:pt x="1" y="1830"/>
                    <a:pt x="535" y="2365"/>
                    <a:pt x="1189" y="2365"/>
                  </a:cubicBezTo>
                  <a:cubicBezTo>
                    <a:pt x="1843" y="2365"/>
                    <a:pt x="2365" y="1830"/>
                    <a:pt x="2365" y="1176"/>
                  </a:cubicBezTo>
                  <a:cubicBezTo>
                    <a:pt x="2365" y="523"/>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7"/>
            <p:cNvSpPr/>
            <p:nvPr/>
          </p:nvSpPr>
          <p:spPr>
            <a:xfrm>
              <a:off x="3886775" y="4616175"/>
              <a:ext cx="59150" cy="59125"/>
            </a:xfrm>
            <a:custGeom>
              <a:avLst/>
              <a:gdLst/>
              <a:ahLst/>
              <a:cxnLst/>
              <a:rect l="l" t="t" r="r" b="b"/>
              <a:pathLst>
                <a:path w="2366" h="2365" extrusionOk="0">
                  <a:moveTo>
                    <a:pt x="1177" y="0"/>
                  </a:moveTo>
                  <a:cubicBezTo>
                    <a:pt x="524" y="0"/>
                    <a:pt x="1" y="523"/>
                    <a:pt x="1" y="1176"/>
                  </a:cubicBezTo>
                  <a:cubicBezTo>
                    <a:pt x="1" y="1830"/>
                    <a:pt x="524" y="2365"/>
                    <a:pt x="1177" y="2365"/>
                  </a:cubicBezTo>
                  <a:cubicBezTo>
                    <a:pt x="1831" y="2365"/>
                    <a:pt x="2365" y="1830"/>
                    <a:pt x="2365" y="1176"/>
                  </a:cubicBezTo>
                  <a:cubicBezTo>
                    <a:pt x="2365"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7"/>
            <p:cNvSpPr/>
            <p:nvPr/>
          </p:nvSpPr>
          <p:spPr>
            <a:xfrm>
              <a:off x="4051350" y="4616175"/>
              <a:ext cx="59150" cy="59125"/>
            </a:xfrm>
            <a:custGeom>
              <a:avLst/>
              <a:gdLst/>
              <a:ahLst/>
              <a:cxnLst/>
              <a:rect l="l" t="t" r="r" b="b"/>
              <a:pathLst>
                <a:path w="2366" h="2365" extrusionOk="0">
                  <a:moveTo>
                    <a:pt x="1189" y="0"/>
                  </a:moveTo>
                  <a:cubicBezTo>
                    <a:pt x="536" y="0"/>
                    <a:pt x="1" y="523"/>
                    <a:pt x="1" y="1176"/>
                  </a:cubicBezTo>
                  <a:cubicBezTo>
                    <a:pt x="1" y="1830"/>
                    <a:pt x="536" y="2365"/>
                    <a:pt x="1189" y="2365"/>
                  </a:cubicBezTo>
                  <a:cubicBezTo>
                    <a:pt x="1843" y="2365"/>
                    <a:pt x="2366" y="1830"/>
                    <a:pt x="2366" y="1176"/>
                  </a:cubicBezTo>
                  <a:cubicBezTo>
                    <a:pt x="2366" y="523"/>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7"/>
            <p:cNvSpPr/>
            <p:nvPr/>
          </p:nvSpPr>
          <p:spPr>
            <a:xfrm>
              <a:off x="4216225" y="4616175"/>
              <a:ext cx="59150" cy="59125"/>
            </a:xfrm>
            <a:custGeom>
              <a:avLst/>
              <a:gdLst/>
              <a:ahLst/>
              <a:cxnLst/>
              <a:rect l="l" t="t" r="r" b="b"/>
              <a:pathLst>
                <a:path w="2366" h="2365" extrusionOk="0">
                  <a:moveTo>
                    <a:pt x="1177" y="0"/>
                  </a:moveTo>
                  <a:cubicBezTo>
                    <a:pt x="524" y="0"/>
                    <a:pt x="1" y="523"/>
                    <a:pt x="1" y="1176"/>
                  </a:cubicBezTo>
                  <a:cubicBezTo>
                    <a:pt x="1" y="1830"/>
                    <a:pt x="524" y="2365"/>
                    <a:pt x="1177" y="2365"/>
                  </a:cubicBezTo>
                  <a:cubicBezTo>
                    <a:pt x="1831" y="2365"/>
                    <a:pt x="2366" y="1830"/>
                    <a:pt x="2366" y="1176"/>
                  </a:cubicBezTo>
                  <a:cubicBezTo>
                    <a:pt x="2366"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7"/>
            <p:cNvSpPr/>
            <p:nvPr/>
          </p:nvSpPr>
          <p:spPr>
            <a:xfrm>
              <a:off x="4380825" y="4616175"/>
              <a:ext cx="59125" cy="59125"/>
            </a:xfrm>
            <a:custGeom>
              <a:avLst/>
              <a:gdLst/>
              <a:ahLst/>
              <a:cxnLst/>
              <a:rect l="l" t="t" r="r" b="b"/>
              <a:pathLst>
                <a:path w="2365" h="2365" extrusionOk="0">
                  <a:moveTo>
                    <a:pt x="1188" y="0"/>
                  </a:moveTo>
                  <a:cubicBezTo>
                    <a:pt x="535" y="0"/>
                    <a:pt x="0" y="523"/>
                    <a:pt x="0" y="1176"/>
                  </a:cubicBezTo>
                  <a:cubicBezTo>
                    <a:pt x="0" y="1830"/>
                    <a:pt x="535" y="2365"/>
                    <a:pt x="1188" y="2365"/>
                  </a:cubicBezTo>
                  <a:cubicBezTo>
                    <a:pt x="1830" y="2365"/>
                    <a:pt x="2365" y="1830"/>
                    <a:pt x="2365" y="1176"/>
                  </a:cubicBezTo>
                  <a:cubicBezTo>
                    <a:pt x="2365" y="523"/>
                    <a:pt x="1830" y="0"/>
                    <a:pt x="1188"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7"/>
            <p:cNvSpPr/>
            <p:nvPr/>
          </p:nvSpPr>
          <p:spPr>
            <a:xfrm>
              <a:off x="3063300" y="4781050"/>
              <a:ext cx="59125" cy="59125"/>
            </a:xfrm>
            <a:custGeom>
              <a:avLst/>
              <a:gdLst/>
              <a:ahLst/>
              <a:cxnLst/>
              <a:rect l="l" t="t" r="r" b="b"/>
              <a:pathLst>
                <a:path w="2365" h="2365" extrusionOk="0">
                  <a:moveTo>
                    <a:pt x="1177" y="0"/>
                  </a:moveTo>
                  <a:cubicBezTo>
                    <a:pt x="523" y="0"/>
                    <a:pt x="0" y="535"/>
                    <a:pt x="0" y="1188"/>
                  </a:cubicBezTo>
                  <a:cubicBezTo>
                    <a:pt x="0" y="1842"/>
                    <a:pt x="523" y="2365"/>
                    <a:pt x="1177" y="2365"/>
                  </a:cubicBezTo>
                  <a:cubicBezTo>
                    <a:pt x="1830" y="2365"/>
                    <a:pt x="2365" y="1842"/>
                    <a:pt x="2365" y="1188"/>
                  </a:cubicBezTo>
                  <a:cubicBezTo>
                    <a:pt x="2365" y="535"/>
                    <a:pt x="1830"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7"/>
            <p:cNvSpPr/>
            <p:nvPr/>
          </p:nvSpPr>
          <p:spPr>
            <a:xfrm>
              <a:off x="3227875" y="4781050"/>
              <a:ext cx="59150" cy="59125"/>
            </a:xfrm>
            <a:custGeom>
              <a:avLst/>
              <a:gdLst/>
              <a:ahLst/>
              <a:cxnLst/>
              <a:rect l="l" t="t" r="r" b="b"/>
              <a:pathLst>
                <a:path w="2366" h="2365" extrusionOk="0">
                  <a:moveTo>
                    <a:pt x="1189" y="0"/>
                  </a:moveTo>
                  <a:cubicBezTo>
                    <a:pt x="535" y="0"/>
                    <a:pt x="0" y="535"/>
                    <a:pt x="0" y="1188"/>
                  </a:cubicBezTo>
                  <a:cubicBezTo>
                    <a:pt x="0" y="1842"/>
                    <a:pt x="535" y="2365"/>
                    <a:pt x="1189" y="2365"/>
                  </a:cubicBezTo>
                  <a:cubicBezTo>
                    <a:pt x="1842" y="2365"/>
                    <a:pt x="2365" y="1842"/>
                    <a:pt x="2365" y="1188"/>
                  </a:cubicBezTo>
                  <a:cubicBezTo>
                    <a:pt x="2365" y="535"/>
                    <a:pt x="1842"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7"/>
            <p:cNvSpPr/>
            <p:nvPr/>
          </p:nvSpPr>
          <p:spPr>
            <a:xfrm>
              <a:off x="3392750" y="4781050"/>
              <a:ext cx="58850" cy="59125"/>
            </a:xfrm>
            <a:custGeom>
              <a:avLst/>
              <a:gdLst/>
              <a:ahLst/>
              <a:cxnLst/>
              <a:rect l="l" t="t" r="r" b="b"/>
              <a:pathLst>
                <a:path w="2354" h="2365" extrusionOk="0">
                  <a:moveTo>
                    <a:pt x="1177" y="0"/>
                  </a:moveTo>
                  <a:cubicBezTo>
                    <a:pt x="523" y="0"/>
                    <a:pt x="0" y="535"/>
                    <a:pt x="0" y="1188"/>
                  </a:cubicBezTo>
                  <a:cubicBezTo>
                    <a:pt x="0" y="1842"/>
                    <a:pt x="523" y="2365"/>
                    <a:pt x="1177" y="2365"/>
                  </a:cubicBezTo>
                  <a:cubicBezTo>
                    <a:pt x="1830" y="2365"/>
                    <a:pt x="2353" y="1842"/>
                    <a:pt x="2353" y="1188"/>
                  </a:cubicBezTo>
                  <a:cubicBezTo>
                    <a:pt x="2353" y="535"/>
                    <a:pt x="1830"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7"/>
            <p:cNvSpPr/>
            <p:nvPr/>
          </p:nvSpPr>
          <p:spPr>
            <a:xfrm>
              <a:off x="3557325" y="4781050"/>
              <a:ext cx="59150" cy="59125"/>
            </a:xfrm>
            <a:custGeom>
              <a:avLst/>
              <a:gdLst/>
              <a:ahLst/>
              <a:cxnLst/>
              <a:rect l="l" t="t" r="r" b="b"/>
              <a:pathLst>
                <a:path w="2366" h="2365" extrusionOk="0">
                  <a:moveTo>
                    <a:pt x="1177" y="0"/>
                  </a:moveTo>
                  <a:cubicBezTo>
                    <a:pt x="535" y="0"/>
                    <a:pt x="1" y="535"/>
                    <a:pt x="1" y="1188"/>
                  </a:cubicBezTo>
                  <a:cubicBezTo>
                    <a:pt x="1" y="1842"/>
                    <a:pt x="535" y="2365"/>
                    <a:pt x="1177" y="2365"/>
                  </a:cubicBezTo>
                  <a:cubicBezTo>
                    <a:pt x="1831" y="2365"/>
                    <a:pt x="2365" y="1842"/>
                    <a:pt x="2365" y="1188"/>
                  </a:cubicBezTo>
                  <a:cubicBezTo>
                    <a:pt x="2365" y="535"/>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7"/>
            <p:cNvSpPr/>
            <p:nvPr/>
          </p:nvSpPr>
          <p:spPr>
            <a:xfrm>
              <a:off x="3721900" y="4781050"/>
              <a:ext cx="59150" cy="59125"/>
            </a:xfrm>
            <a:custGeom>
              <a:avLst/>
              <a:gdLst/>
              <a:ahLst/>
              <a:cxnLst/>
              <a:rect l="l" t="t" r="r" b="b"/>
              <a:pathLst>
                <a:path w="2366" h="2365" extrusionOk="0">
                  <a:moveTo>
                    <a:pt x="1189" y="0"/>
                  </a:moveTo>
                  <a:cubicBezTo>
                    <a:pt x="535" y="0"/>
                    <a:pt x="1" y="535"/>
                    <a:pt x="1" y="1188"/>
                  </a:cubicBezTo>
                  <a:cubicBezTo>
                    <a:pt x="1" y="1842"/>
                    <a:pt x="535" y="2365"/>
                    <a:pt x="1189" y="2365"/>
                  </a:cubicBezTo>
                  <a:cubicBezTo>
                    <a:pt x="1843" y="2365"/>
                    <a:pt x="2365" y="1842"/>
                    <a:pt x="2365" y="1188"/>
                  </a:cubicBezTo>
                  <a:cubicBezTo>
                    <a:pt x="2365" y="535"/>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7"/>
            <p:cNvSpPr/>
            <p:nvPr/>
          </p:nvSpPr>
          <p:spPr>
            <a:xfrm>
              <a:off x="3886775" y="4781050"/>
              <a:ext cx="59150" cy="59125"/>
            </a:xfrm>
            <a:custGeom>
              <a:avLst/>
              <a:gdLst/>
              <a:ahLst/>
              <a:cxnLst/>
              <a:rect l="l" t="t" r="r" b="b"/>
              <a:pathLst>
                <a:path w="2366" h="2365" extrusionOk="0">
                  <a:moveTo>
                    <a:pt x="1177" y="0"/>
                  </a:moveTo>
                  <a:cubicBezTo>
                    <a:pt x="524" y="0"/>
                    <a:pt x="1" y="535"/>
                    <a:pt x="1" y="1188"/>
                  </a:cubicBezTo>
                  <a:cubicBezTo>
                    <a:pt x="1" y="1842"/>
                    <a:pt x="524" y="2365"/>
                    <a:pt x="1177" y="2365"/>
                  </a:cubicBezTo>
                  <a:cubicBezTo>
                    <a:pt x="1831" y="2365"/>
                    <a:pt x="2365" y="1842"/>
                    <a:pt x="2365" y="1188"/>
                  </a:cubicBezTo>
                  <a:cubicBezTo>
                    <a:pt x="2365" y="535"/>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7"/>
            <p:cNvSpPr/>
            <p:nvPr/>
          </p:nvSpPr>
          <p:spPr>
            <a:xfrm>
              <a:off x="4051350" y="4781050"/>
              <a:ext cx="59150" cy="59125"/>
            </a:xfrm>
            <a:custGeom>
              <a:avLst/>
              <a:gdLst/>
              <a:ahLst/>
              <a:cxnLst/>
              <a:rect l="l" t="t" r="r" b="b"/>
              <a:pathLst>
                <a:path w="2366" h="2365" extrusionOk="0">
                  <a:moveTo>
                    <a:pt x="1189" y="0"/>
                  </a:moveTo>
                  <a:cubicBezTo>
                    <a:pt x="536" y="0"/>
                    <a:pt x="1" y="535"/>
                    <a:pt x="1" y="1188"/>
                  </a:cubicBezTo>
                  <a:cubicBezTo>
                    <a:pt x="1" y="1842"/>
                    <a:pt x="536" y="2365"/>
                    <a:pt x="1189" y="2365"/>
                  </a:cubicBezTo>
                  <a:cubicBezTo>
                    <a:pt x="1843" y="2365"/>
                    <a:pt x="2366" y="1842"/>
                    <a:pt x="2366" y="1188"/>
                  </a:cubicBezTo>
                  <a:cubicBezTo>
                    <a:pt x="2366" y="535"/>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7"/>
            <p:cNvSpPr/>
            <p:nvPr/>
          </p:nvSpPr>
          <p:spPr>
            <a:xfrm>
              <a:off x="4216225" y="4781050"/>
              <a:ext cx="59150" cy="59125"/>
            </a:xfrm>
            <a:custGeom>
              <a:avLst/>
              <a:gdLst/>
              <a:ahLst/>
              <a:cxnLst/>
              <a:rect l="l" t="t" r="r" b="b"/>
              <a:pathLst>
                <a:path w="2366" h="2365" extrusionOk="0">
                  <a:moveTo>
                    <a:pt x="1177" y="0"/>
                  </a:moveTo>
                  <a:cubicBezTo>
                    <a:pt x="524" y="0"/>
                    <a:pt x="1" y="535"/>
                    <a:pt x="1" y="1188"/>
                  </a:cubicBezTo>
                  <a:cubicBezTo>
                    <a:pt x="1" y="1842"/>
                    <a:pt x="524" y="2365"/>
                    <a:pt x="1177" y="2365"/>
                  </a:cubicBezTo>
                  <a:cubicBezTo>
                    <a:pt x="1831" y="2365"/>
                    <a:pt x="2366" y="1842"/>
                    <a:pt x="2366" y="1188"/>
                  </a:cubicBezTo>
                  <a:cubicBezTo>
                    <a:pt x="2366" y="535"/>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7"/>
            <p:cNvSpPr/>
            <p:nvPr/>
          </p:nvSpPr>
          <p:spPr>
            <a:xfrm>
              <a:off x="4380825" y="4781050"/>
              <a:ext cx="59125" cy="59125"/>
            </a:xfrm>
            <a:custGeom>
              <a:avLst/>
              <a:gdLst/>
              <a:ahLst/>
              <a:cxnLst/>
              <a:rect l="l" t="t" r="r" b="b"/>
              <a:pathLst>
                <a:path w="2365" h="2365" extrusionOk="0">
                  <a:moveTo>
                    <a:pt x="1188" y="0"/>
                  </a:moveTo>
                  <a:cubicBezTo>
                    <a:pt x="535" y="0"/>
                    <a:pt x="0" y="535"/>
                    <a:pt x="0" y="1188"/>
                  </a:cubicBezTo>
                  <a:cubicBezTo>
                    <a:pt x="0" y="1842"/>
                    <a:pt x="535" y="2365"/>
                    <a:pt x="1188" y="2365"/>
                  </a:cubicBezTo>
                  <a:cubicBezTo>
                    <a:pt x="1830" y="2365"/>
                    <a:pt x="2365" y="1842"/>
                    <a:pt x="2365" y="1188"/>
                  </a:cubicBezTo>
                  <a:cubicBezTo>
                    <a:pt x="2365" y="535"/>
                    <a:pt x="1830" y="0"/>
                    <a:pt x="1188"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7"/>
            <p:cNvSpPr/>
            <p:nvPr/>
          </p:nvSpPr>
          <p:spPr>
            <a:xfrm>
              <a:off x="4545700" y="4781050"/>
              <a:ext cx="58850" cy="59125"/>
            </a:xfrm>
            <a:custGeom>
              <a:avLst/>
              <a:gdLst/>
              <a:ahLst/>
              <a:cxnLst/>
              <a:rect l="l" t="t" r="r" b="b"/>
              <a:pathLst>
                <a:path w="2354" h="2365" extrusionOk="0">
                  <a:moveTo>
                    <a:pt x="1177" y="0"/>
                  </a:moveTo>
                  <a:cubicBezTo>
                    <a:pt x="523" y="0"/>
                    <a:pt x="0" y="535"/>
                    <a:pt x="0" y="1188"/>
                  </a:cubicBezTo>
                  <a:cubicBezTo>
                    <a:pt x="0" y="1842"/>
                    <a:pt x="523" y="2365"/>
                    <a:pt x="1177" y="2365"/>
                  </a:cubicBezTo>
                  <a:cubicBezTo>
                    <a:pt x="1830" y="2365"/>
                    <a:pt x="2353" y="1842"/>
                    <a:pt x="2353" y="1188"/>
                  </a:cubicBezTo>
                  <a:cubicBezTo>
                    <a:pt x="2353" y="535"/>
                    <a:pt x="1830"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7"/>
            <p:cNvSpPr/>
            <p:nvPr/>
          </p:nvSpPr>
          <p:spPr>
            <a:xfrm>
              <a:off x="238125" y="3757625"/>
              <a:ext cx="1120575" cy="1122375"/>
            </a:xfrm>
            <a:custGeom>
              <a:avLst/>
              <a:gdLst/>
              <a:ahLst/>
              <a:cxnLst/>
              <a:rect l="l" t="t" r="r" b="b"/>
              <a:pathLst>
                <a:path w="44823" h="44895" extrusionOk="0">
                  <a:moveTo>
                    <a:pt x="0" y="0"/>
                  </a:moveTo>
                  <a:lnTo>
                    <a:pt x="0" y="1094"/>
                  </a:lnTo>
                  <a:lnTo>
                    <a:pt x="131" y="1094"/>
                  </a:lnTo>
                  <a:cubicBezTo>
                    <a:pt x="24170" y="1094"/>
                    <a:pt x="43741" y="20653"/>
                    <a:pt x="43741" y="44704"/>
                  </a:cubicBezTo>
                  <a:cubicBezTo>
                    <a:pt x="43741" y="44763"/>
                    <a:pt x="43741" y="44835"/>
                    <a:pt x="43741" y="44894"/>
                  </a:cubicBezTo>
                  <a:lnTo>
                    <a:pt x="44823" y="44894"/>
                  </a:lnTo>
                  <a:cubicBezTo>
                    <a:pt x="44823" y="44835"/>
                    <a:pt x="44823" y="44763"/>
                    <a:pt x="44823" y="44704"/>
                  </a:cubicBezTo>
                  <a:cubicBezTo>
                    <a:pt x="44823" y="20059"/>
                    <a:pt x="24776" y="0"/>
                    <a:pt x="1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7"/>
            <p:cNvSpPr/>
            <p:nvPr/>
          </p:nvSpPr>
          <p:spPr>
            <a:xfrm>
              <a:off x="238125" y="3919225"/>
              <a:ext cx="958975" cy="960775"/>
            </a:xfrm>
            <a:custGeom>
              <a:avLst/>
              <a:gdLst/>
              <a:ahLst/>
              <a:cxnLst/>
              <a:rect l="l" t="t" r="r" b="b"/>
              <a:pathLst>
                <a:path w="38359" h="38431" extrusionOk="0">
                  <a:moveTo>
                    <a:pt x="0" y="1"/>
                  </a:moveTo>
                  <a:lnTo>
                    <a:pt x="0" y="1094"/>
                  </a:lnTo>
                  <a:lnTo>
                    <a:pt x="131" y="1094"/>
                  </a:lnTo>
                  <a:cubicBezTo>
                    <a:pt x="20617" y="1094"/>
                    <a:pt x="37277" y="17754"/>
                    <a:pt x="37277" y="38240"/>
                  </a:cubicBezTo>
                  <a:cubicBezTo>
                    <a:pt x="37277" y="38299"/>
                    <a:pt x="37277" y="38371"/>
                    <a:pt x="37277" y="38430"/>
                  </a:cubicBezTo>
                  <a:lnTo>
                    <a:pt x="38358" y="38430"/>
                  </a:lnTo>
                  <a:cubicBezTo>
                    <a:pt x="38358" y="38371"/>
                    <a:pt x="38358" y="38299"/>
                    <a:pt x="38358" y="38240"/>
                  </a:cubicBezTo>
                  <a:cubicBezTo>
                    <a:pt x="38358" y="17160"/>
                    <a:pt x="21211" y="1"/>
                    <a:pt x="13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7"/>
            <p:cNvSpPr/>
            <p:nvPr/>
          </p:nvSpPr>
          <p:spPr>
            <a:xfrm>
              <a:off x="238125" y="4080825"/>
              <a:ext cx="797350" cy="799175"/>
            </a:xfrm>
            <a:custGeom>
              <a:avLst/>
              <a:gdLst/>
              <a:ahLst/>
              <a:cxnLst/>
              <a:rect l="l" t="t" r="r" b="b"/>
              <a:pathLst>
                <a:path w="31894" h="31967" extrusionOk="0">
                  <a:moveTo>
                    <a:pt x="0" y="1"/>
                  </a:moveTo>
                  <a:lnTo>
                    <a:pt x="0" y="1094"/>
                  </a:lnTo>
                  <a:cubicBezTo>
                    <a:pt x="48" y="1094"/>
                    <a:pt x="83" y="1082"/>
                    <a:pt x="131" y="1082"/>
                  </a:cubicBezTo>
                  <a:cubicBezTo>
                    <a:pt x="17052" y="1082"/>
                    <a:pt x="30813" y="14855"/>
                    <a:pt x="30813" y="31776"/>
                  </a:cubicBezTo>
                  <a:cubicBezTo>
                    <a:pt x="30813" y="31835"/>
                    <a:pt x="30813" y="31907"/>
                    <a:pt x="30813" y="31966"/>
                  </a:cubicBezTo>
                  <a:lnTo>
                    <a:pt x="31894" y="31966"/>
                  </a:lnTo>
                  <a:cubicBezTo>
                    <a:pt x="31894" y="31907"/>
                    <a:pt x="31894" y="31835"/>
                    <a:pt x="31894" y="31776"/>
                  </a:cubicBezTo>
                  <a:cubicBezTo>
                    <a:pt x="31894" y="14261"/>
                    <a:pt x="17646" y="1"/>
                    <a:pt x="13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7"/>
            <p:cNvSpPr/>
            <p:nvPr/>
          </p:nvSpPr>
          <p:spPr>
            <a:xfrm>
              <a:off x="238125" y="4242450"/>
              <a:ext cx="636050" cy="637550"/>
            </a:xfrm>
            <a:custGeom>
              <a:avLst/>
              <a:gdLst/>
              <a:ahLst/>
              <a:cxnLst/>
              <a:rect l="l" t="t" r="r" b="b"/>
              <a:pathLst>
                <a:path w="25442" h="25502" extrusionOk="0">
                  <a:moveTo>
                    <a:pt x="0" y="0"/>
                  </a:moveTo>
                  <a:lnTo>
                    <a:pt x="0" y="1094"/>
                  </a:lnTo>
                  <a:cubicBezTo>
                    <a:pt x="48" y="1094"/>
                    <a:pt x="83" y="1082"/>
                    <a:pt x="131" y="1082"/>
                  </a:cubicBezTo>
                  <a:cubicBezTo>
                    <a:pt x="13487" y="1082"/>
                    <a:pt x="24348" y="11955"/>
                    <a:pt x="24348" y="25311"/>
                  </a:cubicBezTo>
                  <a:cubicBezTo>
                    <a:pt x="24348" y="25370"/>
                    <a:pt x="24348" y="25442"/>
                    <a:pt x="24348" y="25501"/>
                  </a:cubicBezTo>
                  <a:lnTo>
                    <a:pt x="25430" y="25501"/>
                  </a:lnTo>
                  <a:cubicBezTo>
                    <a:pt x="25430" y="25442"/>
                    <a:pt x="25441" y="25370"/>
                    <a:pt x="25441" y="25311"/>
                  </a:cubicBezTo>
                  <a:cubicBezTo>
                    <a:pt x="25441" y="11349"/>
                    <a:pt x="14081" y="0"/>
                    <a:pt x="1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7"/>
            <p:cNvSpPr/>
            <p:nvPr/>
          </p:nvSpPr>
          <p:spPr>
            <a:xfrm>
              <a:off x="238125" y="4404050"/>
              <a:ext cx="474450" cy="475950"/>
            </a:xfrm>
            <a:custGeom>
              <a:avLst/>
              <a:gdLst/>
              <a:ahLst/>
              <a:cxnLst/>
              <a:rect l="l" t="t" r="r" b="b"/>
              <a:pathLst>
                <a:path w="18978" h="19038" extrusionOk="0">
                  <a:moveTo>
                    <a:pt x="0" y="1"/>
                  </a:moveTo>
                  <a:lnTo>
                    <a:pt x="0" y="1094"/>
                  </a:lnTo>
                  <a:cubicBezTo>
                    <a:pt x="48" y="1094"/>
                    <a:pt x="83" y="1082"/>
                    <a:pt x="131" y="1082"/>
                  </a:cubicBezTo>
                  <a:cubicBezTo>
                    <a:pt x="9922" y="1082"/>
                    <a:pt x="17884" y="9055"/>
                    <a:pt x="17884" y="18847"/>
                  </a:cubicBezTo>
                  <a:cubicBezTo>
                    <a:pt x="17884" y="18906"/>
                    <a:pt x="17884" y="18978"/>
                    <a:pt x="17884" y="19037"/>
                  </a:cubicBezTo>
                  <a:lnTo>
                    <a:pt x="18965" y="19037"/>
                  </a:lnTo>
                  <a:cubicBezTo>
                    <a:pt x="18965" y="18978"/>
                    <a:pt x="18977" y="18906"/>
                    <a:pt x="18977" y="18847"/>
                  </a:cubicBezTo>
                  <a:cubicBezTo>
                    <a:pt x="18977" y="8449"/>
                    <a:pt x="10516" y="1"/>
                    <a:pt x="13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7"/>
            <p:cNvSpPr/>
            <p:nvPr/>
          </p:nvSpPr>
          <p:spPr>
            <a:xfrm>
              <a:off x="238125" y="4565650"/>
              <a:ext cx="312825" cy="314350"/>
            </a:xfrm>
            <a:custGeom>
              <a:avLst/>
              <a:gdLst/>
              <a:ahLst/>
              <a:cxnLst/>
              <a:rect l="l" t="t" r="r" b="b"/>
              <a:pathLst>
                <a:path w="12513" h="12574" extrusionOk="0">
                  <a:moveTo>
                    <a:pt x="0" y="1"/>
                  </a:moveTo>
                  <a:lnTo>
                    <a:pt x="0" y="1082"/>
                  </a:lnTo>
                  <a:lnTo>
                    <a:pt x="131" y="1082"/>
                  </a:lnTo>
                  <a:cubicBezTo>
                    <a:pt x="6357" y="1082"/>
                    <a:pt x="11420" y="6156"/>
                    <a:pt x="11420" y="12383"/>
                  </a:cubicBezTo>
                  <a:cubicBezTo>
                    <a:pt x="11420" y="12442"/>
                    <a:pt x="11420" y="12514"/>
                    <a:pt x="11420" y="12573"/>
                  </a:cubicBezTo>
                  <a:lnTo>
                    <a:pt x="12501" y="12573"/>
                  </a:lnTo>
                  <a:cubicBezTo>
                    <a:pt x="12501" y="12514"/>
                    <a:pt x="12513" y="12442"/>
                    <a:pt x="12513" y="12383"/>
                  </a:cubicBezTo>
                  <a:cubicBezTo>
                    <a:pt x="12513" y="5550"/>
                    <a:pt x="6952" y="1"/>
                    <a:pt x="13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7"/>
            <p:cNvSpPr/>
            <p:nvPr/>
          </p:nvSpPr>
          <p:spPr>
            <a:xfrm>
              <a:off x="238125" y="4727275"/>
              <a:ext cx="151225" cy="152725"/>
            </a:xfrm>
            <a:custGeom>
              <a:avLst/>
              <a:gdLst/>
              <a:ahLst/>
              <a:cxnLst/>
              <a:rect l="l" t="t" r="r" b="b"/>
              <a:pathLst>
                <a:path w="6049" h="6109" extrusionOk="0">
                  <a:moveTo>
                    <a:pt x="0" y="0"/>
                  </a:moveTo>
                  <a:lnTo>
                    <a:pt x="0" y="1094"/>
                  </a:lnTo>
                  <a:cubicBezTo>
                    <a:pt x="48" y="1094"/>
                    <a:pt x="83" y="1082"/>
                    <a:pt x="131" y="1082"/>
                  </a:cubicBezTo>
                  <a:cubicBezTo>
                    <a:pt x="2793" y="1082"/>
                    <a:pt x="4955" y="3256"/>
                    <a:pt x="4955" y="5918"/>
                  </a:cubicBezTo>
                  <a:cubicBezTo>
                    <a:pt x="4955" y="5977"/>
                    <a:pt x="4955" y="6049"/>
                    <a:pt x="4943" y="6108"/>
                  </a:cubicBezTo>
                  <a:lnTo>
                    <a:pt x="6037" y="6108"/>
                  </a:lnTo>
                  <a:cubicBezTo>
                    <a:pt x="6037" y="6049"/>
                    <a:pt x="6048" y="5977"/>
                    <a:pt x="6048" y="5918"/>
                  </a:cubicBezTo>
                  <a:cubicBezTo>
                    <a:pt x="6048" y="2650"/>
                    <a:pt x="3387" y="0"/>
                    <a:pt x="1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7"/>
            <p:cNvSpPr/>
            <p:nvPr/>
          </p:nvSpPr>
          <p:spPr>
            <a:xfrm>
              <a:off x="5046275" y="3685425"/>
              <a:ext cx="2332950" cy="1154750"/>
            </a:xfrm>
            <a:custGeom>
              <a:avLst/>
              <a:gdLst/>
              <a:ahLst/>
              <a:cxnLst/>
              <a:rect l="l" t="t" r="r" b="b"/>
              <a:pathLst>
                <a:path w="93318" h="46190" extrusionOk="0">
                  <a:moveTo>
                    <a:pt x="47663" y="1"/>
                  </a:moveTo>
                  <a:cubicBezTo>
                    <a:pt x="21865" y="1"/>
                    <a:pt x="796" y="20582"/>
                    <a:pt x="0" y="46190"/>
                  </a:cubicBezTo>
                  <a:lnTo>
                    <a:pt x="1058" y="46190"/>
                  </a:lnTo>
                  <a:cubicBezTo>
                    <a:pt x="1842" y="21164"/>
                    <a:pt x="22447" y="1046"/>
                    <a:pt x="47663" y="1046"/>
                  </a:cubicBezTo>
                  <a:cubicBezTo>
                    <a:pt x="70110" y="1046"/>
                    <a:pt x="88897" y="16982"/>
                    <a:pt x="93317" y="38133"/>
                  </a:cubicBezTo>
                  <a:lnTo>
                    <a:pt x="93317" y="33903"/>
                  </a:lnTo>
                  <a:cubicBezTo>
                    <a:pt x="87387" y="14308"/>
                    <a:pt x="69159" y="1"/>
                    <a:pt x="4766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7"/>
            <p:cNvSpPr/>
            <p:nvPr/>
          </p:nvSpPr>
          <p:spPr>
            <a:xfrm>
              <a:off x="5219150" y="3858025"/>
              <a:ext cx="2037375" cy="982150"/>
            </a:xfrm>
            <a:custGeom>
              <a:avLst/>
              <a:gdLst/>
              <a:ahLst/>
              <a:cxnLst/>
              <a:rect l="l" t="t" r="r" b="b"/>
              <a:pathLst>
                <a:path w="81495" h="39286" extrusionOk="0">
                  <a:moveTo>
                    <a:pt x="40748" y="1"/>
                  </a:moveTo>
                  <a:cubicBezTo>
                    <a:pt x="18764" y="1"/>
                    <a:pt x="785" y="17492"/>
                    <a:pt x="1" y="39286"/>
                  </a:cubicBezTo>
                  <a:lnTo>
                    <a:pt x="1047" y="39286"/>
                  </a:lnTo>
                  <a:cubicBezTo>
                    <a:pt x="1831" y="18063"/>
                    <a:pt x="19335" y="1046"/>
                    <a:pt x="40748" y="1046"/>
                  </a:cubicBezTo>
                  <a:cubicBezTo>
                    <a:pt x="62161" y="1046"/>
                    <a:pt x="79664" y="18063"/>
                    <a:pt x="80449" y="39286"/>
                  </a:cubicBezTo>
                  <a:lnTo>
                    <a:pt x="81494" y="39286"/>
                  </a:lnTo>
                  <a:cubicBezTo>
                    <a:pt x="80710" y="17492"/>
                    <a:pt x="62731" y="1"/>
                    <a:pt x="40748"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7"/>
            <p:cNvSpPr/>
            <p:nvPr/>
          </p:nvSpPr>
          <p:spPr>
            <a:xfrm>
              <a:off x="5391750" y="4030625"/>
              <a:ext cx="1692175" cy="809550"/>
            </a:xfrm>
            <a:custGeom>
              <a:avLst/>
              <a:gdLst/>
              <a:ahLst/>
              <a:cxnLst/>
              <a:rect l="l" t="t" r="r" b="b"/>
              <a:pathLst>
                <a:path w="67687" h="32382" extrusionOk="0">
                  <a:moveTo>
                    <a:pt x="33844" y="1"/>
                  </a:moveTo>
                  <a:cubicBezTo>
                    <a:pt x="15663" y="1"/>
                    <a:pt x="785" y="14391"/>
                    <a:pt x="1" y="32382"/>
                  </a:cubicBezTo>
                  <a:lnTo>
                    <a:pt x="1047" y="32382"/>
                  </a:lnTo>
                  <a:cubicBezTo>
                    <a:pt x="1831" y="14973"/>
                    <a:pt x="16233" y="1046"/>
                    <a:pt x="33844" y="1046"/>
                  </a:cubicBezTo>
                  <a:cubicBezTo>
                    <a:pt x="51442" y="1046"/>
                    <a:pt x="65856" y="14973"/>
                    <a:pt x="66641" y="32382"/>
                  </a:cubicBezTo>
                  <a:lnTo>
                    <a:pt x="67686" y="32382"/>
                  </a:lnTo>
                  <a:cubicBezTo>
                    <a:pt x="66902" y="14391"/>
                    <a:pt x="52025" y="1"/>
                    <a:pt x="3384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7"/>
            <p:cNvSpPr/>
            <p:nvPr/>
          </p:nvSpPr>
          <p:spPr>
            <a:xfrm>
              <a:off x="5564350" y="4202925"/>
              <a:ext cx="1346675" cy="637250"/>
            </a:xfrm>
            <a:custGeom>
              <a:avLst/>
              <a:gdLst/>
              <a:ahLst/>
              <a:cxnLst/>
              <a:rect l="l" t="t" r="r" b="b"/>
              <a:pathLst>
                <a:path w="53867" h="25490" extrusionOk="0">
                  <a:moveTo>
                    <a:pt x="26940" y="1"/>
                  </a:moveTo>
                  <a:cubicBezTo>
                    <a:pt x="12561" y="1"/>
                    <a:pt x="785" y="11302"/>
                    <a:pt x="1" y="25490"/>
                  </a:cubicBezTo>
                  <a:lnTo>
                    <a:pt x="1059" y="25490"/>
                  </a:lnTo>
                  <a:cubicBezTo>
                    <a:pt x="1831" y="11884"/>
                    <a:pt x="13144" y="1047"/>
                    <a:pt x="26940" y="1047"/>
                  </a:cubicBezTo>
                  <a:cubicBezTo>
                    <a:pt x="40736" y="1047"/>
                    <a:pt x="52048" y="11884"/>
                    <a:pt x="52821" y="25490"/>
                  </a:cubicBezTo>
                  <a:lnTo>
                    <a:pt x="53866" y="25490"/>
                  </a:lnTo>
                  <a:cubicBezTo>
                    <a:pt x="53094" y="11302"/>
                    <a:pt x="41306" y="1"/>
                    <a:pt x="26940"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7"/>
            <p:cNvSpPr/>
            <p:nvPr/>
          </p:nvSpPr>
          <p:spPr>
            <a:xfrm>
              <a:off x="5737550" y="4375525"/>
              <a:ext cx="1000575" cy="464650"/>
            </a:xfrm>
            <a:custGeom>
              <a:avLst/>
              <a:gdLst/>
              <a:ahLst/>
              <a:cxnLst/>
              <a:rect l="l" t="t" r="r" b="b"/>
              <a:pathLst>
                <a:path w="40023" h="18586" extrusionOk="0">
                  <a:moveTo>
                    <a:pt x="20012" y="1"/>
                  </a:moveTo>
                  <a:cubicBezTo>
                    <a:pt x="9448" y="1"/>
                    <a:pt x="761" y="8212"/>
                    <a:pt x="1" y="18586"/>
                  </a:cubicBezTo>
                  <a:lnTo>
                    <a:pt x="1046" y="18586"/>
                  </a:lnTo>
                  <a:cubicBezTo>
                    <a:pt x="1807" y="8794"/>
                    <a:pt x="10018" y="1047"/>
                    <a:pt x="20012" y="1047"/>
                  </a:cubicBezTo>
                  <a:cubicBezTo>
                    <a:pt x="29993" y="1047"/>
                    <a:pt x="38216" y="8794"/>
                    <a:pt x="38977" y="18586"/>
                  </a:cubicBezTo>
                  <a:lnTo>
                    <a:pt x="40023" y="18586"/>
                  </a:lnTo>
                  <a:cubicBezTo>
                    <a:pt x="39262" y="8212"/>
                    <a:pt x="30576" y="1"/>
                    <a:pt x="200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7"/>
            <p:cNvSpPr/>
            <p:nvPr/>
          </p:nvSpPr>
          <p:spPr>
            <a:xfrm>
              <a:off x="5910750" y="4548125"/>
              <a:ext cx="654175" cy="292050"/>
            </a:xfrm>
            <a:custGeom>
              <a:avLst/>
              <a:gdLst/>
              <a:ahLst/>
              <a:cxnLst/>
              <a:rect l="l" t="t" r="r" b="b"/>
              <a:pathLst>
                <a:path w="26167" h="11682" extrusionOk="0">
                  <a:moveTo>
                    <a:pt x="13084" y="1"/>
                  </a:moveTo>
                  <a:cubicBezTo>
                    <a:pt x="6322" y="1"/>
                    <a:pt x="737" y="5122"/>
                    <a:pt x="0" y="11682"/>
                  </a:cubicBezTo>
                  <a:lnTo>
                    <a:pt x="1058" y="11682"/>
                  </a:lnTo>
                  <a:cubicBezTo>
                    <a:pt x="1783" y="5693"/>
                    <a:pt x="6905" y="1047"/>
                    <a:pt x="13084" y="1047"/>
                  </a:cubicBezTo>
                  <a:cubicBezTo>
                    <a:pt x="19263" y="1047"/>
                    <a:pt x="24384" y="5693"/>
                    <a:pt x="25109" y="11682"/>
                  </a:cubicBezTo>
                  <a:lnTo>
                    <a:pt x="26167" y="11682"/>
                  </a:lnTo>
                  <a:cubicBezTo>
                    <a:pt x="25430" y="5122"/>
                    <a:pt x="19845" y="1"/>
                    <a:pt x="1308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7"/>
            <p:cNvSpPr/>
            <p:nvPr/>
          </p:nvSpPr>
          <p:spPr>
            <a:xfrm>
              <a:off x="6085725" y="4720725"/>
              <a:ext cx="304225" cy="119450"/>
            </a:xfrm>
            <a:custGeom>
              <a:avLst/>
              <a:gdLst/>
              <a:ahLst/>
              <a:cxnLst/>
              <a:rect l="l" t="t" r="r" b="b"/>
              <a:pathLst>
                <a:path w="12169" h="4778" extrusionOk="0">
                  <a:moveTo>
                    <a:pt x="6085" y="1"/>
                  </a:moveTo>
                  <a:cubicBezTo>
                    <a:pt x="3138" y="1"/>
                    <a:pt x="666" y="2033"/>
                    <a:pt x="1" y="4778"/>
                  </a:cubicBezTo>
                  <a:lnTo>
                    <a:pt x="1082" y="4778"/>
                  </a:lnTo>
                  <a:cubicBezTo>
                    <a:pt x="1724" y="2615"/>
                    <a:pt x="3720" y="1047"/>
                    <a:pt x="6085" y="1047"/>
                  </a:cubicBezTo>
                  <a:cubicBezTo>
                    <a:pt x="8449" y="1047"/>
                    <a:pt x="10446" y="2615"/>
                    <a:pt x="11087" y="4778"/>
                  </a:cubicBezTo>
                  <a:lnTo>
                    <a:pt x="12169" y="4778"/>
                  </a:lnTo>
                  <a:cubicBezTo>
                    <a:pt x="11503" y="2033"/>
                    <a:pt x="9020" y="1"/>
                    <a:pt x="608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7"/>
            <p:cNvSpPr/>
            <p:nvPr/>
          </p:nvSpPr>
          <p:spPr>
            <a:xfrm>
              <a:off x="6452900" y="829675"/>
              <a:ext cx="926325" cy="895075"/>
            </a:xfrm>
            <a:custGeom>
              <a:avLst/>
              <a:gdLst/>
              <a:ahLst/>
              <a:cxnLst/>
              <a:rect l="l" t="t" r="r" b="b"/>
              <a:pathLst>
                <a:path w="37053" h="35803" extrusionOk="0">
                  <a:moveTo>
                    <a:pt x="3720" y="0"/>
                  </a:moveTo>
                  <a:cubicBezTo>
                    <a:pt x="1" y="7736"/>
                    <a:pt x="369" y="17183"/>
                    <a:pt x="5515" y="24812"/>
                  </a:cubicBezTo>
                  <a:cubicBezTo>
                    <a:pt x="10339" y="31950"/>
                    <a:pt x="18208" y="35802"/>
                    <a:pt x="26221" y="35802"/>
                  </a:cubicBezTo>
                  <a:cubicBezTo>
                    <a:pt x="29894" y="35802"/>
                    <a:pt x="33598" y="34993"/>
                    <a:pt x="37052" y="33320"/>
                  </a:cubicBezTo>
                  <a:lnTo>
                    <a:pt x="37052"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45" name="Google Shape;945;p7"/>
          <p:cNvSpPr txBox="1">
            <a:spLocks noGrp="1"/>
          </p:cNvSpPr>
          <p:nvPr>
            <p:ph type="subTitle" idx="1"/>
          </p:nvPr>
        </p:nvSpPr>
        <p:spPr>
          <a:xfrm>
            <a:off x="719994" y="2848100"/>
            <a:ext cx="3471300" cy="1411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1400"/>
              <a:buFont typeface="Inter-Regular"/>
              <a:buNone/>
              <a:defRPr sz="1400">
                <a:latin typeface="Inter-Regular"/>
                <a:ea typeface="Inter-Regular"/>
                <a:cs typeface="Inter-Regular"/>
                <a:sym typeface="Inter-Regular"/>
              </a:defRPr>
            </a:lvl1pPr>
            <a:lvl2pPr lvl="1" rtl="0">
              <a:lnSpc>
                <a:spcPct val="100000"/>
              </a:lnSpc>
              <a:spcBef>
                <a:spcPts val="0"/>
              </a:spcBef>
              <a:spcAft>
                <a:spcPts val="0"/>
              </a:spcAft>
              <a:buClr>
                <a:schemeClr val="lt2"/>
              </a:buClr>
              <a:buSzPts val="1400"/>
              <a:buNone/>
              <a:defRPr/>
            </a:lvl2pPr>
            <a:lvl3pPr lvl="2" rtl="0">
              <a:lnSpc>
                <a:spcPct val="100000"/>
              </a:lnSpc>
              <a:spcBef>
                <a:spcPts val="0"/>
              </a:spcBef>
              <a:spcAft>
                <a:spcPts val="0"/>
              </a:spcAft>
              <a:buClr>
                <a:schemeClr val="lt2"/>
              </a:buClr>
              <a:buSzPts val="1400"/>
              <a:buNone/>
              <a:defRPr/>
            </a:lvl3pPr>
            <a:lvl4pPr lvl="3" rtl="0">
              <a:lnSpc>
                <a:spcPct val="100000"/>
              </a:lnSpc>
              <a:spcBef>
                <a:spcPts val="0"/>
              </a:spcBef>
              <a:spcAft>
                <a:spcPts val="0"/>
              </a:spcAft>
              <a:buClr>
                <a:schemeClr val="lt2"/>
              </a:buClr>
              <a:buSzPts val="1400"/>
              <a:buNone/>
              <a:defRPr/>
            </a:lvl4pPr>
            <a:lvl5pPr lvl="4" rtl="0">
              <a:lnSpc>
                <a:spcPct val="100000"/>
              </a:lnSpc>
              <a:spcBef>
                <a:spcPts val="0"/>
              </a:spcBef>
              <a:spcAft>
                <a:spcPts val="0"/>
              </a:spcAft>
              <a:buClr>
                <a:schemeClr val="lt2"/>
              </a:buClr>
              <a:buSzPts val="1400"/>
              <a:buNone/>
              <a:defRPr/>
            </a:lvl5pPr>
            <a:lvl6pPr lvl="5" rtl="0">
              <a:lnSpc>
                <a:spcPct val="100000"/>
              </a:lnSpc>
              <a:spcBef>
                <a:spcPts val="0"/>
              </a:spcBef>
              <a:spcAft>
                <a:spcPts val="0"/>
              </a:spcAft>
              <a:buClr>
                <a:schemeClr val="lt2"/>
              </a:buClr>
              <a:buSzPts val="1400"/>
              <a:buNone/>
              <a:defRPr/>
            </a:lvl6pPr>
            <a:lvl7pPr lvl="6" rtl="0">
              <a:lnSpc>
                <a:spcPct val="100000"/>
              </a:lnSpc>
              <a:spcBef>
                <a:spcPts val="0"/>
              </a:spcBef>
              <a:spcAft>
                <a:spcPts val="0"/>
              </a:spcAft>
              <a:buClr>
                <a:schemeClr val="lt2"/>
              </a:buClr>
              <a:buSzPts val="1400"/>
              <a:buNone/>
              <a:defRPr/>
            </a:lvl7pPr>
            <a:lvl8pPr lvl="7" rtl="0">
              <a:lnSpc>
                <a:spcPct val="100000"/>
              </a:lnSpc>
              <a:spcBef>
                <a:spcPts val="0"/>
              </a:spcBef>
              <a:spcAft>
                <a:spcPts val="0"/>
              </a:spcAft>
              <a:buClr>
                <a:schemeClr val="lt2"/>
              </a:buClr>
              <a:buSzPts val="1400"/>
              <a:buNone/>
              <a:defRPr/>
            </a:lvl8pPr>
            <a:lvl9pPr lvl="8" rtl="0">
              <a:lnSpc>
                <a:spcPct val="100000"/>
              </a:lnSpc>
              <a:spcBef>
                <a:spcPts val="0"/>
              </a:spcBef>
              <a:spcAft>
                <a:spcPts val="0"/>
              </a:spcAft>
              <a:buClr>
                <a:schemeClr val="lt2"/>
              </a:buClr>
              <a:buSzPts val="1400"/>
              <a:buNone/>
              <a:defRPr/>
            </a:lvl9pPr>
          </a:lstStyle>
          <a:p>
            <a:endParaRPr/>
          </a:p>
        </p:txBody>
      </p:sp>
      <p:sp>
        <p:nvSpPr>
          <p:cNvPr id="946" name="Google Shape;946;p7"/>
          <p:cNvSpPr txBox="1">
            <a:spLocks noGrp="1"/>
          </p:cNvSpPr>
          <p:nvPr>
            <p:ph type="title"/>
          </p:nvPr>
        </p:nvSpPr>
        <p:spPr>
          <a:xfrm>
            <a:off x="1000125" y="540000"/>
            <a:ext cx="7143600" cy="439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47" name="Google Shape;947;p7"/>
          <p:cNvSpPr txBox="1">
            <a:spLocks noGrp="1"/>
          </p:cNvSpPr>
          <p:nvPr>
            <p:ph type="subTitle" idx="2"/>
          </p:nvPr>
        </p:nvSpPr>
        <p:spPr>
          <a:xfrm>
            <a:off x="719994" y="1834925"/>
            <a:ext cx="3305100" cy="792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1800"/>
              <a:buFont typeface="Inter-Regular"/>
              <a:buNone/>
              <a:defRPr>
                <a:solidFill>
                  <a:schemeClr val="accent2"/>
                </a:solidFill>
                <a:latin typeface="Inter-Regular"/>
                <a:ea typeface="Inter-Regular"/>
                <a:cs typeface="Inter-Regular"/>
                <a:sym typeface="Inter-Regular"/>
              </a:defRPr>
            </a:lvl1pPr>
            <a:lvl2pPr lvl="1"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2pPr>
            <a:lvl3pPr lvl="2"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3pPr>
            <a:lvl4pPr lvl="3"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4pPr>
            <a:lvl5pPr lvl="4"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5pPr>
            <a:lvl6pPr lvl="5"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6pPr>
            <a:lvl7pPr lvl="6"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7pPr>
            <a:lvl8pPr lvl="7"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8pPr>
            <a:lvl9pPr lvl="8" rtl="0">
              <a:lnSpc>
                <a:spcPct val="100000"/>
              </a:lnSpc>
              <a:spcBef>
                <a:spcPts val="0"/>
              </a:spcBef>
              <a:spcAft>
                <a:spcPts val="0"/>
              </a:spcAft>
              <a:buClr>
                <a:schemeClr val="accent2"/>
              </a:buClr>
              <a:buSzPts val="1800"/>
              <a:buFont typeface="Inter-Regular"/>
              <a:buNone/>
              <a:defRPr sz="1800">
                <a:solidFill>
                  <a:schemeClr val="accent2"/>
                </a:solidFill>
                <a:latin typeface="Inter-Regular"/>
                <a:ea typeface="Inter-Regular"/>
                <a:cs typeface="Inter-Regular"/>
                <a:sym typeface="Inter-Regul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48"/>
        <p:cNvGrpSpPr/>
        <p:nvPr/>
      </p:nvGrpSpPr>
      <p:grpSpPr>
        <a:xfrm>
          <a:off x="0" y="0"/>
          <a:ext cx="0" cy="0"/>
          <a:chOff x="0" y="0"/>
          <a:chExt cx="0" cy="0"/>
        </a:xfrm>
      </p:grpSpPr>
      <p:grpSp>
        <p:nvGrpSpPr>
          <p:cNvPr id="949" name="Google Shape;949;p8"/>
          <p:cNvGrpSpPr/>
          <p:nvPr/>
        </p:nvGrpSpPr>
        <p:grpSpPr>
          <a:xfrm>
            <a:off x="753" y="2593"/>
            <a:ext cx="9144000" cy="5205765"/>
            <a:chOff x="238125" y="818550"/>
            <a:chExt cx="7143750" cy="4074325"/>
          </a:xfrm>
        </p:grpSpPr>
        <p:sp>
          <p:nvSpPr>
            <p:cNvPr id="950" name="Google Shape;950;p8"/>
            <p:cNvSpPr/>
            <p:nvPr/>
          </p:nvSpPr>
          <p:spPr>
            <a:xfrm>
              <a:off x="6259100" y="3768300"/>
              <a:ext cx="1122775" cy="1124575"/>
            </a:xfrm>
            <a:custGeom>
              <a:avLst/>
              <a:gdLst/>
              <a:ahLst/>
              <a:cxnLst/>
              <a:rect l="l" t="t" r="r" b="b"/>
              <a:pathLst>
                <a:path w="44911" h="44983" extrusionOk="0">
                  <a:moveTo>
                    <a:pt x="44780" y="0"/>
                  </a:moveTo>
                  <a:cubicBezTo>
                    <a:pt x="20086" y="0"/>
                    <a:pt x="1" y="20098"/>
                    <a:pt x="1" y="44792"/>
                  </a:cubicBezTo>
                  <a:cubicBezTo>
                    <a:pt x="1" y="44851"/>
                    <a:pt x="1" y="44923"/>
                    <a:pt x="1" y="44982"/>
                  </a:cubicBezTo>
                  <a:lnTo>
                    <a:pt x="1084" y="44982"/>
                  </a:lnTo>
                  <a:cubicBezTo>
                    <a:pt x="1084" y="44923"/>
                    <a:pt x="1084" y="44851"/>
                    <a:pt x="1084" y="44792"/>
                  </a:cubicBezTo>
                  <a:cubicBezTo>
                    <a:pt x="1084" y="20693"/>
                    <a:pt x="20694" y="1096"/>
                    <a:pt x="44780" y="1096"/>
                  </a:cubicBezTo>
                  <a:lnTo>
                    <a:pt x="44911" y="1096"/>
                  </a:lnTo>
                  <a:lnTo>
                    <a:pt x="44911"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8"/>
            <p:cNvSpPr/>
            <p:nvPr/>
          </p:nvSpPr>
          <p:spPr>
            <a:xfrm>
              <a:off x="6421025" y="3930225"/>
              <a:ext cx="960850" cy="962650"/>
            </a:xfrm>
            <a:custGeom>
              <a:avLst/>
              <a:gdLst/>
              <a:ahLst/>
              <a:cxnLst/>
              <a:rect l="l" t="t" r="r" b="b"/>
              <a:pathLst>
                <a:path w="38434" h="38506" extrusionOk="0">
                  <a:moveTo>
                    <a:pt x="38303" y="0"/>
                  </a:moveTo>
                  <a:cubicBezTo>
                    <a:pt x="17181" y="0"/>
                    <a:pt x="1" y="17193"/>
                    <a:pt x="1" y="38315"/>
                  </a:cubicBezTo>
                  <a:cubicBezTo>
                    <a:pt x="1" y="38374"/>
                    <a:pt x="1" y="38446"/>
                    <a:pt x="1" y="38505"/>
                  </a:cubicBezTo>
                  <a:lnTo>
                    <a:pt x="1084" y="38505"/>
                  </a:lnTo>
                  <a:cubicBezTo>
                    <a:pt x="1084" y="38446"/>
                    <a:pt x="1084" y="38374"/>
                    <a:pt x="1084" y="38315"/>
                  </a:cubicBezTo>
                  <a:cubicBezTo>
                    <a:pt x="1084" y="17788"/>
                    <a:pt x="17777" y="1084"/>
                    <a:pt x="38303" y="1084"/>
                  </a:cubicBezTo>
                  <a:cubicBezTo>
                    <a:pt x="38351" y="1084"/>
                    <a:pt x="38386" y="1096"/>
                    <a:pt x="38434" y="1096"/>
                  </a:cubicBezTo>
                  <a:lnTo>
                    <a:pt x="38434"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8"/>
            <p:cNvSpPr/>
            <p:nvPr/>
          </p:nvSpPr>
          <p:spPr>
            <a:xfrm>
              <a:off x="6582950" y="4092150"/>
              <a:ext cx="798925" cy="800725"/>
            </a:xfrm>
            <a:custGeom>
              <a:avLst/>
              <a:gdLst/>
              <a:ahLst/>
              <a:cxnLst/>
              <a:rect l="l" t="t" r="r" b="b"/>
              <a:pathLst>
                <a:path w="31957" h="32029" extrusionOk="0">
                  <a:moveTo>
                    <a:pt x="31826" y="0"/>
                  </a:moveTo>
                  <a:cubicBezTo>
                    <a:pt x="14276" y="0"/>
                    <a:pt x="1" y="14276"/>
                    <a:pt x="1" y="31838"/>
                  </a:cubicBezTo>
                  <a:cubicBezTo>
                    <a:pt x="1" y="31897"/>
                    <a:pt x="1" y="31969"/>
                    <a:pt x="1" y="32028"/>
                  </a:cubicBezTo>
                  <a:lnTo>
                    <a:pt x="1084" y="32028"/>
                  </a:lnTo>
                  <a:cubicBezTo>
                    <a:pt x="1084" y="31969"/>
                    <a:pt x="1084" y="31897"/>
                    <a:pt x="1084" y="31838"/>
                  </a:cubicBezTo>
                  <a:cubicBezTo>
                    <a:pt x="1084" y="14883"/>
                    <a:pt x="14872" y="1084"/>
                    <a:pt x="31826" y="1084"/>
                  </a:cubicBezTo>
                  <a:cubicBezTo>
                    <a:pt x="31874" y="1084"/>
                    <a:pt x="31909" y="1096"/>
                    <a:pt x="31957" y="1096"/>
                  </a:cubicBezTo>
                  <a:lnTo>
                    <a:pt x="31957"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8"/>
            <p:cNvSpPr/>
            <p:nvPr/>
          </p:nvSpPr>
          <p:spPr>
            <a:xfrm>
              <a:off x="6744575" y="4254075"/>
              <a:ext cx="637300" cy="638800"/>
            </a:xfrm>
            <a:custGeom>
              <a:avLst/>
              <a:gdLst/>
              <a:ahLst/>
              <a:cxnLst/>
              <a:rect l="l" t="t" r="r" b="b"/>
              <a:pathLst>
                <a:path w="25492" h="25552" extrusionOk="0">
                  <a:moveTo>
                    <a:pt x="25361" y="0"/>
                  </a:moveTo>
                  <a:cubicBezTo>
                    <a:pt x="11383" y="0"/>
                    <a:pt x="1" y="11371"/>
                    <a:pt x="1" y="25361"/>
                  </a:cubicBezTo>
                  <a:cubicBezTo>
                    <a:pt x="1" y="25420"/>
                    <a:pt x="13" y="25492"/>
                    <a:pt x="13" y="25551"/>
                  </a:cubicBezTo>
                  <a:lnTo>
                    <a:pt x="1096" y="25551"/>
                  </a:lnTo>
                  <a:cubicBezTo>
                    <a:pt x="1096" y="25492"/>
                    <a:pt x="1096" y="25420"/>
                    <a:pt x="1096" y="25361"/>
                  </a:cubicBezTo>
                  <a:cubicBezTo>
                    <a:pt x="1096" y="11978"/>
                    <a:pt x="11978" y="1084"/>
                    <a:pt x="25361" y="1084"/>
                  </a:cubicBezTo>
                  <a:cubicBezTo>
                    <a:pt x="25409" y="1084"/>
                    <a:pt x="25444" y="1096"/>
                    <a:pt x="25492" y="1096"/>
                  </a:cubicBezTo>
                  <a:lnTo>
                    <a:pt x="25492"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8"/>
            <p:cNvSpPr/>
            <p:nvPr/>
          </p:nvSpPr>
          <p:spPr>
            <a:xfrm>
              <a:off x="6906500" y="4416000"/>
              <a:ext cx="475375" cy="476875"/>
            </a:xfrm>
            <a:custGeom>
              <a:avLst/>
              <a:gdLst/>
              <a:ahLst/>
              <a:cxnLst/>
              <a:rect l="l" t="t" r="r" b="b"/>
              <a:pathLst>
                <a:path w="19015" h="19075" extrusionOk="0">
                  <a:moveTo>
                    <a:pt x="18884" y="0"/>
                  </a:moveTo>
                  <a:cubicBezTo>
                    <a:pt x="8478" y="0"/>
                    <a:pt x="1" y="8466"/>
                    <a:pt x="1" y="18884"/>
                  </a:cubicBezTo>
                  <a:cubicBezTo>
                    <a:pt x="1" y="18943"/>
                    <a:pt x="13" y="19015"/>
                    <a:pt x="13" y="19074"/>
                  </a:cubicBezTo>
                  <a:lnTo>
                    <a:pt x="1096" y="19074"/>
                  </a:lnTo>
                  <a:cubicBezTo>
                    <a:pt x="1096" y="19015"/>
                    <a:pt x="1096" y="18943"/>
                    <a:pt x="1096" y="18884"/>
                  </a:cubicBezTo>
                  <a:cubicBezTo>
                    <a:pt x="1096" y="9073"/>
                    <a:pt x="9073" y="1084"/>
                    <a:pt x="18884" y="1084"/>
                  </a:cubicBezTo>
                  <a:lnTo>
                    <a:pt x="19015" y="1084"/>
                  </a:lnTo>
                  <a:lnTo>
                    <a:pt x="19015"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8"/>
            <p:cNvSpPr/>
            <p:nvPr/>
          </p:nvSpPr>
          <p:spPr>
            <a:xfrm>
              <a:off x="7068425" y="4577925"/>
              <a:ext cx="313450" cy="314950"/>
            </a:xfrm>
            <a:custGeom>
              <a:avLst/>
              <a:gdLst/>
              <a:ahLst/>
              <a:cxnLst/>
              <a:rect l="l" t="t" r="r" b="b"/>
              <a:pathLst>
                <a:path w="12538" h="12598" extrusionOk="0">
                  <a:moveTo>
                    <a:pt x="12407" y="0"/>
                  </a:moveTo>
                  <a:cubicBezTo>
                    <a:pt x="5573" y="0"/>
                    <a:pt x="1" y="5561"/>
                    <a:pt x="1" y="12407"/>
                  </a:cubicBezTo>
                  <a:cubicBezTo>
                    <a:pt x="1" y="12466"/>
                    <a:pt x="13" y="12538"/>
                    <a:pt x="13" y="12597"/>
                  </a:cubicBezTo>
                  <a:lnTo>
                    <a:pt x="1096" y="12597"/>
                  </a:lnTo>
                  <a:cubicBezTo>
                    <a:pt x="1096" y="12538"/>
                    <a:pt x="1096" y="12466"/>
                    <a:pt x="1096" y="12407"/>
                  </a:cubicBezTo>
                  <a:cubicBezTo>
                    <a:pt x="1096" y="6168"/>
                    <a:pt x="6168" y="1084"/>
                    <a:pt x="12407" y="1084"/>
                  </a:cubicBezTo>
                  <a:lnTo>
                    <a:pt x="12538" y="1084"/>
                  </a:lnTo>
                  <a:lnTo>
                    <a:pt x="12538"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8"/>
            <p:cNvSpPr/>
            <p:nvPr/>
          </p:nvSpPr>
          <p:spPr>
            <a:xfrm>
              <a:off x="7230350" y="4739850"/>
              <a:ext cx="151525" cy="153025"/>
            </a:xfrm>
            <a:custGeom>
              <a:avLst/>
              <a:gdLst/>
              <a:ahLst/>
              <a:cxnLst/>
              <a:rect l="l" t="t" r="r" b="b"/>
              <a:pathLst>
                <a:path w="6061" h="6121" extrusionOk="0">
                  <a:moveTo>
                    <a:pt x="5930" y="0"/>
                  </a:moveTo>
                  <a:cubicBezTo>
                    <a:pt x="2668" y="0"/>
                    <a:pt x="1" y="2655"/>
                    <a:pt x="1" y="5930"/>
                  </a:cubicBezTo>
                  <a:cubicBezTo>
                    <a:pt x="1" y="5989"/>
                    <a:pt x="13" y="6061"/>
                    <a:pt x="13" y="6120"/>
                  </a:cubicBezTo>
                  <a:lnTo>
                    <a:pt x="1096" y="6120"/>
                  </a:lnTo>
                  <a:cubicBezTo>
                    <a:pt x="1096" y="6061"/>
                    <a:pt x="1096" y="5989"/>
                    <a:pt x="1096" y="5930"/>
                  </a:cubicBezTo>
                  <a:cubicBezTo>
                    <a:pt x="1096" y="3263"/>
                    <a:pt x="3263" y="1084"/>
                    <a:pt x="5930" y="1084"/>
                  </a:cubicBezTo>
                  <a:cubicBezTo>
                    <a:pt x="5978" y="1084"/>
                    <a:pt x="6013" y="1096"/>
                    <a:pt x="6061" y="1096"/>
                  </a:cubicBezTo>
                  <a:lnTo>
                    <a:pt x="6061"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8"/>
            <p:cNvSpPr/>
            <p:nvPr/>
          </p:nvSpPr>
          <p:spPr>
            <a:xfrm>
              <a:off x="2673250" y="4360650"/>
              <a:ext cx="281900" cy="247625"/>
            </a:xfrm>
            <a:custGeom>
              <a:avLst/>
              <a:gdLst/>
              <a:ahLst/>
              <a:cxnLst/>
              <a:rect l="l" t="t" r="r" b="b"/>
              <a:pathLst>
                <a:path w="11276" h="9905" extrusionOk="0">
                  <a:moveTo>
                    <a:pt x="5640" y="1760"/>
                  </a:moveTo>
                  <a:cubicBezTo>
                    <a:pt x="6663" y="1760"/>
                    <a:pt x="7670" y="2252"/>
                    <a:pt x="8287" y="3167"/>
                  </a:cubicBezTo>
                  <a:cubicBezTo>
                    <a:pt x="9275" y="4631"/>
                    <a:pt x="8894" y="6620"/>
                    <a:pt x="7430" y="7608"/>
                  </a:cubicBezTo>
                  <a:cubicBezTo>
                    <a:pt x="6882" y="7973"/>
                    <a:pt x="6262" y="8148"/>
                    <a:pt x="5648" y="8148"/>
                  </a:cubicBezTo>
                  <a:cubicBezTo>
                    <a:pt x="4619" y="8148"/>
                    <a:pt x="3607" y="7656"/>
                    <a:pt x="2989" y="6739"/>
                  </a:cubicBezTo>
                  <a:cubicBezTo>
                    <a:pt x="2000" y="5274"/>
                    <a:pt x="2393" y="3298"/>
                    <a:pt x="3858" y="2310"/>
                  </a:cubicBezTo>
                  <a:cubicBezTo>
                    <a:pt x="4403" y="1938"/>
                    <a:pt x="5024" y="1760"/>
                    <a:pt x="5640" y="1760"/>
                  </a:cubicBezTo>
                  <a:close/>
                  <a:moveTo>
                    <a:pt x="5632" y="1"/>
                  </a:moveTo>
                  <a:cubicBezTo>
                    <a:pt x="4679" y="1"/>
                    <a:pt x="3717" y="274"/>
                    <a:pt x="2869" y="845"/>
                  </a:cubicBezTo>
                  <a:cubicBezTo>
                    <a:pt x="595" y="2381"/>
                    <a:pt x="0" y="5453"/>
                    <a:pt x="1536" y="7727"/>
                  </a:cubicBezTo>
                  <a:cubicBezTo>
                    <a:pt x="2489" y="9142"/>
                    <a:pt x="4053" y="9905"/>
                    <a:pt x="5644" y="9905"/>
                  </a:cubicBezTo>
                  <a:cubicBezTo>
                    <a:pt x="6596" y="9905"/>
                    <a:pt x="7559" y="9631"/>
                    <a:pt x="8406" y="9060"/>
                  </a:cubicBezTo>
                  <a:cubicBezTo>
                    <a:pt x="10680" y="7525"/>
                    <a:pt x="11275" y="4453"/>
                    <a:pt x="9751" y="2179"/>
                  </a:cubicBezTo>
                  <a:cubicBezTo>
                    <a:pt x="8791" y="764"/>
                    <a:pt x="7224" y="1"/>
                    <a:pt x="563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8"/>
            <p:cNvSpPr/>
            <p:nvPr/>
          </p:nvSpPr>
          <p:spPr>
            <a:xfrm>
              <a:off x="1013200" y="3417950"/>
              <a:ext cx="47075" cy="47075"/>
            </a:xfrm>
            <a:custGeom>
              <a:avLst/>
              <a:gdLst/>
              <a:ahLst/>
              <a:cxnLst/>
              <a:rect l="l" t="t" r="r" b="b"/>
              <a:pathLst>
                <a:path w="1883" h="1883" extrusionOk="0">
                  <a:moveTo>
                    <a:pt x="941" y="1"/>
                  </a:moveTo>
                  <a:cubicBezTo>
                    <a:pt x="418" y="1"/>
                    <a:pt x="1" y="430"/>
                    <a:pt x="1" y="941"/>
                  </a:cubicBezTo>
                  <a:cubicBezTo>
                    <a:pt x="1" y="1465"/>
                    <a:pt x="418"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8"/>
            <p:cNvSpPr/>
            <p:nvPr/>
          </p:nvSpPr>
          <p:spPr>
            <a:xfrm>
              <a:off x="6610625" y="937900"/>
              <a:ext cx="47350" cy="47350"/>
            </a:xfrm>
            <a:custGeom>
              <a:avLst/>
              <a:gdLst/>
              <a:ahLst/>
              <a:cxnLst/>
              <a:rect l="l" t="t" r="r" b="b"/>
              <a:pathLst>
                <a:path w="1894" h="1894" extrusionOk="0">
                  <a:moveTo>
                    <a:pt x="953" y="0"/>
                  </a:moveTo>
                  <a:cubicBezTo>
                    <a:pt x="430" y="0"/>
                    <a:pt x="1" y="429"/>
                    <a:pt x="1" y="953"/>
                  </a:cubicBezTo>
                  <a:cubicBezTo>
                    <a:pt x="1" y="1465"/>
                    <a:pt x="430" y="1893"/>
                    <a:pt x="953" y="1893"/>
                  </a:cubicBezTo>
                  <a:cubicBezTo>
                    <a:pt x="1465" y="1893"/>
                    <a:pt x="1894" y="1465"/>
                    <a:pt x="1894" y="953"/>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8"/>
            <p:cNvSpPr/>
            <p:nvPr/>
          </p:nvSpPr>
          <p:spPr>
            <a:xfrm>
              <a:off x="1173950" y="3417950"/>
              <a:ext cx="47350" cy="47075"/>
            </a:xfrm>
            <a:custGeom>
              <a:avLst/>
              <a:gdLst/>
              <a:ahLst/>
              <a:cxnLst/>
              <a:rect l="l" t="t" r="r" b="b"/>
              <a:pathLst>
                <a:path w="1894" h="1883" extrusionOk="0">
                  <a:moveTo>
                    <a:pt x="941" y="1"/>
                  </a:moveTo>
                  <a:cubicBezTo>
                    <a:pt x="429" y="1"/>
                    <a:pt x="0" y="430"/>
                    <a:pt x="0" y="941"/>
                  </a:cubicBezTo>
                  <a:cubicBezTo>
                    <a:pt x="0" y="1465"/>
                    <a:pt x="429" y="1882"/>
                    <a:pt x="941" y="1882"/>
                  </a:cubicBezTo>
                  <a:cubicBezTo>
                    <a:pt x="1465" y="1882"/>
                    <a:pt x="1893" y="1465"/>
                    <a:pt x="1893" y="941"/>
                  </a:cubicBezTo>
                  <a:cubicBezTo>
                    <a:pt x="1893"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8"/>
            <p:cNvSpPr/>
            <p:nvPr/>
          </p:nvSpPr>
          <p:spPr>
            <a:xfrm>
              <a:off x="6771675" y="937900"/>
              <a:ext cx="47050" cy="47350"/>
            </a:xfrm>
            <a:custGeom>
              <a:avLst/>
              <a:gdLst/>
              <a:ahLst/>
              <a:cxnLst/>
              <a:rect l="l" t="t" r="r" b="b"/>
              <a:pathLst>
                <a:path w="1882" h="1894" extrusionOk="0">
                  <a:moveTo>
                    <a:pt x="941" y="0"/>
                  </a:moveTo>
                  <a:cubicBezTo>
                    <a:pt x="429" y="0"/>
                    <a:pt x="0" y="429"/>
                    <a:pt x="0" y="953"/>
                  </a:cubicBezTo>
                  <a:cubicBezTo>
                    <a:pt x="0" y="1465"/>
                    <a:pt x="429" y="1893"/>
                    <a:pt x="941" y="1893"/>
                  </a:cubicBezTo>
                  <a:cubicBezTo>
                    <a:pt x="1465" y="1893"/>
                    <a:pt x="1881" y="1465"/>
                    <a:pt x="1881" y="953"/>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8"/>
            <p:cNvSpPr/>
            <p:nvPr/>
          </p:nvSpPr>
          <p:spPr>
            <a:xfrm>
              <a:off x="1334975" y="3417950"/>
              <a:ext cx="47050" cy="47075"/>
            </a:xfrm>
            <a:custGeom>
              <a:avLst/>
              <a:gdLst/>
              <a:ahLst/>
              <a:cxnLst/>
              <a:rect l="l" t="t" r="r" b="b"/>
              <a:pathLst>
                <a:path w="1882" h="1883" extrusionOk="0">
                  <a:moveTo>
                    <a:pt x="941" y="1"/>
                  </a:moveTo>
                  <a:cubicBezTo>
                    <a:pt x="417" y="1"/>
                    <a:pt x="1" y="430"/>
                    <a:pt x="1" y="941"/>
                  </a:cubicBezTo>
                  <a:cubicBezTo>
                    <a:pt x="1" y="1465"/>
                    <a:pt x="417" y="1882"/>
                    <a:pt x="941" y="1882"/>
                  </a:cubicBezTo>
                  <a:cubicBezTo>
                    <a:pt x="1465" y="1882"/>
                    <a:pt x="1882" y="1465"/>
                    <a:pt x="1882" y="941"/>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8"/>
            <p:cNvSpPr/>
            <p:nvPr/>
          </p:nvSpPr>
          <p:spPr>
            <a:xfrm>
              <a:off x="6932700" y="937900"/>
              <a:ext cx="47050" cy="47350"/>
            </a:xfrm>
            <a:custGeom>
              <a:avLst/>
              <a:gdLst/>
              <a:ahLst/>
              <a:cxnLst/>
              <a:rect l="l" t="t" r="r" b="b"/>
              <a:pathLst>
                <a:path w="1882" h="1894" extrusionOk="0">
                  <a:moveTo>
                    <a:pt x="941" y="0"/>
                  </a:moveTo>
                  <a:cubicBezTo>
                    <a:pt x="417" y="0"/>
                    <a:pt x="0" y="429"/>
                    <a:pt x="0" y="953"/>
                  </a:cubicBezTo>
                  <a:cubicBezTo>
                    <a:pt x="0"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8"/>
            <p:cNvSpPr/>
            <p:nvPr/>
          </p:nvSpPr>
          <p:spPr>
            <a:xfrm>
              <a:off x="1496000" y="3417950"/>
              <a:ext cx="47050" cy="47075"/>
            </a:xfrm>
            <a:custGeom>
              <a:avLst/>
              <a:gdLst/>
              <a:ahLst/>
              <a:cxnLst/>
              <a:rect l="l" t="t" r="r" b="b"/>
              <a:pathLst>
                <a:path w="1882" h="1883" extrusionOk="0">
                  <a:moveTo>
                    <a:pt x="941" y="1"/>
                  </a:moveTo>
                  <a:cubicBezTo>
                    <a:pt x="418" y="1"/>
                    <a:pt x="1" y="430"/>
                    <a:pt x="1" y="941"/>
                  </a:cubicBezTo>
                  <a:cubicBezTo>
                    <a:pt x="1" y="1465"/>
                    <a:pt x="418"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8"/>
            <p:cNvSpPr/>
            <p:nvPr/>
          </p:nvSpPr>
          <p:spPr>
            <a:xfrm>
              <a:off x="7093425" y="937900"/>
              <a:ext cx="47075" cy="47350"/>
            </a:xfrm>
            <a:custGeom>
              <a:avLst/>
              <a:gdLst/>
              <a:ahLst/>
              <a:cxnLst/>
              <a:rect l="l" t="t" r="r" b="b"/>
              <a:pathLst>
                <a:path w="1883" h="1894" extrusionOk="0">
                  <a:moveTo>
                    <a:pt x="941" y="0"/>
                  </a:moveTo>
                  <a:cubicBezTo>
                    <a:pt x="429" y="0"/>
                    <a:pt x="1" y="429"/>
                    <a:pt x="1" y="953"/>
                  </a:cubicBezTo>
                  <a:cubicBezTo>
                    <a:pt x="1" y="1465"/>
                    <a:pt x="429"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8"/>
            <p:cNvSpPr/>
            <p:nvPr/>
          </p:nvSpPr>
          <p:spPr>
            <a:xfrm>
              <a:off x="1627275" y="3417950"/>
              <a:ext cx="47050" cy="47075"/>
            </a:xfrm>
            <a:custGeom>
              <a:avLst/>
              <a:gdLst/>
              <a:ahLst/>
              <a:cxnLst/>
              <a:rect l="l" t="t" r="r" b="b"/>
              <a:pathLst>
                <a:path w="1882" h="1883" extrusionOk="0">
                  <a:moveTo>
                    <a:pt x="941" y="1"/>
                  </a:moveTo>
                  <a:cubicBezTo>
                    <a:pt x="417" y="1"/>
                    <a:pt x="0" y="430"/>
                    <a:pt x="0" y="941"/>
                  </a:cubicBezTo>
                  <a:cubicBezTo>
                    <a:pt x="0" y="1465"/>
                    <a:pt x="417"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8"/>
            <p:cNvSpPr/>
            <p:nvPr/>
          </p:nvSpPr>
          <p:spPr>
            <a:xfrm>
              <a:off x="7224700" y="937900"/>
              <a:ext cx="47350" cy="47350"/>
            </a:xfrm>
            <a:custGeom>
              <a:avLst/>
              <a:gdLst/>
              <a:ahLst/>
              <a:cxnLst/>
              <a:rect l="l" t="t" r="r" b="b"/>
              <a:pathLst>
                <a:path w="1894" h="1894" extrusionOk="0">
                  <a:moveTo>
                    <a:pt x="953" y="0"/>
                  </a:moveTo>
                  <a:cubicBezTo>
                    <a:pt x="429" y="0"/>
                    <a:pt x="1" y="429"/>
                    <a:pt x="1" y="953"/>
                  </a:cubicBezTo>
                  <a:cubicBezTo>
                    <a:pt x="1" y="1465"/>
                    <a:pt x="429" y="1893"/>
                    <a:pt x="953" y="1893"/>
                  </a:cubicBezTo>
                  <a:cubicBezTo>
                    <a:pt x="1465" y="1893"/>
                    <a:pt x="1894" y="1465"/>
                    <a:pt x="1894" y="953"/>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8"/>
            <p:cNvSpPr/>
            <p:nvPr/>
          </p:nvSpPr>
          <p:spPr>
            <a:xfrm>
              <a:off x="1013200" y="3579000"/>
              <a:ext cx="47075" cy="47050"/>
            </a:xfrm>
            <a:custGeom>
              <a:avLst/>
              <a:gdLst/>
              <a:ahLst/>
              <a:cxnLst/>
              <a:rect l="l" t="t" r="r" b="b"/>
              <a:pathLst>
                <a:path w="1883" h="1882" extrusionOk="0">
                  <a:moveTo>
                    <a:pt x="941" y="0"/>
                  </a:moveTo>
                  <a:cubicBezTo>
                    <a:pt x="418" y="0"/>
                    <a:pt x="1" y="417"/>
                    <a:pt x="1" y="941"/>
                  </a:cubicBezTo>
                  <a:cubicBezTo>
                    <a:pt x="1" y="1465"/>
                    <a:pt x="418"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8"/>
            <p:cNvSpPr/>
            <p:nvPr/>
          </p:nvSpPr>
          <p:spPr>
            <a:xfrm>
              <a:off x="6610625" y="1098925"/>
              <a:ext cx="47350" cy="47050"/>
            </a:xfrm>
            <a:custGeom>
              <a:avLst/>
              <a:gdLst/>
              <a:ahLst/>
              <a:cxnLst/>
              <a:rect l="l" t="t" r="r" b="b"/>
              <a:pathLst>
                <a:path w="1894" h="1882" extrusionOk="0">
                  <a:moveTo>
                    <a:pt x="953" y="1"/>
                  </a:moveTo>
                  <a:cubicBezTo>
                    <a:pt x="430" y="1"/>
                    <a:pt x="1" y="429"/>
                    <a:pt x="1" y="941"/>
                  </a:cubicBezTo>
                  <a:cubicBezTo>
                    <a:pt x="1" y="1465"/>
                    <a:pt x="430" y="1882"/>
                    <a:pt x="953" y="1882"/>
                  </a:cubicBezTo>
                  <a:cubicBezTo>
                    <a:pt x="1465" y="1882"/>
                    <a:pt x="1894" y="1465"/>
                    <a:pt x="1894" y="941"/>
                  </a:cubicBezTo>
                  <a:cubicBezTo>
                    <a:pt x="1894" y="429"/>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8"/>
            <p:cNvSpPr/>
            <p:nvPr/>
          </p:nvSpPr>
          <p:spPr>
            <a:xfrm>
              <a:off x="1173950" y="3579000"/>
              <a:ext cx="47350" cy="47050"/>
            </a:xfrm>
            <a:custGeom>
              <a:avLst/>
              <a:gdLst/>
              <a:ahLst/>
              <a:cxnLst/>
              <a:rect l="l" t="t" r="r" b="b"/>
              <a:pathLst>
                <a:path w="1894" h="1882" extrusionOk="0">
                  <a:moveTo>
                    <a:pt x="941" y="0"/>
                  </a:moveTo>
                  <a:cubicBezTo>
                    <a:pt x="429" y="0"/>
                    <a:pt x="0" y="417"/>
                    <a:pt x="0" y="941"/>
                  </a:cubicBezTo>
                  <a:cubicBezTo>
                    <a:pt x="0" y="1465"/>
                    <a:pt x="429" y="1881"/>
                    <a:pt x="941" y="1881"/>
                  </a:cubicBezTo>
                  <a:cubicBezTo>
                    <a:pt x="1465" y="1881"/>
                    <a:pt x="1893" y="1465"/>
                    <a:pt x="1893" y="941"/>
                  </a:cubicBezTo>
                  <a:cubicBezTo>
                    <a:pt x="1893"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8"/>
            <p:cNvSpPr/>
            <p:nvPr/>
          </p:nvSpPr>
          <p:spPr>
            <a:xfrm>
              <a:off x="6771675" y="1098925"/>
              <a:ext cx="47050" cy="47050"/>
            </a:xfrm>
            <a:custGeom>
              <a:avLst/>
              <a:gdLst/>
              <a:ahLst/>
              <a:cxnLst/>
              <a:rect l="l" t="t" r="r" b="b"/>
              <a:pathLst>
                <a:path w="1882" h="1882" extrusionOk="0">
                  <a:moveTo>
                    <a:pt x="941" y="1"/>
                  </a:moveTo>
                  <a:cubicBezTo>
                    <a:pt x="429" y="1"/>
                    <a:pt x="0" y="429"/>
                    <a:pt x="0" y="941"/>
                  </a:cubicBezTo>
                  <a:cubicBezTo>
                    <a:pt x="0" y="1465"/>
                    <a:pt x="429" y="1882"/>
                    <a:pt x="941" y="1882"/>
                  </a:cubicBezTo>
                  <a:cubicBezTo>
                    <a:pt x="1465" y="1882"/>
                    <a:pt x="1881" y="1465"/>
                    <a:pt x="1881" y="941"/>
                  </a:cubicBezTo>
                  <a:cubicBezTo>
                    <a:pt x="1881" y="429"/>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8"/>
            <p:cNvSpPr/>
            <p:nvPr/>
          </p:nvSpPr>
          <p:spPr>
            <a:xfrm>
              <a:off x="1334975" y="3579000"/>
              <a:ext cx="47050" cy="47050"/>
            </a:xfrm>
            <a:custGeom>
              <a:avLst/>
              <a:gdLst/>
              <a:ahLst/>
              <a:cxnLst/>
              <a:rect l="l" t="t" r="r" b="b"/>
              <a:pathLst>
                <a:path w="1882" h="1882" extrusionOk="0">
                  <a:moveTo>
                    <a:pt x="941" y="0"/>
                  </a:moveTo>
                  <a:cubicBezTo>
                    <a:pt x="417" y="0"/>
                    <a:pt x="1" y="417"/>
                    <a:pt x="1" y="941"/>
                  </a:cubicBezTo>
                  <a:cubicBezTo>
                    <a:pt x="1" y="1465"/>
                    <a:pt x="417" y="1881"/>
                    <a:pt x="941" y="1881"/>
                  </a:cubicBezTo>
                  <a:cubicBezTo>
                    <a:pt x="1465" y="1881"/>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8"/>
            <p:cNvSpPr/>
            <p:nvPr/>
          </p:nvSpPr>
          <p:spPr>
            <a:xfrm>
              <a:off x="6932700" y="1098925"/>
              <a:ext cx="47050" cy="47050"/>
            </a:xfrm>
            <a:custGeom>
              <a:avLst/>
              <a:gdLst/>
              <a:ahLst/>
              <a:cxnLst/>
              <a:rect l="l" t="t" r="r" b="b"/>
              <a:pathLst>
                <a:path w="1882" h="1882" extrusionOk="0">
                  <a:moveTo>
                    <a:pt x="941" y="1"/>
                  </a:moveTo>
                  <a:cubicBezTo>
                    <a:pt x="417" y="1"/>
                    <a:pt x="0" y="429"/>
                    <a:pt x="0" y="941"/>
                  </a:cubicBezTo>
                  <a:cubicBezTo>
                    <a:pt x="0" y="1465"/>
                    <a:pt x="417" y="1882"/>
                    <a:pt x="941" y="1882"/>
                  </a:cubicBezTo>
                  <a:cubicBezTo>
                    <a:pt x="1453" y="1882"/>
                    <a:pt x="1882" y="1465"/>
                    <a:pt x="1882" y="941"/>
                  </a:cubicBezTo>
                  <a:cubicBezTo>
                    <a:pt x="1882" y="429"/>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8"/>
            <p:cNvSpPr/>
            <p:nvPr/>
          </p:nvSpPr>
          <p:spPr>
            <a:xfrm>
              <a:off x="1496000" y="3579000"/>
              <a:ext cx="47050" cy="47050"/>
            </a:xfrm>
            <a:custGeom>
              <a:avLst/>
              <a:gdLst/>
              <a:ahLst/>
              <a:cxnLst/>
              <a:rect l="l" t="t" r="r" b="b"/>
              <a:pathLst>
                <a:path w="1882" h="1882" extrusionOk="0">
                  <a:moveTo>
                    <a:pt x="941" y="0"/>
                  </a:moveTo>
                  <a:cubicBezTo>
                    <a:pt x="418" y="0"/>
                    <a:pt x="1" y="417"/>
                    <a:pt x="1" y="941"/>
                  </a:cubicBezTo>
                  <a:cubicBezTo>
                    <a:pt x="1" y="1465"/>
                    <a:pt x="418"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8"/>
            <p:cNvSpPr/>
            <p:nvPr/>
          </p:nvSpPr>
          <p:spPr>
            <a:xfrm>
              <a:off x="7093425" y="1098925"/>
              <a:ext cx="47075" cy="47050"/>
            </a:xfrm>
            <a:custGeom>
              <a:avLst/>
              <a:gdLst/>
              <a:ahLst/>
              <a:cxnLst/>
              <a:rect l="l" t="t" r="r" b="b"/>
              <a:pathLst>
                <a:path w="1883" h="1882" extrusionOk="0">
                  <a:moveTo>
                    <a:pt x="941" y="1"/>
                  </a:moveTo>
                  <a:cubicBezTo>
                    <a:pt x="429" y="1"/>
                    <a:pt x="1" y="429"/>
                    <a:pt x="1" y="941"/>
                  </a:cubicBezTo>
                  <a:cubicBezTo>
                    <a:pt x="1" y="1465"/>
                    <a:pt x="429" y="1882"/>
                    <a:pt x="941" y="1882"/>
                  </a:cubicBezTo>
                  <a:cubicBezTo>
                    <a:pt x="1465" y="1882"/>
                    <a:pt x="1882" y="1465"/>
                    <a:pt x="1882" y="941"/>
                  </a:cubicBezTo>
                  <a:cubicBezTo>
                    <a:pt x="1882" y="429"/>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8"/>
            <p:cNvSpPr/>
            <p:nvPr/>
          </p:nvSpPr>
          <p:spPr>
            <a:xfrm>
              <a:off x="1627275" y="3579000"/>
              <a:ext cx="47050" cy="47050"/>
            </a:xfrm>
            <a:custGeom>
              <a:avLst/>
              <a:gdLst/>
              <a:ahLst/>
              <a:cxnLst/>
              <a:rect l="l" t="t" r="r" b="b"/>
              <a:pathLst>
                <a:path w="1882" h="1882" extrusionOk="0">
                  <a:moveTo>
                    <a:pt x="941" y="0"/>
                  </a:moveTo>
                  <a:cubicBezTo>
                    <a:pt x="417" y="0"/>
                    <a:pt x="0" y="417"/>
                    <a:pt x="0" y="941"/>
                  </a:cubicBezTo>
                  <a:cubicBezTo>
                    <a:pt x="0" y="1465"/>
                    <a:pt x="417"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8"/>
            <p:cNvSpPr/>
            <p:nvPr/>
          </p:nvSpPr>
          <p:spPr>
            <a:xfrm>
              <a:off x="7224700" y="1098925"/>
              <a:ext cx="47350" cy="47050"/>
            </a:xfrm>
            <a:custGeom>
              <a:avLst/>
              <a:gdLst/>
              <a:ahLst/>
              <a:cxnLst/>
              <a:rect l="l" t="t" r="r" b="b"/>
              <a:pathLst>
                <a:path w="1894" h="1882" extrusionOk="0">
                  <a:moveTo>
                    <a:pt x="953" y="1"/>
                  </a:moveTo>
                  <a:cubicBezTo>
                    <a:pt x="429" y="1"/>
                    <a:pt x="1" y="429"/>
                    <a:pt x="1" y="941"/>
                  </a:cubicBezTo>
                  <a:cubicBezTo>
                    <a:pt x="1" y="1465"/>
                    <a:pt x="429" y="1882"/>
                    <a:pt x="953" y="1882"/>
                  </a:cubicBezTo>
                  <a:cubicBezTo>
                    <a:pt x="1465" y="1882"/>
                    <a:pt x="1894" y="1465"/>
                    <a:pt x="1894" y="941"/>
                  </a:cubicBezTo>
                  <a:cubicBezTo>
                    <a:pt x="1894" y="429"/>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8"/>
            <p:cNvSpPr/>
            <p:nvPr/>
          </p:nvSpPr>
          <p:spPr>
            <a:xfrm>
              <a:off x="1013200" y="3740025"/>
              <a:ext cx="47075" cy="47050"/>
            </a:xfrm>
            <a:custGeom>
              <a:avLst/>
              <a:gdLst/>
              <a:ahLst/>
              <a:cxnLst/>
              <a:rect l="l" t="t" r="r" b="b"/>
              <a:pathLst>
                <a:path w="1883" h="1882" extrusionOk="0">
                  <a:moveTo>
                    <a:pt x="941" y="0"/>
                  </a:moveTo>
                  <a:cubicBezTo>
                    <a:pt x="418" y="0"/>
                    <a:pt x="1" y="417"/>
                    <a:pt x="1" y="941"/>
                  </a:cubicBezTo>
                  <a:cubicBezTo>
                    <a:pt x="1" y="1465"/>
                    <a:pt x="418"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8"/>
            <p:cNvSpPr/>
            <p:nvPr/>
          </p:nvSpPr>
          <p:spPr>
            <a:xfrm>
              <a:off x="6610625" y="1259950"/>
              <a:ext cx="47350" cy="47075"/>
            </a:xfrm>
            <a:custGeom>
              <a:avLst/>
              <a:gdLst/>
              <a:ahLst/>
              <a:cxnLst/>
              <a:rect l="l" t="t" r="r" b="b"/>
              <a:pathLst>
                <a:path w="1894" h="1883" extrusionOk="0">
                  <a:moveTo>
                    <a:pt x="953" y="1"/>
                  </a:moveTo>
                  <a:cubicBezTo>
                    <a:pt x="430" y="1"/>
                    <a:pt x="1" y="418"/>
                    <a:pt x="1" y="941"/>
                  </a:cubicBezTo>
                  <a:cubicBezTo>
                    <a:pt x="1" y="1465"/>
                    <a:pt x="430" y="1882"/>
                    <a:pt x="953" y="1882"/>
                  </a:cubicBezTo>
                  <a:cubicBezTo>
                    <a:pt x="1465" y="1882"/>
                    <a:pt x="1894" y="1465"/>
                    <a:pt x="1894" y="941"/>
                  </a:cubicBezTo>
                  <a:cubicBezTo>
                    <a:pt x="1894"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8"/>
            <p:cNvSpPr/>
            <p:nvPr/>
          </p:nvSpPr>
          <p:spPr>
            <a:xfrm>
              <a:off x="1173950" y="3740025"/>
              <a:ext cx="47350" cy="47050"/>
            </a:xfrm>
            <a:custGeom>
              <a:avLst/>
              <a:gdLst/>
              <a:ahLst/>
              <a:cxnLst/>
              <a:rect l="l" t="t" r="r" b="b"/>
              <a:pathLst>
                <a:path w="1894" h="1882" extrusionOk="0">
                  <a:moveTo>
                    <a:pt x="941" y="0"/>
                  </a:moveTo>
                  <a:cubicBezTo>
                    <a:pt x="429" y="0"/>
                    <a:pt x="0" y="417"/>
                    <a:pt x="0" y="941"/>
                  </a:cubicBezTo>
                  <a:cubicBezTo>
                    <a:pt x="0" y="1465"/>
                    <a:pt x="429" y="1882"/>
                    <a:pt x="941" y="1882"/>
                  </a:cubicBezTo>
                  <a:cubicBezTo>
                    <a:pt x="1465" y="1882"/>
                    <a:pt x="1893" y="1465"/>
                    <a:pt x="1893" y="941"/>
                  </a:cubicBezTo>
                  <a:cubicBezTo>
                    <a:pt x="1893"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8"/>
            <p:cNvSpPr/>
            <p:nvPr/>
          </p:nvSpPr>
          <p:spPr>
            <a:xfrm>
              <a:off x="6771675" y="1259950"/>
              <a:ext cx="47050" cy="47075"/>
            </a:xfrm>
            <a:custGeom>
              <a:avLst/>
              <a:gdLst/>
              <a:ahLst/>
              <a:cxnLst/>
              <a:rect l="l" t="t" r="r" b="b"/>
              <a:pathLst>
                <a:path w="1882" h="1883" extrusionOk="0">
                  <a:moveTo>
                    <a:pt x="941" y="1"/>
                  </a:moveTo>
                  <a:cubicBezTo>
                    <a:pt x="429" y="1"/>
                    <a:pt x="0" y="418"/>
                    <a:pt x="0" y="941"/>
                  </a:cubicBezTo>
                  <a:cubicBezTo>
                    <a:pt x="0" y="1465"/>
                    <a:pt x="429" y="1882"/>
                    <a:pt x="941" y="1882"/>
                  </a:cubicBezTo>
                  <a:cubicBezTo>
                    <a:pt x="1465" y="1882"/>
                    <a:pt x="1881" y="1465"/>
                    <a:pt x="1881" y="941"/>
                  </a:cubicBezTo>
                  <a:cubicBezTo>
                    <a:pt x="1881"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8"/>
            <p:cNvSpPr/>
            <p:nvPr/>
          </p:nvSpPr>
          <p:spPr>
            <a:xfrm>
              <a:off x="1334975" y="3740025"/>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8"/>
            <p:cNvSpPr/>
            <p:nvPr/>
          </p:nvSpPr>
          <p:spPr>
            <a:xfrm>
              <a:off x="6932700" y="1259950"/>
              <a:ext cx="47050" cy="47075"/>
            </a:xfrm>
            <a:custGeom>
              <a:avLst/>
              <a:gdLst/>
              <a:ahLst/>
              <a:cxnLst/>
              <a:rect l="l" t="t" r="r" b="b"/>
              <a:pathLst>
                <a:path w="1882" h="1883" extrusionOk="0">
                  <a:moveTo>
                    <a:pt x="941" y="1"/>
                  </a:moveTo>
                  <a:cubicBezTo>
                    <a:pt x="417" y="1"/>
                    <a:pt x="0" y="418"/>
                    <a:pt x="0" y="941"/>
                  </a:cubicBezTo>
                  <a:cubicBezTo>
                    <a:pt x="0" y="1465"/>
                    <a:pt x="417" y="1882"/>
                    <a:pt x="941" y="1882"/>
                  </a:cubicBezTo>
                  <a:cubicBezTo>
                    <a:pt x="1453" y="1882"/>
                    <a:pt x="1882" y="1465"/>
                    <a:pt x="1882" y="941"/>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8"/>
            <p:cNvSpPr/>
            <p:nvPr/>
          </p:nvSpPr>
          <p:spPr>
            <a:xfrm>
              <a:off x="1496000" y="3740025"/>
              <a:ext cx="47050" cy="47050"/>
            </a:xfrm>
            <a:custGeom>
              <a:avLst/>
              <a:gdLst/>
              <a:ahLst/>
              <a:cxnLst/>
              <a:rect l="l" t="t" r="r" b="b"/>
              <a:pathLst>
                <a:path w="1882" h="1882" extrusionOk="0">
                  <a:moveTo>
                    <a:pt x="941" y="0"/>
                  </a:moveTo>
                  <a:cubicBezTo>
                    <a:pt x="418" y="0"/>
                    <a:pt x="1" y="417"/>
                    <a:pt x="1" y="941"/>
                  </a:cubicBezTo>
                  <a:cubicBezTo>
                    <a:pt x="1" y="1465"/>
                    <a:pt x="418"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8"/>
            <p:cNvSpPr/>
            <p:nvPr/>
          </p:nvSpPr>
          <p:spPr>
            <a:xfrm>
              <a:off x="7093425" y="1259950"/>
              <a:ext cx="47075" cy="47075"/>
            </a:xfrm>
            <a:custGeom>
              <a:avLst/>
              <a:gdLst/>
              <a:ahLst/>
              <a:cxnLst/>
              <a:rect l="l" t="t" r="r" b="b"/>
              <a:pathLst>
                <a:path w="1883" h="1883" extrusionOk="0">
                  <a:moveTo>
                    <a:pt x="941" y="1"/>
                  </a:moveTo>
                  <a:cubicBezTo>
                    <a:pt x="429" y="1"/>
                    <a:pt x="1" y="418"/>
                    <a:pt x="1" y="941"/>
                  </a:cubicBezTo>
                  <a:cubicBezTo>
                    <a:pt x="1" y="1465"/>
                    <a:pt x="429" y="1882"/>
                    <a:pt x="941" y="1882"/>
                  </a:cubicBezTo>
                  <a:cubicBezTo>
                    <a:pt x="1465" y="1882"/>
                    <a:pt x="1882" y="1465"/>
                    <a:pt x="1882" y="941"/>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8"/>
            <p:cNvSpPr/>
            <p:nvPr/>
          </p:nvSpPr>
          <p:spPr>
            <a:xfrm>
              <a:off x="1627275" y="3740025"/>
              <a:ext cx="47050" cy="47050"/>
            </a:xfrm>
            <a:custGeom>
              <a:avLst/>
              <a:gdLst/>
              <a:ahLst/>
              <a:cxnLst/>
              <a:rect l="l" t="t" r="r" b="b"/>
              <a:pathLst>
                <a:path w="1882" h="1882" extrusionOk="0">
                  <a:moveTo>
                    <a:pt x="941" y="0"/>
                  </a:moveTo>
                  <a:cubicBezTo>
                    <a:pt x="417" y="0"/>
                    <a:pt x="0" y="417"/>
                    <a:pt x="0" y="941"/>
                  </a:cubicBezTo>
                  <a:cubicBezTo>
                    <a:pt x="0"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8"/>
            <p:cNvSpPr/>
            <p:nvPr/>
          </p:nvSpPr>
          <p:spPr>
            <a:xfrm>
              <a:off x="7224700" y="1259950"/>
              <a:ext cx="47350" cy="47075"/>
            </a:xfrm>
            <a:custGeom>
              <a:avLst/>
              <a:gdLst/>
              <a:ahLst/>
              <a:cxnLst/>
              <a:rect l="l" t="t" r="r" b="b"/>
              <a:pathLst>
                <a:path w="1894" h="1883" extrusionOk="0">
                  <a:moveTo>
                    <a:pt x="953" y="1"/>
                  </a:moveTo>
                  <a:cubicBezTo>
                    <a:pt x="429" y="1"/>
                    <a:pt x="1" y="418"/>
                    <a:pt x="1" y="941"/>
                  </a:cubicBezTo>
                  <a:cubicBezTo>
                    <a:pt x="1" y="1465"/>
                    <a:pt x="429" y="1882"/>
                    <a:pt x="953" y="1882"/>
                  </a:cubicBezTo>
                  <a:cubicBezTo>
                    <a:pt x="1465" y="1882"/>
                    <a:pt x="1894" y="1465"/>
                    <a:pt x="1894" y="941"/>
                  </a:cubicBezTo>
                  <a:cubicBezTo>
                    <a:pt x="1894"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8"/>
            <p:cNvSpPr/>
            <p:nvPr/>
          </p:nvSpPr>
          <p:spPr>
            <a:xfrm>
              <a:off x="1013200" y="3901050"/>
              <a:ext cx="47075" cy="47050"/>
            </a:xfrm>
            <a:custGeom>
              <a:avLst/>
              <a:gdLst/>
              <a:ahLst/>
              <a:cxnLst/>
              <a:rect l="l" t="t" r="r" b="b"/>
              <a:pathLst>
                <a:path w="1883" h="1882" extrusionOk="0">
                  <a:moveTo>
                    <a:pt x="941" y="1"/>
                  </a:moveTo>
                  <a:cubicBezTo>
                    <a:pt x="418" y="1"/>
                    <a:pt x="1" y="417"/>
                    <a:pt x="1" y="941"/>
                  </a:cubicBezTo>
                  <a:cubicBezTo>
                    <a:pt x="1" y="1453"/>
                    <a:pt x="418"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8"/>
            <p:cNvSpPr/>
            <p:nvPr/>
          </p:nvSpPr>
          <p:spPr>
            <a:xfrm>
              <a:off x="6610625" y="1421000"/>
              <a:ext cx="47350" cy="47050"/>
            </a:xfrm>
            <a:custGeom>
              <a:avLst/>
              <a:gdLst/>
              <a:ahLst/>
              <a:cxnLst/>
              <a:rect l="l" t="t" r="r" b="b"/>
              <a:pathLst>
                <a:path w="1894" h="1882" extrusionOk="0">
                  <a:moveTo>
                    <a:pt x="953" y="0"/>
                  </a:moveTo>
                  <a:cubicBezTo>
                    <a:pt x="430" y="0"/>
                    <a:pt x="1" y="417"/>
                    <a:pt x="1" y="941"/>
                  </a:cubicBezTo>
                  <a:cubicBezTo>
                    <a:pt x="1" y="1453"/>
                    <a:pt x="430" y="1881"/>
                    <a:pt x="953" y="1881"/>
                  </a:cubicBezTo>
                  <a:cubicBezTo>
                    <a:pt x="1465" y="1881"/>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8"/>
            <p:cNvSpPr/>
            <p:nvPr/>
          </p:nvSpPr>
          <p:spPr>
            <a:xfrm>
              <a:off x="1173950" y="3901050"/>
              <a:ext cx="47350" cy="47050"/>
            </a:xfrm>
            <a:custGeom>
              <a:avLst/>
              <a:gdLst/>
              <a:ahLst/>
              <a:cxnLst/>
              <a:rect l="l" t="t" r="r" b="b"/>
              <a:pathLst>
                <a:path w="1894" h="1882" extrusionOk="0">
                  <a:moveTo>
                    <a:pt x="941" y="1"/>
                  </a:moveTo>
                  <a:cubicBezTo>
                    <a:pt x="429" y="1"/>
                    <a:pt x="0" y="417"/>
                    <a:pt x="0" y="941"/>
                  </a:cubicBezTo>
                  <a:cubicBezTo>
                    <a:pt x="0" y="1453"/>
                    <a:pt x="429" y="1882"/>
                    <a:pt x="941" y="1882"/>
                  </a:cubicBezTo>
                  <a:cubicBezTo>
                    <a:pt x="1465" y="1882"/>
                    <a:pt x="1893" y="1453"/>
                    <a:pt x="1893" y="941"/>
                  </a:cubicBezTo>
                  <a:cubicBezTo>
                    <a:pt x="1893"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8"/>
            <p:cNvSpPr/>
            <p:nvPr/>
          </p:nvSpPr>
          <p:spPr>
            <a:xfrm>
              <a:off x="6771675" y="1421000"/>
              <a:ext cx="47050" cy="47050"/>
            </a:xfrm>
            <a:custGeom>
              <a:avLst/>
              <a:gdLst/>
              <a:ahLst/>
              <a:cxnLst/>
              <a:rect l="l" t="t" r="r" b="b"/>
              <a:pathLst>
                <a:path w="1882" h="1882" extrusionOk="0">
                  <a:moveTo>
                    <a:pt x="941" y="0"/>
                  </a:moveTo>
                  <a:cubicBezTo>
                    <a:pt x="429" y="0"/>
                    <a:pt x="0" y="417"/>
                    <a:pt x="0" y="941"/>
                  </a:cubicBezTo>
                  <a:cubicBezTo>
                    <a:pt x="0" y="1453"/>
                    <a:pt x="429" y="1881"/>
                    <a:pt x="941" y="1881"/>
                  </a:cubicBezTo>
                  <a:cubicBezTo>
                    <a:pt x="1465" y="1881"/>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8"/>
            <p:cNvSpPr/>
            <p:nvPr/>
          </p:nvSpPr>
          <p:spPr>
            <a:xfrm>
              <a:off x="1334975" y="39010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8"/>
            <p:cNvSpPr/>
            <p:nvPr/>
          </p:nvSpPr>
          <p:spPr>
            <a:xfrm>
              <a:off x="6932700" y="1421000"/>
              <a:ext cx="47050" cy="47050"/>
            </a:xfrm>
            <a:custGeom>
              <a:avLst/>
              <a:gdLst/>
              <a:ahLst/>
              <a:cxnLst/>
              <a:rect l="l" t="t" r="r" b="b"/>
              <a:pathLst>
                <a:path w="1882" h="1882" extrusionOk="0">
                  <a:moveTo>
                    <a:pt x="941" y="0"/>
                  </a:moveTo>
                  <a:cubicBezTo>
                    <a:pt x="417" y="0"/>
                    <a:pt x="0" y="417"/>
                    <a:pt x="0" y="941"/>
                  </a:cubicBezTo>
                  <a:cubicBezTo>
                    <a:pt x="0" y="1453"/>
                    <a:pt x="417" y="1881"/>
                    <a:pt x="941" y="1881"/>
                  </a:cubicBezTo>
                  <a:cubicBezTo>
                    <a:pt x="1453" y="1881"/>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8"/>
            <p:cNvSpPr/>
            <p:nvPr/>
          </p:nvSpPr>
          <p:spPr>
            <a:xfrm>
              <a:off x="1496000" y="3901050"/>
              <a:ext cx="47050" cy="47050"/>
            </a:xfrm>
            <a:custGeom>
              <a:avLst/>
              <a:gdLst/>
              <a:ahLst/>
              <a:cxnLst/>
              <a:rect l="l" t="t" r="r" b="b"/>
              <a:pathLst>
                <a:path w="1882" h="1882" extrusionOk="0">
                  <a:moveTo>
                    <a:pt x="941" y="1"/>
                  </a:moveTo>
                  <a:cubicBezTo>
                    <a:pt x="418" y="1"/>
                    <a:pt x="1" y="417"/>
                    <a:pt x="1" y="941"/>
                  </a:cubicBezTo>
                  <a:cubicBezTo>
                    <a:pt x="1" y="1453"/>
                    <a:pt x="418"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8"/>
            <p:cNvSpPr/>
            <p:nvPr/>
          </p:nvSpPr>
          <p:spPr>
            <a:xfrm>
              <a:off x="7093425" y="1421000"/>
              <a:ext cx="47075" cy="47050"/>
            </a:xfrm>
            <a:custGeom>
              <a:avLst/>
              <a:gdLst/>
              <a:ahLst/>
              <a:cxnLst/>
              <a:rect l="l" t="t" r="r" b="b"/>
              <a:pathLst>
                <a:path w="1883" h="1882" extrusionOk="0">
                  <a:moveTo>
                    <a:pt x="941" y="0"/>
                  </a:moveTo>
                  <a:cubicBezTo>
                    <a:pt x="429" y="0"/>
                    <a:pt x="1" y="417"/>
                    <a:pt x="1" y="941"/>
                  </a:cubicBezTo>
                  <a:cubicBezTo>
                    <a:pt x="1" y="1453"/>
                    <a:pt x="429" y="1881"/>
                    <a:pt x="941" y="1881"/>
                  </a:cubicBezTo>
                  <a:cubicBezTo>
                    <a:pt x="1465" y="1881"/>
                    <a:pt x="1882" y="1453"/>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8"/>
            <p:cNvSpPr/>
            <p:nvPr/>
          </p:nvSpPr>
          <p:spPr>
            <a:xfrm>
              <a:off x="1627275" y="3901050"/>
              <a:ext cx="47050" cy="47050"/>
            </a:xfrm>
            <a:custGeom>
              <a:avLst/>
              <a:gdLst/>
              <a:ahLst/>
              <a:cxnLst/>
              <a:rect l="l" t="t" r="r" b="b"/>
              <a:pathLst>
                <a:path w="1882" h="1882" extrusionOk="0">
                  <a:moveTo>
                    <a:pt x="941" y="1"/>
                  </a:moveTo>
                  <a:cubicBezTo>
                    <a:pt x="417" y="1"/>
                    <a:pt x="0" y="417"/>
                    <a:pt x="0" y="941"/>
                  </a:cubicBezTo>
                  <a:cubicBezTo>
                    <a:pt x="0"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8"/>
            <p:cNvSpPr/>
            <p:nvPr/>
          </p:nvSpPr>
          <p:spPr>
            <a:xfrm>
              <a:off x="7224700" y="1421000"/>
              <a:ext cx="47350" cy="47050"/>
            </a:xfrm>
            <a:custGeom>
              <a:avLst/>
              <a:gdLst/>
              <a:ahLst/>
              <a:cxnLst/>
              <a:rect l="l" t="t" r="r" b="b"/>
              <a:pathLst>
                <a:path w="1894" h="1882" extrusionOk="0">
                  <a:moveTo>
                    <a:pt x="953" y="0"/>
                  </a:moveTo>
                  <a:cubicBezTo>
                    <a:pt x="429" y="0"/>
                    <a:pt x="1" y="417"/>
                    <a:pt x="1" y="941"/>
                  </a:cubicBezTo>
                  <a:cubicBezTo>
                    <a:pt x="1" y="1453"/>
                    <a:pt x="429" y="1881"/>
                    <a:pt x="953" y="1881"/>
                  </a:cubicBezTo>
                  <a:cubicBezTo>
                    <a:pt x="1465" y="1881"/>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8"/>
            <p:cNvSpPr/>
            <p:nvPr/>
          </p:nvSpPr>
          <p:spPr>
            <a:xfrm>
              <a:off x="1013200" y="4061800"/>
              <a:ext cx="47075" cy="47350"/>
            </a:xfrm>
            <a:custGeom>
              <a:avLst/>
              <a:gdLst/>
              <a:ahLst/>
              <a:cxnLst/>
              <a:rect l="l" t="t" r="r" b="b"/>
              <a:pathLst>
                <a:path w="1883" h="1894" extrusionOk="0">
                  <a:moveTo>
                    <a:pt x="941" y="0"/>
                  </a:moveTo>
                  <a:cubicBezTo>
                    <a:pt x="418" y="0"/>
                    <a:pt x="1" y="429"/>
                    <a:pt x="1" y="941"/>
                  </a:cubicBezTo>
                  <a:cubicBezTo>
                    <a:pt x="1" y="1464"/>
                    <a:pt x="418"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8"/>
            <p:cNvSpPr/>
            <p:nvPr/>
          </p:nvSpPr>
          <p:spPr>
            <a:xfrm>
              <a:off x="6610625" y="1582025"/>
              <a:ext cx="47350" cy="47050"/>
            </a:xfrm>
            <a:custGeom>
              <a:avLst/>
              <a:gdLst/>
              <a:ahLst/>
              <a:cxnLst/>
              <a:rect l="l" t="t" r="r" b="b"/>
              <a:pathLst>
                <a:path w="1894" h="1882" extrusionOk="0">
                  <a:moveTo>
                    <a:pt x="953" y="0"/>
                  </a:moveTo>
                  <a:cubicBezTo>
                    <a:pt x="430" y="0"/>
                    <a:pt x="1" y="417"/>
                    <a:pt x="1" y="941"/>
                  </a:cubicBezTo>
                  <a:cubicBezTo>
                    <a:pt x="1" y="1453"/>
                    <a:pt x="430" y="1882"/>
                    <a:pt x="953" y="1882"/>
                  </a:cubicBezTo>
                  <a:cubicBezTo>
                    <a:pt x="1465" y="1882"/>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8"/>
            <p:cNvSpPr/>
            <p:nvPr/>
          </p:nvSpPr>
          <p:spPr>
            <a:xfrm>
              <a:off x="1173950" y="4061800"/>
              <a:ext cx="47350" cy="47350"/>
            </a:xfrm>
            <a:custGeom>
              <a:avLst/>
              <a:gdLst/>
              <a:ahLst/>
              <a:cxnLst/>
              <a:rect l="l" t="t" r="r" b="b"/>
              <a:pathLst>
                <a:path w="1894" h="1894" extrusionOk="0">
                  <a:moveTo>
                    <a:pt x="941" y="0"/>
                  </a:moveTo>
                  <a:cubicBezTo>
                    <a:pt x="429" y="0"/>
                    <a:pt x="0" y="429"/>
                    <a:pt x="0" y="941"/>
                  </a:cubicBezTo>
                  <a:cubicBezTo>
                    <a:pt x="0" y="1464"/>
                    <a:pt x="429" y="1893"/>
                    <a:pt x="941" y="1893"/>
                  </a:cubicBezTo>
                  <a:cubicBezTo>
                    <a:pt x="1465" y="1893"/>
                    <a:pt x="1893" y="1464"/>
                    <a:pt x="1893" y="941"/>
                  </a:cubicBezTo>
                  <a:cubicBezTo>
                    <a:pt x="1893"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8"/>
            <p:cNvSpPr/>
            <p:nvPr/>
          </p:nvSpPr>
          <p:spPr>
            <a:xfrm>
              <a:off x="6771675" y="1582025"/>
              <a:ext cx="47050" cy="47050"/>
            </a:xfrm>
            <a:custGeom>
              <a:avLst/>
              <a:gdLst/>
              <a:ahLst/>
              <a:cxnLst/>
              <a:rect l="l" t="t" r="r" b="b"/>
              <a:pathLst>
                <a:path w="1882" h="1882" extrusionOk="0">
                  <a:moveTo>
                    <a:pt x="941" y="0"/>
                  </a:moveTo>
                  <a:cubicBezTo>
                    <a:pt x="429" y="0"/>
                    <a:pt x="0" y="417"/>
                    <a:pt x="0" y="941"/>
                  </a:cubicBezTo>
                  <a:cubicBezTo>
                    <a:pt x="0" y="1453"/>
                    <a:pt x="429" y="1882"/>
                    <a:pt x="941" y="1882"/>
                  </a:cubicBezTo>
                  <a:cubicBezTo>
                    <a:pt x="1465" y="1882"/>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8"/>
            <p:cNvSpPr/>
            <p:nvPr/>
          </p:nvSpPr>
          <p:spPr>
            <a:xfrm>
              <a:off x="1334975" y="4061800"/>
              <a:ext cx="47050" cy="47350"/>
            </a:xfrm>
            <a:custGeom>
              <a:avLst/>
              <a:gdLst/>
              <a:ahLst/>
              <a:cxnLst/>
              <a:rect l="l" t="t" r="r" b="b"/>
              <a:pathLst>
                <a:path w="1882" h="1894" extrusionOk="0">
                  <a:moveTo>
                    <a:pt x="941" y="0"/>
                  </a:moveTo>
                  <a:cubicBezTo>
                    <a:pt x="417" y="0"/>
                    <a:pt x="1" y="429"/>
                    <a:pt x="1" y="941"/>
                  </a:cubicBezTo>
                  <a:cubicBezTo>
                    <a:pt x="1" y="1464"/>
                    <a:pt x="417" y="1893"/>
                    <a:pt x="941" y="1893"/>
                  </a:cubicBezTo>
                  <a:cubicBezTo>
                    <a:pt x="1465" y="1893"/>
                    <a:pt x="1882" y="1464"/>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8"/>
            <p:cNvSpPr/>
            <p:nvPr/>
          </p:nvSpPr>
          <p:spPr>
            <a:xfrm>
              <a:off x="6932700" y="1582025"/>
              <a:ext cx="47050" cy="47050"/>
            </a:xfrm>
            <a:custGeom>
              <a:avLst/>
              <a:gdLst/>
              <a:ahLst/>
              <a:cxnLst/>
              <a:rect l="l" t="t" r="r" b="b"/>
              <a:pathLst>
                <a:path w="1882" h="1882" extrusionOk="0">
                  <a:moveTo>
                    <a:pt x="941" y="0"/>
                  </a:moveTo>
                  <a:cubicBezTo>
                    <a:pt x="417" y="0"/>
                    <a:pt x="0" y="417"/>
                    <a:pt x="0" y="941"/>
                  </a:cubicBezTo>
                  <a:cubicBezTo>
                    <a:pt x="0" y="1453"/>
                    <a:pt x="417" y="1882"/>
                    <a:pt x="941" y="1882"/>
                  </a:cubicBezTo>
                  <a:cubicBezTo>
                    <a:pt x="1453" y="1882"/>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8"/>
            <p:cNvSpPr/>
            <p:nvPr/>
          </p:nvSpPr>
          <p:spPr>
            <a:xfrm>
              <a:off x="1496000" y="4061800"/>
              <a:ext cx="47050" cy="47350"/>
            </a:xfrm>
            <a:custGeom>
              <a:avLst/>
              <a:gdLst/>
              <a:ahLst/>
              <a:cxnLst/>
              <a:rect l="l" t="t" r="r" b="b"/>
              <a:pathLst>
                <a:path w="1882" h="1894" extrusionOk="0">
                  <a:moveTo>
                    <a:pt x="941" y="0"/>
                  </a:moveTo>
                  <a:cubicBezTo>
                    <a:pt x="418" y="0"/>
                    <a:pt x="1" y="429"/>
                    <a:pt x="1" y="941"/>
                  </a:cubicBezTo>
                  <a:cubicBezTo>
                    <a:pt x="1" y="1464"/>
                    <a:pt x="418"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8"/>
            <p:cNvSpPr/>
            <p:nvPr/>
          </p:nvSpPr>
          <p:spPr>
            <a:xfrm>
              <a:off x="7093425" y="1582025"/>
              <a:ext cx="47075" cy="47050"/>
            </a:xfrm>
            <a:custGeom>
              <a:avLst/>
              <a:gdLst/>
              <a:ahLst/>
              <a:cxnLst/>
              <a:rect l="l" t="t" r="r" b="b"/>
              <a:pathLst>
                <a:path w="1883" h="1882" extrusionOk="0">
                  <a:moveTo>
                    <a:pt x="941" y="0"/>
                  </a:moveTo>
                  <a:cubicBezTo>
                    <a:pt x="429" y="0"/>
                    <a:pt x="1" y="417"/>
                    <a:pt x="1" y="941"/>
                  </a:cubicBezTo>
                  <a:cubicBezTo>
                    <a:pt x="1" y="1453"/>
                    <a:pt x="429" y="1882"/>
                    <a:pt x="941" y="1882"/>
                  </a:cubicBezTo>
                  <a:cubicBezTo>
                    <a:pt x="1465" y="1882"/>
                    <a:pt x="1882" y="1453"/>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8"/>
            <p:cNvSpPr/>
            <p:nvPr/>
          </p:nvSpPr>
          <p:spPr>
            <a:xfrm>
              <a:off x="1627275" y="4061800"/>
              <a:ext cx="47050" cy="47350"/>
            </a:xfrm>
            <a:custGeom>
              <a:avLst/>
              <a:gdLst/>
              <a:ahLst/>
              <a:cxnLst/>
              <a:rect l="l" t="t" r="r" b="b"/>
              <a:pathLst>
                <a:path w="1882" h="1894" extrusionOk="0">
                  <a:moveTo>
                    <a:pt x="941" y="0"/>
                  </a:moveTo>
                  <a:cubicBezTo>
                    <a:pt x="417" y="0"/>
                    <a:pt x="0" y="429"/>
                    <a:pt x="0" y="941"/>
                  </a:cubicBezTo>
                  <a:cubicBezTo>
                    <a:pt x="0" y="1464"/>
                    <a:pt x="417"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8"/>
            <p:cNvSpPr/>
            <p:nvPr/>
          </p:nvSpPr>
          <p:spPr>
            <a:xfrm>
              <a:off x="7224700" y="1582025"/>
              <a:ext cx="47350" cy="47050"/>
            </a:xfrm>
            <a:custGeom>
              <a:avLst/>
              <a:gdLst/>
              <a:ahLst/>
              <a:cxnLst/>
              <a:rect l="l" t="t" r="r" b="b"/>
              <a:pathLst>
                <a:path w="1894" h="1882" extrusionOk="0">
                  <a:moveTo>
                    <a:pt x="953" y="0"/>
                  </a:moveTo>
                  <a:cubicBezTo>
                    <a:pt x="429" y="0"/>
                    <a:pt x="1" y="417"/>
                    <a:pt x="1" y="941"/>
                  </a:cubicBezTo>
                  <a:cubicBezTo>
                    <a:pt x="1" y="1453"/>
                    <a:pt x="429" y="1882"/>
                    <a:pt x="953" y="1882"/>
                  </a:cubicBezTo>
                  <a:cubicBezTo>
                    <a:pt x="1465" y="1882"/>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8"/>
            <p:cNvSpPr/>
            <p:nvPr/>
          </p:nvSpPr>
          <p:spPr>
            <a:xfrm>
              <a:off x="1013200" y="4223125"/>
              <a:ext cx="47075" cy="47350"/>
            </a:xfrm>
            <a:custGeom>
              <a:avLst/>
              <a:gdLst/>
              <a:ahLst/>
              <a:cxnLst/>
              <a:rect l="l" t="t" r="r" b="b"/>
              <a:pathLst>
                <a:path w="1883" h="1894" extrusionOk="0">
                  <a:moveTo>
                    <a:pt x="941" y="0"/>
                  </a:moveTo>
                  <a:cubicBezTo>
                    <a:pt x="418" y="0"/>
                    <a:pt x="1" y="429"/>
                    <a:pt x="1" y="953"/>
                  </a:cubicBezTo>
                  <a:cubicBezTo>
                    <a:pt x="1" y="1465"/>
                    <a:pt x="418"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8"/>
            <p:cNvSpPr/>
            <p:nvPr/>
          </p:nvSpPr>
          <p:spPr>
            <a:xfrm>
              <a:off x="6610625" y="1743350"/>
              <a:ext cx="47350" cy="47050"/>
            </a:xfrm>
            <a:custGeom>
              <a:avLst/>
              <a:gdLst/>
              <a:ahLst/>
              <a:cxnLst/>
              <a:rect l="l" t="t" r="r" b="b"/>
              <a:pathLst>
                <a:path w="1894" h="1882" extrusionOk="0">
                  <a:moveTo>
                    <a:pt x="953" y="1"/>
                  </a:moveTo>
                  <a:cubicBezTo>
                    <a:pt x="430" y="1"/>
                    <a:pt x="1" y="417"/>
                    <a:pt x="1" y="941"/>
                  </a:cubicBezTo>
                  <a:cubicBezTo>
                    <a:pt x="1" y="1453"/>
                    <a:pt x="430" y="1882"/>
                    <a:pt x="953" y="1882"/>
                  </a:cubicBezTo>
                  <a:cubicBezTo>
                    <a:pt x="1465" y="1882"/>
                    <a:pt x="1894" y="1453"/>
                    <a:pt x="1894" y="941"/>
                  </a:cubicBezTo>
                  <a:cubicBezTo>
                    <a:pt x="1894"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8"/>
            <p:cNvSpPr/>
            <p:nvPr/>
          </p:nvSpPr>
          <p:spPr>
            <a:xfrm>
              <a:off x="1173950" y="4223125"/>
              <a:ext cx="47350" cy="47350"/>
            </a:xfrm>
            <a:custGeom>
              <a:avLst/>
              <a:gdLst/>
              <a:ahLst/>
              <a:cxnLst/>
              <a:rect l="l" t="t" r="r" b="b"/>
              <a:pathLst>
                <a:path w="1894" h="1894" extrusionOk="0">
                  <a:moveTo>
                    <a:pt x="941" y="0"/>
                  </a:moveTo>
                  <a:cubicBezTo>
                    <a:pt x="429" y="0"/>
                    <a:pt x="0" y="429"/>
                    <a:pt x="0" y="953"/>
                  </a:cubicBezTo>
                  <a:cubicBezTo>
                    <a:pt x="0" y="1465"/>
                    <a:pt x="429" y="1893"/>
                    <a:pt x="941" y="1893"/>
                  </a:cubicBezTo>
                  <a:cubicBezTo>
                    <a:pt x="1465" y="1893"/>
                    <a:pt x="1893" y="1465"/>
                    <a:pt x="1893" y="953"/>
                  </a:cubicBezTo>
                  <a:cubicBezTo>
                    <a:pt x="1893"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8"/>
            <p:cNvSpPr/>
            <p:nvPr/>
          </p:nvSpPr>
          <p:spPr>
            <a:xfrm>
              <a:off x="6771675" y="1743350"/>
              <a:ext cx="47050" cy="47050"/>
            </a:xfrm>
            <a:custGeom>
              <a:avLst/>
              <a:gdLst/>
              <a:ahLst/>
              <a:cxnLst/>
              <a:rect l="l" t="t" r="r" b="b"/>
              <a:pathLst>
                <a:path w="1882" h="1882" extrusionOk="0">
                  <a:moveTo>
                    <a:pt x="941" y="1"/>
                  </a:moveTo>
                  <a:cubicBezTo>
                    <a:pt x="429" y="1"/>
                    <a:pt x="0" y="417"/>
                    <a:pt x="0" y="941"/>
                  </a:cubicBezTo>
                  <a:cubicBezTo>
                    <a:pt x="0" y="1453"/>
                    <a:pt x="429" y="1882"/>
                    <a:pt x="941" y="1882"/>
                  </a:cubicBezTo>
                  <a:cubicBezTo>
                    <a:pt x="1465" y="1882"/>
                    <a:pt x="1881" y="1453"/>
                    <a:pt x="1881" y="941"/>
                  </a:cubicBezTo>
                  <a:cubicBezTo>
                    <a:pt x="1881"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8"/>
            <p:cNvSpPr/>
            <p:nvPr/>
          </p:nvSpPr>
          <p:spPr>
            <a:xfrm>
              <a:off x="1334975" y="4223125"/>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8"/>
            <p:cNvSpPr/>
            <p:nvPr/>
          </p:nvSpPr>
          <p:spPr>
            <a:xfrm>
              <a:off x="6932700" y="1743350"/>
              <a:ext cx="47050" cy="47050"/>
            </a:xfrm>
            <a:custGeom>
              <a:avLst/>
              <a:gdLst/>
              <a:ahLst/>
              <a:cxnLst/>
              <a:rect l="l" t="t" r="r" b="b"/>
              <a:pathLst>
                <a:path w="1882" h="1882" extrusionOk="0">
                  <a:moveTo>
                    <a:pt x="941" y="1"/>
                  </a:moveTo>
                  <a:cubicBezTo>
                    <a:pt x="417" y="1"/>
                    <a:pt x="0" y="417"/>
                    <a:pt x="0" y="941"/>
                  </a:cubicBezTo>
                  <a:cubicBezTo>
                    <a:pt x="0"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8"/>
            <p:cNvSpPr/>
            <p:nvPr/>
          </p:nvSpPr>
          <p:spPr>
            <a:xfrm>
              <a:off x="1496000" y="4223125"/>
              <a:ext cx="47050" cy="47350"/>
            </a:xfrm>
            <a:custGeom>
              <a:avLst/>
              <a:gdLst/>
              <a:ahLst/>
              <a:cxnLst/>
              <a:rect l="l" t="t" r="r" b="b"/>
              <a:pathLst>
                <a:path w="1882" h="1894" extrusionOk="0">
                  <a:moveTo>
                    <a:pt x="941" y="0"/>
                  </a:moveTo>
                  <a:cubicBezTo>
                    <a:pt x="418" y="0"/>
                    <a:pt x="1" y="429"/>
                    <a:pt x="1" y="953"/>
                  </a:cubicBezTo>
                  <a:cubicBezTo>
                    <a:pt x="1" y="1465"/>
                    <a:pt x="418"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8"/>
            <p:cNvSpPr/>
            <p:nvPr/>
          </p:nvSpPr>
          <p:spPr>
            <a:xfrm>
              <a:off x="7093425" y="1743350"/>
              <a:ext cx="47075" cy="47050"/>
            </a:xfrm>
            <a:custGeom>
              <a:avLst/>
              <a:gdLst/>
              <a:ahLst/>
              <a:cxnLst/>
              <a:rect l="l" t="t" r="r" b="b"/>
              <a:pathLst>
                <a:path w="1883" h="1882" extrusionOk="0">
                  <a:moveTo>
                    <a:pt x="941" y="1"/>
                  </a:moveTo>
                  <a:cubicBezTo>
                    <a:pt x="429" y="1"/>
                    <a:pt x="1" y="417"/>
                    <a:pt x="1" y="941"/>
                  </a:cubicBezTo>
                  <a:cubicBezTo>
                    <a:pt x="1" y="1453"/>
                    <a:pt x="429"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8"/>
            <p:cNvSpPr/>
            <p:nvPr/>
          </p:nvSpPr>
          <p:spPr>
            <a:xfrm>
              <a:off x="1627275" y="4223125"/>
              <a:ext cx="47050" cy="47350"/>
            </a:xfrm>
            <a:custGeom>
              <a:avLst/>
              <a:gdLst/>
              <a:ahLst/>
              <a:cxnLst/>
              <a:rect l="l" t="t" r="r" b="b"/>
              <a:pathLst>
                <a:path w="1882" h="1894" extrusionOk="0">
                  <a:moveTo>
                    <a:pt x="941" y="0"/>
                  </a:moveTo>
                  <a:cubicBezTo>
                    <a:pt x="417" y="0"/>
                    <a:pt x="0" y="429"/>
                    <a:pt x="0" y="953"/>
                  </a:cubicBezTo>
                  <a:cubicBezTo>
                    <a:pt x="0"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8"/>
            <p:cNvSpPr/>
            <p:nvPr/>
          </p:nvSpPr>
          <p:spPr>
            <a:xfrm>
              <a:off x="7224700" y="1743350"/>
              <a:ext cx="47350" cy="47050"/>
            </a:xfrm>
            <a:custGeom>
              <a:avLst/>
              <a:gdLst/>
              <a:ahLst/>
              <a:cxnLst/>
              <a:rect l="l" t="t" r="r" b="b"/>
              <a:pathLst>
                <a:path w="1894" h="1882" extrusionOk="0">
                  <a:moveTo>
                    <a:pt x="953" y="1"/>
                  </a:moveTo>
                  <a:cubicBezTo>
                    <a:pt x="429" y="1"/>
                    <a:pt x="1" y="417"/>
                    <a:pt x="1" y="941"/>
                  </a:cubicBezTo>
                  <a:cubicBezTo>
                    <a:pt x="1" y="1453"/>
                    <a:pt x="429" y="1882"/>
                    <a:pt x="953" y="1882"/>
                  </a:cubicBezTo>
                  <a:cubicBezTo>
                    <a:pt x="1465" y="1882"/>
                    <a:pt x="1894" y="1453"/>
                    <a:pt x="1894" y="941"/>
                  </a:cubicBezTo>
                  <a:cubicBezTo>
                    <a:pt x="1894"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8"/>
            <p:cNvSpPr/>
            <p:nvPr/>
          </p:nvSpPr>
          <p:spPr>
            <a:xfrm>
              <a:off x="1013200" y="4384150"/>
              <a:ext cx="47075" cy="47050"/>
            </a:xfrm>
            <a:custGeom>
              <a:avLst/>
              <a:gdLst/>
              <a:ahLst/>
              <a:cxnLst/>
              <a:rect l="l" t="t" r="r" b="b"/>
              <a:pathLst>
                <a:path w="1883" h="1882" extrusionOk="0">
                  <a:moveTo>
                    <a:pt x="941" y="0"/>
                  </a:moveTo>
                  <a:cubicBezTo>
                    <a:pt x="418" y="0"/>
                    <a:pt x="1" y="429"/>
                    <a:pt x="1" y="941"/>
                  </a:cubicBezTo>
                  <a:cubicBezTo>
                    <a:pt x="1" y="1465"/>
                    <a:pt x="418"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8"/>
            <p:cNvSpPr/>
            <p:nvPr/>
          </p:nvSpPr>
          <p:spPr>
            <a:xfrm>
              <a:off x="6610625" y="1904075"/>
              <a:ext cx="47350" cy="47375"/>
            </a:xfrm>
            <a:custGeom>
              <a:avLst/>
              <a:gdLst/>
              <a:ahLst/>
              <a:cxnLst/>
              <a:rect l="l" t="t" r="r" b="b"/>
              <a:pathLst>
                <a:path w="1894" h="1895" extrusionOk="0">
                  <a:moveTo>
                    <a:pt x="953" y="1"/>
                  </a:moveTo>
                  <a:cubicBezTo>
                    <a:pt x="430" y="1"/>
                    <a:pt x="1" y="430"/>
                    <a:pt x="1" y="953"/>
                  </a:cubicBezTo>
                  <a:cubicBezTo>
                    <a:pt x="1" y="1465"/>
                    <a:pt x="430" y="1894"/>
                    <a:pt x="953" y="1894"/>
                  </a:cubicBezTo>
                  <a:cubicBezTo>
                    <a:pt x="1465" y="1894"/>
                    <a:pt x="1894" y="1465"/>
                    <a:pt x="1894" y="953"/>
                  </a:cubicBezTo>
                  <a:cubicBezTo>
                    <a:pt x="1894"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8"/>
            <p:cNvSpPr/>
            <p:nvPr/>
          </p:nvSpPr>
          <p:spPr>
            <a:xfrm>
              <a:off x="1173950" y="4384150"/>
              <a:ext cx="47350" cy="47050"/>
            </a:xfrm>
            <a:custGeom>
              <a:avLst/>
              <a:gdLst/>
              <a:ahLst/>
              <a:cxnLst/>
              <a:rect l="l" t="t" r="r" b="b"/>
              <a:pathLst>
                <a:path w="1894" h="1882" extrusionOk="0">
                  <a:moveTo>
                    <a:pt x="941" y="0"/>
                  </a:moveTo>
                  <a:cubicBezTo>
                    <a:pt x="429" y="0"/>
                    <a:pt x="0" y="429"/>
                    <a:pt x="0" y="941"/>
                  </a:cubicBezTo>
                  <a:cubicBezTo>
                    <a:pt x="0" y="1465"/>
                    <a:pt x="429" y="1882"/>
                    <a:pt x="941" y="1882"/>
                  </a:cubicBezTo>
                  <a:cubicBezTo>
                    <a:pt x="1465" y="1882"/>
                    <a:pt x="1893" y="1465"/>
                    <a:pt x="1893" y="941"/>
                  </a:cubicBezTo>
                  <a:cubicBezTo>
                    <a:pt x="1893"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8"/>
            <p:cNvSpPr/>
            <p:nvPr/>
          </p:nvSpPr>
          <p:spPr>
            <a:xfrm>
              <a:off x="6771675" y="1904075"/>
              <a:ext cx="47050" cy="47375"/>
            </a:xfrm>
            <a:custGeom>
              <a:avLst/>
              <a:gdLst/>
              <a:ahLst/>
              <a:cxnLst/>
              <a:rect l="l" t="t" r="r" b="b"/>
              <a:pathLst>
                <a:path w="1882" h="1895" extrusionOk="0">
                  <a:moveTo>
                    <a:pt x="941" y="1"/>
                  </a:moveTo>
                  <a:cubicBezTo>
                    <a:pt x="429" y="1"/>
                    <a:pt x="0" y="430"/>
                    <a:pt x="0" y="953"/>
                  </a:cubicBezTo>
                  <a:cubicBezTo>
                    <a:pt x="0" y="1465"/>
                    <a:pt x="429" y="1894"/>
                    <a:pt x="941" y="1894"/>
                  </a:cubicBezTo>
                  <a:cubicBezTo>
                    <a:pt x="1465" y="1894"/>
                    <a:pt x="1881" y="1465"/>
                    <a:pt x="1881" y="953"/>
                  </a:cubicBezTo>
                  <a:cubicBezTo>
                    <a:pt x="1881"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8"/>
            <p:cNvSpPr/>
            <p:nvPr/>
          </p:nvSpPr>
          <p:spPr>
            <a:xfrm>
              <a:off x="1334975" y="4384150"/>
              <a:ext cx="47050" cy="47050"/>
            </a:xfrm>
            <a:custGeom>
              <a:avLst/>
              <a:gdLst/>
              <a:ahLst/>
              <a:cxnLst/>
              <a:rect l="l" t="t" r="r" b="b"/>
              <a:pathLst>
                <a:path w="1882" h="1882" extrusionOk="0">
                  <a:moveTo>
                    <a:pt x="941" y="0"/>
                  </a:moveTo>
                  <a:cubicBezTo>
                    <a:pt x="417" y="0"/>
                    <a:pt x="1" y="429"/>
                    <a:pt x="1" y="941"/>
                  </a:cubicBezTo>
                  <a:cubicBezTo>
                    <a:pt x="1" y="1465"/>
                    <a:pt x="417" y="1882"/>
                    <a:pt x="941" y="1882"/>
                  </a:cubicBezTo>
                  <a:cubicBezTo>
                    <a:pt x="1465" y="1882"/>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8"/>
            <p:cNvSpPr/>
            <p:nvPr/>
          </p:nvSpPr>
          <p:spPr>
            <a:xfrm>
              <a:off x="6932700" y="1904075"/>
              <a:ext cx="47050" cy="47375"/>
            </a:xfrm>
            <a:custGeom>
              <a:avLst/>
              <a:gdLst/>
              <a:ahLst/>
              <a:cxnLst/>
              <a:rect l="l" t="t" r="r" b="b"/>
              <a:pathLst>
                <a:path w="1882" h="1895" extrusionOk="0">
                  <a:moveTo>
                    <a:pt x="941" y="1"/>
                  </a:moveTo>
                  <a:cubicBezTo>
                    <a:pt x="417" y="1"/>
                    <a:pt x="0" y="430"/>
                    <a:pt x="0" y="953"/>
                  </a:cubicBezTo>
                  <a:cubicBezTo>
                    <a:pt x="0" y="1465"/>
                    <a:pt x="417" y="1894"/>
                    <a:pt x="941" y="1894"/>
                  </a:cubicBezTo>
                  <a:cubicBezTo>
                    <a:pt x="1453" y="1894"/>
                    <a:pt x="1882" y="1465"/>
                    <a:pt x="1882" y="953"/>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8"/>
            <p:cNvSpPr/>
            <p:nvPr/>
          </p:nvSpPr>
          <p:spPr>
            <a:xfrm>
              <a:off x="1496000" y="4384150"/>
              <a:ext cx="47050" cy="47050"/>
            </a:xfrm>
            <a:custGeom>
              <a:avLst/>
              <a:gdLst/>
              <a:ahLst/>
              <a:cxnLst/>
              <a:rect l="l" t="t" r="r" b="b"/>
              <a:pathLst>
                <a:path w="1882" h="1882" extrusionOk="0">
                  <a:moveTo>
                    <a:pt x="941" y="0"/>
                  </a:moveTo>
                  <a:cubicBezTo>
                    <a:pt x="418" y="0"/>
                    <a:pt x="1" y="429"/>
                    <a:pt x="1" y="941"/>
                  </a:cubicBezTo>
                  <a:cubicBezTo>
                    <a:pt x="1" y="1465"/>
                    <a:pt x="418"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8"/>
            <p:cNvSpPr/>
            <p:nvPr/>
          </p:nvSpPr>
          <p:spPr>
            <a:xfrm>
              <a:off x="7093425" y="1904075"/>
              <a:ext cx="47075" cy="47375"/>
            </a:xfrm>
            <a:custGeom>
              <a:avLst/>
              <a:gdLst/>
              <a:ahLst/>
              <a:cxnLst/>
              <a:rect l="l" t="t" r="r" b="b"/>
              <a:pathLst>
                <a:path w="1883" h="1895" extrusionOk="0">
                  <a:moveTo>
                    <a:pt x="941" y="1"/>
                  </a:moveTo>
                  <a:cubicBezTo>
                    <a:pt x="429" y="1"/>
                    <a:pt x="1" y="430"/>
                    <a:pt x="1" y="953"/>
                  </a:cubicBezTo>
                  <a:cubicBezTo>
                    <a:pt x="1" y="1465"/>
                    <a:pt x="429" y="1894"/>
                    <a:pt x="941" y="1894"/>
                  </a:cubicBezTo>
                  <a:cubicBezTo>
                    <a:pt x="1465" y="1894"/>
                    <a:pt x="1882" y="1465"/>
                    <a:pt x="1882" y="953"/>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8"/>
            <p:cNvSpPr/>
            <p:nvPr/>
          </p:nvSpPr>
          <p:spPr>
            <a:xfrm>
              <a:off x="1627275" y="4384150"/>
              <a:ext cx="47050" cy="47050"/>
            </a:xfrm>
            <a:custGeom>
              <a:avLst/>
              <a:gdLst/>
              <a:ahLst/>
              <a:cxnLst/>
              <a:rect l="l" t="t" r="r" b="b"/>
              <a:pathLst>
                <a:path w="1882" h="1882" extrusionOk="0">
                  <a:moveTo>
                    <a:pt x="941" y="0"/>
                  </a:moveTo>
                  <a:cubicBezTo>
                    <a:pt x="417" y="0"/>
                    <a:pt x="0" y="429"/>
                    <a:pt x="0" y="941"/>
                  </a:cubicBezTo>
                  <a:cubicBezTo>
                    <a:pt x="0" y="1465"/>
                    <a:pt x="417"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8"/>
            <p:cNvSpPr/>
            <p:nvPr/>
          </p:nvSpPr>
          <p:spPr>
            <a:xfrm>
              <a:off x="7224700" y="1904075"/>
              <a:ext cx="47350" cy="47375"/>
            </a:xfrm>
            <a:custGeom>
              <a:avLst/>
              <a:gdLst/>
              <a:ahLst/>
              <a:cxnLst/>
              <a:rect l="l" t="t" r="r" b="b"/>
              <a:pathLst>
                <a:path w="1894" h="1895" extrusionOk="0">
                  <a:moveTo>
                    <a:pt x="953" y="1"/>
                  </a:moveTo>
                  <a:cubicBezTo>
                    <a:pt x="429" y="1"/>
                    <a:pt x="1" y="430"/>
                    <a:pt x="1" y="953"/>
                  </a:cubicBezTo>
                  <a:cubicBezTo>
                    <a:pt x="1" y="1465"/>
                    <a:pt x="429" y="1894"/>
                    <a:pt x="953" y="1894"/>
                  </a:cubicBezTo>
                  <a:cubicBezTo>
                    <a:pt x="1465" y="1894"/>
                    <a:pt x="1894" y="1465"/>
                    <a:pt x="1894" y="953"/>
                  </a:cubicBezTo>
                  <a:cubicBezTo>
                    <a:pt x="1894"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8"/>
            <p:cNvSpPr/>
            <p:nvPr/>
          </p:nvSpPr>
          <p:spPr>
            <a:xfrm>
              <a:off x="1013200" y="4545175"/>
              <a:ext cx="47075" cy="47050"/>
            </a:xfrm>
            <a:custGeom>
              <a:avLst/>
              <a:gdLst/>
              <a:ahLst/>
              <a:cxnLst/>
              <a:rect l="l" t="t" r="r" b="b"/>
              <a:pathLst>
                <a:path w="1883" h="1882" extrusionOk="0">
                  <a:moveTo>
                    <a:pt x="941" y="1"/>
                  </a:moveTo>
                  <a:cubicBezTo>
                    <a:pt x="418" y="1"/>
                    <a:pt x="1" y="417"/>
                    <a:pt x="1" y="941"/>
                  </a:cubicBezTo>
                  <a:cubicBezTo>
                    <a:pt x="1" y="1465"/>
                    <a:pt x="418"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8"/>
            <p:cNvSpPr/>
            <p:nvPr/>
          </p:nvSpPr>
          <p:spPr>
            <a:xfrm>
              <a:off x="6610625" y="2065125"/>
              <a:ext cx="47350" cy="47050"/>
            </a:xfrm>
            <a:custGeom>
              <a:avLst/>
              <a:gdLst/>
              <a:ahLst/>
              <a:cxnLst/>
              <a:rect l="l" t="t" r="r" b="b"/>
              <a:pathLst>
                <a:path w="1894" h="1882" extrusionOk="0">
                  <a:moveTo>
                    <a:pt x="953" y="0"/>
                  </a:moveTo>
                  <a:cubicBezTo>
                    <a:pt x="430" y="0"/>
                    <a:pt x="1" y="429"/>
                    <a:pt x="1" y="941"/>
                  </a:cubicBezTo>
                  <a:cubicBezTo>
                    <a:pt x="1" y="1465"/>
                    <a:pt x="430" y="1881"/>
                    <a:pt x="953" y="1881"/>
                  </a:cubicBezTo>
                  <a:cubicBezTo>
                    <a:pt x="1465" y="1881"/>
                    <a:pt x="1894" y="1465"/>
                    <a:pt x="1894" y="941"/>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8"/>
            <p:cNvSpPr/>
            <p:nvPr/>
          </p:nvSpPr>
          <p:spPr>
            <a:xfrm>
              <a:off x="1173950" y="4545175"/>
              <a:ext cx="47350" cy="47050"/>
            </a:xfrm>
            <a:custGeom>
              <a:avLst/>
              <a:gdLst/>
              <a:ahLst/>
              <a:cxnLst/>
              <a:rect l="l" t="t" r="r" b="b"/>
              <a:pathLst>
                <a:path w="1894" h="1882" extrusionOk="0">
                  <a:moveTo>
                    <a:pt x="941" y="1"/>
                  </a:moveTo>
                  <a:cubicBezTo>
                    <a:pt x="429" y="1"/>
                    <a:pt x="0" y="417"/>
                    <a:pt x="0" y="941"/>
                  </a:cubicBezTo>
                  <a:cubicBezTo>
                    <a:pt x="0" y="1465"/>
                    <a:pt x="429" y="1882"/>
                    <a:pt x="941" y="1882"/>
                  </a:cubicBezTo>
                  <a:cubicBezTo>
                    <a:pt x="1465" y="1882"/>
                    <a:pt x="1893" y="1465"/>
                    <a:pt x="1893" y="941"/>
                  </a:cubicBezTo>
                  <a:cubicBezTo>
                    <a:pt x="1893"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8"/>
            <p:cNvSpPr/>
            <p:nvPr/>
          </p:nvSpPr>
          <p:spPr>
            <a:xfrm>
              <a:off x="6771675" y="2065125"/>
              <a:ext cx="47050" cy="47050"/>
            </a:xfrm>
            <a:custGeom>
              <a:avLst/>
              <a:gdLst/>
              <a:ahLst/>
              <a:cxnLst/>
              <a:rect l="l" t="t" r="r" b="b"/>
              <a:pathLst>
                <a:path w="1882" h="1882" extrusionOk="0">
                  <a:moveTo>
                    <a:pt x="941" y="0"/>
                  </a:moveTo>
                  <a:cubicBezTo>
                    <a:pt x="429" y="0"/>
                    <a:pt x="0" y="429"/>
                    <a:pt x="0" y="941"/>
                  </a:cubicBezTo>
                  <a:cubicBezTo>
                    <a:pt x="0" y="1465"/>
                    <a:pt x="429" y="1881"/>
                    <a:pt x="941" y="1881"/>
                  </a:cubicBezTo>
                  <a:cubicBezTo>
                    <a:pt x="1465" y="1881"/>
                    <a:pt x="1881" y="1465"/>
                    <a:pt x="1881" y="941"/>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8"/>
            <p:cNvSpPr/>
            <p:nvPr/>
          </p:nvSpPr>
          <p:spPr>
            <a:xfrm>
              <a:off x="1334975" y="4545175"/>
              <a:ext cx="47050" cy="47050"/>
            </a:xfrm>
            <a:custGeom>
              <a:avLst/>
              <a:gdLst/>
              <a:ahLst/>
              <a:cxnLst/>
              <a:rect l="l" t="t" r="r" b="b"/>
              <a:pathLst>
                <a:path w="1882" h="1882" extrusionOk="0">
                  <a:moveTo>
                    <a:pt x="941" y="1"/>
                  </a:moveTo>
                  <a:cubicBezTo>
                    <a:pt x="417" y="1"/>
                    <a:pt x="1" y="417"/>
                    <a:pt x="1" y="941"/>
                  </a:cubicBezTo>
                  <a:cubicBezTo>
                    <a:pt x="1" y="1465"/>
                    <a:pt x="417" y="1882"/>
                    <a:pt x="941" y="1882"/>
                  </a:cubicBezTo>
                  <a:cubicBezTo>
                    <a:pt x="1465" y="1882"/>
                    <a:pt x="1882" y="1465"/>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8"/>
            <p:cNvSpPr/>
            <p:nvPr/>
          </p:nvSpPr>
          <p:spPr>
            <a:xfrm>
              <a:off x="6932700" y="2065125"/>
              <a:ext cx="47050" cy="47050"/>
            </a:xfrm>
            <a:custGeom>
              <a:avLst/>
              <a:gdLst/>
              <a:ahLst/>
              <a:cxnLst/>
              <a:rect l="l" t="t" r="r" b="b"/>
              <a:pathLst>
                <a:path w="1882" h="1882" extrusionOk="0">
                  <a:moveTo>
                    <a:pt x="941" y="0"/>
                  </a:moveTo>
                  <a:cubicBezTo>
                    <a:pt x="417" y="0"/>
                    <a:pt x="0" y="429"/>
                    <a:pt x="0" y="941"/>
                  </a:cubicBezTo>
                  <a:cubicBezTo>
                    <a:pt x="0" y="1465"/>
                    <a:pt x="417" y="1881"/>
                    <a:pt x="941" y="1881"/>
                  </a:cubicBezTo>
                  <a:cubicBezTo>
                    <a:pt x="1453" y="1881"/>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8"/>
            <p:cNvSpPr/>
            <p:nvPr/>
          </p:nvSpPr>
          <p:spPr>
            <a:xfrm>
              <a:off x="1496000" y="4545175"/>
              <a:ext cx="47050" cy="47050"/>
            </a:xfrm>
            <a:custGeom>
              <a:avLst/>
              <a:gdLst/>
              <a:ahLst/>
              <a:cxnLst/>
              <a:rect l="l" t="t" r="r" b="b"/>
              <a:pathLst>
                <a:path w="1882" h="1882" extrusionOk="0">
                  <a:moveTo>
                    <a:pt x="941" y="1"/>
                  </a:moveTo>
                  <a:cubicBezTo>
                    <a:pt x="418" y="1"/>
                    <a:pt x="1" y="417"/>
                    <a:pt x="1" y="941"/>
                  </a:cubicBezTo>
                  <a:cubicBezTo>
                    <a:pt x="1" y="1465"/>
                    <a:pt x="418"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8"/>
            <p:cNvSpPr/>
            <p:nvPr/>
          </p:nvSpPr>
          <p:spPr>
            <a:xfrm>
              <a:off x="7093425" y="2065125"/>
              <a:ext cx="47075" cy="47050"/>
            </a:xfrm>
            <a:custGeom>
              <a:avLst/>
              <a:gdLst/>
              <a:ahLst/>
              <a:cxnLst/>
              <a:rect l="l" t="t" r="r" b="b"/>
              <a:pathLst>
                <a:path w="1883" h="1882" extrusionOk="0">
                  <a:moveTo>
                    <a:pt x="941" y="0"/>
                  </a:moveTo>
                  <a:cubicBezTo>
                    <a:pt x="429" y="0"/>
                    <a:pt x="1" y="429"/>
                    <a:pt x="1" y="941"/>
                  </a:cubicBezTo>
                  <a:cubicBezTo>
                    <a:pt x="1" y="1465"/>
                    <a:pt x="429" y="1881"/>
                    <a:pt x="941" y="1881"/>
                  </a:cubicBezTo>
                  <a:cubicBezTo>
                    <a:pt x="1465" y="1881"/>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8"/>
            <p:cNvSpPr/>
            <p:nvPr/>
          </p:nvSpPr>
          <p:spPr>
            <a:xfrm>
              <a:off x="1627275" y="4545175"/>
              <a:ext cx="47050" cy="47050"/>
            </a:xfrm>
            <a:custGeom>
              <a:avLst/>
              <a:gdLst/>
              <a:ahLst/>
              <a:cxnLst/>
              <a:rect l="l" t="t" r="r" b="b"/>
              <a:pathLst>
                <a:path w="1882" h="1882" extrusionOk="0">
                  <a:moveTo>
                    <a:pt x="941" y="1"/>
                  </a:moveTo>
                  <a:cubicBezTo>
                    <a:pt x="417" y="1"/>
                    <a:pt x="0" y="417"/>
                    <a:pt x="0" y="941"/>
                  </a:cubicBezTo>
                  <a:cubicBezTo>
                    <a:pt x="0" y="1465"/>
                    <a:pt x="417"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8"/>
            <p:cNvSpPr/>
            <p:nvPr/>
          </p:nvSpPr>
          <p:spPr>
            <a:xfrm>
              <a:off x="7224700" y="2065125"/>
              <a:ext cx="47350" cy="47050"/>
            </a:xfrm>
            <a:custGeom>
              <a:avLst/>
              <a:gdLst/>
              <a:ahLst/>
              <a:cxnLst/>
              <a:rect l="l" t="t" r="r" b="b"/>
              <a:pathLst>
                <a:path w="1894" h="1882" extrusionOk="0">
                  <a:moveTo>
                    <a:pt x="953" y="0"/>
                  </a:moveTo>
                  <a:cubicBezTo>
                    <a:pt x="429" y="0"/>
                    <a:pt x="1" y="429"/>
                    <a:pt x="1" y="941"/>
                  </a:cubicBezTo>
                  <a:cubicBezTo>
                    <a:pt x="1" y="1465"/>
                    <a:pt x="429" y="1881"/>
                    <a:pt x="953" y="1881"/>
                  </a:cubicBezTo>
                  <a:cubicBezTo>
                    <a:pt x="1465" y="1881"/>
                    <a:pt x="1894" y="1465"/>
                    <a:pt x="1894" y="941"/>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8"/>
            <p:cNvSpPr/>
            <p:nvPr/>
          </p:nvSpPr>
          <p:spPr>
            <a:xfrm>
              <a:off x="1013200" y="4706200"/>
              <a:ext cx="47075" cy="47075"/>
            </a:xfrm>
            <a:custGeom>
              <a:avLst/>
              <a:gdLst/>
              <a:ahLst/>
              <a:cxnLst/>
              <a:rect l="l" t="t" r="r" b="b"/>
              <a:pathLst>
                <a:path w="1883" h="1883" extrusionOk="0">
                  <a:moveTo>
                    <a:pt x="941" y="1"/>
                  </a:moveTo>
                  <a:cubicBezTo>
                    <a:pt x="418" y="1"/>
                    <a:pt x="1" y="418"/>
                    <a:pt x="1" y="942"/>
                  </a:cubicBezTo>
                  <a:cubicBezTo>
                    <a:pt x="1" y="1465"/>
                    <a:pt x="418"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8"/>
            <p:cNvSpPr/>
            <p:nvPr/>
          </p:nvSpPr>
          <p:spPr>
            <a:xfrm>
              <a:off x="6610625" y="2226150"/>
              <a:ext cx="47350" cy="47050"/>
            </a:xfrm>
            <a:custGeom>
              <a:avLst/>
              <a:gdLst/>
              <a:ahLst/>
              <a:cxnLst/>
              <a:rect l="l" t="t" r="r" b="b"/>
              <a:pathLst>
                <a:path w="1894" h="1882" extrusionOk="0">
                  <a:moveTo>
                    <a:pt x="953" y="0"/>
                  </a:moveTo>
                  <a:cubicBezTo>
                    <a:pt x="430" y="0"/>
                    <a:pt x="1" y="417"/>
                    <a:pt x="1" y="941"/>
                  </a:cubicBezTo>
                  <a:cubicBezTo>
                    <a:pt x="1" y="1465"/>
                    <a:pt x="430" y="1882"/>
                    <a:pt x="953" y="1882"/>
                  </a:cubicBezTo>
                  <a:cubicBezTo>
                    <a:pt x="1465" y="1882"/>
                    <a:pt x="1894" y="1465"/>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8"/>
            <p:cNvSpPr/>
            <p:nvPr/>
          </p:nvSpPr>
          <p:spPr>
            <a:xfrm>
              <a:off x="1173950" y="4706200"/>
              <a:ext cx="47350" cy="47075"/>
            </a:xfrm>
            <a:custGeom>
              <a:avLst/>
              <a:gdLst/>
              <a:ahLst/>
              <a:cxnLst/>
              <a:rect l="l" t="t" r="r" b="b"/>
              <a:pathLst>
                <a:path w="1894" h="1883" extrusionOk="0">
                  <a:moveTo>
                    <a:pt x="941" y="1"/>
                  </a:moveTo>
                  <a:cubicBezTo>
                    <a:pt x="429" y="1"/>
                    <a:pt x="0" y="418"/>
                    <a:pt x="0" y="942"/>
                  </a:cubicBezTo>
                  <a:cubicBezTo>
                    <a:pt x="0" y="1465"/>
                    <a:pt x="429" y="1882"/>
                    <a:pt x="941" y="1882"/>
                  </a:cubicBezTo>
                  <a:cubicBezTo>
                    <a:pt x="1465" y="1882"/>
                    <a:pt x="1893" y="1465"/>
                    <a:pt x="1893" y="942"/>
                  </a:cubicBezTo>
                  <a:cubicBezTo>
                    <a:pt x="1893"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8"/>
            <p:cNvSpPr/>
            <p:nvPr/>
          </p:nvSpPr>
          <p:spPr>
            <a:xfrm>
              <a:off x="6771675" y="2226150"/>
              <a:ext cx="47050" cy="47050"/>
            </a:xfrm>
            <a:custGeom>
              <a:avLst/>
              <a:gdLst/>
              <a:ahLst/>
              <a:cxnLst/>
              <a:rect l="l" t="t" r="r" b="b"/>
              <a:pathLst>
                <a:path w="1882" h="1882" extrusionOk="0">
                  <a:moveTo>
                    <a:pt x="941" y="0"/>
                  </a:moveTo>
                  <a:cubicBezTo>
                    <a:pt x="429" y="0"/>
                    <a:pt x="0" y="417"/>
                    <a:pt x="0" y="941"/>
                  </a:cubicBezTo>
                  <a:cubicBezTo>
                    <a:pt x="0" y="1465"/>
                    <a:pt x="429" y="1882"/>
                    <a:pt x="941" y="1882"/>
                  </a:cubicBezTo>
                  <a:cubicBezTo>
                    <a:pt x="1465" y="1882"/>
                    <a:pt x="1881" y="1465"/>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8"/>
            <p:cNvSpPr/>
            <p:nvPr/>
          </p:nvSpPr>
          <p:spPr>
            <a:xfrm>
              <a:off x="1334975" y="4706200"/>
              <a:ext cx="47050" cy="47075"/>
            </a:xfrm>
            <a:custGeom>
              <a:avLst/>
              <a:gdLst/>
              <a:ahLst/>
              <a:cxnLst/>
              <a:rect l="l" t="t" r="r" b="b"/>
              <a:pathLst>
                <a:path w="1882" h="1883" extrusionOk="0">
                  <a:moveTo>
                    <a:pt x="941" y="1"/>
                  </a:moveTo>
                  <a:cubicBezTo>
                    <a:pt x="417" y="1"/>
                    <a:pt x="1" y="418"/>
                    <a:pt x="1" y="942"/>
                  </a:cubicBezTo>
                  <a:cubicBezTo>
                    <a:pt x="1" y="1465"/>
                    <a:pt x="417" y="1882"/>
                    <a:pt x="941" y="1882"/>
                  </a:cubicBezTo>
                  <a:cubicBezTo>
                    <a:pt x="1465" y="1882"/>
                    <a:pt x="1882" y="1465"/>
                    <a:pt x="1882" y="942"/>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8"/>
            <p:cNvSpPr/>
            <p:nvPr/>
          </p:nvSpPr>
          <p:spPr>
            <a:xfrm>
              <a:off x="6932700" y="2226150"/>
              <a:ext cx="47050" cy="47050"/>
            </a:xfrm>
            <a:custGeom>
              <a:avLst/>
              <a:gdLst/>
              <a:ahLst/>
              <a:cxnLst/>
              <a:rect l="l" t="t" r="r" b="b"/>
              <a:pathLst>
                <a:path w="1882" h="1882" extrusionOk="0">
                  <a:moveTo>
                    <a:pt x="941" y="0"/>
                  </a:moveTo>
                  <a:cubicBezTo>
                    <a:pt x="417" y="0"/>
                    <a:pt x="0" y="417"/>
                    <a:pt x="0" y="941"/>
                  </a:cubicBezTo>
                  <a:cubicBezTo>
                    <a:pt x="0"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8"/>
            <p:cNvSpPr/>
            <p:nvPr/>
          </p:nvSpPr>
          <p:spPr>
            <a:xfrm>
              <a:off x="1496000" y="4706200"/>
              <a:ext cx="47050" cy="47075"/>
            </a:xfrm>
            <a:custGeom>
              <a:avLst/>
              <a:gdLst/>
              <a:ahLst/>
              <a:cxnLst/>
              <a:rect l="l" t="t" r="r" b="b"/>
              <a:pathLst>
                <a:path w="1882" h="1883" extrusionOk="0">
                  <a:moveTo>
                    <a:pt x="941" y="1"/>
                  </a:moveTo>
                  <a:cubicBezTo>
                    <a:pt x="418" y="1"/>
                    <a:pt x="1" y="418"/>
                    <a:pt x="1" y="942"/>
                  </a:cubicBezTo>
                  <a:cubicBezTo>
                    <a:pt x="1" y="1465"/>
                    <a:pt x="418"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8"/>
            <p:cNvSpPr/>
            <p:nvPr/>
          </p:nvSpPr>
          <p:spPr>
            <a:xfrm>
              <a:off x="7093425" y="2226150"/>
              <a:ext cx="47075" cy="47050"/>
            </a:xfrm>
            <a:custGeom>
              <a:avLst/>
              <a:gdLst/>
              <a:ahLst/>
              <a:cxnLst/>
              <a:rect l="l" t="t" r="r" b="b"/>
              <a:pathLst>
                <a:path w="1883" h="1882" extrusionOk="0">
                  <a:moveTo>
                    <a:pt x="941" y="0"/>
                  </a:moveTo>
                  <a:cubicBezTo>
                    <a:pt x="429" y="0"/>
                    <a:pt x="1" y="417"/>
                    <a:pt x="1" y="941"/>
                  </a:cubicBezTo>
                  <a:cubicBezTo>
                    <a:pt x="1" y="1465"/>
                    <a:pt x="429"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8"/>
            <p:cNvSpPr/>
            <p:nvPr/>
          </p:nvSpPr>
          <p:spPr>
            <a:xfrm>
              <a:off x="1627275" y="4706200"/>
              <a:ext cx="47050" cy="47075"/>
            </a:xfrm>
            <a:custGeom>
              <a:avLst/>
              <a:gdLst/>
              <a:ahLst/>
              <a:cxnLst/>
              <a:rect l="l" t="t" r="r" b="b"/>
              <a:pathLst>
                <a:path w="1882" h="1883" extrusionOk="0">
                  <a:moveTo>
                    <a:pt x="941" y="1"/>
                  </a:moveTo>
                  <a:cubicBezTo>
                    <a:pt x="417" y="1"/>
                    <a:pt x="0" y="418"/>
                    <a:pt x="0" y="942"/>
                  </a:cubicBezTo>
                  <a:cubicBezTo>
                    <a:pt x="0" y="1465"/>
                    <a:pt x="417"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8"/>
            <p:cNvSpPr/>
            <p:nvPr/>
          </p:nvSpPr>
          <p:spPr>
            <a:xfrm>
              <a:off x="7224700" y="2226150"/>
              <a:ext cx="47350" cy="47050"/>
            </a:xfrm>
            <a:custGeom>
              <a:avLst/>
              <a:gdLst/>
              <a:ahLst/>
              <a:cxnLst/>
              <a:rect l="l" t="t" r="r" b="b"/>
              <a:pathLst>
                <a:path w="1894" h="1882" extrusionOk="0">
                  <a:moveTo>
                    <a:pt x="953" y="0"/>
                  </a:moveTo>
                  <a:cubicBezTo>
                    <a:pt x="429" y="0"/>
                    <a:pt x="1" y="417"/>
                    <a:pt x="1" y="941"/>
                  </a:cubicBezTo>
                  <a:cubicBezTo>
                    <a:pt x="1" y="1465"/>
                    <a:pt x="429" y="1882"/>
                    <a:pt x="953" y="1882"/>
                  </a:cubicBezTo>
                  <a:cubicBezTo>
                    <a:pt x="1465" y="1882"/>
                    <a:pt x="1894" y="1465"/>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8"/>
            <p:cNvSpPr/>
            <p:nvPr/>
          </p:nvSpPr>
          <p:spPr>
            <a:xfrm>
              <a:off x="369375" y="3417950"/>
              <a:ext cx="47050" cy="47075"/>
            </a:xfrm>
            <a:custGeom>
              <a:avLst/>
              <a:gdLst/>
              <a:ahLst/>
              <a:cxnLst/>
              <a:rect l="l" t="t" r="r" b="b"/>
              <a:pathLst>
                <a:path w="1882" h="1883" extrusionOk="0">
                  <a:moveTo>
                    <a:pt x="941" y="1"/>
                  </a:moveTo>
                  <a:cubicBezTo>
                    <a:pt x="417" y="1"/>
                    <a:pt x="1" y="430"/>
                    <a:pt x="1" y="941"/>
                  </a:cubicBezTo>
                  <a:cubicBezTo>
                    <a:pt x="1" y="1465"/>
                    <a:pt x="417" y="1882"/>
                    <a:pt x="941" y="1882"/>
                  </a:cubicBezTo>
                  <a:cubicBezTo>
                    <a:pt x="1465" y="1882"/>
                    <a:pt x="1882" y="1465"/>
                    <a:pt x="1882" y="941"/>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8"/>
            <p:cNvSpPr/>
            <p:nvPr/>
          </p:nvSpPr>
          <p:spPr>
            <a:xfrm>
              <a:off x="5967100" y="937900"/>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8"/>
            <p:cNvSpPr/>
            <p:nvPr/>
          </p:nvSpPr>
          <p:spPr>
            <a:xfrm>
              <a:off x="530125" y="3417950"/>
              <a:ext cx="47350" cy="47075"/>
            </a:xfrm>
            <a:custGeom>
              <a:avLst/>
              <a:gdLst/>
              <a:ahLst/>
              <a:cxnLst/>
              <a:rect l="l" t="t" r="r" b="b"/>
              <a:pathLst>
                <a:path w="1894" h="1883" extrusionOk="0">
                  <a:moveTo>
                    <a:pt x="953" y="1"/>
                  </a:moveTo>
                  <a:cubicBezTo>
                    <a:pt x="429" y="1"/>
                    <a:pt x="0" y="430"/>
                    <a:pt x="0" y="941"/>
                  </a:cubicBezTo>
                  <a:cubicBezTo>
                    <a:pt x="0" y="1465"/>
                    <a:pt x="429" y="1882"/>
                    <a:pt x="953" y="1882"/>
                  </a:cubicBezTo>
                  <a:cubicBezTo>
                    <a:pt x="1465" y="1882"/>
                    <a:pt x="1893" y="1465"/>
                    <a:pt x="1893" y="941"/>
                  </a:cubicBezTo>
                  <a:cubicBezTo>
                    <a:pt x="1893"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8"/>
            <p:cNvSpPr/>
            <p:nvPr/>
          </p:nvSpPr>
          <p:spPr>
            <a:xfrm>
              <a:off x="6127825" y="937900"/>
              <a:ext cx="47075" cy="47350"/>
            </a:xfrm>
            <a:custGeom>
              <a:avLst/>
              <a:gdLst/>
              <a:ahLst/>
              <a:cxnLst/>
              <a:rect l="l" t="t" r="r" b="b"/>
              <a:pathLst>
                <a:path w="1883" h="1894" extrusionOk="0">
                  <a:moveTo>
                    <a:pt x="942" y="0"/>
                  </a:moveTo>
                  <a:cubicBezTo>
                    <a:pt x="430" y="0"/>
                    <a:pt x="1" y="429"/>
                    <a:pt x="1" y="953"/>
                  </a:cubicBezTo>
                  <a:cubicBezTo>
                    <a:pt x="1" y="1465"/>
                    <a:pt x="430" y="1893"/>
                    <a:pt x="942" y="1893"/>
                  </a:cubicBezTo>
                  <a:cubicBezTo>
                    <a:pt x="1465" y="1893"/>
                    <a:pt x="1882" y="1465"/>
                    <a:pt x="1882" y="953"/>
                  </a:cubicBezTo>
                  <a:cubicBezTo>
                    <a:pt x="1882" y="429"/>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8"/>
            <p:cNvSpPr/>
            <p:nvPr/>
          </p:nvSpPr>
          <p:spPr>
            <a:xfrm>
              <a:off x="691150" y="3417950"/>
              <a:ext cx="47050" cy="47075"/>
            </a:xfrm>
            <a:custGeom>
              <a:avLst/>
              <a:gdLst/>
              <a:ahLst/>
              <a:cxnLst/>
              <a:rect l="l" t="t" r="r" b="b"/>
              <a:pathLst>
                <a:path w="1882" h="1883" extrusionOk="0">
                  <a:moveTo>
                    <a:pt x="941" y="1"/>
                  </a:moveTo>
                  <a:cubicBezTo>
                    <a:pt x="429" y="1"/>
                    <a:pt x="0" y="430"/>
                    <a:pt x="0" y="941"/>
                  </a:cubicBezTo>
                  <a:cubicBezTo>
                    <a:pt x="0" y="1465"/>
                    <a:pt x="429" y="1882"/>
                    <a:pt x="941" y="1882"/>
                  </a:cubicBezTo>
                  <a:cubicBezTo>
                    <a:pt x="1465" y="1882"/>
                    <a:pt x="1882" y="1465"/>
                    <a:pt x="1882" y="941"/>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8"/>
            <p:cNvSpPr/>
            <p:nvPr/>
          </p:nvSpPr>
          <p:spPr>
            <a:xfrm>
              <a:off x="6288875" y="937900"/>
              <a:ext cx="47050" cy="47350"/>
            </a:xfrm>
            <a:custGeom>
              <a:avLst/>
              <a:gdLst/>
              <a:ahLst/>
              <a:cxnLst/>
              <a:rect l="l" t="t" r="r" b="b"/>
              <a:pathLst>
                <a:path w="1882" h="1894" extrusionOk="0">
                  <a:moveTo>
                    <a:pt x="941" y="0"/>
                  </a:moveTo>
                  <a:cubicBezTo>
                    <a:pt x="417" y="0"/>
                    <a:pt x="0" y="429"/>
                    <a:pt x="0" y="953"/>
                  </a:cubicBezTo>
                  <a:cubicBezTo>
                    <a:pt x="0" y="1465"/>
                    <a:pt x="417" y="1893"/>
                    <a:pt x="941" y="1893"/>
                  </a:cubicBezTo>
                  <a:cubicBezTo>
                    <a:pt x="1465" y="1893"/>
                    <a:pt x="1881" y="1465"/>
                    <a:pt x="1881" y="953"/>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8"/>
            <p:cNvSpPr/>
            <p:nvPr/>
          </p:nvSpPr>
          <p:spPr>
            <a:xfrm>
              <a:off x="852175" y="3417950"/>
              <a:ext cx="47050" cy="47075"/>
            </a:xfrm>
            <a:custGeom>
              <a:avLst/>
              <a:gdLst/>
              <a:ahLst/>
              <a:cxnLst/>
              <a:rect l="l" t="t" r="r" b="b"/>
              <a:pathLst>
                <a:path w="1882" h="1883" extrusionOk="0">
                  <a:moveTo>
                    <a:pt x="941" y="1"/>
                  </a:moveTo>
                  <a:cubicBezTo>
                    <a:pt x="417" y="1"/>
                    <a:pt x="1" y="430"/>
                    <a:pt x="1" y="941"/>
                  </a:cubicBezTo>
                  <a:cubicBezTo>
                    <a:pt x="1" y="1465"/>
                    <a:pt x="417"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8"/>
            <p:cNvSpPr/>
            <p:nvPr/>
          </p:nvSpPr>
          <p:spPr>
            <a:xfrm>
              <a:off x="6449600" y="937900"/>
              <a:ext cx="47350" cy="47350"/>
            </a:xfrm>
            <a:custGeom>
              <a:avLst/>
              <a:gdLst/>
              <a:ahLst/>
              <a:cxnLst/>
              <a:rect l="l" t="t" r="r" b="b"/>
              <a:pathLst>
                <a:path w="1894" h="1894" extrusionOk="0">
                  <a:moveTo>
                    <a:pt x="953" y="0"/>
                  </a:moveTo>
                  <a:cubicBezTo>
                    <a:pt x="429" y="0"/>
                    <a:pt x="1" y="429"/>
                    <a:pt x="1" y="953"/>
                  </a:cubicBezTo>
                  <a:cubicBezTo>
                    <a:pt x="1" y="1465"/>
                    <a:pt x="429" y="1893"/>
                    <a:pt x="953" y="1893"/>
                  </a:cubicBezTo>
                  <a:cubicBezTo>
                    <a:pt x="1465" y="1893"/>
                    <a:pt x="1894" y="1465"/>
                    <a:pt x="1894" y="953"/>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8"/>
            <p:cNvSpPr/>
            <p:nvPr/>
          </p:nvSpPr>
          <p:spPr>
            <a:xfrm>
              <a:off x="369375" y="3579000"/>
              <a:ext cx="47050" cy="47050"/>
            </a:xfrm>
            <a:custGeom>
              <a:avLst/>
              <a:gdLst/>
              <a:ahLst/>
              <a:cxnLst/>
              <a:rect l="l" t="t" r="r" b="b"/>
              <a:pathLst>
                <a:path w="1882" h="1882" extrusionOk="0">
                  <a:moveTo>
                    <a:pt x="941" y="0"/>
                  </a:moveTo>
                  <a:cubicBezTo>
                    <a:pt x="417" y="0"/>
                    <a:pt x="1" y="417"/>
                    <a:pt x="1" y="941"/>
                  </a:cubicBezTo>
                  <a:cubicBezTo>
                    <a:pt x="1" y="1465"/>
                    <a:pt x="417" y="1881"/>
                    <a:pt x="941" y="1881"/>
                  </a:cubicBezTo>
                  <a:cubicBezTo>
                    <a:pt x="1465" y="1881"/>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8"/>
            <p:cNvSpPr/>
            <p:nvPr/>
          </p:nvSpPr>
          <p:spPr>
            <a:xfrm>
              <a:off x="5967100" y="1098925"/>
              <a:ext cx="47050" cy="47050"/>
            </a:xfrm>
            <a:custGeom>
              <a:avLst/>
              <a:gdLst/>
              <a:ahLst/>
              <a:cxnLst/>
              <a:rect l="l" t="t" r="r" b="b"/>
              <a:pathLst>
                <a:path w="1882" h="1882" extrusionOk="0">
                  <a:moveTo>
                    <a:pt x="941" y="1"/>
                  </a:moveTo>
                  <a:cubicBezTo>
                    <a:pt x="417" y="1"/>
                    <a:pt x="1" y="429"/>
                    <a:pt x="1" y="941"/>
                  </a:cubicBezTo>
                  <a:cubicBezTo>
                    <a:pt x="1" y="1465"/>
                    <a:pt x="417" y="1882"/>
                    <a:pt x="941" y="1882"/>
                  </a:cubicBezTo>
                  <a:cubicBezTo>
                    <a:pt x="1453" y="1882"/>
                    <a:pt x="1882" y="1465"/>
                    <a:pt x="1882" y="941"/>
                  </a:cubicBezTo>
                  <a:cubicBezTo>
                    <a:pt x="1882" y="429"/>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8"/>
            <p:cNvSpPr/>
            <p:nvPr/>
          </p:nvSpPr>
          <p:spPr>
            <a:xfrm>
              <a:off x="530125" y="3579000"/>
              <a:ext cx="47350" cy="47050"/>
            </a:xfrm>
            <a:custGeom>
              <a:avLst/>
              <a:gdLst/>
              <a:ahLst/>
              <a:cxnLst/>
              <a:rect l="l" t="t" r="r" b="b"/>
              <a:pathLst>
                <a:path w="1894" h="1882" extrusionOk="0">
                  <a:moveTo>
                    <a:pt x="953" y="0"/>
                  </a:moveTo>
                  <a:cubicBezTo>
                    <a:pt x="429" y="0"/>
                    <a:pt x="0" y="417"/>
                    <a:pt x="0" y="941"/>
                  </a:cubicBezTo>
                  <a:cubicBezTo>
                    <a:pt x="0" y="1465"/>
                    <a:pt x="429" y="1881"/>
                    <a:pt x="953" y="1881"/>
                  </a:cubicBezTo>
                  <a:cubicBezTo>
                    <a:pt x="1465" y="1881"/>
                    <a:pt x="1893" y="1465"/>
                    <a:pt x="1893" y="941"/>
                  </a:cubicBezTo>
                  <a:cubicBezTo>
                    <a:pt x="1893"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8"/>
            <p:cNvSpPr/>
            <p:nvPr/>
          </p:nvSpPr>
          <p:spPr>
            <a:xfrm>
              <a:off x="6127825" y="1098925"/>
              <a:ext cx="47075" cy="47050"/>
            </a:xfrm>
            <a:custGeom>
              <a:avLst/>
              <a:gdLst/>
              <a:ahLst/>
              <a:cxnLst/>
              <a:rect l="l" t="t" r="r" b="b"/>
              <a:pathLst>
                <a:path w="1883" h="1882" extrusionOk="0">
                  <a:moveTo>
                    <a:pt x="942" y="1"/>
                  </a:moveTo>
                  <a:cubicBezTo>
                    <a:pt x="430" y="1"/>
                    <a:pt x="1" y="429"/>
                    <a:pt x="1" y="941"/>
                  </a:cubicBezTo>
                  <a:cubicBezTo>
                    <a:pt x="1" y="1465"/>
                    <a:pt x="430" y="1882"/>
                    <a:pt x="942" y="1882"/>
                  </a:cubicBezTo>
                  <a:cubicBezTo>
                    <a:pt x="1465" y="1882"/>
                    <a:pt x="1882" y="1465"/>
                    <a:pt x="1882" y="941"/>
                  </a:cubicBezTo>
                  <a:cubicBezTo>
                    <a:pt x="1882" y="429"/>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8"/>
            <p:cNvSpPr/>
            <p:nvPr/>
          </p:nvSpPr>
          <p:spPr>
            <a:xfrm>
              <a:off x="691150" y="3579000"/>
              <a:ext cx="47050" cy="47050"/>
            </a:xfrm>
            <a:custGeom>
              <a:avLst/>
              <a:gdLst/>
              <a:ahLst/>
              <a:cxnLst/>
              <a:rect l="l" t="t" r="r" b="b"/>
              <a:pathLst>
                <a:path w="1882" h="1882" extrusionOk="0">
                  <a:moveTo>
                    <a:pt x="941" y="0"/>
                  </a:moveTo>
                  <a:cubicBezTo>
                    <a:pt x="429" y="0"/>
                    <a:pt x="0" y="417"/>
                    <a:pt x="0" y="941"/>
                  </a:cubicBezTo>
                  <a:cubicBezTo>
                    <a:pt x="0" y="1465"/>
                    <a:pt x="429" y="1881"/>
                    <a:pt x="941" y="1881"/>
                  </a:cubicBezTo>
                  <a:cubicBezTo>
                    <a:pt x="1465" y="1881"/>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8"/>
            <p:cNvSpPr/>
            <p:nvPr/>
          </p:nvSpPr>
          <p:spPr>
            <a:xfrm>
              <a:off x="6288875" y="1098925"/>
              <a:ext cx="47050" cy="47050"/>
            </a:xfrm>
            <a:custGeom>
              <a:avLst/>
              <a:gdLst/>
              <a:ahLst/>
              <a:cxnLst/>
              <a:rect l="l" t="t" r="r" b="b"/>
              <a:pathLst>
                <a:path w="1882" h="1882" extrusionOk="0">
                  <a:moveTo>
                    <a:pt x="941" y="1"/>
                  </a:moveTo>
                  <a:cubicBezTo>
                    <a:pt x="417" y="1"/>
                    <a:pt x="0" y="429"/>
                    <a:pt x="0" y="941"/>
                  </a:cubicBezTo>
                  <a:cubicBezTo>
                    <a:pt x="0" y="1465"/>
                    <a:pt x="417" y="1882"/>
                    <a:pt x="941" y="1882"/>
                  </a:cubicBezTo>
                  <a:cubicBezTo>
                    <a:pt x="1465" y="1882"/>
                    <a:pt x="1881" y="1465"/>
                    <a:pt x="1881" y="941"/>
                  </a:cubicBezTo>
                  <a:cubicBezTo>
                    <a:pt x="1881" y="429"/>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8"/>
            <p:cNvSpPr/>
            <p:nvPr/>
          </p:nvSpPr>
          <p:spPr>
            <a:xfrm>
              <a:off x="852175" y="3579000"/>
              <a:ext cx="47050" cy="47050"/>
            </a:xfrm>
            <a:custGeom>
              <a:avLst/>
              <a:gdLst/>
              <a:ahLst/>
              <a:cxnLst/>
              <a:rect l="l" t="t" r="r" b="b"/>
              <a:pathLst>
                <a:path w="1882" h="1882" extrusionOk="0">
                  <a:moveTo>
                    <a:pt x="941" y="0"/>
                  </a:moveTo>
                  <a:cubicBezTo>
                    <a:pt x="417" y="0"/>
                    <a:pt x="1" y="417"/>
                    <a:pt x="1" y="941"/>
                  </a:cubicBezTo>
                  <a:cubicBezTo>
                    <a:pt x="1" y="1465"/>
                    <a:pt x="417"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8"/>
            <p:cNvSpPr/>
            <p:nvPr/>
          </p:nvSpPr>
          <p:spPr>
            <a:xfrm>
              <a:off x="6449600" y="1098925"/>
              <a:ext cx="47350" cy="47050"/>
            </a:xfrm>
            <a:custGeom>
              <a:avLst/>
              <a:gdLst/>
              <a:ahLst/>
              <a:cxnLst/>
              <a:rect l="l" t="t" r="r" b="b"/>
              <a:pathLst>
                <a:path w="1894" h="1882" extrusionOk="0">
                  <a:moveTo>
                    <a:pt x="953" y="1"/>
                  </a:moveTo>
                  <a:cubicBezTo>
                    <a:pt x="429" y="1"/>
                    <a:pt x="1" y="429"/>
                    <a:pt x="1" y="941"/>
                  </a:cubicBezTo>
                  <a:cubicBezTo>
                    <a:pt x="1" y="1465"/>
                    <a:pt x="429" y="1882"/>
                    <a:pt x="953" y="1882"/>
                  </a:cubicBezTo>
                  <a:cubicBezTo>
                    <a:pt x="1465" y="1882"/>
                    <a:pt x="1894" y="1465"/>
                    <a:pt x="1894" y="941"/>
                  </a:cubicBezTo>
                  <a:cubicBezTo>
                    <a:pt x="1894" y="429"/>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8"/>
            <p:cNvSpPr/>
            <p:nvPr/>
          </p:nvSpPr>
          <p:spPr>
            <a:xfrm>
              <a:off x="369375" y="3740025"/>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8"/>
            <p:cNvSpPr/>
            <p:nvPr/>
          </p:nvSpPr>
          <p:spPr>
            <a:xfrm>
              <a:off x="5967100" y="1259950"/>
              <a:ext cx="47050" cy="47075"/>
            </a:xfrm>
            <a:custGeom>
              <a:avLst/>
              <a:gdLst/>
              <a:ahLst/>
              <a:cxnLst/>
              <a:rect l="l" t="t" r="r" b="b"/>
              <a:pathLst>
                <a:path w="1882" h="1883" extrusionOk="0">
                  <a:moveTo>
                    <a:pt x="941" y="1"/>
                  </a:moveTo>
                  <a:cubicBezTo>
                    <a:pt x="417" y="1"/>
                    <a:pt x="1" y="418"/>
                    <a:pt x="1" y="941"/>
                  </a:cubicBezTo>
                  <a:cubicBezTo>
                    <a:pt x="1" y="1465"/>
                    <a:pt x="417" y="1882"/>
                    <a:pt x="941" y="1882"/>
                  </a:cubicBezTo>
                  <a:cubicBezTo>
                    <a:pt x="1453" y="1882"/>
                    <a:pt x="1882" y="1465"/>
                    <a:pt x="1882" y="941"/>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8"/>
            <p:cNvSpPr/>
            <p:nvPr/>
          </p:nvSpPr>
          <p:spPr>
            <a:xfrm>
              <a:off x="530125" y="3740025"/>
              <a:ext cx="47350" cy="47050"/>
            </a:xfrm>
            <a:custGeom>
              <a:avLst/>
              <a:gdLst/>
              <a:ahLst/>
              <a:cxnLst/>
              <a:rect l="l" t="t" r="r" b="b"/>
              <a:pathLst>
                <a:path w="1894" h="1882" extrusionOk="0">
                  <a:moveTo>
                    <a:pt x="953" y="0"/>
                  </a:moveTo>
                  <a:cubicBezTo>
                    <a:pt x="429" y="0"/>
                    <a:pt x="0" y="417"/>
                    <a:pt x="0" y="941"/>
                  </a:cubicBezTo>
                  <a:cubicBezTo>
                    <a:pt x="0" y="1465"/>
                    <a:pt x="429" y="1882"/>
                    <a:pt x="953" y="1882"/>
                  </a:cubicBezTo>
                  <a:cubicBezTo>
                    <a:pt x="1465" y="1882"/>
                    <a:pt x="1893" y="1465"/>
                    <a:pt x="1893" y="941"/>
                  </a:cubicBezTo>
                  <a:cubicBezTo>
                    <a:pt x="1893"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8"/>
            <p:cNvSpPr/>
            <p:nvPr/>
          </p:nvSpPr>
          <p:spPr>
            <a:xfrm>
              <a:off x="6127825" y="1259950"/>
              <a:ext cx="47075" cy="47075"/>
            </a:xfrm>
            <a:custGeom>
              <a:avLst/>
              <a:gdLst/>
              <a:ahLst/>
              <a:cxnLst/>
              <a:rect l="l" t="t" r="r" b="b"/>
              <a:pathLst>
                <a:path w="1883" h="1883" extrusionOk="0">
                  <a:moveTo>
                    <a:pt x="942" y="1"/>
                  </a:moveTo>
                  <a:cubicBezTo>
                    <a:pt x="430" y="1"/>
                    <a:pt x="1" y="418"/>
                    <a:pt x="1" y="941"/>
                  </a:cubicBezTo>
                  <a:cubicBezTo>
                    <a:pt x="1" y="1465"/>
                    <a:pt x="430" y="1882"/>
                    <a:pt x="942" y="1882"/>
                  </a:cubicBezTo>
                  <a:cubicBezTo>
                    <a:pt x="1465" y="1882"/>
                    <a:pt x="1882" y="1465"/>
                    <a:pt x="1882" y="941"/>
                  </a:cubicBezTo>
                  <a:cubicBezTo>
                    <a:pt x="1882" y="418"/>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8"/>
            <p:cNvSpPr/>
            <p:nvPr/>
          </p:nvSpPr>
          <p:spPr>
            <a:xfrm>
              <a:off x="691150" y="3740025"/>
              <a:ext cx="47050" cy="47050"/>
            </a:xfrm>
            <a:custGeom>
              <a:avLst/>
              <a:gdLst/>
              <a:ahLst/>
              <a:cxnLst/>
              <a:rect l="l" t="t" r="r" b="b"/>
              <a:pathLst>
                <a:path w="1882" h="1882" extrusionOk="0">
                  <a:moveTo>
                    <a:pt x="941" y="0"/>
                  </a:moveTo>
                  <a:cubicBezTo>
                    <a:pt x="429" y="0"/>
                    <a:pt x="0" y="417"/>
                    <a:pt x="0" y="941"/>
                  </a:cubicBezTo>
                  <a:cubicBezTo>
                    <a:pt x="0" y="1465"/>
                    <a:pt x="429"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8"/>
            <p:cNvSpPr/>
            <p:nvPr/>
          </p:nvSpPr>
          <p:spPr>
            <a:xfrm>
              <a:off x="6288875" y="1259950"/>
              <a:ext cx="47050" cy="47075"/>
            </a:xfrm>
            <a:custGeom>
              <a:avLst/>
              <a:gdLst/>
              <a:ahLst/>
              <a:cxnLst/>
              <a:rect l="l" t="t" r="r" b="b"/>
              <a:pathLst>
                <a:path w="1882" h="1883" extrusionOk="0">
                  <a:moveTo>
                    <a:pt x="941" y="1"/>
                  </a:moveTo>
                  <a:cubicBezTo>
                    <a:pt x="417" y="1"/>
                    <a:pt x="0" y="418"/>
                    <a:pt x="0" y="941"/>
                  </a:cubicBezTo>
                  <a:cubicBezTo>
                    <a:pt x="0" y="1465"/>
                    <a:pt x="417" y="1882"/>
                    <a:pt x="941" y="1882"/>
                  </a:cubicBezTo>
                  <a:cubicBezTo>
                    <a:pt x="1465" y="1882"/>
                    <a:pt x="1881" y="1465"/>
                    <a:pt x="1881" y="941"/>
                  </a:cubicBezTo>
                  <a:cubicBezTo>
                    <a:pt x="1881"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8"/>
            <p:cNvSpPr/>
            <p:nvPr/>
          </p:nvSpPr>
          <p:spPr>
            <a:xfrm>
              <a:off x="852175" y="3740025"/>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8"/>
            <p:cNvSpPr/>
            <p:nvPr/>
          </p:nvSpPr>
          <p:spPr>
            <a:xfrm>
              <a:off x="6449600" y="1259950"/>
              <a:ext cx="47350" cy="47075"/>
            </a:xfrm>
            <a:custGeom>
              <a:avLst/>
              <a:gdLst/>
              <a:ahLst/>
              <a:cxnLst/>
              <a:rect l="l" t="t" r="r" b="b"/>
              <a:pathLst>
                <a:path w="1894" h="1883" extrusionOk="0">
                  <a:moveTo>
                    <a:pt x="953" y="1"/>
                  </a:moveTo>
                  <a:cubicBezTo>
                    <a:pt x="429" y="1"/>
                    <a:pt x="1" y="418"/>
                    <a:pt x="1" y="941"/>
                  </a:cubicBezTo>
                  <a:cubicBezTo>
                    <a:pt x="1" y="1465"/>
                    <a:pt x="429" y="1882"/>
                    <a:pt x="953" y="1882"/>
                  </a:cubicBezTo>
                  <a:cubicBezTo>
                    <a:pt x="1465" y="1882"/>
                    <a:pt x="1894" y="1465"/>
                    <a:pt x="1894" y="941"/>
                  </a:cubicBezTo>
                  <a:cubicBezTo>
                    <a:pt x="1894"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8"/>
            <p:cNvSpPr/>
            <p:nvPr/>
          </p:nvSpPr>
          <p:spPr>
            <a:xfrm>
              <a:off x="369375" y="39010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8"/>
            <p:cNvSpPr/>
            <p:nvPr/>
          </p:nvSpPr>
          <p:spPr>
            <a:xfrm>
              <a:off x="5967100" y="1421000"/>
              <a:ext cx="47050" cy="47050"/>
            </a:xfrm>
            <a:custGeom>
              <a:avLst/>
              <a:gdLst/>
              <a:ahLst/>
              <a:cxnLst/>
              <a:rect l="l" t="t" r="r" b="b"/>
              <a:pathLst>
                <a:path w="1882" h="1882" extrusionOk="0">
                  <a:moveTo>
                    <a:pt x="941" y="0"/>
                  </a:moveTo>
                  <a:cubicBezTo>
                    <a:pt x="417" y="0"/>
                    <a:pt x="1" y="417"/>
                    <a:pt x="1" y="941"/>
                  </a:cubicBezTo>
                  <a:cubicBezTo>
                    <a:pt x="1" y="1453"/>
                    <a:pt x="417" y="1881"/>
                    <a:pt x="941" y="1881"/>
                  </a:cubicBezTo>
                  <a:cubicBezTo>
                    <a:pt x="1453" y="1881"/>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8"/>
            <p:cNvSpPr/>
            <p:nvPr/>
          </p:nvSpPr>
          <p:spPr>
            <a:xfrm>
              <a:off x="530125" y="3901050"/>
              <a:ext cx="47350" cy="47050"/>
            </a:xfrm>
            <a:custGeom>
              <a:avLst/>
              <a:gdLst/>
              <a:ahLst/>
              <a:cxnLst/>
              <a:rect l="l" t="t" r="r" b="b"/>
              <a:pathLst>
                <a:path w="1894" h="1882" extrusionOk="0">
                  <a:moveTo>
                    <a:pt x="953" y="1"/>
                  </a:moveTo>
                  <a:cubicBezTo>
                    <a:pt x="429" y="1"/>
                    <a:pt x="0" y="417"/>
                    <a:pt x="0" y="941"/>
                  </a:cubicBezTo>
                  <a:cubicBezTo>
                    <a:pt x="0" y="1453"/>
                    <a:pt x="429" y="1882"/>
                    <a:pt x="953" y="1882"/>
                  </a:cubicBezTo>
                  <a:cubicBezTo>
                    <a:pt x="1465" y="1882"/>
                    <a:pt x="1893" y="1453"/>
                    <a:pt x="1893" y="941"/>
                  </a:cubicBezTo>
                  <a:cubicBezTo>
                    <a:pt x="1893"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8"/>
            <p:cNvSpPr/>
            <p:nvPr/>
          </p:nvSpPr>
          <p:spPr>
            <a:xfrm>
              <a:off x="6127825" y="1421000"/>
              <a:ext cx="47075" cy="47050"/>
            </a:xfrm>
            <a:custGeom>
              <a:avLst/>
              <a:gdLst/>
              <a:ahLst/>
              <a:cxnLst/>
              <a:rect l="l" t="t" r="r" b="b"/>
              <a:pathLst>
                <a:path w="1883" h="1882" extrusionOk="0">
                  <a:moveTo>
                    <a:pt x="942" y="0"/>
                  </a:moveTo>
                  <a:cubicBezTo>
                    <a:pt x="430" y="0"/>
                    <a:pt x="1" y="417"/>
                    <a:pt x="1" y="941"/>
                  </a:cubicBezTo>
                  <a:cubicBezTo>
                    <a:pt x="1" y="1453"/>
                    <a:pt x="430" y="1881"/>
                    <a:pt x="942" y="1881"/>
                  </a:cubicBezTo>
                  <a:cubicBezTo>
                    <a:pt x="1465" y="1881"/>
                    <a:pt x="1882" y="1453"/>
                    <a:pt x="1882" y="941"/>
                  </a:cubicBezTo>
                  <a:cubicBezTo>
                    <a:pt x="1882" y="417"/>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8"/>
            <p:cNvSpPr/>
            <p:nvPr/>
          </p:nvSpPr>
          <p:spPr>
            <a:xfrm>
              <a:off x="691150" y="3901050"/>
              <a:ext cx="47050" cy="47050"/>
            </a:xfrm>
            <a:custGeom>
              <a:avLst/>
              <a:gdLst/>
              <a:ahLst/>
              <a:cxnLst/>
              <a:rect l="l" t="t" r="r" b="b"/>
              <a:pathLst>
                <a:path w="1882" h="1882" extrusionOk="0">
                  <a:moveTo>
                    <a:pt x="941" y="1"/>
                  </a:moveTo>
                  <a:cubicBezTo>
                    <a:pt x="429" y="1"/>
                    <a:pt x="0" y="417"/>
                    <a:pt x="0" y="941"/>
                  </a:cubicBezTo>
                  <a:cubicBezTo>
                    <a:pt x="0" y="1453"/>
                    <a:pt x="429"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8"/>
            <p:cNvSpPr/>
            <p:nvPr/>
          </p:nvSpPr>
          <p:spPr>
            <a:xfrm>
              <a:off x="6288875" y="1421000"/>
              <a:ext cx="47050" cy="47050"/>
            </a:xfrm>
            <a:custGeom>
              <a:avLst/>
              <a:gdLst/>
              <a:ahLst/>
              <a:cxnLst/>
              <a:rect l="l" t="t" r="r" b="b"/>
              <a:pathLst>
                <a:path w="1882" h="1882" extrusionOk="0">
                  <a:moveTo>
                    <a:pt x="941" y="0"/>
                  </a:moveTo>
                  <a:cubicBezTo>
                    <a:pt x="417" y="0"/>
                    <a:pt x="0" y="417"/>
                    <a:pt x="0" y="941"/>
                  </a:cubicBezTo>
                  <a:cubicBezTo>
                    <a:pt x="0" y="1453"/>
                    <a:pt x="417" y="1881"/>
                    <a:pt x="941" y="1881"/>
                  </a:cubicBezTo>
                  <a:cubicBezTo>
                    <a:pt x="1465" y="1881"/>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8"/>
            <p:cNvSpPr/>
            <p:nvPr/>
          </p:nvSpPr>
          <p:spPr>
            <a:xfrm>
              <a:off x="852175" y="39010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8"/>
            <p:cNvSpPr/>
            <p:nvPr/>
          </p:nvSpPr>
          <p:spPr>
            <a:xfrm>
              <a:off x="6449600" y="1421000"/>
              <a:ext cx="47350" cy="47050"/>
            </a:xfrm>
            <a:custGeom>
              <a:avLst/>
              <a:gdLst/>
              <a:ahLst/>
              <a:cxnLst/>
              <a:rect l="l" t="t" r="r" b="b"/>
              <a:pathLst>
                <a:path w="1894" h="1882" extrusionOk="0">
                  <a:moveTo>
                    <a:pt x="953" y="0"/>
                  </a:moveTo>
                  <a:cubicBezTo>
                    <a:pt x="429" y="0"/>
                    <a:pt x="1" y="417"/>
                    <a:pt x="1" y="941"/>
                  </a:cubicBezTo>
                  <a:cubicBezTo>
                    <a:pt x="1" y="1453"/>
                    <a:pt x="429" y="1881"/>
                    <a:pt x="953" y="1881"/>
                  </a:cubicBezTo>
                  <a:cubicBezTo>
                    <a:pt x="1465" y="1881"/>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8"/>
            <p:cNvSpPr/>
            <p:nvPr/>
          </p:nvSpPr>
          <p:spPr>
            <a:xfrm>
              <a:off x="369375" y="4061800"/>
              <a:ext cx="47050" cy="47350"/>
            </a:xfrm>
            <a:custGeom>
              <a:avLst/>
              <a:gdLst/>
              <a:ahLst/>
              <a:cxnLst/>
              <a:rect l="l" t="t" r="r" b="b"/>
              <a:pathLst>
                <a:path w="1882" h="1894" extrusionOk="0">
                  <a:moveTo>
                    <a:pt x="941" y="0"/>
                  </a:moveTo>
                  <a:cubicBezTo>
                    <a:pt x="417" y="0"/>
                    <a:pt x="1" y="429"/>
                    <a:pt x="1" y="941"/>
                  </a:cubicBezTo>
                  <a:cubicBezTo>
                    <a:pt x="1" y="1464"/>
                    <a:pt x="417" y="1893"/>
                    <a:pt x="941" y="1893"/>
                  </a:cubicBezTo>
                  <a:cubicBezTo>
                    <a:pt x="1465" y="1893"/>
                    <a:pt x="1882" y="1464"/>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8"/>
            <p:cNvSpPr/>
            <p:nvPr/>
          </p:nvSpPr>
          <p:spPr>
            <a:xfrm>
              <a:off x="5967100" y="1582025"/>
              <a:ext cx="47050" cy="47050"/>
            </a:xfrm>
            <a:custGeom>
              <a:avLst/>
              <a:gdLst/>
              <a:ahLst/>
              <a:cxnLst/>
              <a:rect l="l" t="t" r="r" b="b"/>
              <a:pathLst>
                <a:path w="1882" h="1882" extrusionOk="0">
                  <a:moveTo>
                    <a:pt x="941" y="0"/>
                  </a:moveTo>
                  <a:cubicBezTo>
                    <a:pt x="417" y="0"/>
                    <a:pt x="1" y="417"/>
                    <a:pt x="1" y="941"/>
                  </a:cubicBezTo>
                  <a:cubicBezTo>
                    <a:pt x="1" y="1453"/>
                    <a:pt x="417" y="1882"/>
                    <a:pt x="941" y="1882"/>
                  </a:cubicBezTo>
                  <a:cubicBezTo>
                    <a:pt x="1453" y="1882"/>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8"/>
            <p:cNvSpPr/>
            <p:nvPr/>
          </p:nvSpPr>
          <p:spPr>
            <a:xfrm>
              <a:off x="530125" y="4061800"/>
              <a:ext cx="47350" cy="47350"/>
            </a:xfrm>
            <a:custGeom>
              <a:avLst/>
              <a:gdLst/>
              <a:ahLst/>
              <a:cxnLst/>
              <a:rect l="l" t="t" r="r" b="b"/>
              <a:pathLst>
                <a:path w="1894" h="1894" extrusionOk="0">
                  <a:moveTo>
                    <a:pt x="953" y="0"/>
                  </a:moveTo>
                  <a:cubicBezTo>
                    <a:pt x="429" y="0"/>
                    <a:pt x="0" y="429"/>
                    <a:pt x="0" y="941"/>
                  </a:cubicBezTo>
                  <a:cubicBezTo>
                    <a:pt x="0" y="1464"/>
                    <a:pt x="429" y="1893"/>
                    <a:pt x="953" y="1893"/>
                  </a:cubicBezTo>
                  <a:cubicBezTo>
                    <a:pt x="1465" y="1893"/>
                    <a:pt x="1893" y="1464"/>
                    <a:pt x="1893" y="941"/>
                  </a:cubicBezTo>
                  <a:cubicBezTo>
                    <a:pt x="1893"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8"/>
            <p:cNvSpPr/>
            <p:nvPr/>
          </p:nvSpPr>
          <p:spPr>
            <a:xfrm>
              <a:off x="6127825" y="1582025"/>
              <a:ext cx="47075" cy="47050"/>
            </a:xfrm>
            <a:custGeom>
              <a:avLst/>
              <a:gdLst/>
              <a:ahLst/>
              <a:cxnLst/>
              <a:rect l="l" t="t" r="r" b="b"/>
              <a:pathLst>
                <a:path w="1883" h="1882" extrusionOk="0">
                  <a:moveTo>
                    <a:pt x="942" y="0"/>
                  </a:moveTo>
                  <a:cubicBezTo>
                    <a:pt x="430" y="0"/>
                    <a:pt x="1" y="417"/>
                    <a:pt x="1" y="941"/>
                  </a:cubicBezTo>
                  <a:cubicBezTo>
                    <a:pt x="1" y="1453"/>
                    <a:pt x="430" y="1882"/>
                    <a:pt x="942" y="1882"/>
                  </a:cubicBezTo>
                  <a:cubicBezTo>
                    <a:pt x="1465" y="1882"/>
                    <a:pt x="1882" y="1453"/>
                    <a:pt x="1882" y="941"/>
                  </a:cubicBezTo>
                  <a:cubicBezTo>
                    <a:pt x="1882" y="417"/>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8"/>
            <p:cNvSpPr/>
            <p:nvPr/>
          </p:nvSpPr>
          <p:spPr>
            <a:xfrm>
              <a:off x="691150" y="4061800"/>
              <a:ext cx="47050" cy="47350"/>
            </a:xfrm>
            <a:custGeom>
              <a:avLst/>
              <a:gdLst/>
              <a:ahLst/>
              <a:cxnLst/>
              <a:rect l="l" t="t" r="r" b="b"/>
              <a:pathLst>
                <a:path w="1882" h="1894" extrusionOk="0">
                  <a:moveTo>
                    <a:pt x="941" y="0"/>
                  </a:moveTo>
                  <a:cubicBezTo>
                    <a:pt x="429" y="0"/>
                    <a:pt x="0" y="429"/>
                    <a:pt x="0" y="941"/>
                  </a:cubicBezTo>
                  <a:cubicBezTo>
                    <a:pt x="0" y="1464"/>
                    <a:pt x="429" y="1893"/>
                    <a:pt x="941" y="1893"/>
                  </a:cubicBezTo>
                  <a:cubicBezTo>
                    <a:pt x="1465" y="1893"/>
                    <a:pt x="1882" y="1464"/>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8"/>
            <p:cNvSpPr/>
            <p:nvPr/>
          </p:nvSpPr>
          <p:spPr>
            <a:xfrm>
              <a:off x="6288875" y="1582025"/>
              <a:ext cx="47050" cy="47050"/>
            </a:xfrm>
            <a:custGeom>
              <a:avLst/>
              <a:gdLst/>
              <a:ahLst/>
              <a:cxnLst/>
              <a:rect l="l" t="t" r="r" b="b"/>
              <a:pathLst>
                <a:path w="1882" h="1882" extrusionOk="0">
                  <a:moveTo>
                    <a:pt x="941" y="0"/>
                  </a:moveTo>
                  <a:cubicBezTo>
                    <a:pt x="417" y="0"/>
                    <a:pt x="0" y="417"/>
                    <a:pt x="0" y="941"/>
                  </a:cubicBezTo>
                  <a:cubicBezTo>
                    <a:pt x="0" y="1453"/>
                    <a:pt x="417" y="1882"/>
                    <a:pt x="941" y="1882"/>
                  </a:cubicBezTo>
                  <a:cubicBezTo>
                    <a:pt x="1465" y="1882"/>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8"/>
            <p:cNvSpPr/>
            <p:nvPr/>
          </p:nvSpPr>
          <p:spPr>
            <a:xfrm>
              <a:off x="852175" y="4061800"/>
              <a:ext cx="47050" cy="47350"/>
            </a:xfrm>
            <a:custGeom>
              <a:avLst/>
              <a:gdLst/>
              <a:ahLst/>
              <a:cxnLst/>
              <a:rect l="l" t="t" r="r" b="b"/>
              <a:pathLst>
                <a:path w="1882" h="1894" extrusionOk="0">
                  <a:moveTo>
                    <a:pt x="941" y="0"/>
                  </a:moveTo>
                  <a:cubicBezTo>
                    <a:pt x="417" y="0"/>
                    <a:pt x="1" y="429"/>
                    <a:pt x="1" y="941"/>
                  </a:cubicBezTo>
                  <a:cubicBezTo>
                    <a:pt x="1" y="1464"/>
                    <a:pt x="417"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8"/>
            <p:cNvSpPr/>
            <p:nvPr/>
          </p:nvSpPr>
          <p:spPr>
            <a:xfrm>
              <a:off x="6449600" y="1582025"/>
              <a:ext cx="47350" cy="47050"/>
            </a:xfrm>
            <a:custGeom>
              <a:avLst/>
              <a:gdLst/>
              <a:ahLst/>
              <a:cxnLst/>
              <a:rect l="l" t="t" r="r" b="b"/>
              <a:pathLst>
                <a:path w="1894" h="1882" extrusionOk="0">
                  <a:moveTo>
                    <a:pt x="953" y="0"/>
                  </a:moveTo>
                  <a:cubicBezTo>
                    <a:pt x="429" y="0"/>
                    <a:pt x="1" y="417"/>
                    <a:pt x="1" y="941"/>
                  </a:cubicBezTo>
                  <a:cubicBezTo>
                    <a:pt x="1" y="1453"/>
                    <a:pt x="429" y="1882"/>
                    <a:pt x="953" y="1882"/>
                  </a:cubicBezTo>
                  <a:cubicBezTo>
                    <a:pt x="1465" y="1882"/>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8"/>
            <p:cNvSpPr/>
            <p:nvPr/>
          </p:nvSpPr>
          <p:spPr>
            <a:xfrm>
              <a:off x="369375" y="4223125"/>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8"/>
            <p:cNvSpPr/>
            <p:nvPr/>
          </p:nvSpPr>
          <p:spPr>
            <a:xfrm>
              <a:off x="5967100" y="17433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8"/>
            <p:cNvSpPr/>
            <p:nvPr/>
          </p:nvSpPr>
          <p:spPr>
            <a:xfrm>
              <a:off x="530125" y="4223125"/>
              <a:ext cx="47350" cy="47350"/>
            </a:xfrm>
            <a:custGeom>
              <a:avLst/>
              <a:gdLst/>
              <a:ahLst/>
              <a:cxnLst/>
              <a:rect l="l" t="t" r="r" b="b"/>
              <a:pathLst>
                <a:path w="1894" h="1894" extrusionOk="0">
                  <a:moveTo>
                    <a:pt x="953" y="0"/>
                  </a:moveTo>
                  <a:cubicBezTo>
                    <a:pt x="429" y="0"/>
                    <a:pt x="0" y="429"/>
                    <a:pt x="0" y="953"/>
                  </a:cubicBezTo>
                  <a:cubicBezTo>
                    <a:pt x="0" y="1465"/>
                    <a:pt x="429" y="1893"/>
                    <a:pt x="953" y="1893"/>
                  </a:cubicBezTo>
                  <a:cubicBezTo>
                    <a:pt x="1465" y="1893"/>
                    <a:pt x="1893" y="1465"/>
                    <a:pt x="1893" y="953"/>
                  </a:cubicBezTo>
                  <a:cubicBezTo>
                    <a:pt x="1893"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8"/>
            <p:cNvSpPr/>
            <p:nvPr/>
          </p:nvSpPr>
          <p:spPr>
            <a:xfrm>
              <a:off x="6127825" y="1743350"/>
              <a:ext cx="47075" cy="47050"/>
            </a:xfrm>
            <a:custGeom>
              <a:avLst/>
              <a:gdLst/>
              <a:ahLst/>
              <a:cxnLst/>
              <a:rect l="l" t="t" r="r" b="b"/>
              <a:pathLst>
                <a:path w="1883" h="1882" extrusionOk="0">
                  <a:moveTo>
                    <a:pt x="942" y="1"/>
                  </a:moveTo>
                  <a:cubicBezTo>
                    <a:pt x="430" y="1"/>
                    <a:pt x="1" y="417"/>
                    <a:pt x="1" y="941"/>
                  </a:cubicBezTo>
                  <a:cubicBezTo>
                    <a:pt x="1" y="1453"/>
                    <a:pt x="430" y="1882"/>
                    <a:pt x="942" y="1882"/>
                  </a:cubicBezTo>
                  <a:cubicBezTo>
                    <a:pt x="1465" y="1882"/>
                    <a:pt x="1882" y="1453"/>
                    <a:pt x="1882" y="941"/>
                  </a:cubicBezTo>
                  <a:cubicBezTo>
                    <a:pt x="1882" y="417"/>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8"/>
            <p:cNvSpPr/>
            <p:nvPr/>
          </p:nvSpPr>
          <p:spPr>
            <a:xfrm>
              <a:off x="691150" y="4223125"/>
              <a:ext cx="47050" cy="47350"/>
            </a:xfrm>
            <a:custGeom>
              <a:avLst/>
              <a:gdLst/>
              <a:ahLst/>
              <a:cxnLst/>
              <a:rect l="l" t="t" r="r" b="b"/>
              <a:pathLst>
                <a:path w="1882" h="1894" extrusionOk="0">
                  <a:moveTo>
                    <a:pt x="941" y="0"/>
                  </a:moveTo>
                  <a:cubicBezTo>
                    <a:pt x="429" y="0"/>
                    <a:pt x="0" y="429"/>
                    <a:pt x="0" y="953"/>
                  </a:cubicBezTo>
                  <a:cubicBezTo>
                    <a:pt x="0" y="1465"/>
                    <a:pt x="429"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8"/>
            <p:cNvSpPr/>
            <p:nvPr/>
          </p:nvSpPr>
          <p:spPr>
            <a:xfrm>
              <a:off x="6288875" y="1743350"/>
              <a:ext cx="47050" cy="47050"/>
            </a:xfrm>
            <a:custGeom>
              <a:avLst/>
              <a:gdLst/>
              <a:ahLst/>
              <a:cxnLst/>
              <a:rect l="l" t="t" r="r" b="b"/>
              <a:pathLst>
                <a:path w="1882" h="1882" extrusionOk="0">
                  <a:moveTo>
                    <a:pt x="941" y="1"/>
                  </a:moveTo>
                  <a:cubicBezTo>
                    <a:pt x="417" y="1"/>
                    <a:pt x="0" y="417"/>
                    <a:pt x="0" y="941"/>
                  </a:cubicBezTo>
                  <a:cubicBezTo>
                    <a:pt x="0" y="1453"/>
                    <a:pt x="417" y="1882"/>
                    <a:pt x="941" y="1882"/>
                  </a:cubicBezTo>
                  <a:cubicBezTo>
                    <a:pt x="1465" y="1882"/>
                    <a:pt x="1881" y="1453"/>
                    <a:pt x="1881" y="941"/>
                  </a:cubicBezTo>
                  <a:cubicBezTo>
                    <a:pt x="1881"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8"/>
            <p:cNvSpPr/>
            <p:nvPr/>
          </p:nvSpPr>
          <p:spPr>
            <a:xfrm>
              <a:off x="852175" y="4223125"/>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8"/>
            <p:cNvSpPr/>
            <p:nvPr/>
          </p:nvSpPr>
          <p:spPr>
            <a:xfrm>
              <a:off x="6449600" y="1743350"/>
              <a:ext cx="47350" cy="47050"/>
            </a:xfrm>
            <a:custGeom>
              <a:avLst/>
              <a:gdLst/>
              <a:ahLst/>
              <a:cxnLst/>
              <a:rect l="l" t="t" r="r" b="b"/>
              <a:pathLst>
                <a:path w="1894" h="1882" extrusionOk="0">
                  <a:moveTo>
                    <a:pt x="953" y="1"/>
                  </a:moveTo>
                  <a:cubicBezTo>
                    <a:pt x="429" y="1"/>
                    <a:pt x="1" y="417"/>
                    <a:pt x="1" y="941"/>
                  </a:cubicBezTo>
                  <a:cubicBezTo>
                    <a:pt x="1" y="1453"/>
                    <a:pt x="429" y="1882"/>
                    <a:pt x="953" y="1882"/>
                  </a:cubicBezTo>
                  <a:cubicBezTo>
                    <a:pt x="1465" y="1882"/>
                    <a:pt x="1894" y="1453"/>
                    <a:pt x="1894" y="941"/>
                  </a:cubicBezTo>
                  <a:cubicBezTo>
                    <a:pt x="1894"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8"/>
            <p:cNvSpPr/>
            <p:nvPr/>
          </p:nvSpPr>
          <p:spPr>
            <a:xfrm>
              <a:off x="369375" y="4384150"/>
              <a:ext cx="47050" cy="47050"/>
            </a:xfrm>
            <a:custGeom>
              <a:avLst/>
              <a:gdLst/>
              <a:ahLst/>
              <a:cxnLst/>
              <a:rect l="l" t="t" r="r" b="b"/>
              <a:pathLst>
                <a:path w="1882" h="1882" extrusionOk="0">
                  <a:moveTo>
                    <a:pt x="941" y="0"/>
                  </a:moveTo>
                  <a:cubicBezTo>
                    <a:pt x="417" y="0"/>
                    <a:pt x="1" y="429"/>
                    <a:pt x="1" y="941"/>
                  </a:cubicBezTo>
                  <a:cubicBezTo>
                    <a:pt x="1" y="1465"/>
                    <a:pt x="417" y="1882"/>
                    <a:pt x="941" y="1882"/>
                  </a:cubicBezTo>
                  <a:cubicBezTo>
                    <a:pt x="1465" y="1882"/>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8"/>
            <p:cNvSpPr/>
            <p:nvPr/>
          </p:nvSpPr>
          <p:spPr>
            <a:xfrm>
              <a:off x="5967100" y="1904075"/>
              <a:ext cx="47050" cy="47375"/>
            </a:xfrm>
            <a:custGeom>
              <a:avLst/>
              <a:gdLst/>
              <a:ahLst/>
              <a:cxnLst/>
              <a:rect l="l" t="t" r="r" b="b"/>
              <a:pathLst>
                <a:path w="1882" h="1895" extrusionOk="0">
                  <a:moveTo>
                    <a:pt x="941" y="1"/>
                  </a:moveTo>
                  <a:cubicBezTo>
                    <a:pt x="417" y="1"/>
                    <a:pt x="1" y="430"/>
                    <a:pt x="1" y="953"/>
                  </a:cubicBezTo>
                  <a:cubicBezTo>
                    <a:pt x="1" y="1465"/>
                    <a:pt x="417" y="1894"/>
                    <a:pt x="941" y="1894"/>
                  </a:cubicBezTo>
                  <a:cubicBezTo>
                    <a:pt x="1453" y="1894"/>
                    <a:pt x="1882" y="1465"/>
                    <a:pt x="1882" y="953"/>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8"/>
            <p:cNvSpPr/>
            <p:nvPr/>
          </p:nvSpPr>
          <p:spPr>
            <a:xfrm>
              <a:off x="530125" y="4384150"/>
              <a:ext cx="47350" cy="47050"/>
            </a:xfrm>
            <a:custGeom>
              <a:avLst/>
              <a:gdLst/>
              <a:ahLst/>
              <a:cxnLst/>
              <a:rect l="l" t="t" r="r" b="b"/>
              <a:pathLst>
                <a:path w="1894" h="1882" extrusionOk="0">
                  <a:moveTo>
                    <a:pt x="953" y="0"/>
                  </a:moveTo>
                  <a:cubicBezTo>
                    <a:pt x="429" y="0"/>
                    <a:pt x="0" y="429"/>
                    <a:pt x="0" y="941"/>
                  </a:cubicBezTo>
                  <a:cubicBezTo>
                    <a:pt x="0" y="1465"/>
                    <a:pt x="429" y="1882"/>
                    <a:pt x="953" y="1882"/>
                  </a:cubicBezTo>
                  <a:cubicBezTo>
                    <a:pt x="1465" y="1882"/>
                    <a:pt x="1893" y="1465"/>
                    <a:pt x="1893" y="941"/>
                  </a:cubicBezTo>
                  <a:cubicBezTo>
                    <a:pt x="1893"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8"/>
            <p:cNvSpPr/>
            <p:nvPr/>
          </p:nvSpPr>
          <p:spPr>
            <a:xfrm>
              <a:off x="6127825" y="1904075"/>
              <a:ext cx="47075" cy="47375"/>
            </a:xfrm>
            <a:custGeom>
              <a:avLst/>
              <a:gdLst/>
              <a:ahLst/>
              <a:cxnLst/>
              <a:rect l="l" t="t" r="r" b="b"/>
              <a:pathLst>
                <a:path w="1883" h="1895" extrusionOk="0">
                  <a:moveTo>
                    <a:pt x="942" y="1"/>
                  </a:moveTo>
                  <a:cubicBezTo>
                    <a:pt x="430" y="1"/>
                    <a:pt x="1" y="430"/>
                    <a:pt x="1" y="953"/>
                  </a:cubicBezTo>
                  <a:cubicBezTo>
                    <a:pt x="1" y="1465"/>
                    <a:pt x="430" y="1894"/>
                    <a:pt x="942" y="1894"/>
                  </a:cubicBezTo>
                  <a:cubicBezTo>
                    <a:pt x="1465" y="1894"/>
                    <a:pt x="1882" y="1465"/>
                    <a:pt x="1882" y="953"/>
                  </a:cubicBezTo>
                  <a:cubicBezTo>
                    <a:pt x="1882" y="430"/>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8"/>
            <p:cNvSpPr/>
            <p:nvPr/>
          </p:nvSpPr>
          <p:spPr>
            <a:xfrm>
              <a:off x="691150" y="4384150"/>
              <a:ext cx="47050" cy="47050"/>
            </a:xfrm>
            <a:custGeom>
              <a:avLst/>
              <a:gdLst/>
              <a:ahLst/>
              <a:cxnLst/>
              <a:rect l="l" t="t" r="r" b="b"/>
              <a:pathLst>
                <a:path w="1882" h="1882" extrusionOk="0">
                  <a:moveTo>
                    <a:pt x="941" y="0"/>
                  </a:moveTo>
                  <a:cubicBezTo>
                    <a:pt x="429" y="0"/>
                    <a:pt x="0" y="429"/>
                    <a:pt x="0" y="941"/>
                  </a:cubicBezTo>
                  <a:cubicBezTo>
                    <a:pt x="0" y="1465"/>
                    <a:pt x="429" y="1882"/>
                    <a:pt x="941" y="1882"/>
                  </a:cubicBezTo>
                  <a:cubicBezTo>
                    <a:pt x="1465" y="1882"/>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8"/>
            <p:cNvSpPr/>
            <p:nvPr/>
          </p:nvSpPr>
          <p:spPr>
            <a:xfrm>
              <a:off x="6288875" y="1904075"/>
              <a:ext cx="47050" cy="47375"/>
            </a:xfrm>
            <a:custGeom>
              <a:avLst/>
              <a:gdLst/>
              <a:ahLst/>
              <a:cxnLst/>
              <a:rect l="l" t="t" r="r" b="b"/>
              <a:pathLst>
                <a:path w="1882" h="1895" extrusionOk="0">
                  <a:moveTo>
                    <a:pt x="941" y="1"/>
                  </a:moveTo>
                  <a:cubicBezTo>
                    <a:pt x="417" y="1"/>
                    <a:pt x="0" y="430"/>
                    <a:pt x="0" y="953"/>
                  </a:cubicBezTo>
                  <a:cubicBezTo>
                    <a:pt x="0" y="1465"/>
                    <a:pt x="417" y="1894"/>
                    <a:pt x="941" y="1894"/>
                  </a:cubicBezTo>
                  <a:cubicBezTo>
                    <a:pt x="1465" y="1894"/>
                    <a:pt x="1881" y="1465"/>
                    <a:pt x="1881" y="953"/>
                  </a:cubicBezTo>
                  <a:cubicBezTo>
                    <a:pt x="1881"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8"/>
            <p:cNvSpPr/>
            <p:nvPr/>
          </p:nvSpPr>
          <p:spPr>
            <a:xfrm>
              <a:off x="852175" y="4384150"/>
              <a:ext cx="47050" cy="47050"/>
            </a:xfrm>
            <a:custGeom>
              <a:avLst/>
              <a:gdLst/>
              <a:ahLst/>
              <a:cxnLst/>
              <a:rect l="l" t="t" r="r" b="b"/>
              <a:pathLst>
                <a:path w="1882" h="1882" extrusionOk="0">
                  <a:moveTo>
                    <a:pt x="941" y="0"/>
                  </a:moveTo>
                  <a:cubicBezTo>
                    <a:pt x="417" y="0"/>
                    <a:pt x="1" y="429"/>
                    <a:pt x="1" y="941"/>
                  </a:cubicBezTo>
                  <a:cubicBezTo>
                    <a:pt x="1" y="1465"/>
                    <a:pt x="417"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8"/>
            <p:cNvSpPr/>
            <p:nvPr/>
          </p:nvSpPr>
          <p:spPr>
            <a:xfrm>
              <a:off x="6449600" y="1904075"/>
              <a:ext cx="47350" cy="47375"/>
            </a:xfrm>
            <a:custGeom>
              <a:avLst/>
              <a:gdLst/>
              <a:ahLst/>
              <a:cxnLst/>
              <a:rect l="l" t="t" r="r" b="b"/>
              <a:pathLst>
                <a:path w="1894" h="1895" extrusionOk="0">
                  <a:moveTo>
                    <a:pt x="953" y="1"/>
                  </a:moveTo>
                  <a:cubicBezTo>
                    <a:pt x="429" y="1"/>
                    <a:pt x="1" y="430"/>
                    <a:pt x="1" y="953"/>
                  </a:cubicBezTo>
                  <a:cubicBezTo>
                    <a:pt x="1" y="1465"/>
                    <a:pt x="429" y="1894"/>
                    <a:pt x="953" y="1894"/>
                  </a:cubicBezTo>
                  <a:cubicBezTo>
                    <a:pt x="1465" y="1894"/>
                    <a:pt x="1894" y="1465"/>
                    <a:pt x="1894" y="953"/>
                  </a:cubicBezTo>
                  <a:cubicBezTo>
                    <a:pt x="1894"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8"/>
            <p:cNvSpPr/>
            <p:nvPr/>
          </p:nvSpPr>
          <p:spPr>
            <a:xfrm>
              <a:off x="369375" y="4545175"/>
              <a:ext cx="47050" cy="47050"/>
            </a:xfrm>
            <a:custGeom>
              <a:avLst/>
              <a:gdLst/>
              <a:ahLst/>
              <a:cxnLst/>
              <a:rect l="l" t="t" r="r" b="b"/>
              <a:pathLst>
                <a:path w="1882" h="1882" extrusionOk="0">
                  <a:moveTo>
                    <a:pt x="941" y="1"/>
                  </a:moveTo>
                  <a:cubicBezTo>
                    <a:pt x="417" y="1"/>
                    <a:pt x="1" y="417"/>
                    <a:pt x="1" y="941"/>
                  </a:cubicBezTo>
                  <a:cubicBezTo>
                    <a:pt x="1" y="1465"/>
                    <a:pt x="417" y="1882"/>
                    <a:pt x="941" y="1882"/>
                  </a:cubicBezTo>
                  <a:cubicBezTo>
                    <a:pt x="1465" y="1882"/>
                    <a:pt x="1882" y="1465"/>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8"/>
            <p:cNvSpPr/>
            <p:nvPr/>
          </p:nvSpPr>
          <p:spPr>
            <a:xfrm>
              <a:off x="5967100" y="2065125"/>
              <a:ext cx="47050" cy="47050"/>
            </a:xfrm>
            <a:custGeom>
              <a:avLst/>
              <a:gdLst/>
              <a:ahLst/>
              <a:cxnLst/>
              <a:rect l="l" t="t" r="r" b="b"/>
              <a:pathLst>
                <a:path w="1882" h="1882" extrusionOk="0">
                  <a:moveTo>
                    <a:pt x="941" y="0"/>
                  </a:moveTo>
                  <a:cubicBezTo>
                    <a:pt x="417" y="0"/>
                    <a:pt x="1" y="429"/>
                    <a:pt x="1" y="941"/>
                  </a:cubicBezTo>
                  <a:cubicBezTo>
                    <a:pt x="1" y="1465"/>
                    <a:pt x="417" y="1881"/>
                    <a:pt x="941" y="1881"/>
                  </a:cubicBezTo>
                  <a:cubicBezTo>
                    <a:pt x="1453" y="1881"/>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8"/>
            <p:cNvSpPr/>
            <p:nvPr/>
          </p:nvSpPr>
          <p:spPr>
            <a:xfrm>
              <a:off x="530125" y="4545175"/>
              <a:ext cx="47350" cy="47050"/>
            </a:xfrm>
            <a:custGeom>
              <a:avLst/>
              <a:gdLst/>
              <a:ahLst/>
              <a:cxnLst/>
              <a:rect l="l" t="t" r="r" b="b"/>
              <a:pathLst>
                <a:path w="1894" h="1882" extrusionOk="0">
                  <a:moveTo>
                    <a:pt x="953" y="1"/>
                  </a:moveTo>
                  <a:cubicBezTo>
                    <a:pt x="429" y="1"/>
                    <a:pt x="0" y="417"/>
                    <a:pt x="0" y="941"/>
                  </a:cubicBezTo>
                  <a:cubicBezTo>
                    <a:pt x="0" y="1465"/>
                    <a:pt x="429" y="1882"/>
                    <a:pt x="953" y="1882"/>
                  </a:cubicBezTo>
                  <a:cubicBezTo>
                    <a:pt x="1465" y="1882"/>
                    <a:pt x="1893" y="1465"/>
                    <a:pt x="1893" y="941"/>
                  </a:cubicBezTo>
                  <a:cubicBezTo>
                    <a:pt x="1893"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8"/>
            <p:cNvSpPr/>
            <p:nvPr/>
          </p:nvSpPr>
          <p:spPr>
            <a:xfrm>
              <a:off x="6127825" y="2065125"/>
              <a:ext cx="47075" cy="47050"/>
            </a:xfrm>
            <a:custGeom>
              <a:avLst/>
              <a:gdLst/>
              <a:ahLst/>
              <a:cxnLst/>
              <a:rect l="l" t="t" r="r" b="b"/>
              <a:pathLst>
                <a:path w="1883" h="1882" extrusionOk="0">
                  <a:moveTo>
                    <a:pt x="942" y="0"/>
                  </a:moveTo>
                  <a:cubicBezTo>
                    <a:pt x="430" y="0"/>
                    <a:pt x="1" y="429"/>
                    <a:pt x="1" y="941"/>
                  </a:cubicBezTo>
                  <a:cubicBezTo>
                    <a:pt x="1" y="1465"/>
                    <a:pt x="430" y="1881"/>
                    <a:pt x="942" y="1881"/>
                  </a:cubicBezTo>
                  <a:cubicBezTo>
                    <a:pt x="1465" y="1881"/>
                    <a:pt x="1882" y="1465"/>
                    <a:pt x="1882" y="941"/>
                  </a:cubicBezTo>
                  <a:cubicBezTo>
                    <a:pt x="1882" y="429"/>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8"/>
            <p:cNvSpPr/>
            <p:nvPr/>
          </p:nvSpPr>
          <p:spPr>
            <a:xfrm>
              <a:off x="691150" y="4545175"/>
              <a:ext cx="47050" cy="47050"/>
            </a:xfrm>
            <a:custGeom>
              <a:avLst/>
              <a:gdLst/>
              <a:ahLst/>
              <a:cxnLst/>
              <a:rect l="l" t="t" r="r" b="b"/>
              <a:pathLst>
                <a:path w="1882" h="1882" extrusionOk="0">
                  <a:moveTo>
                    <a:pt x="941" y="1"/>
                  </a:moveTo>
                  <a:cubicBezTo>
                    <a:pt x="429" y="1"/>
                    <a:pt x="0" y="417"/>
                    <a:pt x="0" y="941"/>
                  </a:cubicBezTo>
                  <a:cubicBezTo>
                    <a:pt x="0" y="1465"/>
                    <a:pt x="429" y="1882"/>
                    <a:pt x="941" y="1882"/>
                  </a:cubicBezTo>
                  <a:cubicBezTo>
                    <a:pt x="1465" y="1882"/>
                    <a:pt x="1882" y="1465"/>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8"/>
            <p:cNvSpPr/>
            <p:nvPr/>
          </p:nvSpPr>
          <p:spPr>
            <a:xfrm>
              <a:off x="6288875" y="2065125"/>
              <a:ext cx="47050" cy="47050"/>
            </a:xfrm>
            <a:custGeom>
              <a:avLst/>
              <a:gdLst/>
              <a:ahLst/>
              <a:cxnLst/>
              <a:rect l="l" t="t" r="r" b="b"/>
              <a:pathLst>
                <a:path w="1882" h="1882" extrusionOk="0">
                  <a:moveTo>
                    <a:pt x="941" y="0"/>
                  </a:moveTo>
                  <a:cubicBezTo>
                    <a:pt x="417" y="0"/>
                    <a:pt x="0" y="429"/>
                    <a:pt x="0" y="941"/>
                  </a:cubicBezTo>
                  <a:cubicBezTo>
                    <a:pt x="0" y="1465"/>
                    <a:pt x="417" y="1881"/>
                    <a:pt x="941" y="1881"/>
                  </a:cubicBezTo>
                  <a:cubicBezTo>
                    <a:pt x="1465" y="1881"/>
                    <a:pt x="1881" y="1465"/>
                    <a:pt x="1881" y="941"/>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8"/>
            <p:cNvSpPr/>
            <p:nvPr/>
          </p:nvSpPr>
          <p:spPr>
            <a:xfrm>
              <a:off x="852175" y="4545175"/>
              <a:ext cx="47050" cy="47050"/>
            </a:xfrm>
            <a:custGeom>
              <a:avLst/>
              <a:gdLst/>
              <a:ahLst/>
              <a:cxnLst/>
              <a:rect l="l" t="t" r="r" b="b"/>
              <a:pathLst>
                <a:path w="1882" h="1882" extrusionOk="0">
                  <a:moveTo>
                    <a:pt x="941" y="1"/>
                  </a:moveTo>
                  <a:cubicBezTo>
                    <a:pt x="417" y="1"/>
                    <a:pt x="1" y="417"/>
                    <a:pt x="1" y="941"/>
                  </a:cubicBezTo>
                  <a:cubicBezTo>
                    <a:pt x="1" y="1465"/>
                    <a:pt x="417"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8"/>
            <p:cNvSpPr/>
            <p:nvPr/>
          </p:nvSpPr>
          <p:spPr>
            <a:xfrm>
              <a:off x="6449600" y="2065125"/>
              <a:ext cx="47350" cy="47050"/>
            </a:xfrm>
            <a:custGeom>
              <a:avLst/>
              <a:gdLst/>
              <a:ahLst/>
              <a:cxnLst/>
              <a:rect l="l" t="t" r="r" b="b"/>
              <a:pathLst>
                <a:path w="1894" h="1882" extrusionOk="0">
                  <a:moveTo>
                    <a:pt x="953" y="0"/>
                  </a:moveTo>
                  <a:cubicBezTo>
                    <a:pt x="429" y="0"/>
                    <a:pt x="1" y="429"/>
                    <a:pt x="1" y="941"/>
                  </a:cubicBezTo>
                  <a:cubicBezTo>
                    <a:pt x="1" y="1465"/>
                    <a:pt x="429" y="1881"/>
                    <a:pt x="953" y="1881"/>
                  </a:cubicBezTo>
                  <a:cubicBezTo>
                    <a:pt x="1465" y="1881"/>
                    <a:pt x="1894" y="1465"/>
                    <a:pt x="1894" y="941"/>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8"/>
            <p:cNvSpPr/>
            <p:nvPr/>
          </p:nvSpPr>
          <p:spPr>
            <a:xfrm>
              <a:off x="369375" y="4706200"/>
              <a:ext cx="47050" cy="47075"/>
            </a:xfrm>
            <a:custGeom>
              <a:avLst/>
              <a:gdLst/>
              <a:ahLst/>
              <a:cxnLst/>
              <a:rect l="l" t="t" r="r" b="b"/>
              <a:pathLst>
                <a:path w="1882" h="1883" extrusionOk="0">
                  <a:moveTo>
                    <a:pt x="941" y="1"/>
                  </a:moveTo>
                  <a:cubicBezTo>
                    <a:pt x="417" y="1"/>
                    <a:pt x="1" y="418"/>
                    <a:pt x="1" y="942"/>
                  </a:cubicBezTo>
                  <a:cubicBezTo>
                    <a:pt x="1" y="1465"/>
                    <a:pt x="417" y="1882"/>
                    <a:pt x="941" y="1882"/>
                  </a:cubicBezTo>
                  <a:cubicBezTo>
                    <a:pt x="1465" y="1882"/>
                    <a:pt x="1882" y="1465"/>
                    <a:pt x="1882" y="942"/>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8"/>
            <p:cNvSpPr/>
            <p:nvPr/>
          </p:nvSpPr>
          <p:spPr>
            <a:xfrm>
              <a:off x="5967100" y="2226150"/>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8"/>
            <p:cNvSpPr/>
            <p:nvPr/>
          </p:nvSpPr>
          <p:spPr>
            <a:xfrm>
              <a:off x="530125" y="4706200"/>
              <a:ext cx="47350" cy="47075"/>
            </a:xfrm>
            <a:custGeom>
              <a:avLst/>
              <a:gdLst/>
              <a:ahLst/>
              <a:cxnLst/>
              <a:rect l="l" t="t" r="r" b="b"/>
              <a:pathLst>
                <a:path w="1894" h="1883" extrusionOk="0">
                  <a:moveTo>
                    <a:pt x="953" y="1"/>
                  </a:moveTo>
                  <a:cubicBezTo>
                    <a:pt x="429" y="1"/>
                    <a:pt x="0" y="418"/>
                    <a:pt x="0" y="942"/>
                  </a:cubicBezTo>
                  <a:cubicBezTo>
                    <a:pt x="0" y="1465"/>
                    <a:pt x="429" y="1882"/>
                    <a:pt x="953" y="1882"/>
                  </a:cubicBezTo>
                  <a:cubicBezTo>
                    <a:pt x="1465" y="1882"/>
                    <a:pt x="1893" y="1465"/>
                    <a:pt x="1893" y="942"/>
                  </a:cubicBezTo>
                  <a:cubicBezTo>
                    <a:pt x="1893"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8"/>
            <p:cNvSpPr/>
            <p:nvPr/>
          </p:nvSpPr>
          <p:spPr>
            <a:xfrm>
              <a:off x="6127825" y="2226150"/>
              <a:ext cx="47075" cy="47050"/>
            </a:xfrm>
            <a:custGeom>
              <a:avLst/>
              <a:gdLst/>
              <a:ahLst/>
              <a:cxnLst/>
              <a:rect l="l" t="t" r="r" b="b"/>
              <a:pathLst>
                <a:path w="1883" h="1882" extrusionOk="0">
                  <a:moveTo>
                    <a:pt x="942" y="0"/>
                  </a:moveTo>
                  <a:cubicBezTo>
                    <a:pt x="430" y="0"/>
                    <a:pt x="1" y="417"/>
                    <a:pt x="1" y="941"/>
                  </a:cubicBezTo>
                  <a:cubicBezTo>
                    <a:pt x="1" y="1465"/>
                    <a:pt x="430" y="1882"/>
                    <a:pt x="942" y="1882"/>
                  </a:cubicBezTo>
                  <a:cubicBezTo>
                    <a:pt x="1465" y="1882"/>
                    <a:pt x="1882" y="1465"/>
                    <a:pt x="1882" y="941"/>
                  </a:cubicBezTo>
                  <a:cubicBezTo>
                    <a:pt x="1882" y="417"/>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8"/>
            <p:cNvSpPr/>
            <p:nvPr/>
          </p:nvSpPr>
          <p:spPr>
            <a:xfrm>
              <a:off x="691150" y="4706200"/>
              <a:ext cx="47050" cy="47075"/>
            </a:xfrm>
            <a:custGeom>
              <a:avLst/>
              <a:gdLst/>
              <a:ahLst/>
              <a:cxnLst/>
              <a:rect l="l" t="t" r="r" b="b"/>
              <a:pathLst>
                <a:path w="1882" h="1883" extrusionOk="0">
                  <a:moveTo>
                    <a:pt x="941" y="1"/>
                  </a:moveTo>
                  <a:cubicBezTo>
                    <a:pt x="429" y="1"/>
                    <a:pt x="0" y="418"/>
                    <a:pt x="0" y="942"/>
                  </a:cubicBezTo>
                  <a:cubicBezTo>
                    <a:pt x="0" y="1465"/>
                    <a:pt x="429" y="1882"/>
                    <a:pt x="941" y="1882"/>
                  </a:cubicBezTo>
                  <a:cubicBezTo>
                    <a:pt x="1465" y="1882"/>
                    <a:pt x="1882" y="1465"/>
                    <a:pt x="1882" y="942"/>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8"/>
            <p:cNvSpPr/>
            <p:nvPr/>
          </p:nvSpPr>
          <p:spPr>
            <a:xfrm>
              <a:off x="6288875" y="2226150"/>
              <a:ext cx="47050" cy="47050"/>
            </a:xfrm>
            <a:custGeom>
              <a:avLst/>
              <a:gdLst/>
              <a:ahLst/>
              <a:cxnLst/>
              <a:rect l="l" t="t" r="r" b="b"/>
              <a:pathLst>
                <a:path w="1882" h="1882" extrusionOk="0">
                  <a:moveTo>
                    <a:pt x="941" y="0"/>
                  </a:moveTo>
                  <a:cubicBezTo>
                    <a:pt x="417" y="0"/>
                    <a:pt x="0" y="417"/>
                    <a:pt x="0" y="941"/>
                  </a:cubicBezTo>
                  <a:cubicBezTo>
                    <a:pt x="0" y="1465"/>
                    <a:pt x="417" y="1882"/>
                    <a:pt x="941" y="1882"/>
                  </a:cubicBezTo>
                  <a:cubicBezTo>
                    <a:pt x="1465" y="1882"/>
                    <a:pt x="1881" y="1465"/>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8"/>
            <p:cNvSpPr/>
            <p:nvPr/>
          </p:nvSpPr>
          <p:spPr>
            <a:xfrm>
              <a:off x="852175" y="4706200"/>
              <a:ext cx="47050" cy="47075"/>
            </a:xfrm>
            <a:custGeom>
              <a:avLst/>
              <a:gdLst/>
              <a:ahLst/>
              <a:cxnLst/>
              <a:rect l="l" t="t" r="r" b="b"/>
              <a:pathLst>
                <a:path w="1882" h="1883" extrusionOk="0">
                  <a:moveTo>
                    <a:pt x="941" y="1"/>
                  </a:moveTo>
                  <a:cubicBezTo>
                    <a:pt x="417" y="1"/>
                    <a:pt x="1" y="418"/>
                    <a:pt x="1" y="942"/>
                  </a:cubicBezTo>
                  <a:cubicBezTo>
                    <a:pt x="1" y="1465"/>
                    <a:pt x="417"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8"/>
            <p:cNvSpPr/>
            <p:nvPr/>
          </p:nvSpPr>
          <p:spPr>
            <a:xfrm>
              <a:off x="6449600" y="2226150"/>
              <a:ext cx="47350" cy="47050"/>
            </a:xfrm>
            <a:custGeom>
              <a:avLst/>
              <a:gdLst/>
              <a:ahLst/>
              <a:cxnLst/>
              <a:rect l="l" t="t" r="r" b="b"/>
              <a:pathLst>
                <a:path w="1894" h="1882" extrusionOk="0">
                  <a:moveTo>
                    <a:pt x="953" y="0"/>
                  </a:moveTo>
                  <a:cubicBezTo>
                    <a:pt x="429" y="0"/>
                    <a:pt x="1" y="417"/>
                    <a:pt x="1" y="941"/>
                  </a:cubicBezTo>
                  <a:cubicBezTo>
                    <a:pt x="1" y="1465"/>
                    <a:pt x="429" y="1882"/>
                    <a:pt x="953" y="1882"/>
                  </a:cubicBezTo>
                  <a:cubicBezTo>
                    <a:pt x="1465" y="1882"/>
                    <a:pt x="1894" y="1465"/>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8"/>
            <p:cNvSpPr/>
            <p:nvPr/>
          </p:nvSpPr>
          <p:spPr>
            <a:xfrm>
              <a:off x="1264125" y="4274625"/>
              <a:ext cx="1469850" cy="562275"/>
            </a:xfrm>
            <a:custGeom>
              <a:avLst/>
              <a:gdLst/>
              <a:ahLst/>
              <a:cxnLst/>
              <a:rect l="l" t="t" r="r" b="b"/>
              <a:pathLst>
                <a:path w="58794" h="22491" extrusionOk="0">
                  <a:moveTo>
                    <a:pt x="29370" y="1"/>
                  </a:moveTo>
                  <a:cubicBezTo>
                    <a:pt x="23509" y="1"/>
                    <a:pt x="17585" y="1690"/>
                    <a:pt x="12360" y="5215"/>
                  </a:cubicBezTo>
                  <a:cubicBezTo>
                    <a:pt x="6049" y="9477"/>
                    <a:pt x="1846" y="15680"/>
                    <a:pt x="1" y="22491"/>
                  </a:cubicBezTo>
                  <a:lnTo>
                    <a:pt x="58794" y="22491"/>
                  </a:lnTo>
                  <a:cubicBezTo>
                    <a:pt x="57949" y="19336"/>
                    <a:pt x="56567" y="16276"/>
                    <a:pt x="54639" y="13418"/>
                  </a:cubicBezTo>
                  <a:cubicBezTo>
                    <a:pt x="48750" y="4701"/>
                    <a:pt x="39148" y="1"/>
                    <a:pt x="29370"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8"/>
            <p:cNvSpPr/>
            <p:nvPr/>
          </p:nvSpPr>
          <p:spPr>
            <a:xfrm>
              <a:off x="2915825" y="4539025"/>
              <a:ext cx="370600" cy="297875"/>
            </a:xfrm>
            <a:custGeom>
              <a:avLst/>
              <a:gdLst/>
              <a:ahLst/>
              <a:cxnLst/>
              <a:rect l="l" t="t" r="r" b="b"/>
              <a:pathLst>
                <a:path w="14824" h="11915" extrusionOk="0">
                  <a:moveTo>
                    <a:pt x="7407" y="1"/>
                  </a:moveTo>
                  <a:cubicBezTo>
                    <a:pt x="6152" y="1"/>
                    <a:pt x="4883" y="362"/>
                    <a:pt x="3763" y="1116"/>
                  </a:cubicBezTo>
                  <a:cubicBezTo>
                    <a:pt x="775" y="3128"/>
                    <a:pt x="1" y="7176"/>
                    <a:pt x="2013" y="10165"/>
                  </a:cubicBezTo>
                  <a:cubicBezTo>
                    <a:pt x="2489" y="10867"/>
                    <a:pt x="3084" y="11462"/>
                    <a:pt x="3763" y="11915"/>
                  </a:cubicBezTo>
                  <a:lnTo>
                    <a:pt x="11050" y="11915"/>
                  </a:lnTo>
                  <a:cubicBezTo>
                    <a:pt x="14038" y="9903"/>
                    <a:pt x="14824" y="5855"/>
                    <a:pt x="12812" y="2866"/>
                  </a:cubicBezTo>
                  <a:cubicBezTo>
                    <a:pt x="11554" y="1005"/>
                    <a:pt x="9500" y="1"/>
                    <a:pt x="7407"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8"/>
            <p:cNvSpPr/>
            <p:nvPr/>
          </p:nvSpPr>
          <p:spPr>
            <a:xfrm>
              <a:off x="4848225" y="818550"/>
              <a:ext cx="1461200" cy="547075"/>
            </a:xfrm>
            <a:custGeom>
              <a:avLst/>
              <a:gdLst/>
              <a:ahLst/>
              <a:cxnLst/>
              <a:rect l="l" t="t" r="r" b="b"/>
              <a:pathLst>
                <a:path w="58448" h="21883" extrusionOk="0">
                  <a:moveTo>
                    <a:pt x="0" y="0"/>
                  </a:moveTo>
                  <a:cubicBezTo>
                    <a:pt x="857" y="2941"/>
                    <a:pt x="2179" y="5798"/>
                    <a:pt x="3989" y="8465"/>
                  </a:cubicBezTo>
                  <a:cubicBezTo>
                    <a:pt x="9869" y="17182"/>
                    <a:pt x="19474" y="21883"/>
                    <a:pt x="29254" y="21883"/>
                  </a:cubicBezTo>
                  <a:cubicBezTo>
                    <a:pt x="35117" y="21883"/>
                    <a:pt x="41042" y="20194"/>
                    <a:pt x="46268" y="16669"/>
                  </a:cubicBezTo>
                  <a:cubicBezTo>
                    <a:pt x="52388" y="12537"/>
                    <a:pt x="56519" y="6572"/>
                    <a:pt x="58448"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8"/>
            <p:cNvSpPr/>
            <p:nvPr/>
          </p:nvSpPr>
          <p:spPr>
            <a:xfrm>
              <a:off x="238125" y="818550"/>
              <a:ext cx="1820775" cy="1101325"/>
            </a:xfrm>
            <a:custGeom>
              <a:avLst/>
              <a:gdLst/>
              <a:ahLst/>
              <a:cxnLst/>
              <a:rect l="l" t="t" r="r" b="b"/>
              <a:pathLst>
                <a:path w="72831" h="44053" extrusionOk="0">
                  <a:moveTo>
                    <a:pt x="71854" y="0"/>
                  </a:moveTo>
                  <a:cubicBezTo>
                    <a:pt x="71854" y="23765"/>
                    <a:pt x="52530" y="43089"/>
                    <a:pt x="28766" y="43089"/>
                  </a:cubicBezTo>
                  <a:cubicBezTo>
                    <a:pt x="17717" y="43089"/>
                    <a:pt x="7632" y="38909"/>
                    <a:pt x="0" y="32052"/>
                  </a:cubicBezTo>
                  <a:lnTo>
                    <a:pt x="0" y="33337"/>
                  </a:lnTo>
                  <a:cubicBezTo>
                    <a:pt x="7727" y="40017"/>
                    <a:pt x="17788" y="44053"/>
                    <a:pt x="28766" y="44053"/>
                  </a:cubicBezTo>
                  <a:cubicBezTo>
                    <a:pt x="53066" y="44053"/>
                    <a:pt x="72831" y="24301"/>
                    <a:pt x="728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8"/>
            <p:cNvSpPr/>
            <p:nvPr/>
          </p:nvSpPr>
          <p:spPr>
            <a:xfrm>
              <a:off x="238125" y="818550"/>
              <a:ext cx="1661225" cy="942100"/>
            </a:xfrm>
            <a:custGeom>
              <a:avLst/>
              <a:gdLst/>
              <a:ahLst/>
              <a:cxnLst/>
              <a:rect l="l" t="t" r="r" b="b"/>
              <a:pathLst>
                <a:path w="66449" h="37684" extrusionOk="0">
                  <a:moveTo>
                    <a:pt x="65484" y="0"/>
                  </a:moveTo>
                  <a:cubicBezTo>
                    <a:pt x="65484" y="20241"/>
                    <a:pt x="49018" y="36719"/>
                    <a:pt x="28766" y="36719"/>
                  </a:cubicBezTo>
                  <a:cubicBezTo>
                    <a:pt x="17121" y="36719"/>
                    <a:pt x="6727" y="31266"/>
                    <a:pt x="0" y="22777"/>
                  </a:cubicBezTo>
                  <a:lnTo>
                    <a:pt x="0" y="24312"/>
                  </a:lnTo>
                  <a:cubicBezTo>
                    <a:pt x="6918" y="32480"/>
                    <a:pt x="17252" y="37683"/>
                    <a:pt x="28766" y="37683"/>
                  </a:cubicBezTo>
                  <a:cubicBezTo>
                    <a:pt x="49542" y="37683"/>
                    <a:pt x="66449" y="20776"/>
                    <a:pt x="6644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8"/>
            <p:cNvSpPr/>
            <p:nvPr/>
          </p:nvSpPr>
          <p:spPr>
            <a:xfrm>
              <a:off x="238125" y="818550"/>
              <a:ext cx="1501700" cy="782550"/>
            </a:xfrm>
            <a:custGeom>
              <a:avLst/>
              <a:gdLst/>
              <a:ahLst/>
              <a:cxnLst/>
              <a:rect l="l" t="t" r="r" b="b"/>
              <a:pathLst>
                <a:path w="60068" h="31302" extrusionOk="0">
                  <a:moveTo>
                    <a:pt x="59103" y="0"/>
                  </a:moveTo>
                  <a:cubicBezTo>
                    <a:pt x="59103" y="16728"/>
                    <a:pt x="45494" y="30337"/>
                    <a:pt x="28766" y="30337"/>
                  </a:cubicBezTo>
                  <a:cubicBezTo>
                    <a:pt x="15407" y="30337"/>
                    <a:pt x="4036" y="21645"/>
                    <a:pt x="0" y="9632"/>
                  </a:cubicBezTo>
                  <a:lnTo>
                    <a:pt x="0" y="12335"/>
                  </a:lnTo>
                  <a:cubicBezTo>
                    <a:pt x="4798" y="23479"/>
                    <a:pt x="15883" y="31301"/>
                    <a:pt x="28766" y="31301"/>
                  </a:cubicBezTo>
                  <a:cubicBezTo>
                    <a:pt x="46030" y="31301"/>
                    <a:pt x="60067" y="17264"/>
                    <a:pt x="6006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8"/>
            <p:cNvSpPr/>
            <p:nvPr/>
          </p:nvSpPr>
          <p:spPr>
            <a:xfrm>
              <a:off x="334250" y="818550"/>
              <a:ext cx="1246025" cy="623000"/>
            </a:xfrm>
            <a:custGeom>
              <a:avLst/>
              <a:gdLst/>
              <a:ahLst/>
              <a:cxnLst/>
              <a:rect l="l" t="t" r="r" b="b"/>
              <a:pathLst>
                <a:path w="49841" h="24920" extrusionOk="0">
                  <a:moveTo>
                    <a:pt x="1" y="0"/>
                  </a:moveTo>
                  <a:cubicBezTo>
                    <a:pt x="1" y="13740"/>
                    <a:pt x="11181" y="24920"/>
                    <a:pt x="24921" y="24920"/>
                  </a:cubicBezTo>
                  <a:cubicBezTo>
                    <a:pt x="38672" y="24920"/>
                    <a:pt x="49840" y="13740"/>
                    <a:pt x="49840" y="0"/>
                  </a:cubicBezTo>
                  <a:lnTo>
                    <a:pt x="48876" y="0"/>
                  </a:lnTo>
                  <a:cubicBezTo>
                    <a:pt x="48876" y="13216"/>
                    <a:pt x="38136" y="23955"/>
                    <a:pt x="24921" y="23955"/>
                  </a:cubicBezTo>
                  <a:cubicBezTo>
                    <a:pt x="11716" y="23955"/>
                    <a:pt x="965" y="13216"/>
                    <a:pt x="965"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8"/>
            <p:cNvSpPr/>
            <p:nvPr/>
          </p:nvSpPr>
          <p:spPr>
            <a:xfrm>
              <a:off x="493800" y="818550"/>
              <a:ext cx="927225" cy="463750"/>
            </a:xfrm>
            <a:custGeom>
              <a:avLst/>
              <a:gdLst/>
              <a:ahLst/>
              <a:cxnLst/>
              <a:rect l="l" t="t" r="r" b="b"/>
              <a:pathLst>
                <a:path w="37089" h="18550" extrusionOk="0">
                  <a:moveTo>
                    <a:pt x="0" y="0"/>
                  </a:moveTo>
                  <a:cubicBezTo>
                    <a:pt x="0" y="10227"/>
                    <a:pt x="8311" y="18550"/>
                    <a:pt x="18539" y="18550"/>
                  </a:cubicBezTo>
                  <a:cubicBezTo>
                    <a:pt x="28766" y="18550"/>
                    <a:pt x="37088" y="10227"/>
                    <a:pt x="37088" y="0"/>
                  </a:cubicBezTo>
                  <a:lnTo>
                    <a:pt x="36124" y="0"/>
                  </a:lnTo>
                  <a:cubicBezTo>
                    <a:pt x="36124" y="9692"/>
                    <a:pt x="28230" y="17574"/>
                    <a:pt x="18539" y="17574"/>
                  </a:cubicBezTo>
                  <a:cubicBezTo>
                    <a:pt x="8847" y="17574"/>
                    <a:pt x="965" y="9692"/>
                    <a:pt x="965"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8"/>
            <p:cNvSpPr/>
            <p:nvPr/>
          </p:nvSpPr>
          <p:spPr>
            <a:xfrm>
              <a:off x="653050" y="818550"/>
              <a:ext cx="608425" cy="304225"/>
            </a:xfrm>
            <a:custGeom>
              <a:avLst/>
              <a:gdLst/>
              <a:ahLst/>
              <a:cxnLst/>
              <a:rect l="l" t="t" r="r" b="b"/>
              <a:pathLst>
                <a:path w="24337" h="12169" extrusionOk="0">
                  <a:moveTo>
                    <a:pt x="0" y="0"/>
                  </a:moveTo>
                  <a:cubicBezTo>
                    <a:pt x="0" y="6703"/>
                    <a:pt x="5465" y="12168"/>
                    <a:pt x="12169" y="12168"/>
                  </a:cubicBezTo>
                  <a:cubicBezTo>
                    <a:pt x="18884" y="12168"/>
                    <a:pt x="24337" y="6703"/>
                    <a:pt x="24337" y="0"/>
                  </a:cubicBezTo>
                  <a:lnTo>
                    <a:pt x="23372" y="0"/>
                  </a:lnTo>
                  <a:cubicBezTo>
                    <a:pt x="23372" y="6179"/>
                    <a:pt x="18348" y="11204"/>
                    <a:pt x="12169" y="11204"/>
                  </a:cubicBezTo>
                  <a:cubicBezTo>
                    <a:pt x="6001" y="11204"/>
                    <a:pt x="977" y="6179"/>
                    <a:pt x="9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8"/>
            <p:cNvSpPr/>
            <p:nvPr/>
          </p:nvSpPr>
          <p:spPr>
            <a:xfrm>
              <a:off x="812600" y="818550"/>
              <a:ext cx="289325" cy="144675"/>
            </a:xfrm>
            <a:custGeom>
              <a:avLst/>
              <a:gdLst/>
              <a:ahLst/>
              <a:cxnLst/>
              <a:rect l="l" t="t" r="r" b="b"/>
              <a:pathLst>
                <a:path w="11573" h="5787" extrusionOk="0">
                  <a:moveTo>
                    <a:pt x="0" y="0"/>
                  </a:moveTo>
                  <a:cubicBezTo>
                    <a:pt x="0" y="3191"/>
                    <a:pt x="2596" y="5786"/>
                    <a:pt x="5787" y="5786"/>
                  </a:cubicBezTo>
                  <a:cubicBezTo>
                    <a:pt x="8977" y="5786"/>
                    <a:pt x="11573" y="3191"/>
                    <a:pt x="11573" y="0"/>
                  </a:cubicBezTo>
                  <a:lnTo>
                    <a:pt x="10609" y="0"/>
                  </a:lnTo>
                  <a:cubicBezTo>
                    <a:pt x="10609" y="2655"/>
                    <a:pt x="8454" y="4822"/>
                    <a:pt x="5787" y="4822"/>
                  </a:cubicBezTo>
                  <a:cubicBezTo>
                    <a:pt x="3131" y="4822"/>
                    <a:pt x="964" y="2655"/>
                    <a:pt x="964"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30" name="Google Shape;1130;p8"/>
          <p:cNvSpPr txBox="1">
            <a:spLocks noGrp="1"/>
          </p:cNvSpPr>
          <p:nvPr>
            <p:ph type="title"/>
          </p:nvPr>
        </p:nvSpPr>
        <p:spPr>
          <a:xfrm>
            <a:off x="633125" y="1658150"/>
            <a:ext cx="7158300" cy="1655700"/>
          </a:xfrm>
          <a:prstGeom prst="rect">
            <a:avLst/>
          </a:prstGeom>
        </p:spPr>
        <p:txBody>
          <a:bodyPr spcFirstLastPara="1" wrap="square" lIns="91425" tIns="91425" rIns="91425" bIns="91425" anchor="ctr" anchorCtr="0">
            <a:no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131"/>
        <p:cNvGrpSpPr/>
        <p:nvPr/>
      </p:nvGrpSpPr>
      <p:grpSpPr>
        <a:xfrm>
          <a:off x="0" y="0"/>
          <a:ext cx="0" cy="0"/>
          <a:chOff x="0" y="0"/>
          <a:chExt cx="0" cy="0"/>
        </a:xfrm>
      </p:grpSpPr>
      <p:sp>
        <p:nvSpPr>
          <p:cNvPr id="1132" name="Google Shape;1132;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133" name="Google Shape;1133;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134" name="Google Shape;1134;p9"/>
          <p:cNvSpPr txBox="1">
            <a:spLocks noGrp="1"/>
          </p:cNvSpPr>
          <p:nvPr>
            <p:ph type="subTitle" idx="2"/>
          </p:nvPr>
        </p:nvSpPr>
        <p:spPr>
          <a:xfrm>
            <a:off x="4147200" y="3811800"/>
            <a:ext cx="4276800" cy="7926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chemeClr val="accent2"/>
              </a:buClr>
              <a:buSzPts val="1800"/>
              <a:buFont typeface="Inter-Regular"/>
              <a:buNone/>
              <a:defRPr>
                <a:solidFill>
                  <a:schemeClr val="accent2"/>
                </a:solidFill>
                <a:latin typeface="Inter-Regular"/>
                <a:ea typeface="Inter-Regular"/>
                <a:cs typeface="Inter-Regular"/>
                <a:sym typeface="Inter-Regular"/>
              </a:defRPr>
            </a:lvl1pPr>
            <a:lvl2pPr lvl="1" algn="r" rtl="0">
              <a:lnSpc>
                <a:spcPct val="100000"/>
              </a:lnSpc>
              <a:spcBef>
                <a:spcPts val="0"/>
              </a:spcBef>
              <a:spcAft>
                <a:spcPts val="0"/>
              </a:spcAft>
              <a:buSzPts val="1800"/>
              <a:buNone/>
              <a:defRPr sz="1800">
                <a:solidFill>
                  <a:schemeClr val="lt1"/>
                </a:solidFill>
              </a:defRPr>
            </a:lvl2pPr>
            <a:lvl3pPr lvl="2" algn="r" rtl="0">
              <a:lnSpc>
                <a:spcPct val="100000"/>
              </a:lnSpc>
              <a:spcBef>
                <a:spcPts val="0"/>
              </a:spcBef>
              <a:spcAft>
                <a:spcPts val="0"/>
              </a:spcAft>
              <a:buSzPts val="1800"/>
              <a:buNone/>
              <a:defRPr sz="1800">
                <a:solidFill>
                  <a:schemeClr val="lt1"/>
                </a:solidFill>
              </a:defRPr>
            </a:lvl3pPr>
            <a:lvl4pPr lvl="3" algn="r" rtl="0">
              <a:lnSpc>
                <a:spcPct val="100000"/>
              </a:lnSpc>
              <a:spcBef>
                <a:spcPts val="0"/>
              </a:spcBef>
              <a:spcAft>
                <a:spcPts val="0"/>
              </a:spcAft>
              <a:buSzPts val="1800"/>
              <a:buNone/>
              <a:defRPr sz="1800">
                <a:solidFill>
                  <a:schemeClr val="lt1"/>
                </a:solidFill>
              </a:defRPr>
            </a:lvl4pPr>
            <a:lvl5pPr lvl="4" algn="r" rtl="0">
              <a:lnSpc>
                <a:spcPct val="100000"/>
              </a:lnSpc>
              <a:spcBef>
                <a:spcPts val="0"/>
              </a:spcBef>
              <a:spcAft>
                <a:spcPts val="0"/>
              </a:spcAft>
              <a:buSzPts val="1800"/>
              <a:buNone/>
              <a:defRPr sz="1800">
                <a:solidFill>
                  <a:schemeClr val="lt1"/>
                </a:solidFill>
              </a:defRPr>
            </a:lvl5pPr>
            <a:lvl6pPr lvl="5" algn="r" rtl="0">
              <a:lnSpc>
                <a:spcPct val="100000"/>
              </a:lnSpc>
              <a:spcBef>
                <a:spcPts val="0"/>
              </a:spcBef>
              <a:spcAft>
                <a:spcPts val="0"/>
              </a:spcAft>
              <a:buSzPts val="1800"/>
              <a:buNone/>
              <a:defRPr sz="1800">
                <a:solidFill>
                  <a:schemeClr val="lt1"/>
                </a:solidFill>
              </a:defRPr>
            </a:lvl6pPr>
            <a:lvl7pPr lvl="6" algn="r" rtl="0">
              <a:lnSpc>
                <a:spcPct val="100000"/>
              </a:lnSpc>
              <a:spcBef>
                <a:spcPts val="0"/>
              </a:spcBef>
              <a:spcAft>
                <a:spcPts val="0"/>
              </a:spcAft>
              <a:buSzPts val="1800"/>
              <a:buNone/>
              <a:defRPr sz="1800">
                <a:solidFill>
                  <a:schemeClr val="lt1"/>
                </a:solidFill>
              </a:defRPr>
            </a:lvl7pPr>
            <a:lvl8pPr lvl="7" algn="r" rtl="0">
              <a:lnSpc>
                <a:spcPct val="100000"/>
              </a:lnSpc>
              <a:spcBef>
                <a:spcPts val="0"/>
              </a:spcBef>
              <a:spcAft>
                <a:spcPts val="0"/>
              </a:spcAft>
              <a:buSzPts val="1800"/>
              <a:buNone/>
              <a:defRPr sz="1800">
                <a:solidFill>
                  <a:schemeClr val="lt1"/>
                </a:solidFill>
              </a:defRPr>
            </a:lvl8pPr>
            <a:lvl9pPr lvl="8" algn="r" rtl="0">
              <a:lnSpc>
                <a:spcPct val="100000"/>
              </a:lnSpc>
              <a:spcBef>
                <a:spcPts val="0"/>
              </a:spcBef>
              <a:spcAft>
                <a:spcPts val="0"/>
              </a:spcAft>
              <a:buSzPts val="1800"/>
              <a:buNone/>
              <a:defRPr sz="1800">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262"/>
        <p:cNvGrpSpPr/>
        <p:nvPr/>
      </p:nvGrpSpPr>
      <p:grpSpPr>
        <a:xfrm>
          <a:off x="0" y="0"/>
          <a:ext cx="0" cy="0"/>
          <a:chOff x="0" y="0"/>
          <a:chExt cx="0" cy="0"/>
        </a:xfrm>
      </p:grpSpPr>
      <p:grpSp>
        <p:nvGrpSpPr>
          <p:cNvPr id="1263" name="Google Shape;1263;p11"/>
          <p:cNvGrpSpPr/>
          <p:nvPr/>
        </p:nvGrpSpPr>
        <p:grpSpPr>
          <a:xfrm>
            <a:off x="753" y="2593"/>
            <a:ext cx="9144000" cy="5205765"/>
            <a:chOff x="238125" y="818550"/>
            <a:chExt cx="7143750" cy="4074325"/>
          </a:xfrm>
        </p:grpSpPr>
        <p:sp>
          <p:nvSpPr>
            <p:cNvPr id="1264" name="Google Shape;1264;p11"/>
            <p:cNvSpPr/>
            <p:nvPr/>
          </p:nvSpPr>
          <p:spPr>
            <a:xfrm>
              <a:off x="6259100" y="3768300"/>
              <a:ext cx="1122775" cy="1124575"/>
            </a:xfrm>
            <a:custGeom>
              <a:avLst/>
              <a:gdLst/>
              <a:ahLst/>
              <a:cxnLst/>
              <a:rect l="l" t="t" r="r" b="b"/>
              <a:pathLst>
                <a:path w="44911" h="44983" extrusionOk="0">
                  <a:moveTo>
                    <a:pt x="44780" y="0"/>
                  </a:moveTo>
                  <a:cubicBezTo>
                    <a:pt x="20086" y="0"/>
                    <a:pt x="1" y="20098"/>
                    <a:pt x="1" y="44792"/>
                  </a:cubicBezTo>
                  <a:cubicBezTo>
                    <a:pt x="1" y="44851"/>
                    <a:pt x="1" y="44923"/>
                    <a:pt x="1" y="44982"/>
                  </a:cubicBezTo>
                  <a:lnTo>
                    <a:pt x="1084" y="44982"/>
                  </a:lnTo>
                  <a:cubicBezTo>
                    <a:pt x="1084" y="44923"/>
                    <a:pt x="1084" y="44851"/>
                    <a:pt x="1084" y="44792"/>
                  </a:cubicBezTo>
                  <a:cubicBezTo>
                    <a:pt x="1084" y="20693"/>
                    <a:pt x="20694" y="1096"/>
                    <a:pt x="44780" y="1096"/>
                  </a:cubicBezTo>
                  <a:lnTo>
                    <a:pt x="44911" y="1096"/>
                  </a:lnTo>
                  <a:lnTo>
                    <a:pt x="44911"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11"/>
            <p:cNvSpPr/>
            <p:nvPr/>
          </p:nvSpPr>
          <p:spPr>
            <a:xfrm>
              <a:off x="6421025" y="3930225"/>
              <a:ext cx="960850" cy="962650"/>
            </a:xfrm>
            <a:custGeom>
              <a:avLst/>
              <a:gdLst/>
              <a:ahLst/>
              <a:cxnLst/>
              <a:rect l="l" t="t" r="r" b="b"/>
              <a:pathLst>
                <a:path w="38434" h="38506" extrusionOk="0">
                  <a:moveTo>
                    <a:pt x="38303" y="0"/>
                  </a:moveTo>
                  <a:cubicBezTo>
                    <a:pt x="17181" y="0"/>
                    <a:pt x="1" y="17193"/>
                    <a:pt x="1" y="38315"/>
                  </a:cubicBezTo>
                  <a:cubicBezTo>
                    <a:pt x="1" y="38374"/>
                    <a:pt x="1" y="38446"/>
                    <a:pt x="1" y="38505"/>
                  </a:cubicBezTo>
                  <a:lnTo>
                    <a:pt x="1084" y="38505"/>
                  </a:lnTo>
                  <a:cubicBezTo>
                    <a:pt x="1084" y="38446"/>
                    <a:pt x="1084" y="38374"/>
                    <a:pt x="1084" y="38315"/>
                  </a:cubicBezTo>
                  <a:cubicBezTo>
                    <a:pt x="1084" y="17788"/>
                    <a:pt x="17777" y="1084"/>
                    <a:pt x="38303" y="1084"/>
                  </a:cubicBezTo>
                  <a:cubicBezTo>
                    <a:pt x="38351" y="1084"/>
                    <a:pt x="38386" y="1096"/>
                    <a:pt x="38434" y="1096"/>
                  </a:cubicBezTo>
                  <a:lnTo>
                    <a:pt x="38434"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11"/>
            <p:cNvSpPr/>
            <p:nvPr/>
          </p:nvSpPr>
          <p:spPr>
            <a:xfrm>
              <a:off x="6582950" y="4092150"/>
              <a:ext cx="798925" cy="800725"/>
            </a:xfrm>
            <a:custGeom>
              <a:avLst/>
              <a:gdLst/>
              <a:ahLst/>
              <a:cxnLst/>
              <a:rect l="l" t="t" r="r" b="b"/>
              <a:pathLst>
                <a:path w="31957" h="32029" extrusionOk="0">
                  <a:moveTo>
                    <a:pt x="31826" y="0"/>
                  </a:moveTo>
                  <a:cubicBezTo>
                    <a:pt x="14276" y="0"/>
                    <a:pt x="1" y="14276"/>
                    <a:pt x="1" y="31838"/>
                  </a:cubicBezTo>
                  <a:cubicBezTo>
                    <a:pt x="1" y="31897"/>
                    <a:pt x="1" y="31969"/>
                    <a:pt x="1" y="32028"/>
                  </a:cubicBezTo>
                  <a:lnTo>
                    <a:pt x="1084" y="32028"/>
                  </a:lnTo>
                  <a:cubicBezTo>
                    <a:pt x="1084" y="31969"/>
                    <a:pt x="1084" y="31897"/>
                    <a:pt x="1084" y="31838"/>
                  </a:cubicBezTo>
                  <a:cubicBezTo>
                    <a:pt x="1084" y="14883"/>
                    <a:pt x="14872" y="1084"/>
                    <a:pt x="31826" y="1084"/>
                  </a:cubicBezTo>
                  <a:cubicBezTo>
                    <a:pt x="31874" y="1084"/>
                    <a:pt x="31909" y="1096"/>
                    <a:pt x="31957" y="1096"/>
                  </a:cubicBezTo>
                  <a:lnTo>
                    <a:pt x="31957"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11"/>
            <p:cNvSpPr/>
            <p:nvPr/>
          </p:nvSpPr>
          <p:spPr>
            <a:xfrm>
              <a:off x="6744575" y="4254075"/>
              <a:ext cx="637300" cy="638800"/>
            </a:xfrm>
            <a:custGeom>
              <a:avLst/>
              <a:gdLst/>
              <a:ahLst/>
              <a:cxnLst/>
              <a:rect l="l" t="t" r="r" b="b"/>
              <a:pathLst>
                <a:path w="25492" h="25552" extrusionOk="0">
                  <a:moveTo>
                    <a:pt x="25361" y="0"/>
                  </a:moveTo>
                  <a:cubicBezTo>
                    <a:pt x="11383" y="0"/>
                    <a:pt x="1" y="11371"/>
                    <a:pt x="1" y="25361"/>
                  </a:cubicBezTo>
                  <a:cubicBezTo>
                    <a:pt x="1" y="25420"/>
                    <a:pt x="13" y="25492"/>
                    <a:pt x="13" y="25551"/>
                  </a:cubicBezTo>
                  <a:lnTo>
                    <a:pt x="1096" y="25551"/>
                  </a:lnTo>
                  <a:cubicBezTo>
                    <a:pt x="1096" y="25492"/>
                    <a:pt x="1096" y="25420"/>
                    <a:pt x="1096" y="25361"/>
                  </a:cubicBezTo>
                  <a:cubicBezTo>
                    <a:pt x="1096" y="11978"/>
                    <a:pt x="11978" y="1084"/>
                    <a:pt x="25361" y="1084"/>
                  </a:cubicBezTo>
                  <a:cubicBezTo>
                    <a:pt x="25409" y="1084"/>
                    <a:pt x="25444" y="1096"/>
                    <a:pt x="25492" y="1096"/>
                  </a:cubicBezTo>
                  <a:lnTo>
                    <a:pt x="25492"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11"/>
            <p:cNvSpPr/>
            <p:nvPr/>
          </p:nvSpPr>
          <p:spPr>
            <a:xfrm>
              <a:off x="6906500" y="4416000"/>
              <a:ext cx="475375" cy="476875"/>
            </a:xfrm>
            <a:custGeom>
              <a:avLst/>
              <a:gdLst/>
              <a:ahLst/>
              <a:cxnLst/>
              <a:rect l="l" t="t" r="r" b="b"/>
              <a:pathLst>
                <a:path w="19015" h="19075" extrusionOk="0">
                  <a:moveTo>
                    <a:pt x="18884" y="0"/>
                  </a:moveTo>
                  <a:cubicBezTo>
                    <a:pt x="8478" y="0"/>
                    <a:pt x="1" y="8466"/>
                    <a:pt x="1" y="18884"/>
                  </a:cubicBezTo>
                  <a:cubicBezTo>
                    <a:pt x="1" y="18943"/>
                    <a:pt x="13" y="19015"/>
                    <a:pt x="13" y="19074"/>
                  </a:cubicBezTo>
                  <a:lnTo>
                    <a:pt x="1096" y="19074"/>
                  </a:lnTo>
                  <a:cubicBezTo>
                    <a:pt x="1096" y="19015"/>
                    <a:pt x="1096" y="18943"/>
                    <a:pt x="1096" y="18884"/>
                  </a:cubicBezTo>
                  <a:cubicBezTo>
                    <a:pt x="1096" y="9073"/>
                    <a:pt x="9073" y="1084"/>
                    <a:pt x="18884" y="1084"/>
                  </a:cubicBezTo>
                  <a:lnTo>
                    <a:pt x="19015" y="1084"/>
                  </a:lnTo>
                  <a:lnTo>
                    <a:pt x="19015"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11"/>
            <p:cNvSpPr/>
            <p:nvPr/>
          </p:nvSpPr>
          <p:spPr>
            <a:xfrm>
              <a:off x="7068425" y="4577925"/>
              <a:ext cx="313450" cy="314950"/>
            </a:xfrm>
            <a:custGeom>
              <a:avLst/>
              <a:gdLst/>
              <a:ahLst/>
              <a:cxnLst/>
              <a:rect l="l" t="t" r="r" b="b"/>
              <a:pathLst>
                <a:path w="12538" h="12598" extrusionOk="0">
                  <a:moveTo>
                    <a:pt x="12407" y="0"/>
                  </a:moveTo>
                  <a:cubicBezTo>
                    <a:pt x="5573" y="0"/>
                    <a:pt x="1" y="5561"/>
                    <a:pt x="1" y="12407"/>
                  </a:cubicBezTo>
                  <a:cubicBezTo>
                    <a:pt x="1" y="12466"/>
                    <a:pt x="13" y="12538"/>
                    <a:pt x="13" y="12597"/>
                  </a:cubicBezTo>
                  <a:lnTo>
                    <a:pt x="1096" y="12597"/>
                  </a:lnTo>
                  <a:cubicBezTo>
                    <a:pt x="1096" y="12538"/>
                    <a:pt x="1096" y="12466"/>
                    <a:pt x="1096" y="12407"/>
                  </a:cubicBezTo>
                  <a:cubicBezTo>
                    <a:pt x="1096" y="6168"/>
                    <a:pt x="6168" y="1084"/>
                    <a:pt x="12407" y="1084"/>
                  </a:cubicBezTo>
                  <a:lnTo>
                    <a:pt x="12538" y="1084"/>
                  </a:lnTo>
                  <a:lnTo>
                    <a:pt x="12538"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11"/>
            <p:cNvSpPr/>
            <p:nvPr/>
          </p:nvSpPr>
          <p:spPr>
            <a:xfrm>
              <a:off x="7230350" y="4739850"/>
              <a:ext cx="151525" cy="153025"/>
            </a:xfrm>
            <a:custGeom>
              <a:avLst/>
              <a:gdLst/>
              <a:ahLst/>
              <a:cxnLst/>
              <a:rect l="l" t="t" r="r" b="b"/>
              <a:pathLst>
                <a:path w="6061" h="6121" extrusionOk="0">
                  <a:moveTo>
                    <a:pt x="5930" y="0"/>
                  </a:moveTo>
                  <a:cubicBezTo>
                    <a:pt x="2668" y="0"/>
                    <a:pt x="1" y="2655"/>
                    <a:pt x="1" y="5930"/>
                  </a:cubicBezTo>
                  <a:cubicBezTo>
                    <a:pt x="1" y="5989"/>
                    <a:pt x="13" y="6061"/>
                    <a:pt x="13" y="6120"/>
                  </a:cubicBezTo>
                  <a:lnTo>
                    <a:pt x="1096" y="6120"/>
                  </a:lnTo>
                  <a:cubicBezTo>
                    <a:pt x="1096" y="6061"/>
                    <a:pt x="1096" y="5989"/>
                    <a:pt x="1096" y="5930"/>
                  </a:cubicBezTo>
                  <a:cubicBezTo>
                    <a:pt x="1096" y="3263"/>
                    <a:pt x="3263" y="1084"/>
                    <a:pt x="5930" y="1084"/>
                  </a:cubicBezTo>
                  <a:cubicBezTo>
                    <a:pt x="5978" y="1084"/>
                    <a:pt x="6013" y="1096"/>
                    <a:pt x="6061" y="1096"/>
                  </a:cubicBezTo>
                  <a:lnTo>
                    <a:pt x="6061"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11"/>
            <p:cNvSpPr/>
            <p:nvPr/>
          </p:nvSpPr>
          <p:spPr>
            <a:xfrm>
              <a:off x="2673250" y="4360650"/>
              <a:ext cx="281900" cy="247625"/>
            </a:xfrm>
            <a:custGeom>
              <a:avLst/>
              <a:gdLst/>
              <a:ahLst/>
              <a:cxnLst/>
              <a:rect l="l" t="t" r="r" b="b"/>
              <a:pathLst>
                <a:path w="11276" h="9905" extrusionOk="0">
                  <a:moveTo>
                    <a:pt x="5640" y="1760"/>
                  </a:moveTo>
                  <a:cubicBezTo>
                    <a:pt x="6663" y="1760"/>
                    <a:pt x="7670" y="2252"/>
                    <a:pt x="8287" y="3167"/>
                  </a:cubicBezTo>
                  <a:cubicBezTo>
                    <a:pt x="9275" y="4631"/>
                    <a:pt x="8894" y="6620"/>
                    <a:pt x="7430" y="7608"/>
                  </a:cubicBezTo>
                  <a:cubicBezTo>
                    <a:pt x="6882" y="7973"/>
                    <a:pt x="6262" y="8148"/>
                    <a:pt x="5648" y="8148"/>
                  </a:cubicBezTo>
                  <a:cubicBezTo>
                    <a:pt x="4619" y="8148"/>
                    <a:pt x="3607" y="7656"/>
                    <a:pt x="2989" y="6739"/>
                  </a:cubicBezTo>
                  <a:cubicBezTo>
                    <a:pt x="2000" y="5274"/>
                    <a:pt x="2393" y="3298"/>
                    <a:pt x="3858" y="2310"/>
                  </a:cubicBezTo>
                  <a:cubicBezTo>
                    <a:pt x="4403" y="1938"/>
                    <a:pt x="5024" y="1760"/>
                    <a:pt x="5640" y="1760"/>
                  </a:cubicBezTo>
                  <a:close/>
                  <a:moveTo>
                    <a:pt x="5632" y="1"/>
                  </a:moveTo>
                  <a:cubicBezTo>
                    <a:pt x="4679" y="1"/>
                    <a:pt x="3717" y="274"/>
                    <a:pt x="2869" y="845"/>
                  </a:cubicBezTo>
                  <a:cubicBezTo>
                    <a:pt x="595" y="2381"/>
                    <a:pt x="0" y="5453"/>
                    <a:pt x="1536" y="7727"/>
                  </a:cubicBezTo>
                  <a:cubicBezTo>
                    <a:pt x="2489" y="9142"/>
                    <a:pt x="4053" y="9905"/>
                    <a:pt x="5644" y="9905"/>
                  </a:cubicBezTo>
                  <a:cubicBezTo>
                    <a:pt x="6596" y="9905"/>
                    <a:pt x="7559" y="9631"/>
                    <a:pt x="8406" y="9060"/>
                  </a:cubicBezTo>
                  <a:cubicBezTo>
                    <a:pt x="10680" y="7525"/>
                    <a:pt x="11275" y="4453"/>
                    <a:pt x="9751" y="2179"/>
                  </a:cubicBezTo>
                  <a:cubicBezTo>
                    <a:pt x="8791" y="764"/>
                    <a:pt x="7224" y="1"/>
                    <a:pt x="563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11"/>
            <p:cNvSpPr/>
            <p:nvPr/>
          </p:nvSpPr>
          <p:spPr>
            <a:xfrm>
              <a:off x="1013200" y="3417950"/>
              <a:ext cx="47075" cy="47075"/>
            </a:xfrm>
            <a:custGeom>
              <a:avLst/>
              <a:gdLst/>
              <a:ahLst/>
              <a:cxnLst/>
              <a:rect l="l" t="t" r="r" b="b"/>
              <a:pathLst>
                <a:path w="1883" h="1883" extrusionOk="0">
                  <a:moveTo>
                    <a:pt x="941" y="1"/>
                  </a:moveTo>
                  <a:cubicBezTo>
                    <a:pt x="418" y="1"/>
                    <a:pt x="1" y="430"/>
                    <a:pt x="1" y="941"/>
                  </a:cubicBezTo>
                  <a:cubicBezTo>
                    <a:pt x="1" y="1465"/>
                    <a:pt x="418"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11"/>
            <p:cNvSpPr/>
            <p:nvPr/>
          </p:nvSpPr>
          <p:spPr>
            <a:xfrm>
              <a:off x="6610625" y="937900"/>
              <a:ext cx="47350" cy="47350"/>
            </a:xfrm>
            <a:custGeom>
              <a:avLst/>
              <a:gdLst/>
              <a:ahLst/>
              <a:cxnLst/>
              <a:rect l="l" t="t" r="r" b="b"/>
              <a:pathLst>
                <a:path w="1894" h="1894" extrusionOk="0">
                  <a:moveTo>
                    <a:pt x="953" y="0"/>
                  </a:moveTo>
                  <a:cubicBezTo>
                    <a:pt x="430" y="0"/>
                    <a:pt x="1" y="429"/>
                    <a:pt x="1" y="953"/>
                  </a:cubicBezTo>
                  <a:cubicBezTo>
                    <a:pt x="1" y="1465"/>
                    <a:pt x="430" y="1893"/>
                    <a:pt x="953" y="1893"/>
                  </a:cubicBezTo>
                  <a:cubicBezTo>
                    <a:pt x="1465" y="1893"/>
                    <a:pt x="1894" y="1465"/>
                    <a:pt x="1894" y="953"/>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11"/>
            <p:cNvSpPr/>
            <p:nvPr/>
          </p:nvSpPr>
          <p:spPr>
            <a:xfrm>
              <a:off x="1173950" y="3417950"/>
              <a:ext cx="47350" cy="47075"/>
            </a:xfrm>
            <a:custGeom>
              <a:avLst/>
              <a:gdLst/>
              <a:ahLst/>
              <a:cxnLst/>
              <a:rect l="l" t="t" r="r" b="b"/>
              <a:pathLst>
                <a:path w="1894" h="1883" extrusionOk="0">
                  <a:moveTo>
                    <a:pt x="941" y="1"/>
                  </a:moveTo>
                  <a:cubicBezTo>
                    <a:pt x="429" y="1"/>
                    <a:pt x="0" y="430"/>
                    <a:pt x="0" y="941"/>
                  </a:cubicBezTo>
                  <a:cubicBezTo>
                    <a:pt x="0" y="1465"/>
                    <a:pt x="429" y="1882"/>
                    <a:pt x="941" y="1882"/>
                  </a:cubicBezTo>
                  <a:cubicBezTo>
                    <a:pt x="1465" y="1882"/>
                    <a:pt x="1893" y="1465"/>
                    <a:pt x="1893" y="941"/>
                  </a:cubicBezTo>
                  <a:cubicBezTo>
                    <a:pt x="1893"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11"/>
            <p:cNvSpPr/>
            <p:nvPr/>
          </p:nvSpPr>
          <p:spPr>
            <a:xfrm>
              <a:off x="6771675" y="937900"/>
              <a:ext cx="47050" cy="47350"/>
            </a:xfrm>
            <a:custGeom>
              <a:avLst/>
              <a:gdLst/>
              <a:ahLst/>
              <a:cxnLst/>
              <a:rect l="l" t="t" r="r" b="b"/>
              <a:pathLst>
                <a:path w="1882" h="1894" extrusionOk="0">
                  <a:moveTo>
                    <a:pt x="941" y="0"/>
                  </a:moveTo>
                  <a:cubicBezTo>
                    <a:pt x="429" y="0"/>
                    <a:pt x="0" y="429"/>
                    <a:pt x="0" y="953"/>
                  </a:cubicBezTo>
                  <a:cubicBezTo>
                    <a:pt x="0" y="1465"/>
                    <a:pt x="429" y="1893"/>
                    <a:pt x="941" y="1893"/>
                  </a:cubicBezTo>
                  <a:cubicBezTo>
                    <a:pt x="1465" y="1893"/>
                    <a:pt x="1881" y="1465"/>
                    <a:pt x="1881" y="953"/>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11"/>
            <p:cNvSpPr/>
            <p:nvPr/>
          </p:nvSpPr>
          <p:spPr>
            <a:xfrm>
              <a:off x="1334975" y="3417950"/>
              <a:ext cx="47050" cy="47075"/>
            </a:xfrm>
            <a:custGeom>
              <a:avLst/>
              <a:gdLst/>
              <a:ahLst/>
              <a:cxnLst/>
              <a:rect l="l" t="t" r="r" b="b"/>
              <a:pathLst>
                <a:path w="1882" h="1883" extrusionOk="0">
                  <a:moveTo>
                    <a:pt x="941" y="1"/>
                  </a:moveTo>
                  <a:cubicBezTo>
                    <a:pt x="417" y="1"/>
                    <a:pt x="1" y="430"/>
                    <a:pt x="1" y="941"/>
                  </a:cubicBezTo>
                  <a:cubicBezTo>
                    <a:pt x="1" y="1465"/>
                    <a:pt x="417" y="1882"/>
                    <a:pt x="941" y="1882"/>
                  </a:cubicBezTo>
                  <a:cubicBezTo>
                    <a:pt x="1465" y="1882"/>
                    <a:pt x="1882" y="1465"/>
                    <a:pt x="1882" y="941"/>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11"/>
            <p:cNvSpPr/>
            <p:nvPr/>
          </p:nvSpPr>
          <p:spPr>
            <a:xfrm>
              <a:off x="6932700" y="937900"/>
              <a:ext cx="47050" cy="47350"/>
            </a:xfrm>
            <a:custGeom>
              <a:avLst/>
              <a:gdLst/>
              <a:ahLst/>
              <a:cxnLst/>
              <a:rect l="l" t="t" r="r" b="b"/>
              <a:pathLst>
                <a:path w="1882" h="1894" extrusionOk="0">
                  <a:moveTo>
                    <a:pt x="941" y="0"/>
                  </a:moveTo>
                  <a:cubicBezTo>
                    <a:pt x="417" y="0"/>
                    <a:pt x="0" y="429"/>
                    <a:pt x="0" y="953"/>
                  </a:cubicBezTo>
                  <a:cubicBezTo>
                    <a:pt x="0"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11"/>
            <p:cNvSpPr/>
            <p:nvPr/>
          </p:nvSpPr>
          <p:spPr>
            <a:xfrm>
              <a:off x="1496000" y="3417950"/>
              <a:ext cx="47050" cy="47075"/>
            </a:xfrm>
            <a:custGeom>
              <a:avLst/>
              <a:gdLst/>
              <a:ahLst/>
              <a:cxnLst/>
              <a:rect l="l" t="t" r="r" b="b"/>
              <a:pathLst>
                <a:path w="1882" h="1883" extrusionOk="0">
                  <a:moveTo>
                    <a:pt x="941" y="1"/>
                  </a:moveTo>
                  <a:cubicBezTo>
                    <a:pt x="418" y="1"/>
                    <a:pt x="1" y="430"/>
                    <a:pt x="1" y="941"/>
                  </a:cubicBezTo>
                  <a:cubicBezTo>
                    <a:pt x="1" y="1465"/>
                    <a:pt x="418"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11"/>
            <p:cNvSpPr/>
            <p:nvPr/>
          </p:nvSpPr>
          <p:spPr>
            <a:xfrm>
              <a:off x="7093425" y="937900"/>
              <a:ext cx="47075" cy="47350"/>
            </a:xfrm>
            <a:custGeom>
              <a:avLst/>
              <a:gdLst/>
              <a:ahLst/>
              <a:cxnLst/>
              <a:rect l="l" t="t" r="r" b="b"/>
              <a:pathLst>
                <a:path w="1883" h="1894" extrusionOk="0">
                  <a:moveTo>
                    <a:pt x="941" y="0"/>
                  </a:moveTo>
                  <a:cubicBezTo>
                    <a:pt x="429" y="0"/>
                    <a:pt x="1" y="429"/>
                    <a:pt x="1" y="953"/>
                  </a:cubicBezTo>
                  <a:cubicBezTo>
                    <a:pt x="1" y="1465"/>
                    <a:pt x="429"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11"/>
            <p:cNvSpPr/>
            <p:nvPr/>
          </p:nvSpPr>
          <p:spPr>
            <a:xfrm>
              <a:off x="1627275" y="3417950"/>
              <a:ext cx="47050" cy="47075"/>
            </a:xfrm>
            <a:custGeom>
              <a:avLst/>
              <a:gdLst/>
              <a:ahLst/>
              <a:cxnLst/>
              <a:rect l="l" t="t" r="r" b="b"/>
              <a:pathLst>
                <a:path w="1882" h="1883" extrusionOk="0">
                  <a:moveTo>
                    <a:pt x="941" y="1"/>
                  </a:moveTo>
                  <a:cubicBezTo>
                    <a:pt x="417" y="1"/>
                    <a:pt x="0" y="430"/>
                    <a:pt x="0" y="941"/>
                  </a:cubicBezTo>
                  <a:cubicBezTo>
                    <a:pt x="0" y="1465"/>
                    <a:pt x="417"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11"/>
            <p:cNvSpPr/>
            <p:nvPr/>
          </p:nvSpPr>
          <p:spPr>
            <a:xfrm>
              <a:off x="7224700" y="937900"/>
              <a:ext cx="47350" cy="47350"/>
            </a:xfrm>
            <a:custGeom>
              <a:avLst/>
              <a:gdLst/>
              <a:ahLst/>
              <a:cxnLst/>
              <a:rect l="l" t="t" r="r" b="b"/>
              <a:pathLst>
                <a:path w="1894" h="1894" extrusionOk="0">
                  <a:moveTo>
                    <a:pt x="953" y="0"/>
                  </a:moveTo>
                  <a:cubicBezTo>
                    <a:pt x="429" y="0"/>
                    <a:pt x="1" y="429"/>
                    <a:pt x="1" y="953"/>
                  </a:cubicBezTo>
                  <a:cubicBezTo>
                    <a:pt x="1" y="1465"/>
                    <a:pt x="429" y="1893"/>
                    <a:pt x="953" y="1893"/>
                  </a:cubicBezTo>
                  <a:cubicBezTo>
                    <a:pt x="1465" y="1893"/>
                    <a:pt x="1894" y="1465"/>
                    <a:pt x="1894" y="953"/>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11"/>
            <p:cNvSpPr/>
            <p:nvPr/>
          </p:nvSpPr>
          <p:spPr>
            <a:xfrm>
              <a:off x="1013200" y="3579000"/>
              <a:ext cx="47075" cy="47050"/>
            </a:xfrm>
            <a:custGeom>
              <a:avLst/>
              <a:gdLst/>
              <a:ahLst/>
              <a:cxnLst/>
              <a:rect l="l" t="t" r="r" b="b"/>
              <a:pathLst>
                <a:path w="1883" h="1882" extrusionOk="0">
                  <a:moveTo>
                    <a:pt x="941" y="0"/>
                  </a:moveTo>
                  <a:cubicBezTo>
                    <a:pt x="418" y="0"/>
                    <a:pt x="1" y="417"/>
                    <a:pt x="1" y="941"/>
                  </a:cubicBezTo>
                  <a:cubicBezTo>
                    <a:pt x="1" y="1465"/>
                    <a:pt x="418"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11"/>
            <p:cNvSpPr/>
            <p:nvPr/>
          </p:nvSpPr>
          <p:spPr>
            <a:xfrm>
              <a:off x="6610625" y="1098925"/>
              <a:ext cx="47350" cy="47050"/>
            </a:xfrm>
            <a:custGeom>
              <a:avLst/>
              <a:gdLst/>
              <a:ahLst/>
              <a:cxnLst/>
              <a:rect l="l" t="t" r="r" b="b"/>
              <a:pathLst>
                <a:path w="1894" h="1882" extrusionOk="0">
                  <a:moveTo>
                    <a:pt x="953" y="1"/>
                  </a:moveTo>
                  <a:cubicBezTo>
                    <a:pt x="430" y="1"/>
                    <a:pt x="1" y="429"/>
                    <a:pt x="1" y="941"/>
                  </a:cubicBezTo>
                  <a:cubicBezTo>
                    <a:pt x="1" y="1465"/>
                    <a:pt x="430" y="1882"/>
                    <a:pt x="953" y="1882"/>
                  </a:cubicBezTo>
                  <a:cubicBezTo>
                    <a:pt x="1465" y="1882"/>
                    <a:pt x="1894" y="1465"/>
                    <a:pt x="1894" y="941"/>
                  </a:cubicBezTo>
                  <a:cubicBezTo>
                    <a:pt x="1894" y="429"/>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11"/>
            <p:cNvSpPr/>
            <p:nvPr/>
          </p:nvSpPr>
          <p:spPr>
            <a:xfrm>
              <a:off x="1173950" y="3579000"/>
              <a:ext cx="47350" cy="47050"/>
            </a:xfrm>
            <a:custGeom>
              <a:avLst/>
              <a:gdLst/>
              <a:ahLst/>
              <a:cxnLst/>
              <a:rect l="l" t="t" r="r" b="b"/>
              <a:pathLst>
                <a:path w="1894" h="1882" extrusionOk="0">
                  <a:moveTo>
                    <a:pt x="941" y="0"/>
                  </a:moveTo>
                  <a:cubicBezTo>
                    <a:pt x="429" y="0"/>
                    <a:pt x="0" y="417"/>
                    <a:pt x="0" y="941"/>
                  </a:cubicBezTo>
                  <a:cubicBezTo>
                    <a:pt x="0" y="1465"/>
                    <a:pt x="429" y="1881"/>
                    <a:pt x="941" y="1881"/>
                  </a:cubicBezTo>
                  <a:cubicBezTo>
                    <a:pt x="1465" y="1881"/>
                    <a:pt x="1893" y="1465"/>
                    <a:pt x="1893" y="941"/>
                  </a:cubicBezTo>
                  <a:cubicBezTo>
                    <a:pt x="1893"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11"/>
            <p:cNvSpPr/>
            <p:nvPr/>
          </p:nvSpPr>
          <p:spPr>
            <a:xfrm>
              <a:off x="6771675" y="1098925"/>
              <a:ext cx="47050" cy="47050"/>
            </a:xfrm>
            <a:custGeom>
              <a:avLst/>
              <a:gdLst/>
              <a:ahLst/>
              <a:cxnLst/>
              <a:rect l="l" t="t" r="r" b="b"/>
              <a:pathLst>
                <a:path w="1882" h="1882" extrusionOk="0">
                  <a:moveTo>
                    <a:pt x="941" y="1"/>
                  </a:moveTo>
                  <a:cubicBezTo>
                    <a:pt x="429" y="1"/>
                    <a:pt x="0" y="429"/>
                    <a:pt x="0" y="941"/>
                  </a:cubicBezTo>
                  <a:cubicBezTo>
                    <a:pt x="0" y="1465"/>
                    <a:pt x="429" y="1882"/>
                    <a:pt x="941" y="1882"/>
                  </a:cubicBezTo>
                  <a:cubicBezTo>
                    <a:pt x="1465" y="1882"/>
                    <a:pt x="1881" y="1465"/>
                    <a:pt x="1881" y="941"/>
                  </a:cubicBezTo>
                  <a:cubicBezTo>
                    <a:pt x="1881" y="429"/>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11"/>
            <p:cNvSpPr/>
            <p:nvPr/>
          </p:nvSpPr>
          <p:spPr>
            <a:xfrm>
              <a:off x="1334975" y="3579000"/>
              <a:ext cx="47050" cy="47050"/>
            </a:xfrm>
            <a:custGeom>
              <a:avLst/>
              <a:gdLst/>
              <a:ahLst/>
              <a:cxnLst/>
              <a:rect l="l" t="t" r="r" b="b"/>
              <a:pathLst>
                <a:path w="1882" h="1882" extrusionOk="0">
                  <a:moveTo>
                    <a:pt x="941" y="0"/>
                  </a:moveTo>
                  <a:cubicBezTo>
                    <a:pt x="417" y="0"/>
                    <a:pt x="1" y="417"/>
                    <a:pt x="1" y="941"/>
                  </a:cubicBezTo>
                  <a:cubicBezTo>
                    <a:pt x="1" y="1465"/>
                    <a:pt x="417" y="1881"/>
                    <a:pt x="941" y="1881"/>
                  </a:cubicBezTo>
                  <a:cubicBezTo>
                    <a:pt x="1465" y="1881"/>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11"/>
            <p:cNvSpPr/>
            <p:nvPr/>
          </p:nvSpPr>
          <p:spPr>
            <a:xfrm>
              <a:off x="6932700" y="1098925"/>
              <a:ext cx="47050" cy="47050"/>
            </a:xfrm>
            <a:custGeom>
              <a:avLst/>
              <a:gdLst/>
              <a:ahLst/>
              <a:cxnLst/>
              <a:rect l="l" t="t" r="r" b="b"/>
              <a:pathLst>
                <a:path w="1882" h="1882" extrusionOk="0">
                  <a:moveTo>
                    <a:pt x="941" y="1"/>
                  </a:moveTo>
                  <a:cubicBezTo>
                    <a:pt x="417" y="1"/>
                    <a:pt x="0" y="429"/>
                    <a:pt x="0" y="941"/>
                  </a:cubicBezTo>
                  <a:cubicBezTo>
                    <a:pt x="0" y="1465"/>
                    <a:pt x="417" y="1882"/>
                    <a:pt x="941" y="1882"/>
                  </a:cubicBezTo>
                  <a:cubicBezTo>
                    <a:pt x="1453" y="1882"/>
                    <a:pt x="1882" y="1465"/>
                    <a:pt x="1882" y="941"/>
                  </a:cubicBezTo>
                  <a:cubicBezTo>
                    <a:pt x="1882" y="429"/>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11"/>
            <p:cNvSpPr/>
            <p:nvPr/>
          </p:nvSpPr>
          <p:spPr>
            <a:xfrm>
              <a:off x="1496000" y="3579000"/>
              <a:ext cx="47050" cy="47050"/>
            </a:xfrm>
            <a:custGeom>
              <a:avLst/>
              <a:gdLst/>
              <a:ahLst/>
              <a:cxnLst/>
              <a:rect l="l" t="t" r="r" b="b"/>
              <a:pathLst>
                <a:path w="1882" h="1882" extrusionOk="0">
                  <a:moveTo>
                    <a:pt x="941" y="0"/>
                  </a:moveTo>
                  <a:cubicBezTo>
                    <a:pt x="418" y="0"/>
                    <a:pt x="1" y="417"/>
                    <a:pt x="1" y="941"/>
                  </a:cubicBezTo>
                  <a:cubicBezTo>
                    <a:pt x="1" y="1465"/>
                    <a:pt x="418"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11"/>
            <p:cNvSpPr/>
            <p:nvPr/>
          </p:nvSpPr>
          <p:spPr>
            <a:xfrm>
              <a:off x="7093425" y="1098925"/>
              <a:ext cx="47075" cy="47050"/>
            </a:xfrm>
            <a:custGeom>
              <a:avLst/>
              <a:gdLst/>
              <a:ahLst/>
              <a:cxnLst/>
              <a:rect l="l" t="t" r="r" b="b"/>
              <a:pathLst>
                <a:path w="1883" h="1882" extrusionOk="0">
                  <a:moveTo>
                    <a:pt x="941" y="1"/>
                  </a:moveTo>
                  <a:cubicBezTo>
                    <a:pt x="429" y="1"/>
                    <a:pt x="1" y="429"/>
                    <a:pt x="1" y="941"/>
                  </a:cubicBezTo>
                  <a:cubicBezTo>
                    <a:pt x="1" y="1465"/>
                    <a:pt x="429" y="1882"/>
                    <a:pt x="941" y="1882"/>
                  </a:cubicBezTo>
                  <a:cubicBezTo>
                    <a:pt x="1465" y="1882"/>
                    <a:pt x="1882" y="1465"/>
                    <a:pt x="1882" y="941"/>
                  </a:cubicBezTo>
                  <a:cubicBezTo>
                    <a:pt x="1882" y="429"/>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11"/>
            <p:cNvSpPr/>
            <p:nvPr/>
          </p:nvSpPr>
          <p:spPr>
            <a:xfrm>
              <a:off x="1627275" y="3579000"/>
              <a:ext cx="47050" cy="47050"/>
            </a:xfrm>
            <a:custGeom>
              <a:avLst/>
              <a:gdLst/>
              <a:ahLst/>
              <a:cxnLst/>
              <a:rect l="l" t="t" r="r" b="b"/>
              <a:pathLst>
                <a:path w="1882" h="1882" extrusionOk="0">
                  <a:moveTo>
                    <a:pt x="941" y="0"/>
                  </a:moveTo>
                  <a:cubicBezTo>
                    <a:pt x="417" y="0"/>
                    <a:pt x="0" y="417"/>
                    <a:pt x="0" y="941"/>
                  </a:cubicBezTo>
                  <a:cubicBezTo>
                    <a:pt x="0" y="1465"/>
                    <a:pt x="417"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11"/>
            <p:cNvSpPr/>
            <p:nvPr/>
          </p:nvSpPr>
          <p:spPr>
            <a:xfrm>
              <a:off x="7224700" y="1098925"/>
              <a:ext cx="47350" cy="47050"/>
            </a:xfrm>
            <a:custGeom>
              <a:avLst/>
              <a:gdLst/>
              <a:ahLst/>
              <a:cxnLst/>
              <a:rect l="l" t="t" r="r" b="b"/>
              <a:pathLst>
                <a:path w="1894" h="1882" extrusionOk="0">
                  <a:moveTo>
                    <a:pt x="953" y="1"/>
                  </a:moveTo>
                  <a:cubicBezTo>
                    <a:pt x="429" y="1"/>
                    <a:pt x="1" y="429"/>
                    <a:pt x="1" y="941"/>
                  </a:cubicBezTo>
                  <a:cubicBezTo>
                    <a:pt x="1" y="1465"/>
                    <a:pt x="429" y="1882"/>
                    <a:pt x="953" y="1882"/>
                  </a:cubicBezTo>
                  <a:cubicBezTo>
                    <a:pt x="1465" y="1882"/>
                    <a:pt x="1894" y="1465"/>
                    <a:pt x="1894" y="941"/>
                  </a:cubicBezTo>
                  <a:cubicBezTo>
                    <a:pt x="1894" y="429"/>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11"/>
            <p:cNvSpPr/>
            <p:nvPr/>
          </p:nvSpPr>
          <p:spPr>
            <a:xfrm>
              <a:off x="1013200" y="3740025"/>
              <a:ext cx="47075" cy="47050"/>
            </a:xfrm>
            <a:custGeom>
              <a:avLst/>
              <a:gdLst/>
              <a:ahLst/>
              <a:cxnLst/>
              <a:rect l="l" t="t" r="r" b="b"/>
              <a:pathLst>
                <a:path w="1883" h="1882" extrusionOk="0">
                  <a:moveTo>
                    <a:pt x="941" y="0"/>
                  </a:moveTo>
                  <a:cubicBezTo>
                    <a:pt x="418" y="0"/>
                    <a:pt x="1" y="417"/>
                    <a:pt x="1" y="941"/>
                  </a:cubicBezTo>
                  <a:cubicBezTo>
                    <a:pt x="1" y="1465"/>
                    <a:pt x="418"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11"/>
            <p:cNvSpPr/>
            <p:nvPr/>
          </p:nvSpPr>
          <p:spPr>
            <a:xfrm>
              <a:off x="6610625" y="1259950"/>
              <a:ext cx="47350" cy="47075"/>
            </a:xfrm>
            <a:custGeom>
              <a:avLst/>
              <a:gdLst/>
              <a:ahLst/>
              <a:cxnLst/>
              <a:rect l="l" t="t" r="r" b="b"/>
              <a:pathLst>
                <a:path w="1894" h="1883" extrusionOk="0">
                  <a:moveTo>
                    <a:pt x="953" y="1"/>
                  </a:moveTo>
                  <a:cubicBezTo>
                    <a:pt x="430" y="1"/>
                    <a:pt x="1" y="418"/>
                    <a:pt x="1" y="941"/>
                  </a:cubicBezTo>
                  <a:cubicBezTo>
                    <a:pt x="1" y="1465"/>
                    <a:pt x="430" y="1882"/>
                    <a:pt x="953" y="1882"/>
                  </a:cubicBezTo>
                  <a:cubicBezTo>
                    <a:pt x="1465" y="1882"/>
                    <a:pt x="1894" y="1465"/>
                    <a:pt x="1894" y="941"/>
                  </a:cubicBezTo>
                  <a:cubicBezTo>
                    <a:pt x="1894"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11"/>
            <p:cNvSpPr/>
            <p:nvPr/>
          </p:nvSpPr>
          <p:spPr>
            <a:xfrm>
              <a:off x="1173950" y="3740025"/>
              <a:ext cx="47350" cy="47050"/>
            </a:xfrm>
            <a:custGeom>
              <a:avLst/>
              <a:gdLst/>
              <a:ahLst/>
              <a:cxnLst/>
              <a:rect l="l" t="t" r="r" b="b"/>
              <a:pathLst>
                <a:path w="1894" h="1882" extrusionOk="0">
                  <a:moveTo>
                    <a:pt x="941" y="0"/>
                  </a:moveTo>
                  <a:cubicBezTo>
                    <a:pt x="429" y="0"/>
                    <a:pt x="0" y="417"/>
                    <a:pt x="0" y="941"/>
                  </a:cubicBezTo>
                  <a:cubicBezTo>
                    <a:pt x="0" y="1465"/>
                    <a:pt x="429" y="1882"/>
                    <a:pt x="941" y="1882"/>
                  </a:cubicBezTo>
                  <a:cubicBezTo>
                    <a:pt x="1465" y="1882"/>
                    <a:pt x="1893" y="1465"/>
                    <a:pt x="1893" y="941"/>
                  </a:cubicBezTo>
                  <a:cubicBezTo>
                    <a:pt x="1893"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11"/>
            <p:cNvSpPr/>
            <p:nvPr/>
          </p:nvSpPr>
          <p:spPr>
            <a:xfrm>
              <a:off x="6771675" y="1259950"/>
              <a:ext cx="47050" cy="47075"/>
            </a:xfrm>
            <a:custGeom>
              <a:avLst/>
              <a:gdLst/>
              <a:ahLst/>
              <a:cxnLst/>
              <a:rect l="l" t="t" r="r" b="b"/>
              <a:pathLst>
                <a:path w="1882" h="1883" extrusionOk="0">
                  <a:moveTo>
                    <a:pt x="941" y="1"/>
                  </a:moveTo>
                  <a:cubicBezTo>
                    <a:pt x="429" y="1"/>
                    <a:pt x="0" y="418"/>
                    <a:pt x="0" y="941"/>
                  </a:cubicBezTo>
                  <a:cubicBezTo>
                    <a:pt x="0" y="1465"/>
                    <a:pt x="429" y="1882"/>
                    <a:pt x="941" y="1882"/>
                  </a:cubicBezTo>
                  <a:cubicBezTo>
                    <a:pt x="1465" y="1882"/>
                    <a:pt x="1881" y="1465"/>
                    <a:pt x="1881" y="941"/>
                  </a:cubicBezTo>
                  <a:cubicBezTo>
                    <a:pt x="1881"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11"/>
            <p:cNvSpPr/>
            <p:nvPr/>
          </p:nvSpPr>
          <p:spPr>
            <a:xfrm>
              <a:off x="1334975" y="3740025"/>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11"/>
            <p:cNvSpPr/>
            <p:nvPr/>
          </p:nvSpPr>
          <p:spPr>
            <a:xfrm>
              <a:off x="6932700" y="1259950"/>
              <a:ext cx="47050" cy="47075"/>
            </a:xfrm>
            <a:custGeom>
              <a:avLst/>
              <a:gdLst/>
              <a:ahLst/>
              <a:cxnLst/>
              <a:rect l="l" t="t" r="r" b="b"/>
              <a:pathLst>
                <a:path w="1882" h="1883" extrusionOk="0">
                  <a:moveTo>
                    <a:pt x="941" y="1"/>
                  </a:moveTo>
                  <a:cubicBezTo>
                    <a:pt x="417" y="1"/>
                    <a:pt x="0" y="418"/>
                    <a:pt x="0" y="941"/>
                  </a:cubicBezTo>
                  <a:cubicBezTo>
                    <a:pt x="0" y="1465"/>
                    <a:pt x="417" y="1882"/>
                    <a:pt x="941" y="1882"/>
                  </a:cubicBezTo>
                  <a:cubicBezTo>
                    <a:pt x="1453" y="1882"/>
                    <a:pt x="1882" y="1465"/>
                    <a:pt x="1882" y="941"/>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11"/>
            <p:cNvSpPr/>
            <p:nvPr/>
          </p:nvSpPr>
          <p:spPr>
            <a:xfrm>
              <a:off x="1496000" y="3740025"/>
              <a:ext cx="47050" cy="47050"/>
            </a:xfrm>
            <a:custGeom>
              <a:avLst/>
              <a:gdLst/>
              <a:ahLst/>
              <a:cxnLst/>
              <a:rect l="l" t="t" r="r" b="b"/>
              <a:pathLst>
                <a:path w="1882" h="1882" extrusionOk="0">
                  <a:moveTo>
                    <a:pt x="941" y="0"/>
                  </a:moveTo>
                  <a:cubicBezTo>
                    <a:pt x="418" y="0"/>
                    <a:pt x="1" y="417"/>
                    <a:pt x="1" y="941"/>
                  </a:cubicBezTo>
                  <a:cubicBezTo>
                    <a:pt x="1" y="1465"/>
                    <a:pt x="418"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11"/>
            <p:cNvSpPr/>
            <p:nvPr/>
          </p:nvSpPr>
          <p:spPr>
            <a:xfrm>
              <a:off x="7093425" y="1259950"/>
              <a:ext cx="47075" cy="47075"/>
            </a:xfrm>
            <a:custGeom>
              <a:avLst/>
              <a:gdLst/>
              <a:ahLst/>
              <a:cxnLst/>
              <a:rect l="l" t="t" r="r" b="b"/>
              <a:pathLst>
                <a:path w="1883" h="1883" extrusionOk="0">
                  <a:moveTo>
                    <a:pt x="941" y="1"/>
                  </a:moveTo>
                  <a:cubicBezTo>
                    <a:pt x="429" y="1"/>
                    <a:pt x="1" y="418"/>
                    <a:pt x="1" y="941"/>
                  </a:cubicBezTo>
                  <a:cubicBezTo>
                    <a:pt x="1" y="1465"/>
                    <a:pt x="429" y="1882"/>
                    <a:pt x="941" y="1882"/>
                  </a:cubicBezTo>
                  <a:cubicBezTo>
                    <a:pt x="1465" y="1882"/>
                    <a:pt x="1882" y="1465"/>
                    <a:pt x="1882" y="941"/>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11"/>
            <p:cNvSpPr/>
            <p:nvPr/>
          </p:nvSpPr>
          <p:spPr>
            <a:xfrm>
              <a:off x="1627275" y="3740025"/>
              <a:ext cx="47050" cy="47050"/>
            </a:xfrm>
            <a:custGeom>
              <a:avLst/>
              <a:gdLst/>
              <a:ahLst/>
              <a:cxnLst/>
              <a:rect l="l" t="t" r="r" b="b"/>
              <a:pathLst>
                <a:path w="1882" h="1882" extrusionOk="0">
                  <a:moveTo>
                    <a:pt x="941" y="0"/>
                  </a:moveTo>
                  <a:cubicBezTo>
                    <a:pt x="417" y="0"/>
                    <a:pt x="0" y="417"/>
                    <a:pt x="0" y="941"/>
                  </a:cubicBezTo>
                  <a:cubicBezTo>
                    <a:pt x="0"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11"/>
            <p:cNvSpPr/>
            <p:nvPr/>
          </p:nvSpPr>
          <p:spPr>
            <a:xfrm>
              <a:off x="7224700" y="1259950"/>
              <a:ext cx="47350" cy="47075"/>
            </a:xfrm>
            <a:custGeom>
              <a:avLst/>
              <a:gdLst/>
              <a:ahLst/>
              <a:cxnLst/>
              <a:rect l="l" t="t" r="r" b="b"/>
              <a:pathLst>
                <a:path w="1894" h="1883" extrusionOk="0">
                  <a:moveTo>
                    <a:pt x="953" y="1"/>
                  </a:moveTo>
                  <a:cubicBezTo>
                    <a:pt x="429" y="1"/>
                    <a:pt x="1" y="418"/>
                    <a:pt x="1" y="941"/>
                  </a:cubicBezTo>
                  <a:cubicBezTo>
                    <a:pt x="1" y="1465"/>
                    <a:pt x="429" y="1882"/>
                    <a:pt x="953" y="1882"/>
                  </a:cubicBezTo>
                  <a:cubicBezTo>
                    <a:pt x="1465" y="1882"/>
                    <a:pt x="1894" y="1465"/>
                    <a:pt x="1894" y="941"/>
                  </a:cubicBezTo>
                  <a:cubicBezTo>
                    <a:pt x="1894"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11"/>
            <p:cNvSpPr/>
            <p:nvPr/>
          </p:nvSpPr>
          <p:spPr>
            <a:xfrm>
              <a:off x="1013200" y="3901050"/>
              <a:ext cx="47075" cy="47050"/>
            </a:xfrm>
            <a:custGeom>
              <a:avLst/>
              <a:gdLst/>
              <a:ahLst/>
              <a:cxnLst/>
              <a:rect l="l" t="t" r="r" b="b"/>
              <a:pathLst>
                <a:path w="1883" h="1882" extrusionOk="0">
                  <a:moveTo>
                    <a:pt x="941" y="1"/>
                  </a:moveTo>
                  <a:cubicBezTo>
                    <a:pt x="418" y="1"/>
                    <a:pt x="1" y="417"/>
                    <a:pt x="1" y="941"/>
                  </a:cubicBezTo>
                  <a:cubicBezTo>
                    <a:pt x="1" y="1453"/>
                    <a:pt x="418"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11"/>
            <p:cNvSpPr/>
            <p:nvPr/>
          </p:nvSpPr>
          <p:spPr>
            <a:xfrm>
              <a:off x="6610625" y="1421000"/>
              <a:ext cx="47350" cy="47050"/>
            </a:xfrm>
            <a:custGeom>
              <a:avLst/>
              <a:gdLst/>
              <a:ahLst/>
              <a:cxnLst/>
              <a:rect l="l" t="t" r="r" b="b"/>
              <a:pathLst>
                <a:path w="1894" h="1882" extrusionOk="0">
                  <a:moveTo>
                    <a:pt x="953" y="0"/>
                  </a:moveTo>
                  <a:cubicBezTo>
                    <a:pt x="430" y="0"/>
                    <a:pt x="1" y="417"/>
                    <a:pt x="1" y="941"/>
                  </a:cubicBezTo>
                  <a:cubicBezTo>
                    <a:pt x="1" y="1453"/>
                    <a:pt x="430" y="1881"/>
                    <a:pt x="953" y="1881"/>
                  </a:cubicBezTo>
                  <a:cubicBezTo>
                    <a:pt x="1465" y="1881"/>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11"/>
            <p:cNvSpPr/>
            <p:nvPr/>
          </p:nvSpPr>
          <p:spPr>
            <a:xfrm>
              <a:off x="1173950" y="3901050"/>
              <a:ext cx="47350" cy="47050"/>
            </a:xfrm>
            <a:custGeom>
              <a:avLst/>
              <a:gdLst/>
              <a:ahLst/>
              <a:cxnLst/>
              <a:rect l="l" t="t" r="r" b="b"/>
              <a:pathLst>
                <a:path w="1894" h="1882" extrusionOk="0">
                  <a:moveTo>
                    <a:pt x="941" y="1"/>
                  </a:moveTo>
                  <a:cubicBezTo>
                    <a:pt x="429" y="1"/>
                    <a:pt x="0" y="417"/>
                    <a:pt x="0" y="941"/>
                  </a:cubicBezTo>
                  <a:cubicBezTo>
                    <a:pt x="0" y="1453"/>
                    <a:pt x="429" y="1882"/>
                    <a:pt x="941" y="1882"/>
                  </a:cubicBezTo>
                  <a:cubicBezTo>
                    <a:pt x="1465" y="1882"/>
                    <a:pt x="1893" y="1453"/>
                    <a:pt x="1893" y="941"/>
                  </a:cubicBezTo>
                  <a:cubicBezTo>
                    <a:pt x="1893"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11"/>
            <p:cNvSpPr/>
            <p:nvPr/>
          </p:nvSpPr>
          <p:spPr>
            <a:xfrm>
              <a:off x="6771675" y="1421000"/>
              <a:ext cx="47050" cy="47050"/>
            </a:xfrm>
            <a:custGeom>
              <a:avLst/>
              <a:gdLst/>
              <a:ahLst/>
              <a:cxnLst/>
              <a:rect l="l" t="t" r="r" b="b"/>
              <a:pathLst>
                <a:path w="1882" h="1882" extrusionOk="0">
                  <a:moveTo>
                    <a:pt x="941" y="0"/>
                  </a:moveTo>
                  <a:cubicBezTo>
                    <a:pt x="429" y="0"/>
                    <a:pt x="0" y="417"/>
                    <a:pt x="0" y="941"/>
                  </a:cubicBezTo>
                  <a:cubicBezTo>
                    <a:pt x="0" y="1453"/>
                    <a:pt x="429" y="1881"/>
                    <a:pt x="941" y="1881"/>
                  </a:cubicBezTo>
                  <a:cubicBezTo>
                    <a:pt x="1465" y="1881"/>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11"/>
            <p:cNvSpPr/>
            <p:nvPr/>
          </p:nvSpPr>
          <p:spPr>
            <a:xfrm>
              <a:off x="1334975" y="39010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11"/>
            <p:cNvSpPr/>
            <p:nvPr/>
          </p:nvSpPr>
          <p:spPr>
            <a:xfrm>
              <a:off x="6932700" y="1421000"/>
              <a:ext cx="47050" cy="47050"/>
            </a:xfrm>
            <a:custGeom>
              <a:avLst/>
              <a:gdLst/>
              <a:ahLst/>
              <a:cxnLst/>
              <a:rect l="l" t="t" r="r" b="b"/>
              <a:pathLst>
                <a:path w="1882" h="1882" extrusionOk="0">
                  <a:moveTo>
                    <a:pt x="941" y="0"/>
                  </a:moveTo>
                  <a:cubicBezTo>
                    <a:pt x="417" y="0"/>
                    <a:pt x="0" y="417"/>
                    <a:pt x="0" y="941"/>
                  </a:cubicBezTo>
                  <a:cubicBezTo>
                    <a:pt x="0" y="1453"/>
                    <a:pt x="417" y="1881"/>
                    <a:pt x="941" y="1881"/>
                  </a:cubicBezTo>
                  <a:cubicBezTo>
                    <a:pt x="1453" y="1881"/>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11"/>
            <p:cNvSpPr/>
            <p:nvPr/>
          </p:nvSpPr>
          <p:spPr>
            <a:xfrm>
              <a:off x="1496000" y="3901050"/>
              <a:ext cx="47050" cy="47050"/>
            </a:xfrm>
            <a:custGeom>
              <a:avLst/>
              <a:gdLst/>
              <a:ahLst/>
              <a:cxnLst/>
              <a:rect l="l" t="t" r="r" b="b"/>
              <a:pathLst>
                <a:path w="1882" h="1882" extrusionOk="0">
                  <a:moveTo>
                    <a:pt x="941" y="1"/>
                  </a:moveTo>
                  <a:cubicBezTo>
                    <a:pt x="418" y="1"/>
                    <a:pt x="1" y="417"/>
                    <a:pt x="1" y="941"/>
                  </a:cubicBezTo>
                  <a:cubicBezTo>
                    <a:pt x="1" y="1453"/>
                    <a:pt x="418"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11"/>
            <p:cNvSpPr/>
            <p:nvPr/>
          </p:nvSpPr>
          <p:spPr>
            <a:xfrm>
              <a:off x="7093425" y="1421000"/>
              <a:ext cx="47075" cy="47050"/>
            </a:xfrm>
            <a:custGeom>
              <a:avLst/>
              <a:gdLst/>
              <a:ahLst/>
              <a:cxnLst/>
              <a:rect l="l" t="t" r="r" b="b"/>
              <a:pathLst>
                <a:path w="1883" h="1882" extrusionOk="0">
                  <a:moveTo>
                    <a:pt x="941" y="0"/>
                  </a:moveTo>
                  <a:cubicBezTo>
                    <a:pt x="429" y="0"/>
                    <a:pt x="1" y="417"/>
                    <a:pt x="1" y="941"/>
                  </a:cubicBezTo>
                  <a:cubicBezTo>
                    <a:pt x="1" y="1453"/>
                    <a:pt x="429" y="1881"/>
                    <a:pt x="941" y="1881"/>
                  </a:cubicBezTo>
                  <a:cubicBezTo>
                    <a:pt x="1465" y="1881"/>
                    <a:pt x="1882" y="1453"/>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11"/>
            <p:cNvSpPr/>
            <p:nvPr/>
          </p:nvSpPr>
          <p:spPr>
            <a:xfrm>
              <a:off x="1627275" y="3901050"/>
              <a:ext cx="47050" cy="47050"/>
            </a:xfrm>
            <a:custGeom>
              <a:avLst/>
              <a:gdLst/>
              <a:ahLst/>
              <a:cxnLst/>
              <a:rect l="l" t="t" r="r" b="b"/>
              <a:pathLst>
                <a:path w="1882" h="1882" extrusionOk="0">
                  <a:moveTo>
                    <a:pt x="941" y="1"/>
                  </a:moveTo>
                  <a:cubicBezTo>
                    <a:pt x="417" y="1"/>
                    <a:pt x="0" y="417"/>
                    <a:pt x="0" y="941"/>
                  </a:cubicBezTo>
                  <a:cubicBezTo>
                    <a:pt x="0"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11"/>
            <p:cNvSpPr/>
            <p:nvPr/>
          </p:nvSpPr>
          <p:spPr>
            <a:xfrm>
              <a:off x="7224700" y="1421000"/>
              <a:ext cx="47350" cy="47050"/>
            </a:xfrm>
            <a:custGeom>
              <a:avLst/>
              <a:gdLst/>
              <a:ahLst/>
              <a:cxnLst/>
              <a:rect l="l" t="t" r="r" b="b"/>
              <a:pathLst>
                <a:path w="1894" h="1882" extrusionOk="0">
                  <a:moveTo>
                    <a:pt x="953" y="0"/>
                  </a:moveTo>
                  <a:cubicBezTo>
                    <a:pt x="429" y="0"/>
                    <a:pt x="1" y="417"/>
                    <a:pt x="1" y="941"/>
                  </a:cubicBezTo>
                  <a:cubicBezTo>
                    <a:pt x="1" y="1453"/>
                    <a:pt x="429" y="1881"/>
                    <a:pt x="953" y="1881"/>
                  </a:cubicBezTo>
                  <a:cubicBezTo>
                    <a:pt x="1465" y="1881"/>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11"/>
            <p:cNvSpPr/>
            <p:nvPr/>
          </p:nvSpPr>
          <p:spPr>
            <a:xfrm>
              <a:off x="1013200" y="4061800"/>
              <a:ext cx="47075" cy="47350"/>
            </a:xfrm>
            <a:custGeom>
              <a:avLst/>
              <a:gdLst/>
              <a:ahLst/>
              <a:cxnLst/>
              <a:rect l="l" t="t" r="r" b="b"/>
              <a:pathLst>
                <a:path w="1883" h="1894" extrusionOk="0">
                  <a:moveTo>
                    <a:pt x="941" y="0"/>
                  </a:moveTo>
                  <a:cubicBezTo>
                    <a:pt x="418" y="0"/>
                    <a:pt x="1" y="429"/>
                    <a:pt x="1" y="941"/>
                  </a:cubicBezTo>
                  <a:cubicBezTo>
                    <a:pt x="1" y="1464"/>
                    <a:pt x="418"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11"/>
            <p:cNvSpPr/>
            <p:nvPr/>
          </p:nvSpPr>
          <p:spPr>
            <a:xfrm>
              <a:off x="6610625" y="1582025"/>
              <a:ext cx="47350" cy="47050"/>
            </a:xfrm>
            <a:custGeom>
              <a:avLst/>
              <a:gdLst/>
              <a:ahLst/>
              <a:cxnLst/>
              <a:rect l="l" t="t" r="r" b="b"/>
              <a:pathLst>
                <a:path w="1894" h="1882" extrusionOk="0">
                  <a:moveTo>
                    <a:pt x="953" y="0"/>
                  </a:moveTo>
                  <a:cubicBezTo>
                    <a:pt x="430" y="0"/>
                    <a:pt x="1" y="417"/>
                    <a:pt x="1" y="941"/>
                  </a:cubicBezTo>
                  <a:cubicBezTo>
                    <a:pt x="1" y="1453"/>
                    <a:pt x="430" y="1882"/>
                    <a:pt x="953" y="1882"/>
                  </a:cubicBezTo>
                  <a:cubicBezTo>
                    <a:pt x="1465" y="1882"/>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11"/>
            <p:cNvSpPr/>
            <p:nvPr/>
          </p:nvSpPr>
          <p:spPr>
            <a:xfrm>
              <a:off x="1173950" y="4061800"/>
              <a:ext cx="47350" cy="47350"/>
            </a:xfrm>
            <a:custGeom>
              <a:avLst/>
              <a:gdLst/>
              <a:ahLst/>
              <a:cxnLst/>
              <a:rect l="l" t="t" r="r" b="b"/>
              <a:pathLst>
                <a:path w="1894" h="1894" extrusionOk="0">
                  <a:moveTo>
                    <a:pt x="941" y="0"/>
                  </a:moveTo>
                  <a:cubicBezTo>
                    <a:pt x="429" y="0"/>
                    <a:pt x="0" y="429"/>
                    <a:pt x="0" y="941"/>
                  </a:cubicBezTo>
                  <a:cubicBezTo>
                    <a:pt x="0" y="1464"/>
                    <a:pt x="429" y="1893"/>
                    <a:pt x="941" y="1893"/>
                  </a:cubicBezTo>
                  <a:cubicBezTo>
                    <a:pt x="1465" y="1893"/>
                    <a:pt x="1893" y="1464"/>
                    <a:pt x="1893" y="941"/>
                  </a:cubicBezTo>
                  <a:cubicBezTo>
                    <a:pt x="1893"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11"/>
            <p:cNvSpPr/>
            <p:nvPr/>
          </p:nvSpPr>
          <p:spPr>
            <a:xfrm>
              <a:off x="6771675" y="1582025"/>
              <a:ext cx="47050" cy="47050"/>
            </a:xfrm>
            <a:custGeom>
              <a:avLst/>
              <a:gdLst/>
              <a:ahLst/>
              <a:cxnLst/>
              <a:rect l="l" t="t" r="r" b="b"/>
              <a:pathLst>
                <a:path w="1882" h="1882" extrusionOk="0">
                  <a:moveTo>
                    <a:pt x="941" y="0"/>
                  </a:moveTo>
                  <a:cubicBezTo>
                    <a:pt x="429" y="0"/>
                    <a:pt x="0" y="417"/>
                    <a:pt x="0" y="941"/>
                  </a:cubicBezTo>
                  <a:cubicBezTo>
                    <a:pt x="0" y="1453"/>
                    <a:pt x="429" y="1882"/>
                    <a:pt x="941" y="1882"/>
                  </a:cubicBezTo>
                  <a:cubicBezTo>
                    <a:pt x="1465" y="1882"/>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11"/>
            <p:cNvSpPr/>
            <p:nvPr/>
          </p:nvSpPr>
          <p:spPr>
            <a:xfrm>
              <a:off x="1334975" y="4061800"/>
              <a:ext cx="47050" cy="47350"/>
            </a:xfrm>
            <a:custGeom>
              <a:avLst/>
              <a:gdLst/>
              <a:ahLst/>
              <a:cxnLst/>
              <a:rect l="l" t="t" r="r" b="b"/>
              <a:pathLst>
                <a:path w="1882" h="1894" extrusionOk="0">
                  <a:moveTo>
                    <a:pt x="941" y="0"/>
                  </a:moveTo>
                  <a:cubicBezTo>
                    <a:pt x="417" y="0"/>
                    <a:pt x="1" y="429"/>
                    <a:pt x="1" y="941"/>
                  </a:cubicBezTo>
                  <a:cubicBezTo>
                    <a:pt x="1" y="1464"/>
                    <a:pt x="417" y="1893"/>
                    <a:pt x="941" y="1893"/>
                  </a:cubicBezTo>
                  <a:cubicBezTo>
                    <a:pt x="1465" y="1893"/>
                    <a:pt x="1882" y="1464"/>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11"/>
            <p:cNvSpPr/>
            <p:nvPr/>
          </p:nvSpPr>
          <p:spPr>
            <a:xfrm>
              <a:off x="6932700" y="1582025"/>
              <a:ext cx="47050" cy="47050"/>
            </a:xfrm>
            <a:custGeom>
              <a:avLst/>
              <a:gdLst/>
              <a:ahLst/>
              <a:cxnLst/>
              <a:rect l="l" t="t" r="r" b="b"/>
              <a:pathLst>
                <a:path w="1882" h="1882" extrusionOk="0">
                  <a:moveTo>
                    <a:pt x="941" y="0"/>
                  </a:moveTo>
                  <a:cubicBezTo>
                    <a:pt x="417" y="0"/>
                    <a:pt x="0" y="417"/>
                    <a:pt x="0" y="941"/>
                  </a:cubicBezTo>
                  <a:cubicBezTo>
                    <a:pt x="0" y="1453"/>
                    <a:pt x="417" y="1882"/>
                    <a:pt x="941" y="1882"/>
                  </a:cubicBezTo>
                  <a:cubicBezTo>
                    <a:pt x="1453" y="1882"/>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11"/>
            <p:cNvSpPr/>
            <p:nvPr/>
          </p:nvSpPr>
          <p:spPr>
            <a:xfrm>
              <a:off x="1496000" y="4061800"/>
              <a:ext cx="47050" cy="47350"/>
            </a:xfrm>
            <a:custGeom>
              <a:avLst/>
              <a:gdLst/>
              <a:ahLst/>
              <a:cxnLst/>
              <a:rect l="l" t="t" r="r" b="b"/>
              <a:pathLst>
                <a:path w="1882" h="1894" extrusionOk="0">
                  <a:moveTo>
                    <a:pt x="941" y="0"/>
                  </a:moveTo>
                  <a:cubicBezTo>
                    <a:pt x="418" y="0"/>
                    <a:pt x="1" y="429"/>
                    <a:pt x="1" y="941"/>
                  </a:cubicBezTo>
                  <a:cubicBezTo>
                    <a:pt x="1" y="1464"/>
                    <a:pt x="418"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11"/>
            <p:cNvSpPr/>
            <p:nvPr/>
          </p:nvSpPr>
          <p:spPr>
            <a:xfrm>
              <a:off x="7093425" y="1582025"/>
              <a:ext cx="47075" cy="47050"/>
            </a:xfrm>
            <a:custGeom>
              <a:avLst/>
              <a:gdLst/>
              <a:ahLst/>
              <a:cxnLst/>
              <a:rect l="l" t="t" r="r" b="b"/>
              <a:pathLst>
                <a:path w="1883" h="1882" extrusionOk="0">
                  <a:moveTo>
                    <a:pt x="941" y="0"/>
                  </a:moveTo>
                  <a:cubicBezTo>
                    <a:pt x="429" y="0"/>
                    <a:pt x="1" y="417"/>
                    <a:pt x="1" y="941"/>
                  </a:cubicBezTo>
                  <a:cubicBezTo>
                    <a:pt x="1" y="1453"/>
                    <a:pt x="429" y="1882"/>
                    <a:pt x="941" y="1882"/>
                  </a:cubicBezTo>
                  <a:cubicBezTo>
                    <a:pt x="1465" y="1882"/>
                    <a:pt x="1882" y="1453"/>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11"/>
            <p:cNvSpPr/>
            <p:nvPr/>
          </p:nvSpPr>
          <p:spPr>
            <a:xfrm>
              <a:off x="1627275" y="4061800"/>
              <a:ext cx="47050" cy="47350"/>
            </a:xfrm>
            <a:custGeom>
              <a:avLst/>
              <a:gdLst/>
              <a:ahLst/>
              <a:cxnLst/>
              <a:rect l="l" t="t" r="r" b="b"/>
              <a:pathLst>
                <a:path w="1882" h="1894" extrusionOk="0">
                  <a:moveTo>
                    <a:pt x="941" y="0"/>
                  </a:moveTo>
                  <a:cubicBezTo>
                    <a:pt x="417" y="0"/>
                    <a:pt x="0" y="429"/>
                    <a:pt x="0" y="941"/>
                  </a:cubicBezTo>
                  <a:cubicBezTo>
                    <a:pt x="0" y="1464"/>
                    <a:pt x="417"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11"/>
            <p:cNvSpPr/>
            <p:nvPr/>
          </p:nvSpPr>
          <p:spPr>
            <a:xfrm>
              <a:off x="7224700" y="1582025"/>
              <a:ext cx="47350" cy="47050"/>
            </a:xfrm>
            <a:custGeom>
              <a:avLst/>
              <a:gdLst/>
              <a:ahLst/>
              <a:cxnLst/>
              <a:rect l="l" t="t" r="r" b="b"/>
              <a:pathLst>
                <a:path w="1894" h="1882" extrusionOk="0">
                  <a:moveTo>
                    <a:pt x="953" y="0"/>
                  </a:moveTo>
                  <a:cubicBezTo>
                    <a:pt x="429" y="0"/>
                    <a:pt x="1" y="417"/>
                    <a:pt x="1" y="941"/>
                  </a:cubicBezTo>
                  <a:cubicBezTo>
                    <a:pt x="1" y="1453"/>
                    <a:pt x="429" y="1882"/>
                    <a:pt x="953" y="1882"/>
                  </a:cubicBezTo>
                  <a:cubicBezTo>
                    <a:pt x="1465" y="1882"/>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11"/>
            <p:cNvSpPr/>
            <p:nvPr/>
          </p:nvSpPr>
          <p:spPr>
            <a:xfrm>
              <a:off x="1013200" y="4223125"/>
              <a:ext cx="47075" cy="47350"/>
            </a:xfrm>
            <a:custGeom>
              <a:avLst/>
              <a:gdLst/>
              <a:ahLst/>
              <a:cxnLst/>
              <a:rect l="l" t="t" r="r" b="b"/>
              <a:pathLst>
                <a:path w="1883" h="1894" extrusionOk="0">
                  <a:moveTo>
                    <a:pt x="941" y="0"/>
                  </a:moveTo>
                  <a:cubicBezTo>
                    <a:pt x="418" y="0"/>
                    <a:pt x="1" y="429"/>
                    <a:pt x="1" y="953"/>
                  </a:cubicBezTo>
                  <a:cubicBezTo>
                    <a:pt x="1" y="1465"/>
                    <a:pt x="418"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11"/>
            <p:cNvSpPr/>
            <p:nvPr/>
          </p:nvSpPr>
          <p:spPr>
            <a:xfrm>
              <a:off x="6610625" y="1743350"/>
              <a:ext cx="47350" cy="47050"/>
            </a:xfrm>
            <a:custGeom>
              <a:avLst/>
              <a:gdLst/>
              <a:ahLst/>
              <a:cxnLst/>
              <a:rect l="l" t="t" r="r" b="b"/>
              <a:pathLst>
                <a:path w="1894" h="1882" extrusionOk="0">
                  <a:moveTo>
                    <a:pt x="953" y="1"/>
                  </a:moveTo>
                  <a:cubicBezTo>
                    <a:pt x="430" y="1"/>
                    <a:pt x="1" y="417"/>
                    <a:pt x="1" y="941"/>
                  </a:cubicBezTo>
                  <a:cubicBezTo>
                    <a:pt x="1" y="1453"/>
                    <a:pt x="430" y="1882"/>
                    <a:pt x="953" y="1882"/>
                  </a:cubicBezTo>
                  <a:cubicBezTo>
                    <a:pt x="1465" y="1882"/>
                    <a:pt x="1894" y="1453"/>
                    <a:pt x="1894" y="941"/>
                  </a:cubicBezTo>
                  <a:cubicBezTo>
                    <a:pt x="1894"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11"/>
            <p:cNvSpPr/>
            <p:nvPr/>
          </p:nvSpPr>
          <p:spPr>
            <a:xfrm>
              <a:off x="1173950" y="4223125"/>
              <a:ext cx="47350" cy="47350"/>
            </a:xfrm>
            <a:custGeom>
              <a:avLst/>
              <a:gdLst/>
              <a:ahLst/>
              <a:cxnLst/>
              <a:rect l="l" t="t" r="r" b="b"/>
              <a:pathLst>
                <a:path w="1894" h="1894" extrusionOk="0">
                  <a:moveTo>
                    <a:pt x="941" y="0"/>
                  </a:moveTo>
                  <a:cubicBezTo>
                    <a:pt x="429" y="0"/>
                    <a:pt x="0" y="429"/>
                    <a:pt x="0" y="953"/>
                  </a:cubicBezTo>
                  <a:cubicBezTo>
                    <a:pt x="0" y="1465"/>
                    <a:pt x="429" y="1893"/>
                    <a:pt x="941" y="1893"/>
                  </a:cubicBezTo>
                  <a:cubicBezTo>
                    <a:pt x="1465" y="1893"/>
                    <a:pt x="1893" y="1465"/>
                    <a:pt x="1893" y="953"/>
                  </a:cubicBezTo>
                  <a:cubicBezTo>
                    <a:pt x="1893"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11"/>
            <p:cNvSpPr/>
            <p:nvPr/>
          </p:nvSpPr>
          <p:spPr>
            <a:xfrm>
              <a:off x="6771675" y="1743350"/>
              <a:ext cx="47050" cy="47050"/>
            </a:xfrm>
            <a:custGeom>
              <a:avLst/>
              <a:gdLst/>
              <a:ahLst/>
              <a:cxnLst/>
              <a:rect l="l" t="t" r="r" b="b"/>
              <a:pathLst>
                <a:path w="1882" h="1882" extrusionOk="0">
                  <a:moveTo>
                    <a:pt x="941" y="1"/>
                  </a:moveTo>
                  <a:cubicBezTo>
                    <a:pt x="429" y="1"/>
                    <a:pt x="0" y="417"/>
                    <a:pt x="0" y="941"/>
                  </a:cubicBezTo>
                  <a:cubicBezTo>
                    <a:pt x="0" y="1453"/>
                    <a:pt x="429" y="1882"/>
                    <a:pt x="941" y="1882"/>
                  </a:cubicBezTo>
                  <a:cubicBezTo>
                    <a:pt x="1465" y="1882"/>
                    <a:pt x="1881" y="1453"/>
                    <a:pt x="1881" y="941"/>
                  </a:cubicBezTo>
                  <a:cubicBezTo>
                    <a:pt x="1881"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11"/>
            <p:cNvSpPr/>
            <p:nvPr/>
          </p:nvSpPr>
          <p:spPr>
            <a:xfrm>
              <a:off x="1334975" y="4223125"/>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11"/>
            <p:cNvSpPr/>
            <p:nvPr/>
          </p:nvSpPr>
          <p:spPr>
            <a:xfrm>
              <a:off x="6932700" y="1743350"/>
              <a:ext cx="47050" cy="47050"/>
            </a:xfrm>
            <a:custGeom>
              <a:avLst/>
              <a:gdLst/>
              <a:ahLst/>
              <a:cxnLst/>
              <a:rect l="l" t="t" r="r" b="b"/>
              <a:pathLst>
                <a:path w="1882" h="1882" extrusionOk="0">
                  <a:moveTo>
                    <a:pt x="941" y="1"/>
                  </a:moveTo>
                  <a:cubicBezTo>
                    <a:pt x="417" y="1"/>
                    <a:pt x="0" y="417"/>
                    <a:pt x="0" y="941"/>
                  </a:cubicBezTo>
                  <a:cubicBezTo>
                    <a:pt x="0"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11"/>
            <p:cNvSpPr/>
            <p:nvPr/>
          </p:nvSpPr>
          <p:spPr>
            <a:xfrm>
              <a:off x="1496000" y="4223125"/>
              <a:ext cx="47050" cy="47350"/>
            </a:xfrm>
            <a:custGeom>
              <a:avLst/>
              <a:gdLst/>
              <a:ahLst/>
              <a:cxnLst/>
              <a:rect l="l" t="t" r="r" b="b"/>
              <a:pathLst>
                <a:path w="1882" h="1894" extrusionOk="0">
                  <a:moveTo>
                    <a:pt x="941" y="0"/>
                  </a:moveTo>
                  <a:cubicBezTo>
                    <a:pt x="418" y="0"/>
                    <a:pt x="1" y="429"/>
                    <a:pt x="1" y="953"/>
                  </a:cubicBezTo>
                  <a:cubicBezTo>
                    <a:pt x="1" y="1465"/>
                    <a:pt x="418"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11"/>
            <p:cNvSpPr/>
            <p:nvPr/>
          </p:nvSpPr>
          <p:spPr>
            <a:xfrm>
              <a:off x="7093425" y="1743350"/>
              <a:ext cx="47075" cy="47050"/>
            </a:xfrm>
            <a:custGeom>
              <a:avLst/>
              <a:gdLst/>
              <a:ahLst/>
              <a:cxnLst/>
              <a:rect l="l" t="t" r="r" b="b"/>
              <a:pathLst>
                <a:path w="1883" h="1882" extrusionOk="0">
                  <a:moveTo>
                    <a:pt x="941" y="1"/>
                  </a:moveTo>
                  <a:cubicBezTo>
                    <a:pt x="429" y="1"/>
                    <a:pt x="1" y="417"/>
                    <a:pt x="1" y="941"/>
                  </a:cubicBezTo>
                  <a:cubicBezTo>
                    <a:pt x="1" y="1453"/>
                    <a:pt x="429"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11"/>
            <p:cNvSpPr/>
            <p:nvPr/>
          </p:nvSpPr>
          <p:spPr>
            <a:xfrm>
              <a:off x="1627275" y="4223125"/>
              <a:ext cx="47050" cy="47350"/>
            </a:xfrm>
            <a:custGeom>
              <a:avLst/>
              <a:gdLst/>
              <a:ahLst/>
              <a:cxnLst/>
              <a:rect l="l" t="t" r="r" b="b"/>
              <a:pathLst>
                <a:path w="1882" h="1894" extrusionOk="0">
                  <a:moveTo>
                    <a:pt x="941" y="0"/>
                  </a:moveTo>
                  <a:cubicBezTo>
                    <a:pt x="417" y="0"/>
                    <a:pt x="0" y="429"/>
                    <a:pt x="0" y="953"/>
                  </a:cubicBezTo>
                  <a:cubicBezTo>
                    <a:pt x="0"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11"/>
            <p:cNvSpPr/>
            <p:nvPr/>
          </p:nvSpPr>
          <p:spPr>
            <a:xfrm>
              <a:off x="7224700" y="1743350"/>
              <a:ext cx="47350" cy="47050"/>
            </a:xfrm>
            <a:custGeom>
              <a:avLst/>
              <a:gdLst/>
              <a:ahLst/>
              <a:cxnLst/>
              <a:rect l="l" t="t" r="r" b="b"/>
              <a:pathLst>
                <a:path w="1894" h="1882" extrusionOk="0">
                  <a:moveTo>
                    <a:pt x="953" y="1"/>
                  </a:moveTo>
                  <a:cubicBezTo>
                    <a:pt x="429" y="1"/>
                    <a:pt x="1" y="417"/>
                    <a:pt x="1" y="941"/>
                  </a:cubicBezTo>
                  <a:cubicBezTo>
                    <a:pt x="1" y="1453"/>
                    <a:pt x="429" y="1882"/>
                    <a:pt x="953" y="1882"/>
                  </a:cubicBezTo>
                  <a:cubicBezTo>
                    <a:pt x="1465" y="1882"/>
                    <a:pt x="1894" y="1453"/>
                    <a:pt x="1894" y="941"/>
                  </a:cubicBezTo>
                  <a:cubicBezTo>
                    <a:pt x="1894"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11"/>
            <p:cNvSpPr/>
            <p:nvPr/>
          </p:nvSpPr>
          <p:spPr>
            <a:xfrm>
              <a:off x="1013200" y="4384150"/>
              <a:ext cx="47075" cy="47050"/>
            </a:xfrm>
            <a:custGeom>
              <a:avLst/>
              <a:gdLst/>
              <a:ahLst/>
              <a:cxnLst/>
              <a:rect l="l" t="t" r="r" b="b"/>
              <a:pathLst>
                <a:path w="1883" h="1882" extrusionOk="0">
                  <a:moveTo>
                    <a:pt x="941" y="0"/>
                  </a:moveTo>
                  <a:cubicBezTo>
                    <a:pt x="418" y="0"/>
                    <a:pt x="1" y="429"/>
                    <a:pt x="1" y="941"/>
                  </a:cubicBezTo>
                  <a:cubicBezTo>
                    <a:pt x="1" y="1465"/>
                    <a:pt x="418"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11"/>
            <p:cNvSpPr/>
            <p:nvPr/>
          </p:nvSpPr>
          <p:spPr>
            <a:xfrm>
              <a:off x="6610625" y="1904075"/>
              <a:ext cx="47350" cy="47375"/>
            </a:xfrm>
            <a:custGeom>
              <a:avLst/>
              <a:gdLst/>
              <a:ahLst/>
              <a:cxnLst/>
              <a:rect l="l" t="t" r="r" b="b"/>
              <a:pathLst>
                <a:path w="1894" h="1895" extrusionOk="0">
                  <a:moveTo>
                    <a:pt x="953" y="1"/>
                  </a:moveTo>
                  <a:cubicBezTo>
                    <a:pt x="430" y="1"/>
                    <a:pt x="1" y="430"/>
                    <a:pt x="1" y="953"/>
                  </a:cubicBezTo>
                  <a:cubicBezTo>
                    <a:pt x="1" y="1465"/>
                    <a:pt x="430" y="1894"/>
                    <a:pt x="953" y="1894"/>
                  </a:cubicBezTo>
                  <a:cubicBezTo>
                    <a:pt x="1465" y="1894"/>
                    <a:pt x="1894" y="1465"/>
                    <a:pt x="1894" y="953"/>
                  </a:cubicBezTo>
                  <a:cubicBezTo>
                    <a:pt x="1894"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11"/>
            <p:cNvSpPr/>
            <p:nvPr/>
          </p:nvSpPr>
          <p:spPr>
            <a:xfrm>
              <a:off x="1173950" y="4384150"/>
              <a:ext cx="47350" cy="47050"/>
            </a:xfrm>
            <a:custGeom>
              <a:avLst/>
              <a:gdLst/>
              <a:ahLst/>
              <a:cxnLst/>
              <a:rect l="l" t="t" r="r" b="b"/>
              <a:pathLst>
                <a:path w="1894" h="1882" extrusionOk="0">
                  <a:moveTo>
                    <a:pt x="941" y="0"/>
                  </a:moveTo>
                  <a:cubicBezTo>
                    <a:pt x="429" y="0"/>
                    <a:pt x="0" y="429"/>
                    <a:pt x="0" y="941"/>
                  </a:cubicBezTo>
                  <a:cubicBezTo>
                    <a:pt x="0" y="1465"/>
                    <a:pt x="429" y="1882"/>
                    <a:pt x="941" y="1882"/>
                  </a:cubicBezTo>
                  <a:cubicBezTo>
                    <a:pt x="1465" y="1882"/>
                    <a:pt x="1893" y="1465"/>
                    <a:pt x="1893" y="941"/>
                  </a:cubicBezTo>
                  <a:cubicBezTo>
                    <a:pt x="1893"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11"/>
            <p:cNvSpPr/>
            <p:nvPr/>
          </p:nvSpPr>
          <p:spPr>
            <a:xfrm>
              <a:off x="6771675" y="1904075"/>
              <a:ext cx="47050" cy="47375"/>
            </a:xfrm>
            <a:custGeom>
              <a:avLst/>
              <a:gdLst/>
              <a:ahLst/>
              <a:cxnLst/>
              <a:rect l="l" t="t" r="r" b="b"/>
              <a:pathLst>
                <a:path w="1882" h="1895" extrusionOk="0">
                  <a:moveTo>
                    <a:pt x="941" y="1"/>
                  </a:moveTo>
                  <a:cubicBezTo>
                    <a:pt x="429" y="1"/>
                    <a:pt x="0" y="430"/>
                    <a:pt x="0" y="953"/>
                  </a:cubicBezTo>
                  <a:cubicBezTo>
                    <a:pt x="0" y="1465"/>
                    <a:pt x="429" y="1894"/>
                    <a:pt x="941" y="1894"/>
                  </a:cubicBezTo>
                  <a:cubicBezTo>
                    <a:pt x="1465" y="1894"/>
                    <a:pt x="1881" y="1465"/>
                    <a:pt x="1881" y="953"/>
                  </a:cubicBezTo>
                  <a:cubicBezTo>
                    <a:pt x="1881"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11"/>
            <p:cNvSpPr/>
            <p:nvPr/>
          </p:nvSpPr>
          <p:spPr>
            <a:xfrm>
              <a:off x="1334975" y="4384150"/>
              <a:ext cx="47050" cy="47050"/>
            </a:xfrm>
            <a:custGeom>
              <a:avLst/>
              <a:gdLst/>
              <a:ahLst/>
              <a:cxnLst/>
              <a:rect l="l" t="t" r="r" b="b"/>
              <a:pathLst>
                <a:path w="1882" h="1882" extrusionOk="0">
                  <a:moveTo>
                    <a:pt x="941" y="0"/>
                  </a:moveTo>
                  <a:cubicBezTo>
                    <a:pt x="417" y="0"/>
                    <a:pt x="1" y="429"/>
                    <a:pt x="1" y="941"/>
                  </a:cubicBezTo>
                  <a:cubicBezTo>
                    <a:pt x="1" y="1465"/>
                    <a:pt x="417" y="1882"/>
                    <a:pt x="941" y="1882"/>
                  </a:cubicBezTo>
                  <a:cubicBezTo>
                    <a:pt x="1465" y="1882"/>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11"/>
            <p:cNvSpPr/>
            <p:nvPr/>
          </p:nvSpPr>
          <p:spPr>
            <a:xfrm>
              <a:off x="6932700" y="1904075"/>
              <a:ext cx="47050" cy="47375"/>
            </a:xfrm>
            <a:custGeom>
              <a:avLst/>
              <a:gdLst/>
              <a:ahLst/>
              <a:cxnLst/>
              <a:rect l="l" t="t" r="r" b="b"/>
              <a:pathLst>
                <a:path w="1882" h="1895" extrusionOk="0">
                  <a:moveTo>
                    <a:pt x="941" y="1"/>
                  </a:moveTo>
                  <a:cubicBezTo>
                    <a:pt x="417" y="1"/>
                    <a:pt x="0" y="430"/>
                    <a:pt x="0" y="953"/>
                  </a:cubicBezTo>
                  <a:cubicBezTo>
                    <a:pt x="0" y="1465"/>
                    <a:pt x="417" y="1894"/>
                    <a:pt x="941" y="1894"/>
                  </a:cubicBezTo>
                  <a:cubicBezTo>
                    <a:pt x="1453" y="1894"/>
                    <a:pt x="1882" y="1465"/>
                    <a:pt x="1882" y="953"/>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11"/>
            <p:cNvSpPr/>
            <p:nvPr/>
          </p:nvSpPr>
          <p:spPr>
            <a:xfrm>
              <a:off x="1496000" y="4384150"/>
              <a:ext cx="47050" cy="47050"/>
            </a:xfrm>
            <a:custGeom>
              <a:avLst/>
              <a:gdLst/>
              <a:ahLst/>
              <a:cxnLst/>
              <a:rect l="l" t="t" r="r" b="b"/>
              <a:pathLst>
                <a:path w="1882" h="1882" extrusionOk="0">
                  <a:moveTo>
                    <a:pt x="941" y="0"/>
                  </a:moveTo>
                  <a:cubicBezTo>
                    <a:pt x="418" y="0"/>
                    <a:pt x="1" y="429"/>
                    <a:pt x="1" y="941"/>
                  </a:cubicBezTo>
                  <a:cubicBezTo>
                    <a:pt x="1" y="1465"/>
                    <a:pt x="418"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11"/>
            <p:cNvSpPr/>
            <p:nvPr/>
          </p:nvSpPr>
          <p:spPr>
            <a:xfrm>
              <a:off x="7093425" y="1904075"/>
              <a:ext cx="47075" cy="47375"/>
            </a:xfrm>
            <a:custGeom>
              <a:avLst/>
              <a:gdLst/>
              <a:ahLst/>
              <a:cxnLst/>
              <a:rect l="l" t="t" r="r" b="b"/>
              <a:pathLst>
                <a:path w="1883" h="1895" extrusionOk="0">
                  <a:moveTo>
                    <a:pt x="941" y="1"/>
                  </a:moveTo>
                  <a:cubicBezTo>
                    <a:pt x="429" y="1"/>
                    <a:pt x="1" y="430"/>
                    <a:pt x="1" y="953"/>
                  </a:cubicBezTo>
                  <a:cubicBezTo>
                    <a:pt x="1" y="1465"/>
                    <a:pt x="429" y="1894"/>
                    <a:pt x="941" y="1894"/>
                  </a:cubicBezTo>
                  <a:cubicBezTo>
                    <a:pt x="1465" y="1894"/>
                    <a:pt x="1882" y="1465"/>
                    <a:pt x="1882" y="953"/>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11"/>
            <p:cNvSpPr/>
            <p:nvPr/>
          </p:nvSpPr>
          <p:spPr>
            <a:xfrm>
              <a:off x="1627275" y="4384150"/>
              <a:ext cx="47050" cy="47050"/>
            </a:xfrm>
            <a:custGeom>
              <a:avLst/>
              <a:gdLst/>
              <a:ahLst/>
              <a:cxnLst/>
              <a:rect l="l" t="t" r="r" b="b"/>
              <a:pathLst>
                <a:path w="1882" h="1882" extrusionOk="0">
                  <a:moveTo>
                    <a:pt x="941" y="0"/>
                  </a:moveTo>
                  <a:cubicBezTo>
                    <a:pt x="417" y="0"/>
                    <a:pt x="0" y="429"/>
                    <a:pt x="0" y="941"/>
                  </a:cubicBezTo>
                  <a:cubicBezTo>
                    <a:pt x="0" y="1465"/>
                    <a:pt x="417"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11"/>
            <p:cNvSpPr/>
            <p:nvPr/>
          </p:nvSpPr>
          <p:spPr>
            <a:xfrm>
              <a:off x="7224700" y="1904075"/>
              <a:ext cx="47350" cy="47375"/>
            </a:xfrm>
            <a:custGeom>
              <a:avLst/>
              <a:gdLst/>
              <a:ahLst/>
              <a:cxnLst/>
              <a:rect l="l" t="t" r="r" b="b"/>
              <a:pathLst>
                <a:path w="1894" h="1895" extrusionOk="0">
                  <a:moveTo>
                    <a:pt x="953" y="1"/>
                  </a:moveTo>
                  <a:cubicBezTo>
                    <a:pt x="429" y="1"/>
                    <a:pt x="1" y="430"/>
                    <a:pt x="1" y="953"/>
                  </a:cubicBezTo>
                  <a:cubicBezTo>
                    <a:pt x="1" y="1465"/>
                    <a:pt x="429" y="1894"/>
                    <a:pt x="953" y="1894"/>
                  </a:cubicBezTo>
                  <a:cubicBezTo>
                    <a:pt x="1465" y="1894"/>
                    <a:pt x="1894" y="1465"/>
                    <a:pt x="1894" y="953"/>
                  </a:cubicBezTo>
                  <a:cubicBezTo>
                    <a:pt x="1894"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11"/>
            <p:cNvSpPr/>
            <p:nvPr/>
          </p:nvSpPr>
          <p:spPr>
            <a:xfrm>
              <a:off x="1013200" y="4545175"/>
              <a:ext cx="47075" cy="47050"/>
            </a:xfrm>
            <a:custGeom>
              <a:avLst/>
              <a:gdLst/>
              <a:ahLst/>
              <a:cxnLst/>
              <a:rect l="l" t="t" r="r" b="b"/>
              <a:pathLst>
                <a:path w="1883" h="1882" extrusionOk="0">
                  <a:moveTo>
                    <a:pt x="941" y="1"/>
                  </a:moveTo>
                  <a:cubicBezTo>
                    <a:pt x="418" y="1"/>
                    <a:pt x="1" y="417"/>
                    <a:pt x="1" y="941"/>
                  </a:cubicBezTo>
                  <a:cubicBezTo>
                    <a:pt x="1" y="1465"/>
                    <a:pt x="418"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11"/>
            <p:cNvSpPr/>
            <p:nvPr/>
          </p:nvSpPr>
          <p:spPr>
            <a:xfrm>
              <a:off x="6610625" y="2065125"/>
              <a:ext cx="47350" cy="47050"/>
            </a:xfrm>
            <a:custGeom>
              <a:avLst/>
              <a:gdLst/>
              <a:ahLst/>
              <a:cxnLst/>
              <a:rect l="l" t="t" r="r" b="b"/>
              <a:pathLst>
                <a:path w="1894" h="1882" extrusionOk="0">
                  <a:moveTo>
                    <a:pt x="953" y="0"/>
                  </a:moveTo>
                  <a:cubicBezTo>
                    <a:pt x="430" y="0"/>
                    <a:pt x="1" y="429"/>
                    <a:pt x="1" y="941"/>
                  </a:cubicBezTo>
                  <a:cubicBezTo>
                    <a:pt x="1" y="1465"/>
                    <a:pt x="430" y="1881"/>
                    <a:pt x="953" y="1881"/>
                  </a:cubicBezTo>
                  <a:cubicBezTo>
                    <a:pt x="1465" y="1881"/>
                    <a:pt x="1894" y="1465"/>
                    <a:pt x="1894" y="941"/>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11"/>
            <p:cNvSpPr/>
            <p:nvPr/>
          </p:nvSpPr>
          <p:spPr>
            <a:xfrm>
              <a:off x="1173950" y="4545175"/>
              <a:ext cx="47350" cy="47050"/>
            </a:xfrm>
            <a:custGeom>
              <a:avLst/>
              <a:gdLst/>
              <a:ahLst/>
              <a:cxnLst/>
              <a:rect l="l" t="t" r="r" b="b"/>
              <a:pathLst>
                <a:path w="1894" h="1882" extrusionOk="0">
                  <a:moveTo>
                    <a:pt x="941" y="1"/>
                  </a:moveTo>
                  <a:cubicBezTo>
                    <a:pt x="429" y="1"/>
                    <a:pt x="0" y="417"/>
                    <a:pt x="0" y="941"/>
                  </a:cubicBezTo>
                  <a:cubicBezTo>
                    <a:pt x="0" y="1465"/>
                    <a:pt x="429" y="1882"/>
                    <a:pt x="941" y="1882"/>
                  </a:cubicBezTo>
                  <a:cubicBezTo>
                    <a:pt x="1465" y="1882"/>
                    <a:pt x="1893" y="1465"/>
                    <a:pt x="1893" y="941"/>
                  </a:cubicBezTo>
                  <a:cubicBezTo>
                    <a:pt x="1893"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11"/>
            <p:cNvSpPr/>
            <p:nvPr/>
          </p:nvSpPr>
          <p:spPr>
            <a:xfrm>
              <a:off x="6771675" y="2065125"/>
              <a:ext cx="47050" cy="47050"/>
            </a:xfrm>
            <a:custGeom>
              <a:avLst/>
              <a:gdLst/>
              <a:ahLst/>
              <a:cxnLst/>
              <a:rect l="l" t="t" r="r" b="b"/>
              <a:pathLst>
                <a:path w="1882" h="1882" extrusionOk="0">
                  <a:moveTo>
                    <a:pt x="941" y="0"/>
                  </a:moveTo>
                  <a:cubicBezTo>
                    <a:pt x="429" y="0"/>
                    <a:pt x="0" y="429"/>
                    <a:pt x="0" y="941"/>
                  </a:cubicBezTo>
                  <a:cubicBezTo>
                    <a:pt x="0" y="1465"/>
                    <a:pt x="429" y="1881"/>
                    <a:pt x="941" y="1881"/>
                  </a:cubicBezTo>
                  <a:cubicBezTo>
                    <a:pt x="1465" y="1881"/>
                    <a:pt x="1881" y="1465"/>
                    <a:pt x="1881" y="941"/>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11"/>
            <p:cNvSpPr/>
            <p:nvPr/>
          </p:nvSpPr>
          <p:spPr>
            <a:xfrm>
              <a:off x="1334975" y="4545175"/>
              <a:ext cx="47050" cy="47050"/>
            </a:xfrm>
            <a:custGeom>
              <a:avLst/>
              <a:gdLst/>
              <a:ahLst/>
              <a:cxnLst/>
              <a:rect l="l" t="t" r="r" b="b"/>
              <a:pathLst>
                <a:path w="1882" h="1882" extrusionOk="0">
                  <a:moveTo>
                    <a:pt x="941" y="1"/>
                  </a:moveTo>
                  <a:cubicBezTo>
                    <a:pt x="417" y="1"/>
                    <a:pt x="1" y="417"/>
                    <a:pt x="1" y="941"/>
                  </a:cubicBezTo>
                  <a:cubicBezTo>
                    <a:pt x="1" y="1465"/>
                    <a:pt x="417" y="1882"/>
                    <a:pt x="941" y="1882"/>
                  </a:cubicBezTo>
                  <a:cubicBezTo>
                    <a:pt x="1465" y="1882"/>
                    <a:pt x="1882" y="1465"/>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11"/>
            <p:cNvSpPr/>
            <p:nvPr/>
          </p:nvSpPr>
          <p:spPr>
            <a:xfrm>
              <a:off x="6932700" y="2065125"/>
              <a:ext cx="47050" cy="47050"/>
            </a:xfrm>
            <a:custGeom>
              <a:avLst/>
              <a:gdLst/>
              <a:ahLst/>
              <a:cxnLst/>
              <a:rect l="l" t="t" r="r" b="b"/>
              <a:pathLst>
                <a:path w="1882" h="1882" extrusionOk="0">
                  <a:moveTo>
                    <a:pt x="941" y="0"/>
                  </a:moveTo>
                  <a:cubicBezTo>
                    <a:pt x="417" y="0"/>
                    <a:pt x="0" y="429"/>
                    <a:pt x="0" y="941"/>
                  </a:cubicBezTo>
                  <a:cubicBezTo>
                    <a:pt x="0" y="1465"/>
                    <a:pt x="417" y="1881"/>
                    <a:pt x="941" y="1881"/>
                  </a:cubicBezTo>
                  <a:cubicBezTo>
                    <a:pt x="1453" y="1881"/>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11"/>
            <p:cNvSpPr/>
            <p:nvPr/>
          </p:nvSpPr>
          <p:spPr>
            <a:xfrm>
              <a:off x="1496000" y="4545175"/>
              <a:ext cx="47050" cy="47050"/>
            </a:xfrm>
            <a:custGeom>
              <a:avLst/>
              <a:gdLst/>
              <a:ahLst/>
              <a:cxnLst/>
              <a:rect l="l" t="t" r="r" b="b"/>
              <a:pathLst>
                <a:path w="1882" h="1882" extrusionOk="0">
                  <a:moveTo>
                    <a:pt x="941" y="1"/>
                  </a:moveTo>
                  <a:cubicBezTo>
                    <a:pt x="418" y="1"/>
                    <a:pt x="1" y="417"/>
                    <a:pt x="1" y="941"/>
                  </a:cubicBezTo>
                  <a:cubicBezTo>
                    <a:pt x="1" y="1465"/>
                    <a:pt x="418"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11"/>
            <p:cNvSpPr/>
            <p:nvPr/>
          </p:nvSpPr>
          <p:spPr>
            <a:xfrm>
              <a:off x="7093425" y="2065125"/>
              <a:ext cx="47075" cy="47050"/>
            </a:xfrm>
            <a:custGeom>
              <a:avLst/>
              <a:gdLst/>
              <a:ahLst/>
              <a:cxnLst/>
              <a:rect l="l" t="t" r="r" b="b"/>
              <a:pathLst>
                <a:path w="1883" h="1882" extrusionOk="0">
                  <a:moveTo>
                    <a:pt x="941" y="0"/>
                  </a:moveTo>
                  <a:cubicBezTo>
                    <a:pt x="429" y="0"/>
                    <a:pt x="1" y="429"/>
                    <a:pt x="1" y="941"/>
                  </a:cubicBezTo>
                  <a:cubicBezTo>
                    <a:pt x="1" y="1465"/>
                    <a:pt x="429" y="1881"/>
                    <a:pt x="941" y="1881"/>
                  </a:cubicBezTo>
                  <a:cubicBezTo>
                    <a:pt x="1465" y="1881"/>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11"/>
            <p:cNvSpPr/>
            <p:nvPr/>
          </p:nvSpPr>
          <p:spPr>
            <a:xfrm>
              <a:off x="1627275" y="4545175"/>
              <a:ext cx="47050" cy="47050"/>
            </a:xfrm>
            <a:custGeom>
              <a:avLst/>
              <a:gdLst/>
              <a:ahLst/>
              <a:cxnLst/>
              <a:rect l="l" t="t" r="r" b="b"/>
              <a:pathLst>
                <a:path w="1882" h="1882" extrusionOk="0">
                  <a:moveTo>
                    <a:pt x="941" y="1"/>
                  </a:moveTo>
                  <a:cubicBezTo>
                    <a:pt x="417" y="1"/>
                    <a:pt x="0" y="417"/>
                    <a:pt x="0" y="941"/>
                  </a:cubicBezTo>
                  <a:cubicBezTo>
                    <a:pt x="0" y="1465"/>
                    <a:pt x="417"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11"/>
            <p:cNvSpPr/>
            <p:nvPr/>
          </p:nvSpPr>
          <p:spPr>
            <a:xfrm>
              <a:off x="7224700" y="2065125"/>
              <a:ext cx="47350" cy="47050"/>
            </a:xfrm>
            <a:custGeom>
              <a:avLst/>
              <a:gdLst/>
              <a:ahLst/>
              <a:cxnLst/>
              <a:rect l="l" t="t" r="r" b="b"/>
              <a:pathLst>
                <a:path w="1894" h="1882" extrusionOk="0">
                  <a:moveTo>
                    <a:pt x="953" y="0"/>
                  </a:moveTo>
                  <a:cubicBezTo>
                    <a:pt x="429" y="0"/>
                    <a:pt x="1" y="429"/>
                    <a:pt x="1" y="941"/>
                  </a:cubicBezTo>
                  <a:cubicBezTo>
                    <a:pt x="1" y="1465"/>
                    <a:pt x="429" y="1881"/>
                    <a:pt x="953" y="1881"/>
                  </a:cubicBezTo>
                  <a:cubicBezTo>
                    <a:pt x="1465" y="1881"/>
                    <a:pt x="1894" y="1465"/>
                    <a:pt x="1894" y="941"/>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11"/>
            <p:cNvSpPr/>
            <p:nvPr/>
          </p:nvSpPr>
          <p:spPr>
            <a:xfrm>
              <a:off x="1013200" y="4706200"/>
              <a:ext cx="47075" cy="47075"/>
            </a:xfrm>
            <a:custGeom>
              <a:avLst/>
              <a:gdLst/>
              <a:ahLst/>
              <a:cxnLst/>
              <a:rect l="l" t="t" r="r" b="b"/>
              <a:pathLst>
                <a:path w="1883" h="1883" extrusionOk="0">
                  <a:moveTo>
                    <a:pt x="941" y="1"/>
                  </a:moveTo>
                  <a:cubicBezTo>
                    <a:pt x="418" y="1"/>
                    <a:pt x="1" y="418"/>
                    <a:pt x="1" y="942"/>
                  </a:cubicBezTo>
                  <a:cubicBezTo>
                    <a:pt x="1" y="1465"/>
                    <a:pt x="418"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11"/>
            <p:cNvSpPr/>
            <p:nvPr/>
          </p:nvSpPr>
          <p:spPr>
            <a:xfrm>
              <a:off x="6610625" y="2226150"/>
              <a:ext cx="47350" cy="47050"/>
            </a:xfrm>
            <a:custGeom>
              <a:avLst/>
              <a:gdLst/>
              <a:ahLst/>
              <a:cxnLst/>
              <a:rect l="l" t="t" r="r" b="b"/>
              <a:pathLst>
                <a:path w="1894" h="1882" extrusionOk="0">
                  <a:moveTo>
                    <a:pt x="953" y="0"/>
                  </a:moveTo>
                  <a:cubicBezTo>
                    <a:pt x="430" y="0"/>
                    <a:pt x="1" y="417"/>
                    <a:pt x="1" y="941"/>
                  </a:cubicBezTo>
                  <a:cubicBezTo>
                    <a:pt x="1" y="1465"/>
                    <a:pt x="430" y="1882"/>
                    <a:pt x="953" y="1882"/>
                  </a:cubicBezTo>
                  <a:cubicBezTo>
                    <a:pt x="1465" y="1882"/>
                    <a:pt x="1894" y="1465"/>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11"/>
            <p:cNvSpPr/>
            <p:nvPr/>
          </p:nvSpPr>
          <p:spPr>
            <a:xfrm>
              <a:off x="1173950" y="4706200"/>
              <a:ext cx="47350" cy="47075"/>
            </a:xfrm>
            <a:custGeom>
              <a:avLst/>
              <a:gdLst/>
              <a:ahLst/>
              <a:cxnLst/>
              <a:rect l="l" t="t" r="r" b="b"/>
              <a:pathLst>
                <a:path w="1894" h="1883" extrusionOk="0">
                  <a:moveTo>
                    <a:pt x="941" y="1"/>
                  </a:moveTo>
                  <a:cubicBezTo>
                    <a:pt x="429" y="1"/>
                    <a:pt x="0" y="418"/>
                    <a:pt x="0" y="942"/>
                  </a:cubicBezTo>
                  <a:cubicBezTo>
                    <a:pt x="0" y="1465"/>
                    <a:pt x="429" y="1882"/>
                    <a:pt x="941" y="1882"/>
                  </a:cubicBezTo>
                  <a:cubicBezTo>
                    <a:pt x="1465" y="1882"/>
                    <a:pt x="1893" y="1465"/>
                    <a:pt x="1893" y="942"/>
                  </a:cubicBezTo>
                  <a:cubicBezTo>
                    <a:pt x="1893"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11"/>
            <p:cNvSpPr/>
            <p:nvPr/>
          </p:nvSpPr>
          <p:spPr>
            <a:xfrm>
              <a:off x="6771675" y="2226150"/>
              <a:ext cx="47050" cy="47050"/>
            </a:xfrm>
            <a:custGeom>
              <a:avLst/>
              <a:gdLst/>
              <a:ahLst/>
              <a:cxnLst/>
              <a:rect l="l" t="t" r="r" b="b"/>
              <a:pathLst>
                <a:path w="1882" h="1882" extrusionOk="0">
                  <a:moveTo>
                    <a:pt x="941" y="0"/>
                  </a:moveTo>
                  <a:cubicBezTo>
                    <a:pt x="429" y="0"/>
                    <a:pt x="0" y="417"/>
                    <a:pt x="0" y="941"/>
                  </a:cubicBezTo>
                  <a:cubicBezTo>
                    <a:pt x="0" y="1465"/>
                    <a:pt x="429" y="1882"/>
                    <a:pt x="941" y="1882"/>
                  </a:cubicBezTo>
                  <a:cubicBezTo>
                    <a:pt x="1465" y="1882"/>
                    <a:pt x="1881" y="1465"/>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11"/>
            <p:cNvSpPr/>
            <p:nvPr/>
          </p:nvSpPr>
          <p:spPr>
            <a:xfrm>
              <a:off x="1334975" y="4706200"/>
              <a:ext cx="47050" cy="47075"/>
            </a:xfrm>
            <a:custGeom>
              <a:avLst/>
              <a:gdLst/>
              <a:ahLst/>
              <a:cxnLst/>
              <a:rect l="l" t="t" r="r" b="b"/>
              <a:pathLst>
                <a:path w="1882" h="1883" extrusionOk="0">
                  <a:moveTo>
                    <a:pt x="941" y="1"/>
                  </a:moveTo>
                  <a:cubicBezTo>
                    <a:pt x="417" y="1"/>
                    <a:pt x="1" y="418"/>
                    <a:pt x="1" y="942"/>
                  </a:cubicBezTo>
                  <a:cubicBezTo>
                    <a:pt x="1" y="1465"/>
                    <a:pt x="417" y="1882"/>
                    <a:pt x="941" y="1882"/>
                  </a:cubicBezTo>
                  <a:cubicBezTo>
                    <a:pt x="1465" y="1882"/>
                    <a:pt x="1882" y="1465"/>
                    <a:pt x="1882" y="942"/>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11"/>
            <p:cNvSpPr/>
            <p:nvPr/>
          </p:nvSpPr>
          <p:spPr>
            <a:xfrm>
              <a:off x="6932700" y="2226150"/>
              <a:ext cx="47050" cy="47050"/>
            </a:xfrm>
            <a:custGeom>
              <a:avLst/>
              <a:gdLst/>
              <a:ahLst/>
              <a:cxnLst/>
              <a:rect l="l" t="t" r="r" b="b"/>
              <a:pathLst>
                <a:path w="1882" h="1882" extrusionOk="0">
                  <a:moveTo>
                    <a:pt x="941" y="0"/>
                  </a:moveTo>
                  <a:cubicBezTo>
                    <a:pt x="417" y="0"/>
                    <a:pt x="0" y="417"/>
                    <a:pt x="0" y="941"/>
                  </a:cubicBezTo>
                  <a:cubicBezTo>
                    <a:pt x="0"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11"/>
            <p:cNvSpPr/>
            <p:nvPr/>
          </p:nvSpPr>
          <p:spPr>
            <a:xfrm>
              <a:off x="1496000" y="4706200"/>
              <a:ext cx="47050" cy="47075"/>
            </a:xfrm>
            <a:custGeom>
              <a:avLst/>
              <a:gdLst/>
              <a:ahLst/>
              <a:cxnLst/>
              <a:rect l="l" t="t" r="r" b="b"/>
              <a:pathLst>
                <a:path w="1882" h="1883" extrusionOk="0">
                  <a:moveTo>
                    <a:pt x="941" y="1"/>
                  </a:moveTo>
                  <a:cubicBezTo>
                    <a:pt x="418" y="1"/>
                    <a:pt x="1" y="418"/>
                    <a:pt x="1" y="942"/>
                  </a:cubicBezTo>
                  <a:cubicBezTo>
                    <a:pt x="1" y="1465"/>
                    <a:pt x="418"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11"/>
            <p:cNvSpPr/>
            <p:nvPr/>
          </p:nvSpPr>
          <p:spPr>
            <a:xfrm>
              <a:off x="7093425" y="2226150"/>
              <a:ext cx="47075" cy="47050"/>
            </a:xfrm>
            <a:custGeom>
              <a:avLst/>
              <a:gdLst/>
              <a:ahLst/>
              <a:cxnLst/>
              <a:rect l="l" t="t" r="r" b="b"/>
              <a:pathLst>
                <a:path w="1883" h="1882" extrusionOk="0">
                  <a:moveTo>
                    <a:pt x="941" y="0"/>
                  </a:moveTo>
                  <a:cubicBezTo>
                    <a:pt x="429" y="0"/>
                    <a:pt x="1" y="417"/>
                    <a:pt x="1" y="941"/>
                  </a:cubicBezTo>
                  <a:cubicBezTo>
                    <a:pt x="1" y="1465"/>
                    <a:pt x="429"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11"/>
            <p:cNvSpPr/>
            <p:nvPr/>
          </p:nvSpPr>
          <p:spPr>
            <a:xfrm>
              <a:off x="1627275" y="4706200"/>
              <a:ext cx="47050" cy="47075"/>
            </a:xfrm>
            <a:custGeom>
              <a:avLst/>
              <a:gdLst/>
              <a:ahLst/>
              <a:cxnLst/>
              <a:rect l="l" t="t" r="r" b="b"/>
              <a:pathLst>
                <a:path w="1882" h="1883" extrusionOk="0">
                  <a:moveTo>
                    <a:pt x="941" y="1"/>
                  </a:moveTo>
                  <a:cubicBezTo>
                    <a:pt x="417" y="1"/>
                    <a:pt x="0" y="418"/>
                    <a:pt x="0" y="942"/>
                  </a:cubicBezTo>
                  <a:cubicBezTo>
                    <a:pt x="0" y="1465"/>
                    <a:pt x="417"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11"/>
            <p:cNvSpPr/>
            <p:nvPr/>
          </p:nvSpPr>
          <p:spPr>
            <a:xfrm>
              <a:off x="7224700" y="2226150"/>
              <a:ext cx="47350" cy="47050"/>
            </a:xfrm>
            <a:custGeom>
              <a:avLst/>
              <a:gdLst/>
              <a:ahLst/>
              <a:cxnLst/>
              <a:rect l="l" t="t" r="r" b="b"/>
              <a:pathLst>
                <a:path w="1894" h="1882" extrusionOk="0">
                  <a:moveTo>
                    <a:pt x="953" y="0"/>
                  </a:moveTo>
                  <a:cubicBezTo>
                    <a:pt x="429" y="0"/>
                    <a:pt x="1" y="417"/>
                    <a:pt x="1" y="941"/>
                  </a:cubicBezTo>
                  <a:cubicBezTo>
                    <a:pt x="1" y="1465"/>
                    <a:pt x="429" y="1882"/>
                    <a:pt x="953" y="1882"/>
                  </a:cubicBezTo>
                  <a:cubicBezTo>
                    <a:pt x="1465" y="1882"/>
                    <a:pt x="1894" y="1465"/>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11"/>
            <p:cNvSpPr/>
            <p:nvPr/>
          </p:nvSpPr>
          <p:spPr>
            <a:xfrm>
              <a:off x="369375" y="3417950"/>
              <a:ext cx="47050" cy="47075"/>
            </a:xfrm>
            <a:custGeom>
              <a:avLst/>
              <a:gdLst/>
              <a:ahLst/>
              <a:cxnLst/>
              <a:rect l="l" t="t" r="r" b="b"/>
              <a:pathLst>
                <a:path w="1882" h="1883" extrusionOk="0">
                  <a:moveTo>
                    <a:pt x="941" y="1"/>
                  </a:moveTo>
                  <a:cubicBezTo>
                    <a:pt x="417" y="1"/>
                    <a:pt x="1" y="430"/>
                    <a:pt x="1" y="941"/>
                  </a:cubicBezTo>
                  <a:cubicBezTo>
                    <a:pt x="1" y="1465"/>
                    <a:pt x="417" y="1882"/>
                    <a:pt x="941" y="1882"/>
                  </a:cubicBezTo>
                  <a:cubicBezTo>
                    <a:pt x="1465" y="1882"/>
                    <a:pt x="1882" y="1465"/>
                    <a:pt x="1882" y="941"/>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11"/>
            <p:cNvSpPr/>
            <p:nvPr/>
          </p:nvSpPr>
          <p:spPr>
            <a:xfrm>
              <a:off x="5967100" y="937900"/>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11"/>
            <p:cNvSpPr/>
            <p:nvPr/>
          </p:nvSpPr>
          <p:spPr>
            <a:xfrm>
              <a:off x="530125" y="3417950"/>
              <a:ext cx="47350" cy="47075"/>
            </a:xfrm>
            <a:custGeom>
              <a:avLst/>
              <a:gdLst/>
              <a:ahLst/>
              <a:cxnLst/>
              <a:rect l="l" t="t" r="r" b="b"/>
              <a:pathLst>
                <a:path w="1894" h="1883" extrusionOk="0">
                  <a:moveTo>
                    <a:pt x="953" y="1"/>
                  </a:moveTo>
                  <a:cubicBezTo>
                    <a:pt x="429" y="1"/>
                    <a:pt x="0" y="430"/>
                    <a:pt x="0" y="941"/>
                  </a:cubicBezTo>
                  <a:cubicBezTo>
                    <a:pt x="0" y="1465"/>
                    <a:pt x="429" y="1882"/>
                    <a:pt x="953" y="1882"/>
                  </a:cubicBezTo>
                  <a:cubicBezTo>
                    <a:pt x="1465" y="1882"/>
                    <a:pt x="1893" y="1465"/>
                    <a:pt x="1893" y="941"/>
                  </a:cubicBezTo>
                  <a:cubicBezTo>
                    <a:pt x="1893"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11"/>
            <p:cNvSpPr/>
            <p:nvPr/>
          </p:nvSpPr>
          <p:spPr>
            <a:xfrm>
              <a:off x="6127825" y="937900"/>
              <a:ext cx="47075" cy="47350"/>
            </a:xfrm>
            <a:custGeom>
              <a:avLst/>
              <a:gdLst/>
              <a:ahLst/>
              <a:cxnLst/>
              <a:rect l="l" t="t" r="r" b="b"/>
              <a:pathLst>
                <a:path w="1883" h="1894" extrusionOk="0">
                  <a:moveTo>
                    <a:pt x="942" y="0"/>
                  </a:moveTo>
                  <a:cubicBezTo>
                    <a:pt x="430" y="0"/>
                    <a:pt x="1" y="429"/>
                    <a:pt x="1" y="953"/>
                  </a:cubicBezTo>
                  <a:cubicBezTo>
                    <a:pt x="1" y="1465"/>
                    <a:pt x="430" y="1893"/>
                    <a:pt x="942" y="1893"/>
                  </a:cubicBezTo>
                  <a:cubicBezTo>
                    <a:pt x="1465" y="1893"/>
                    <a:pt x="1882" y="1465"/>
                    <a:pt x="1882" y="953"/>
                  </a:cubicBezTo>
                  <a:cubicBezTo>
                    <a:pt x="1882" y="429"/>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11"/>
            <p:cNvSpPr/>
            <p:nvPr/>
          </p:nvSpPr>
          <p:spPr>
            <a:xfrm>
              <a:off x="691150" y="3417950"/>
              <a:ext cx="47050" cy="47075"/>
            </a:xfrm>
            <a:custGeom>
              <a:avLst/>
              <a:gdLst/>
              <a:ahLst/>
              <a:cxnLst/>
              <a:rect l="l" t="t" r="r" b="b"/>
              <a:pathLst>
                <a:path w="1882" h="1883" extrusionOk="0">
                  <a:moveTo>
                    <a:pt x="941" y="1"/>
                  </a:moveTo>
                  <a:cubicBezTo>
                    <a:pt x="429" y="1"/>
                    <a:pt x="0" y="430"/>
                    <a:pt x="0" y="941"/>
                  </a:cubicBezTo>
                  <a:cubicBezTo>
                    <a:pt x="0" y="1465"/>
                    <a:pt x="429" y="1882"/>
                    <a:pt x="941" y="1882"/>
                  </a:cubicBezTo>
                  <a:cubicBezTo>
                    <a:pt x="1465" y="1882"/>
                    <a:pt x="1882" y="1465"/>
                    <a:pt x="1882" y="941"/>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11"/>
            <p:cNvSpPr/>
            <p:nvPr/>
          </p:nvSpPr>
          <p:spPr>
            <a:xfrm>
              <a:off x="6288875" y="937900"/>
              <a:ext cx="47050" cy="47350"/>
            </a:xfrm>
            <a:custGeom>
              <a:avLst/>
              <a:gdLst/>
              <a:ahLst/>
              <a:cxnLst/>
              <a:rect l="l" t="t" r="r" b="b"/>
              <a:pathLst>
                <a:path w="1882" h="1894" extrusionOk="0">
                  <a:moveTo>
                    <a:pt x="941" y="0"/>
                  </a:moveTo>
                  <a:cubicBezTo>
                    <a:pt x="417" y="0"/>
                    <a:pt x="0" y="429"/>
                    <a:pt x="0" y="953"/>
                  </a:cubicBezTo>
                  <a:cubicBezTo>
                    <a:pt x="0" y="1465"/>
                    <a:pt x="417" y="1893"/>
                    <a:pt x="941" y="1893"/>
                  </a:cubicBezTo>
                  <a:cubicBezTo>
                    <a:pt x="1465" y="1893"/>
                    <a:pt x="1881" y="1465"/>
                    <a:pt x="1881" y="953"/>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11"/>
            <p:cNvSpPr/>
            <p:nvPr/>
          </p:nvSpPr>
          <p:spPr>
            <a:xfrm>
              <a:off x="852175" y="3417950"/>
              <a:ext cx="47050" cy="47075"/>
            </a:xfrm>
            <a:custGeom>
              <a:avLst/>
              <a:gdLst/>
              <a:ahLst/>
              <a:cxnLst/>
              <a:rect l="l" t="t" r="r" b="b"/>
              <a:pathLst>
                <a:path w="1882" h="1883" extrusionOk="0">
                  <a:moveTo>
                    <a:pt x="941" y="1"/>
                  </a:moveTo>
                  <a:cubicBezTo>
                    <a:pt x="417" y="1"/>
                    <a:pt x="1" y="430"/>
                    <a:pt x="1" y="941"/>
                  </a:cubicBezTo>
                  <a:cubicBezTo>
                    <a:pt x="1" y="1465"/>
                    <a:pt x="417"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11"/>
            <p:cNvSpPr/>
            <p:nvPr/>
          </p:nvSpPr>
          <p:spPr>
            <a:xfrm>
              <a:off x="6449600" y="937900"/>
              <a:ext cx="47350" cy="47350"/>
            </a:xfrm>
            <a:custGeom>
              <a:avLst/>
              <a:gdLst/>
              <a:ahLst/>
              <a:cxnLst/>
              <a:rect l="l" t="t" r="r" b="b"/>
              <a:pathLst>
                <a:path w="1894" h="1894" extrusionOk="0">
                  <a:moveTo>
                    <a:pt x="953" y="0"/>
                  </a:moveTo>
                  <a:cubicBezTo>
                    <a:pt x="429" y="0"/>
                    <a:pt x="1" y="429"/>
                    <a:pt x="1" y="953"/>
                  </a:cubicBezTo>
                  <a:cubicBezTo>
                    <a:pt x="1" y="1465"/>
                    <a:pt x="429" y="1893"/>
                    <a:pt x="953" y="1893"/>
                  </a:cubicBezTo>
                  <a:cubicBezTo>
                    <a:pt x="1465" y="1893"/>
                    <a:pt x="1894" y="1465"/>
                    <a:pt x="1894" y="953"/>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11"/>
            <p:cNvSpPr/>
            <p:nvPr/>
          </p:nvSpPr>
          <p:spPr>
            <a:xfrm>
              <a:off x="369375" y="3579000"/>
              <a:ext cx="47050" cy="47050"/>
            </a:xfrm>
            <a:custGeom>
              <a:avLst/>
              <a:gdLst/>
              <a:ahLst/>
              <a:cxnLst/>
              <a:rect l="l" t="t" r="r" b="b"/>
              <a:pathLst>
                <a:path w="1882" h="1882" extrusionOk="0">
                  <a:moveTo>
                    <a:pt x="941" y="0"/>
                  </a:moveTo>
                  <a:cubicBezTo>
                    <a:pt x="417" y="0"/>
                    <a:pt x="1" y="417"/>
                    <a:pt x="1" y="941"/>
                  </a:cubicBezTo>
                  <a:cubicBezTo>
                    <a:pt x="1" y="1465"/>
                    <a:pt x="417" y="1881"/>
                    <a:pt x="941" y="1881"/>
                  </a:cubicBezTo>
                  <a:cubicBezTo>
                    <a:pt x="1465" y="1881"/>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11"/>
            <p:cNvSpPr/>
            <p:nvPr/>
          </p:nvSpPr>
          <p:spPr>
            <a:xfrm>
              <a:off x="5967100" y="1098925"/>
              <a:ext cx="47050" cy="47050"/>
            </a:xfrm>
            <a:custGeom>
              <a:avLst/>
              <a:gdLst/>
              <a:ahLst/>
              <a:cxnLst/>
              <a:rect l="l" t="t" r="r" b="b"/>
              <a:pathLst>
                <a:path w="1882" h="1882" extrusionOk="0">
                  <a:moveTo>
                    <a:pt x="941" y="1"/>
                  </a:moveTo>
                  <a:cubicBezTo>
                    <a:pt x="417" y="1"/>
                    <a:pt x="1" y="429"/>
                    <a:pt x="1" y="941"/>
                  </a:cubicBezTo>
                  <a:cubicBezTo>
                    <a:pt x="1" y="1465"/>
                    <a:pt x="417" y="1882"/>
                    <a:pt x="941" y="1882"/>
                  </a:cubicBezTo>
                  <a:cubicBezTo>
                    <a:pt x="1453" y="1882"/>
                    <a:pt x="1882" y="1465"/>
                    <a:pt x="1882" y="941"/>
                  </a:cubicBezTo>
                  <a:cubicBezTo>
                    <a:pt x="1882" y="429"/>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11"/>
            <p:cNvSpPr/>
            <p:nvPr/>
          </p:nvSpPr>
          <p:spPr>
            <a:xfrm>
              <a:off x="530125" y="3579000"/>
              <a:ext cx="47350" cy="47050"/>
            </a:xfrm>
            <a:custGeom>
              <a:avLst/>
              <a:gdLst/>
              <a:ahLst/>
              <a:cxnLst/>
              <a:rect l="l" t="t" r="r" b="b"/>
              <a:pathLst>
                <a:path w="1894" h="1882" extrusionOk="0">
                  <a:moveTo>
                    <a:pt x="953" y="0"/>
                  </a:moveTo>
                  <a:cubicBezTo>
                    <a:pt x="429" y="0"/>
                    <a:pt x="0" y="417"/>
                    <a:pt x="0" y="941"/>
                  </a:cubicBezTo>
                  <a:cubicBezTo>
                    <a:pt x="0" y="1465"/>
                    <a:pt x="429" y="1881"/>
                    <a:pt x="953" y="1881"/>
                  </a:cubicBezTo>
                  <a:cubicBezTo>
                    <a:pt x="1465" y="1881"/>
                    <a:pt x="1893" y="1465"/>
                    <a:pt x="1893" y="941"/>
                  </a:cubicBezTo>
                  <a:cubicBezTo>
                    <a:pt x="1893"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11"/>
            <p:cNvSpPr/>
            <p:nvPr/>
          </p:nvSpPr>
          <p:spPr>
            <a:xfrm>
              <a:off x="6127825" y="1098925"/>
              <a:ext cx="47075" cy="47050"/>
            </a:xfrm>
            <a:custGeom>
              <a:avLst/>
              <a:gdLst/>
              <a:ahLst/>
              <a:cxnLst/>
              <a:rect l="l" t="t" r="r" b="b"/>
              <a:pathLst>
                <a:path w="1883" h="1882" extrusionOk="0">
                  <a:moveTo>
                    <a:pt x="942" y="1"/>
                  </a:moveTo>
                  <a:cubicBezTo>
                    <a:pt x="430" y="1"/>
                    <a:pt x="1" y="429"/>
                    <a:pt x="1" y="941"/>
                  </a:cubicBezTo>
                  <a:cubicBezTo>
                    <a:pt x="1" y="1465"/>
                    <a:pt x="430" y="1882"/>
                    <a:pt x="942" y="1882"/>
                  </a:cubicBezTo>
                  <a:cubicBezTo>
                    <a:pt x="1465" y="1882"/>
                    <a:pt x="1882" y="1465"/>
                    <a:pt x="1882" y="941"/>
                  </a:cubicBezTo>
                  <a:cubicBezTo>
                    <a:pt x="1882" y="429"/>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11"/>
            <p:cNvSpPr/>
            <p:nvPr/>
          </p:nvSpPr>
          <p:spPr>
            <a:xfrm>
              <a:off x="691150" y="3579000"/>
              <a:ext cx="47050" cy="47050"/>
            </a:xfrm>
            <a:custGeom>
              <a:avLst/>
              <a:gdLst/>
              <a:ahLst/>
              <a:cxnLst/>
              <a:rect l="l" t="t" r="r" b="b"/>
              <a:pathLst>
                <a:path w="1882" h="1882" extrusionOk="0">
                  <a:moveTo>
                    <a:pt x="941" y="0"/>
                  </a:moveTo>
                  <a:cubicBezTo>
                    <a:pt x="429" y="0"/>
                    <a:pt x="0" y="417"/>
                    <a:pt x="0" y="941"/>
                  </a:cubicBezTo>
                  <a:cubicBezTo>
                    <a:pt x="0" y="1465"/>
                    <a:pt x="429" y="1881"/>
                    <a:pt x="941" y="1881"/>
                  </a:cubicBezTo>
                  <a:cubicBezTo>
                    <a:pt x="1465" y="1881"/>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11"/>
            <p:cNvSpPr/>
            <p:nvPr/>
          </p:nvSpPr>
          <p:spPr>
            <a:xfrm>
              <a:off x="6288875" y="1098925"/>
              <a:ext cx="47050" cy="47050"/>
            </a:xfrm>
            <a:custGeom>
              <a:avLst/>
              <a:gdLst/>
              <a:ahLst/>
              <a:cxnLst/>
              <a:rect l="l" t="t" r="r" b="b"/>
              <a:pathLst>
                <a:path w="1882" h="1882" extrusionOk="0">
                  <a:moveTo>
                    <a:pt x="941" y="1"/>
                  </a:moveTo>
                  <a:cubicBezTo>
                    <a:pt x="417" y="1"/>
                    <a:pt x="0" y="429"/>
                    <a:pt x="0" y="941"/>
                  </a:cubicBezTo>
                  <a:cubicBezTo>
                    <a:pt x="0" y="1465"/>
                    <a:pt x="417" y="1882"/>
                    <a:pt x="941" y="1882"/>
                  </a:cubicBezTo>
                  <a:cubicBezTo>
                    <a:pt x="1465" y="1882"/>
                    <a:pt x="1881" y="1465"/>
                    <a:pt x="1881" y="941"/>
                  </a:cubicBezTo>
                  <a:cubicBezTo>
                    <a:pt x="1881" y="429"/>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11"/>
            <p:cNvSpPr/>
            <p:nvPr/>
          </p:nvSpPr>
          <p:spPr>
            <a:xfrm>
              <a:off x="852175" y="3579000"/>
              <a:ext cx="47050" cy="47050"/>
            </a:xfrm>
            <a:custGeom>
              <a:avLst/>
              <a:gdLst/>
              <a:ahLst/>
              <a:cxnLst/>
              <a:rect l="l" t="t" r="r" b="b"/>
              <a:pathLst>
                <a:path w="1882" h="1882" extrusionOk="0">
                  <a:moveTo>
                    <a:pt x="941" y="0"/>
                  </a:moveTo>
                  <a:cubicBezTo>
                    <a:pt x="417" y="0"/>
                    <a:pt x="1" y="417"/>
                    <a:pt x="1" y="941"/>
                  </a:cubicBezTo>
                  <a:cubicBezTo>
                    <a:pt x="1" y="1465"/>
                    <a:pt x="417"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11"/>
            <p:cNvSpPr/>
            <p:nvPr/>
          </p:nvSpPr>
          <p:spPr>
            <a:xfrm>
              <a:off x="6449600" y="1098925"/>
              <a:ext cx="47350" cy="47050"/>
            </a:xfrm>
            <a:custGeom>
              <a:avLst/>
              <a:gdLst/>
              <a:ahLst/>
              <a:cxnLst/>
              <a:rect l="l" t="t" r="r" b="b"/>
              <a:pathLst>
                <a:path w="1894" h="1882" extrusionOk="0">
                  <a:moveTo>
                    <a:pt x="953" y="1"/>
                  </a:moveTo>
                  <a:cubicBezTo>
                    <a:pt x="429" y="1"/>
                    <a:pt x="1" y="429"/>
                    <a:pt x="1" y="941"/>
                  </a:cubicBezTo>
                  <a:cubicBezTo>
                    <a:pt x="1" y="1465"/>
                    <a:pt x="429" y="1882"/>
                    <a:pt x="953" y="1882"/>
                  </a:cubicBezTo>
                  <a:cubicBezTo>
                    <a:pt x="1465" y="1882"/>
                    <a:pt x="1894" y="1465"/>
                    <a:pt x="1894" y="941"/>
                  </a:cubicBezTo>
                  <a:cubicBezTo>
                    <a:pt x="1894" y="429"/>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11"/>
            <p:cNvSpPr/>
            <p:nvPr/>
          </p:nvSpPr>
          <p:spPr>
            <a:xfrm>
              <a:off x="369375" y="3740025"/>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11"/>
            <p:cNvSpPr/>
            <p:nvPr/>
          </p:nvSpPr>
          <p:spPr>
            <a:xfrm>
              <a:off x="5967100" y="1259950"/>
              <a:ext cx="47050" cy="47075"/>
            </a:xfrm>
            <a:custGeom>
              <a:avLst/>
              <a:gdLst/>
              <a:ahLst/>
              <a:cxnLst/>
              <a:rect l="l" t="t" r="r" b="b"/>
              <a:pathLst>
                <a:path w="1882" h="1883" extrusionOk="0">
                  <a:moveTo>
                    <a:pt x="941" y="1"/>
                  </a:moveTo>
                  <a:cubicBezTo>
                    <a:pt x="417" y="1"/>
                    <a:pt x="1" y="418"/>
                    <a:pt x="1" y="941"/>
                  </a:cubicBezTo>
                  <a:cubicBezTo>
                    <a:pt x="1" y="1465"/>
                    <a:pt x="417" y="1882"/>
                    <a:pt x="941" y="1882"/>
                  </a:cubicBezTo>
                  <a:cubicBezTo>
                    <a:pt x="1453" y="1882"/>
                    <a:pt x="1882" y="1465"/>
                    <a:pt x="1882" y="941"/>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11"/>
            <p:cNvSpPr/>
            <p:nvPr/>
          </p:nvSpPr>
          <p:spPr>
            <a:xfrm>
              <a:off x="530125" y="3740025"/>
              <a:ext cx="47350" cy="47050"/>
            </a:xfrm>
            <a:custGeom>
              <a:avLst/>
              <a:gdLst/>
              <a:ahLst/>
              <a:cxnLst/>
              <a:rect l="l" t="t" r="r" b="b"/>
              <a:pathLst>
                <a:path w="1894" h="1882" extrusionOk="0">
                  <a:moveTo>
                    <a:pt x="953" y="0"/>
                  </a:moveTo>
                  <a:cubicBezTo>
                    <a:pt x="429" y="0"/>
                    <a:pt x="0" y="417"/>
                    <a:pt x="0" y="941"/>
                  </a:cubicBezTo>
                  <a:cubicBezTo>
                    <a:pt x="0" y="1465"/>
                    <a:pt x="429" y="1882"/>
                    <a:pt x="953" y="1882"/>
                  </a:cubicBezTo>
                  <a:cubicBezTo>
                    <a:pt x="1465" y="1882"/>
                    <a:pt x="1893" y="1465"/>
                    <a:pt x="1893" y="941"/>
                  </a:cubicBezTo>
                  <a:cubicBezTo>
                    <a:pt x="1893"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11"/>
            <p:cNvSpPr/>
            <p:nvPr/>
          </p:nvSpPr>
          <p:spPr>
            <a:xfrm>
              <a:off x="6127825" y="1259950"/>
              <a:ext cx="47075" cy="47075"/>
            </a:xfrm>
            <a:custGeom>
              <a:avLst/>
              <a:gdLst/>
              <a:ahLst/>
              <a:cxnLst/>
              <a:rect l="l" t="t" r="r" b="b"/>
              <a:pathLst>
                <a:path w="1883" h="1883" extrusionOk="0">
                  <a:moveTo>
                    <a:pt x="942" y="1"/>
                  </a:moveTo>
                  <a:cubicBezTo>
                    <a:pt x="430" y="1"/>
                    <a:pt x="1" y="418"/>
                    <a:pt x="1" y="941"/>
                  </a:cubicBezTo>
                  <a:cubicBezTo>
                    <a:pt x="1" y="1465"/>
                    <a:pt x="430" y="1882"/>
                    <a:pt x="942" y="1882"/>
                  </a:cubicBezTo>
                  <a:cubicBezTo>
                    <a:pt x="1465" y="1882"/>
                    <a:pt x="1882" y="1465"/>
                    <a:pt x="1882" y="941"/>
                  </a:cubicBezTo>
                  <a:cubicBezTo>
                    <a:pt x="1882" y="418"/>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11"/>
            <p:cNvSpPr/>
            <p:nvPr/>
          </p:nvSpPr>
          <p:spPr>
            <a:xfrm>
              <a:off x="691150" y="3740025"/>
              <a:ext cx="47050" cy="47050"/>
            </a:xfrm>
            <a:custGeom>
              <a:avLst/>
              <a:gdLst/>
              <a:ahLst/>
              <a:cxnLst/>
              <a:rect l="l" t="t" r="r" b="b"/>
              <a:pathLst>
                <a:path w="1882" h="1882" extrusionOk="0">
                  <a:moveTo>
                    <a:pt x="941" y="0"/>
                  </a:moveTo>
                  <a:cubicBezTo>
                    <a:pt x="429" y="0"/>
                    <a:pt x="0" y="417"/>
                    <a:pt x="0" y="941"/>
                  </a:cubicBezTo>
                  <a:cubicBezTo>
                    <a:pt x="0" y="1465"/>
                    <a:pt x="429"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11"/>
            <p:cNvSpPr/>
            <p:nvPr/>
          </p:nvSpPr>
          <p:spPr>
            <a:xfrm>
              <a:off x="6288875" y="1259950"/>
              <a:ext cx="47050" cy="47075"/>
            </a:xfrm>
            <a:custGeom>
              <a:avLst/>
              <a:gdLst/>
              <a:ahLst/>
              <a:cxnLst/>
              <a:rect l="l" t="t" r="r" b="b"/>
              <a:pathLst>
                <a:path w="1882" h="1883" extrusionOk="0">
                  <a:moveTo>
                    <a:pt x="941" y="1"/>
                  </a:moveTo>
                  <a:cubicBezTo>
                    <a:pt x="417" y="1"/>
                    <a:pt x="0" y="418"/>
                    <a:pt x="0" y="941"/>
                  </a:cubicBezTo>
                  <a:cubicBezTo>
                    <a:pt x="0" y="1465"/>
                    <a:pt x="417" y="1882"/>
                    <a:pt x="941" y="1882"/>
                  </a:cubicBezTo>
                  <a:cubicBezTo>
                    <a:pt x="1465" y="1882"/>
                    <a:pt x="1881" y="1465"/>
                    <a:pt x="1881" y="941"/>
                  </a:cubicBezTo>
                  <a:cubicBezTo>
                    <a:pt x="1881"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11"/>
            <p:cNvSpPr/>
            <p:nvPr/>
          </p:nvSpPr>
          <p:spPr>
            <a:xfrm>
              <a:off x="852175" y="3740025"/>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11"/>
            <p:cNvSpPr/>
            <p:nvPr/>
          </p:nvSpPr>
          <p:spPr>
            <a:xfrm>
              <a:off x="6449600" y="1259950"/>
              <a:ext cx="47350" cy="47075"/>
            </a:xfrm>
            <a:custGeom>
              <a:avLst/>
              <a:gdLst/>
              <a:ahLst/>
              <a:cxnLst/>
              <a:rect l="l" t="t" r="r" b="b"/>
              <a:pathLst>
                <a:path w="1894" h="1883" extrusionOk="0">
                  <a:moveTo>
                    <a:pt x="953" y="1"/>
                  </a:moveTo>
                  <a:cubicBezTo>
                    <a:pt x="429" y="1"/>
                    <a:pt x="1" y="418"/>
                    <a:pt x="1" y="941"/>
                  </a:cubicBezTo>
                  <a:cubicBezTo>
                    <a:pt x="1" y="1465"/>
                    <a:pt x="429" y="1882"/>
                    <a:pt x="953" y="1882"/>
                  </a:cubicBezTo>
                  <a:cubicBezTo>
                    <a:pt x="1465" y="1882"/>
                    <a:pt x="1894" y="1465"/>
                    <a:pt x="1894" y="941"/>
                  </a:cubicBezTo>
                  <a:cubicBezTo>
                    <a:pt x="1894"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11"/>
            <p:cNvSpPr/>
            <p:nvPr/>
          </p:nvSpPr>
          <p:spPr>
            <a:xfrm>
              <a:off x="369375" y="39010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11"/>
            <p:cNvSpPr/>
            <p:nvPr/>
          </p:nvSpPr>
          <p:spPr>
            <a:xfrm>
              <a:off x="5967100" y="1421000"/>
              <a:ext cx="47050" cy="47050"/>
            </a:xfrm>
            <a:custGeom>
              <a:avLst/>
              <a:gdLst/>
              <a:ahLst/>
              <a:cxnLst/>
              <a:rect l="l" t="t" r="r" b="b"/>
              <a:pathLst>
                <a:path w="1882" h="1882" extrusionOk="0">
                  <a:moveTo>
                    <a:pt x="941" y="0"/>
                  </a:moveTo>
                  <a:cubicBezTo>
                    <a:pt x="417" y="0"/>
                    <a:pt x="1" y="417"/>
                    <a:pt x="1" y="941"/>
                  </a:cubicBezTo>
                  <a:cubicBezTo>
                    <a:pt x="1" y="1453"/>
                    <a:pt x="417" y="1881"/>
                    <a:pt x="941" y="1881"/>
                  </a:cubicBezTo>
                  <a:cubicBezTo>
                    <a:pt x="1453" y="1881"/>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11"/>
            <p:cNvSpPr/>
            <p:nvPr/>
          </p:nvSpPr>
          <p:spPr>
            <a:xfrm>
              <a:off x="530125" y="3901050"/>
              <a:ext cx="47350" cy="47050"/>
            </a:xfrm>
            <a:custGeom>
              <a:avLst/>
              <a:gdLst/>
              <a:ahLst/>
              <a:cxnLst/>
              <a:rect l="l" t="t" r="r" b="b"/>
              <a:pathLst>
                <a:path w="1894" h="1882" extrusionOk="0">
                  <a:moveTo>
                    <a:pt x="953" y="1"/>
                  </a:moveTo>
                  <a:cubicBezTo>
                    <a:pt x="429" y="1"/>
                    <a:pt x="0" y="417"/>
                    <a:pt x="0" y="941"/>
                  </a:cubicBezTo>
                  <a:cubicBezTo>
                    <a:pt x="0" y="1453"/>
                    <a:pt x="429" y="1882"/>
                    <a:pt x="953" y="1882"/>
                  </a:cubicBezTo>
                  <a:cubicBezTo>
                    <a:pt x="1465" y="1882"/>
                    <a:pt x="1893" y="1453"/>
                    <a:pt x="1893" y="941"/>
                  </a:cubicBezTo>
                  <a:cubicBezTo>
                    <a:pt x="1893"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11"/>
            <p:cNvSpPr/>
            <p:nvPr/>
          </p:nvSpPr>
          <p:spPr>
            <a:xfrm>
              <a:off x="6127825" y="1421000"/>
              <a:ext cx="47075" cy="47050"/>
            </a:xfrm>
            <a:custGeom>
              <a:avLst/>
              <a:gdLst/>
              <a:ahLst/>
              <a:cxnLst/>
              <a:rect l="l" t="t" r="r" b="b"/>
              <a:pathLst>
                <a:path w="1883" h="1882" extrusionOk="0">
                  <a:moveTo>
                    <a:pt x="942" y="0"/>
                  </a:moveTo>
                  <a:cubicBezTo>
                    <a:pt x="430" y="0"/>
                    <a:pt x="1" y="417"/>
                    <a:pt x="1" y="941"/>
                  </a:cubicBezTo>
                  <a:cubicBezTo>
                    <a:pt x="1" y="1453"/>
                    <a:pt x="430" y="1881"/>
                    <a:pt x="942" y="1881"/>
                  </a:cubicBezTo>
                  <a:cubicBezTo>
                    <a:pt x="1465" y="1881"/>
                    <a:pt x="1882" y="1453"/>
                    <a:pt x="1882" y="941"/>
                  </a:cubicBezTo>
                  <a:cubicBezTo>
                    <a:pt x="1882" y="417"/>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11"/>
            <p:cNvSpPr/>
            <p:nvPr/>
          </p:nvSpPr>
          <p:spPr>
            <a:xfrm>
              <a:off x="691150" y="3901050"/>
              <a:ext cx="47050" cy="47050"/>
            </a:xfrm>
            <a:custGeom>
              <a:avLst/>
              <a:gdLst/>
              <a:ahLst/>
              <a:cxnLst/>
              <a:rect l="l" t="t" r="r" b="b"/>
              <a:pathLst>
                <a:path w="1882" h="1882" extrusionOk="0">
                  <a:moveTo>
                    <a:pt x="941" y="1"/>
                  </a:moveTo>
                  <a:cubicBezTo>
                    <a:pt x="429" y="1"/>
                    <a:pt x="0" y="417"/>
                    <a:pt x="0" y="941"/>
                  </a:cubicBezTo>
                  <a:cubicBezTo>
                    <a:pt x="0" y="1453"/>
                    <a:pt x="429"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11"/>
            <p:cNvSpPr/>
            <p:nvPr/>
          </p:nvSpPr>
          <p:spPr>
            <a:xfrm>
              <a:off x="6288875" y="1421000"/>
              <a:ext cx="47050" cy="47050"/>
            </a:xfrm>
            <a:custGeom>
              <a:avLst/>
              <a:gdLst/>
              <a:ahLst/>
              <a:cxnLst/>
              <a:rect l="l" t="t" r="r" b="b"/>
              <a:pathLst>
                <a:path w="1882" h="1882" extrusionOk="0">
                  <a:moveTo>
                    <a:pt x="941" y="0"/>
                  </a:moveTo>
                  <a:cubicBezTo>
                    <a:pt x="417" y="0"/>
                    <a:pt x="0" y="417"/>
                    <a:pt x="0" y="941"/>
                  </a:cubicBezTo>
                  <a:cubicBezTo>
                    <a:pt x="0" y="1453"/>
                    <a:pt x="417" y="1881"/>
                    <a:pt x="941" y="1881"/>
                  </a:cubicBezTo>
                  <a:cubicBezTo>
                    <a:pt x="1465" y="1881"/>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11"/>
            <p:cNvSpPr/>
            <p:nvPr/>
          </p:nvSpPr>
          <p:spPr>
            <a:xfrm>
              <a:off x="852175" y="39010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11"/>
            <p:cNvSpPr/>
            <p:nvPr/>
          </p:nvSpPr>
          <p:spPr>
            <a:xfrm>
              <a:off x="6449600" y="1421000"/>
              <a:ext cx="47350" cy="47050"/>
            </a:xfrm>
            <a:custGeom>
              <a:avLst/>
              <a:gdLst/>
              <a:ahLst/>
              <a:cxnLst/>
              <a:rect l="l" t="t" r="r" b="b"/>
              <a:pathLst>
                <a:path w="1894" h="1882" extrusionOk="0">
                  <a:moveTo>
                    <a:pt x="953" y="0"/>
                  </a:moveTo>
                  <a:cubicBezTo>
                    <a:pt x="429" y="0"/>
                    <a:pt x="1" y="417"/>
                    <a:pt x="1" y="941"/>
                  </a:cubicBezTo>
                  <a:cubicBezTo>
                    <a:pt x="1" y="1453"/>
                    <a:pt x="429" y="1881"/>
                    <a:pt x="953" y="1881"/>
                  </a:cubicBezTo>
                  <a:cubicBezTo>
                    <a:pt x="1465" y="1881"/>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11"/>
            <p:cNvSpPr/>
            <p:nvPr/>
          </p:nvSpPr>
          <p:spPr>
            <a:xfrm>
              <a:off x="369375" y="4061800"/>
              <a:ext cx="47050" cy="47350"/>
            </a:xfrm>
            <a:custGeom>
              <a:avLst/>
              <a:gdLst/>
              <a:ahLst/>
              <a:cxnLst/>
              <a:rect l="l" t="t" r="r" b="b"/>
              <a:pathLst>
                <a:path w="1882" h="1894" extrusionOk="0">
                  <a:moveTo>
                    <a:pt x="941" y="0"/>
                  </a:moveTo>
                  <a:cubicBezTo>
                    <a:pt x="417" y="0"/>
                    <a:pt x="1" y="429"/>
                    <a:pt x="1" y="941"/>
                  </a:cubicBezTo>
                  <a:cubicBezTo>
                    <a:pt x="1" y="1464"/>
                    <a:pt x="417" y="1893"/>
                    <a:pt x="941" y="1893"/>
                  </a:cubicBezTo>
                  <a:cubicBezTo>
                    <a:pt x="1465" y="1893"/>
                    <a:pt x="1882" y="1464"/>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11"/>
            <p:cNvSpPr/>
            <p:nvPr/>
          </p:nvSpPr>
          <p:spPr>
            <a:xfrm>
              <a:off x="5967100" y="1582025"/>
              <a:ext cx="47050" cy="47050"/>
            </a:xfrm>
            <a:custGeom>
              <a:avLst/>
              <a:gdLst/>
              <a:ahLst/>
              <a:cxnLst/>
              <a:rect l="l" t="t" r="r" b="b"/>
              <a:pathLst>
                <a:path w="1882" h="1882" extrusionOk="0">
                  <a:moveTo>
                    <a:pt x="941" y="0"/>
                  </a:moveTo>
                  <a:cubicBezTo>
                    <a:pt x="417" y="0"/>
                    <a:pt x="1" y="417"/>
                    <a:pt x="1" y="941"/>
                  </a:cubicBezTo>
                  <a:cubicBezTo>
                    <a:pt x="1" y="1453"/>
                    <a:pt x="417" y="1882"/>
                    <a:pt x="941" y="1882"/>
                  </a:cubicBezTo>
                  <a:cubicBezTo>
                    <a:pt x="1453" y="1882"/>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11"/>
            <p:cNvSpPr/>
            <p:nvPr/>
          </p:nvSpPr>
          <p:spPr>
            <a:xfrm>
              <a:off x="530125" y="4061800"/>
              <a:ext cx="47350" cy="47350"/>
            </a:xfrm>
            <a:custGeom>
              <a:avLst/>
              <a:gdLst/>
              <a:ahLst/>
              <a:cxnLst/>
              <a:rect l="l" t="t" r="r" b="b"/>
              <a:pathLst>
                <a:path w="1894" h="1894" extrusionOk="0">
                  <a:moveTo>
                    <a:pt x="953" y="0"/>
                  </a:moveTo>
                  <a:cubicBezTo>
                    <a:pt x="429" y="0"/>
                    <a:pt x="0" y="429"/>
                    <a:pt x="0" y="941"/>
                  </a:cubicBezTo>
                  <a:cubicBezTo>
                    <a:pt x="0" y="1464"/>
                    <a:pt x="429" y="1893"/>
                    <a:pt x="953" y="1893"/>
                  </a:cubicBezTo>
                  <a:cubicBezTo>
                    <a:pt x="1465" y="1893"/>
                    <a:pt x="1893" y="1464"/>
                    <a:pt x="1893" y="941"/>
                  </a:cubicBezTo>
                  <a:cubicBezTo>
                    <a:pt x="1893"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11"/>
            <p:cNvSpPr/>
            <p:nvPr/>
          </p:nvSpPr>
          <p:spPr>
            <a:xfrm>
              <a:off x="6127825" y="1582025"/>
              <a:ext cx="47075" cy="47050"/>
            </a:xfrm>
            <a:custGeom>
              <a:avLst/>
              <a:gdLst/>
              <a:ahLst/>
              <a:cxnLst/>
              <a:rect l="l" t="t" r="r" b="b"/>
              <a:pathLst>
                <a:path w="1883" h="1882" extrusionOk="0">
                  <a:moveTo>
                    <a:pt x="942" y="0"/>
                  </a:moveTo>
                  <a:cubicBezTo>
                    <a:pt x="430" y="0"/>
                    <a:pt x="1" y="417"/>
                    <a:pt x="1" y="941"/>
                  </a:cubicBezTo>
                  <a:cubicBezTo>
                    <a:pt x="1" y="1453"/>
                    <a:pt x="430" y="1882"/>
                    <a:pt x="942" y="1882"/>
                  </a:cubicBezTo>
                  <a:cubicBezTo>
                    <a:pt x="1465" y="1882"/>
                    <a:pt x="1882" y="1453"/>
                    <a:pt x="1882" y="941"/>
                  </a:cubicBezTo>
                  <a:cubicBezTo>
                    <a:pt x="1882" y="417"/>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11"/>
            <p:cNvSpPr/>
            <p:nvPr/>
          </p:nvSpPr>
          <p:spPr>
            <a:xfrm>
              <a:off x="691150" y="4061800"/>
              <a:ext cx="47050" cy="47350"/>
            </a:xfrm>
            <a:custGeom>
              <a:avLst/>
              <a:gdLst/>
              <a:ahLst/>
              <a:cxnLst/>
              <a:rect l="l" t="t" r="r" b="b"/>
              <a:pathLst>
                <a:path w="1882" h="1894" extrusionOk="0">
                  <a:moveTo>
                    <a:pt x="941" y="0"/>
                  </a:moveTo>
                  <a:cubicBezTo>
                    <a:pt x="429" y="0"/>
                    <a:pt x="0" y="429"/>
                    <a:pt x="0" y="941"/>
                  </a:cubicBezTo>
                  <a:cubicBezTo>
                    <a:pt x="0" y="1464"/>
                    <a:pt x="429" y="1893"/>
                    <a:pt x="941" y="1893"/>
                  </a:cubicBezTo>
                  <a:cubicBezTo>
                    <a:pt x="1465" y="1893"/>
                    <a:pt x="1882" y="1464"/>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11"/>
            <p:cNvSpPr/>
            <p:nvPr/>
          </p:nvSpPr>
          <p:spPr>
            <a:xfrm>
              <a:off x="6288875" y="1582025"/>
              <a:ext cx="47050" cy="47050"/>
            </a:xfrm>
            <a:custGeom>
              <a:avLst/>
              <a:gdLst/>
              <a:ahLst/>
              <a:cxnLst/>
              <a:rect l="l" t="t" r="r" b="b"/>
              <a:pathLst>
                <a:path w="1882" h="1882" extrusionOk="0">
                  <a:moveTo>
                    <a:pt x="941" y="0"/>
                  </a:moveTo>
                  <a:cubicBezTo>
                    <a:pt x="417" y="0"/>
                    <a:pt x="0" y="417"/>
                    <a:pt x="0" y="941"/>
                  </a:cubicBezTo>
                  <a:cubicBezTo>
                    <a:pt x="0" y="1453"/>
                    <a:pt x="417" y="1882"/>
                    <a:pt x="941" y="1882"/>
                  </a:cubicBezTo>
                  <a:cubicBezTo>
                    <a:pt x="1465" y="1882"/>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11"/>
            <p:cNvSpPr/>
            <p:nvPr/>
          </p:nvSpPr>
          <p:spPr>
            <a:xfrm>
              <a:off x="852175" y="4061800"/>
              <a:ext cx="47050" cy="47350"/>
            </a:xfrm>
            <a:custGeom>
              <a:avLst/>
              <a:gdLst/>
              <a:ahLst/>
              <a:cxnLst/>
              <a:rect l="l" t="t" r="r" b="b"/>
              <a:pathLst>
                <a:path w="1882" h="1894" extrusionOk="0">
                  <a:moveTo>
                    <a:pt x="941" y="0"/>
                  </a:moveTo>
                  <a:cubicBezTo>
                    <a:pt x="417" y="0"/>
                    <a:pt x="1" y="429"/>
                    <a:pt x="1" y="941"/>
                  </a:cubicBezTo>
                  <a:cubicBezTo>
                    <a:pt x="1" y="1464"/>
                    <a:pt x="417"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11"/>
            <p:cNvSpPr/>
            <p:nvPr/>
          </p:nvSpPr>
          <p:spPr>
            <a:xfrm>
              <a:off x="6449600" y="1582025"/>
              <a:ext cx="47350" cy="47050"/>
            </a:xfrm>
            <a:custGeom>
              <a:avLst/>
              <a:gdLst/>
              <a:ahLst/>
              <a:cxnLst/>
              <a:rect l="l" t="t" r="r" b="b"/>
              <a:pathLst>
                <a:path w="1894" h="1882" extrusionOk="0">
                  <a:moveTo>
                    <a:pt x="953" y="0"/>
                  </a:moveTo>
                  <a:cubicBezTo>
                    <a:pt x="429" y="0"/>
                    <a:pt x="1" y="417"/>
                    <a:pt x="1" y="941"/>
                  </a:cubicBezTo>
                  <a:cubicBezTo>
                    <a:pt x="1" y="1453"/>
                    <a:pt x="429" y="1882"/>
                    <a:pt x="953" y="1882"/>
                  </a:cubicBezTo>
                  <a:cubicBezTo>
                    <a:pt x="1465" y="1882"/>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11"/>
            <p:cNvSpPr/>
            <p:nvPr/>
          </p:nvSpPr>
          <p:spPr>
            <a:xfrm>
              <a:off x="369375" y="4223125"/>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11"/>
            <p:cNvSpPr/>
            <p:nvPr/>
          </p:nvSpPr>
          <p:spPr>
            <a:xfrm>
              <a:off x="5967100" y="17433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11"/>
            <p:cNvSpPr/>
            <p:nvPr/>
          </p:nvSpPr>
          <p:spPr>
            <a:xfrm>
              <a:off x="530125" y="4223125"/>
              <a:ext cx="47350" cy="47350"/>
            </a:xfrm>
            <a:custGeom>
              <a:avLst/>
              <a:gdLst/>
              <a:ahLst/>
              <a:cxnLst/>
              <a:rect l="l" t="t" r="r" b="b"/>
              <a:pathLst>
                <a:path w="1894" h="1894" extrusionOk="0">
                  <a:moveTo>
                    <a:pt x="953" y="0"/>
                  </a:moveTo>
                  <a:cubicBezTo>
                    <a:pt x="429" y="0"/>
                    <a:pt x="0" y="429"/>
                    <a:pt x="0" y="953"/>
                  </a:cubicBezTo>
                  <a:cubicBezTo>
                    <a:pt x="0" y="1465"/>
                    <a:pt x="429" y="1893"/>
                    <a:pt x="953" y="1893"/>
                  </a:cubicBezTo>
                  <a:cubicBezTo>
                    <a:pt x="1465" y="1893"/>
                    <a:pt x="1893" y="1465"/>
                    <a:pt x="1893" y="953"/>
                  </a:cubicBezTo>
                  <a:cubicBezTo>
                    <a:pt x="1893"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11"/>
            <p:cNvSpPr/>
            <p:nvPr/>
          </p:nvSpPr>
          <p:spPr>
            <a:xfrm>
              <a:off x="6127825" y="1743350"/>
              <a:ext cx="47075" cy="47050"/>
            </a:xfrm>
            <a:custGeom>
              <a:avLst/>
              <a:gdLst/>
              <a:ahLst/>
              <a:cxnLst/>
              <a:rect l="l" t="t" r="r" b="b"/>
              <a:pathLst>
                <a:path w="1883" h="1882" extrusionOk="0">
                  <a:moveTo>
                    <a:pt x="942" y="1"/>
                  </a:moveTo>
                  <a:cubicBezTo>
                    <a:pt x="430" y="1"/>
                    <a:pt x="1" y="417"/>
                    <a:pt x="1" y="941"/>
                  </a:cubicBezTo>
                  <a:cubicBezTo>
                    <a:pt x="1" y="1453"/>
                    <a:pt x="430" y="1882"/>
                    <a:pt x="942" y="1882"/>
                  </a:cubicBezTo>
                  <a:cubicBezTo>
                    <a:pt x="1465" y="1882"/>
                    <a:pt x="1882" y="1453"/>
                    <a:pt x="1882" y="941"/>
                  </a:cubicBezTo>
                  <a:cubicBezTo>
                    <a:pt x="1882" y="417"/>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11"/>
            <p:cNvSpPr/>
            <p:nvPr/>
          </p:nvSpPr>
          <p:spPr>
            <a:xfrm>
              <a:off x="691150" y="4223125"/>
              <a:ext cx="47050" cy="47350"/>
            </a:xfrm>
            <a:custGeom>
              <a:avLst/>
              <a:gdLst/>
              <a:ahLst/>
              <a:cxnLst/>
              <a:rect l="l" t="t" r="r" b="b"/>
              <a:pathLst>
                <a:path w="1882" h="1894" extrusionOk="0">
                  <a:moveTo>
                    <a:pt x="941" y="0"/>
                  </a:moveTo>
                  <a:cubicBezTo>
                    <a:pt x="429" y="0"/>
                    <a:pt x="0" y="429"/>
                    <a:pt x="0" y="953"/>
                  </a:cubicBezTo>
                  <a:cubicBezTo>
                    <a:pt x="0" y="1465"/>
                    <a:pt x="429"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11"/>
            <p:cNvSpPr/>
            <p:nvPr/>
          </p:nvSpPr>
          <p:spPr>
            <a:xfrm>
              <a:off x="6288875" y="1743350"/>
              <a:ext cx="47050" cy="47050"/>
            </a:xfrm>
            <a:custGeom>
              <a:avLst/>
              <a:gdLst/>
              <a:ahLst/>
              <a:cxnLst/>
              <a:rect l="l" t="t" r="r" b="b"/>
              <a:pathLst>
                <a:path w="1882" h="1882" extrusionOk="0">
                  <a:moveTo>
                    <a:pt x="941" y="1"/>
                  </a:moveTo>
                  <a:cubicBezTo>
                    <a:pt x="417" y="1"/>
                    <a:pt x="0" y="417"/>
                    <a:pt x="0" y="941"/>
                  </a:cubicBezTo>
                  <a:cubicBezTo>
                    <a:pt x="0" y="1453"/>
                    <a:pt x="417" y="1882"/>
                    <a:pt x="941" y="1882"/>
                  </a:cubicBezTo>
                  <a:cubicBezTo>
                    <a:pt x="1465" y="1882"/>
                    <a:pt x="1881" y="1453"/>
                    <a:pt x="1881" y="941"/>
                  </a:cubicBezTo>
                  <a:cubicBezTo>
                    <a:pt x="1881"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11"/>
            <p:cNvSpPr/>
            <p:nvPr/>
          </p:nvSpPr>
          <p:spPr>
            <a:xfrm>
              <a:off x="852175" y="4223125"/>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11"/>
            <p:cNvSpPr/>
            <p:nvPr/>
          </p:nvSpPr>
          <p:spPr>
            <a:xfrm>
              <a:off x="6449600" y="1743350"/>
              <a:ext cx="47350" cy="47050"/>
            </a:xfrm>
            <a:custGeom>
              <a:avLst/>
              <a:gdLst/>
              <a:ahLst/>
              <a:cxnLst/>
              <a:rect l="l" t="t" r="r" b="b"/>
              <a:pathLst>
                <a:path w="1894" h="1882" extrusionOk="0">
                  <a:moveTo>
                    <a:pt x="953" y="1"/>
                  </a:moveTo>
                  <a:cubicBezTo>
                    <a:pt x="429" y="1"/>
                    <a:pt x="1" y="417"/>
                    <a:pt x="1" y="941"/>
                  </a:cubicBezTo>
                  <a:cubicBezTo>
                    <a:pt x="1" y="1453"/>
                    <a:pt x="429" y="1882"/>
                    <a:pt x="953" y="1882"/>
                  </a:cubicBezTo>
                  <a:cubicBezTo>
                    <a:pt x="1465" y="1882"/>
                    <a:pt x="1894" y="1453"/>
                    <a:pt x="1894" y="941"/>
                  </a:cubicBezTo>
                  <a:cubicBezTo>
                    <a:pt x="1894"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11"/>
            <p:cNvSpPr/>
            <p:nvPr/>
          </p:nvSpPr>
          <p:spPr>
            <a:xfrm>
              <a:off x="369375" y="4384150"/>
              <a:ext cx="47050" cy="47050"/>
            </a:xfrm>
            <a:custGeom>
              <a:avLst/>
              <a:gdLst/>
              <a:ahLst/>
              <a:cxnLst/>
              <a:rect l="l" t="t" r="r" b="b"/>
              <a:pathLst>
                <a:path w="1882" h="1882" extrusionOk="0">
                  <a:moveTo>
                    <a:pt x="941" y="0"/>
                  </a:moveTo>
                  <a:cubicBezTo>
                    <a:pt x="417" y="0"/>
                    <a:pt x="1" y="429"/>
                    <a:pt x="1" y="941"/>
                  </a:cubicBezTo>
                  <a:cubicBezTo>
                    <a:pt x="1" y="1465"/>
                    <a:pt x="417" y="1882"/>
                    <a:pt x="941" y="1882"/>
                  </a:cubicBezTo>
                  <a:cubicBezTo>
                    <a:pt x="1465" y="1882"/>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11"/>
            <p:cNvSpPr/>
            <p:nvPr/>
          </p:nvSpPr>
          <p:spPr>
            <a:xfrm>
              <a:off x="5967100" y="1904075"/>
              <a:ext cx="47050" cy="47375"/>
            </a:xfrm>
            <a:custGeom>
              <a:avLst/>
              <a:gdLst/>
              <a:ahLst/>
              <a:cxnLst/>
              <a:rect l="l" t="t" r="r" b="b"/>
              <a:pathLst>
                <a:path w="1882" h="1895" extrusionOk="0">
                  <a:moveTo>
                    <a:pt x="941" y="1"/>
                  </a:moveTo>
                  <a:cubicBezTo>
                    <a:pt x="417" y="1"/>
                    <a:pt x="1" y="430"/>
                    <a:pt x="1" y="953"/>
                  </a:cubicBezTo>
                  <a:cubicBezTo>
                    <a:pt x="1" y="1465"/>
                    <a:pt x="417" y="1894"/>
                    <a:pt x="941" y="1894"/>
                  </a:cubicBezTo>
                  <a:cubicBezTo>
                    <a:pt x="1453" y="1894"/>
                    <a:pt x="1882" y="1465"/>
                    <a:pt x="1882" y="953"/>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11"/>
            <p:cNvSpPr/>
            <p:nvPr/>
          </p:nvSpPr>
          <p:spPr>
            <a:xfrm>
              <a:off x="530125" y="4384150"/>
              <a:ext cx="47350" cy="47050"/>
            </a:xfrm>
            <a:custGeom>
              <a:avLst/>
              <a:gdLst/>
              <a:ahLst/>
              <a:cxnLst/>
              <a:rect l="l" t="t" r="r" b="b"/>
              <a:pathLst>
                <a:path w="1894" h="1882" extrusionOk="0">
                  <a:moveTo>
                    <a:pt x="953" y="0"/>
                  </a:moveTo>
                  <a:cubicBezTo>
                    <a:pt x="429" y="0"/>
                    <a:pt x="0" y="429"/>
                    <a:pt x="0" y="941"/>
                  </a:cubicBezTo>
                  <a:cubicBezTo>
                    <a:pt x="0" y="1465"/>
                    <a:pt x="429" y="1882"/>
                    <a:pt x="953" y="1882"/>
                  </a:cubicBezTo>
                  <a:cubicBezTo>
                    <a:pt x="1465" y="1882"/>
                    <a:pt x="1893" y="1465"/>
                    <a:pt x="1893" y="941"/>
                  </a:cubicBezTo>
                  <a:cubicBezTo>
                    <a:pt x="1893"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11"/>
            <p:cNvSpPr/>
            <p:nvPr/>
          </p:nvSpPr>
          <p:spPr>
            <a:xfrm>
              <a:off x="6127825" y="1904075"/>
              <a:ext cx="47075" cy="47375"/>
            </a:xfrm>
            <a:custGeom>
              <a:avLst/>
              <a:gdLst/>
              <a:ahLst/>
              <a:cxnLst/>
              <a:rect l="l" t="t" r="r" b="b"/>
              <a:pathLst>
                <a:path w="1883" h="1895" extrusionOk="0">
                  <a:moveTo>
                    <a:pt x="942" y="1"/>
                  </a:moveTo>
                  <a:cubicBezTo>
                    <a:pt x="430" y="1"/>
                    <a:pt x="1" y="430"/>
                    <a:pt x="1" y="953"/>
                  </a:cubicBezTo>
                  <a:cubicBezTo>
                    <a:pt x="1" y="1465"/>
                    <a:pt x="430" y="1894"/>
                    <a:pt x="942" y="1894"/>
                  </a:cubicBezTo>
                  <a:cubicBezTo>
                    <a:pt x="1465" y="1894"/>
                    <a:pt x="1882" y="1465"/>
                    <a:pt x="1882" y="953"/>
                  </a:cubicBezTo>
                  <a:cubicBezTo>
                    <a:pt x="1882" y="430"/>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11"/>
            <p:cNvSpPr/>
            <p:nvPr/>
          </p:nvSpPr>
          <p:spPr>
            <a:xfrm>
              <a:off x="691150" y="4384150"/>
              <a:ext cx="47050" cy="47050"/>
            </a:xfrm>
            <a:custGeom>
              <a:avLst/>
              <a:gdLst/>
              <a:ahLst/>
              <a:cxnLst/>
              <a:rect l="l" t="t" r="r" b="b"/>
              <a:pathLst>
                <a:path w="1882" h="1882" extrusionOk="0">
                  <a:moveTo>
                    <a:pt x="941" y="0"/>
                  </a:moveTo>
                  <a:cubicBezTo>
                    <a:pt x="429" y="0"/>
                    <a:pt x="0" y="429"/>
                    <a:pt x="0" y="941"/>
                  </a:cubicBezTo>
                  <a:cubicBezTo>
                    <a:pt x="0" y="1465"/>
                    <a:pt x="429" y="1882"/>
                    <a:pt x="941" y="1882"/>
                  </a:cubicBezTo>
                  <a:cubicBezTo>
                    <a:pt x="1465" y="1882"/>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11"/>
            <p:cNvSpPr/>
            <p:nvPr/>
          </p:nvSpPr>
          <p:spPr>
            <a:xfrm>
              <a:off x="6288875" y="1904075"/>
              <a:ext cx="47050" cy="47375"/>
            </a:xfrm>
            <a:custGeom>
              <a:avLst/>
              <a:gdLst/>
              <a:ahLst/>
              <a:cxnLst/>
              <a:rect l="l" t="t" r="r" b="b"/>
              <a:pathLst>
                <a:path w="1882" h="1895" extrusionOk="0">
                  <a:moveTo>
                    <a:pt x="941" y="1"/>
                  </a:moveTo>
                  <a:cubicBezTo>
                    <a:pt x="417" y="1"/>
                    <a:pt x="0" y="430"/>
                    <a:pt x="0" y="953"/>
                  </a:cubicBezTo>
                  <a:cubicBezTo>
                    <a:pt x="0" y="1465"/>
                    <a:pt x="417" y="1894"/>
                    <a:pt x="941" y="1894"/>
                  </a:cubicBezTo>
                  <a:cubicBezTo>
                    <a:pt x="1465" y="1894"/>
                    <a:pt x="1881" y="1465"/>
                    <a:pt x="1881" y="953"/>
                  </a:cubicBezTo>
                  <a:cubicBezTo>
                    <a:pt x="1881"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11"/>
            <p:cNvSpPr/>
            <p:nvPr/>
          </p:nvSpPr>
          <p:spPr>
            <a:xfrm>
              <a:off x="852175" y="4384150"/>
              <a:ext cx="47050" cy="47050"/>
            </a:xfrm>
            <a:custGeom>
              <a:avLst/>
              <a:gdLst/>
              <a:ahLst/>
              <a:cxnLst/>
              <a:rect l="l" t="t" r="r" b="b"/>
              <a:pathLst>
                <a:path w="1882" h="1882" extrusionOk="0">
                  <a:moveTo>
                    <a:pt x="941" y="0"/>
                  </a:moveTo>
                  <a:cubicBezTo>
                    <a:pt x="417" y="0"/>
                    <a:pt x="1" y="429"/>
                    <a:pt x="1" y="941"/>
                  </a:cubicBezTo>
                  <a:cubicBezTo>
                    <a:pt x="1" y="1465"/>
                    <a:pt x="417"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11"/>
            <p:cNvSpPr/>
            <p:nvPr/>
          </p:nvSpPr>
          <p:spPr>
            <a:xfrm>
              <a:off x="6449600" y="1904075"/>
              <a:ext cx="47350" cy="47375"/>
            </a:xfrm>
            <a:custGeom>
              <a:avLst/>
              <a:gdLst/>
              <a:ahLst/>
              <a:cxnLst/>
              <a:rect l="l" t="t" r="r" b="b"/>
              <a:pathLst>
                <a:path w="1894" h="1895" extrusionOk="0">
                  <a:moveTo>
                    <a:pt x="953" y="1"/>
                  </a:moveTo>
                  <a:cubicBezTo>
                    <a:pt x="429" y="1"/>
                    <a:pt x="1" y="430"/>
                    <a:pt x="1" y="953"/>
                  </a:cubicBezTo>
                  <a:cubicBezTo>
                    <a:pt x="1" y="1465"/>
                    <a:pt x="429" y="1894"/>
                    <a:pt x="953" y="1894"/>
                  </a:cubicBezTo>
                  <a:cubicBezTo>
                    <a:pt x="1465" y="1894"/>
                    <a:pt x="1894" y="1465"/>
                    <a:pt x="1894" y="953"/>
                  </a:cubicBezTo>
                  <a:cubicBezTo>
                    <a:pt x="1894"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11"/>
            <p:cNvSpPr/>
            <p:nvPr/>
          </p:nvSpPr>
          <p:spPr>
            <a:xfrm>
              <a:off x="369375" y="4545175"/>
              <a:ext cx="47050" cy="47050"/>
            </a:xfrm>
            <a:custGeom>
              <a:avLst/>
              <a:gdLst/>
              <a:ahLst/>
              <a:cxnLst/>
              <a:rect l="l" t="t" r="r" b="b"/>
              <a:pathLst>
                <a:path w="1882" h="1882" extrusionOk="0">
                  <a:moveTo>
                    <a:pt x="941" y="1"/>
                  </a:moveTo>
                  <a:cubicBezTo>
                    <a:pt x="417" y="1"/>
                    <a:pt x="1" y="417"/>
                    <a:pt x="1" y="941"/>
                  </a:cubicBezTo>
                  <a:cubicBezTo>
                    <a:pt x="1" y="1465"/>
                    <a:pt x="417" y="1882"/>
                    <a:pt x="941" y="1882"/>
                  </a:cubicBezTo>
                  <a:cubicBezTo>
                    <a:pt x="1465" y="1882"/>
                    <a:pt x="1882" y="1465"/>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11"/>
            <p:cNvSpPr/>
            <p:nvPr/>
          </p:nvSpPr>
          <p:spPr>
            <a:xfrm>
              <a:off x="5967100" y="2065125"/>
              <a:ext cx="47050" cy="47050"/>
            </a:xfrm>
            <a:custGeom>
              <a:avLst/>
              <a:gdLst/>
              <a:ahLst/>
              <a:cxnLst/>
              <a:rect l="l" t="t" r="r" b="b"/>
              <a:pathLst>
                <a:path w="1882" h="1882" extrusionOk="0">
                  <a:moveTo>
                    <a:pt x="941" y="0"/>
                  </a:moveTo>
                  <a:cubicBezTo>
                    <a:pt x="417" y="0"/>
                    <a:pt x="1" y="429"/>
                    <a:pt x="1" y="941"/>
                  </a:cubicBezTo>
                  <a:cubicBezTo>
                    <a:pt x="1" y="1465"/>
                    <a:pt x="417" y="1881"/>
                    <a:pt x="941" y="1881"/>
                  </a:cubicBezTo>
                  <a:cubicBezTo>
                    <a:pt x="1453" y="1881"/>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11"/>
            <p:cNvSpPr/>
            <p:nvPr/>
          </p:nvSpPr>
          <p:spPr>
            <a:xfrm>
              <a:off x="530125" y="4545175"/>
              <a:ext cx="47350" cy="47050"/>
            </a:xfrm>
            <a:custGeom>
              <a:avLst/>
              <a:gdLst/>
              <a:ahLst/>
              <a:cxnLst/>
              <a:rect l="l" t="t" r="r" b="b"/>
              <a:pathLst>
                <a:path w="1894" h="1882" extrusionOk="0">
                  <a:moveTo>
                    <a:pt x="953" y="1"/>
                  </a:moveTo>
                  <a:cubicBezTo>
                    <a:pt x="429" y="1"/>
                    <a:pt x="0" y="417"/>
                    <a:pt x="0" y="941"/>
                  </a:cubicBezTo>
                  <a:cubicBezTo>
                    <a:pt x="0" y="1465"/>
                    <a:pt x="429" y="1882"/>
                    <a:pt x="953" y="1882"/>
                  </a:cubicBezTo>
                  <a:cubicBezTo>
                    <a:pt x="1465" y="1882"/>
                    <a:pt x="1893" y="1465"/>
                    <a:pt x="1893" y="941"/>
                  </a:cubicBezTo>
                  <a:cubicBezTo>
                    <a:pt x="1893"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11"/>
            <p:cNvSpPr/>
            <p:nvPr/>
          </p:nvSpPr>
          <p:spPr>
            <a:xfrm>
              <a:off x="6127825" y="2065125"/>
              <a:ext cx="47075" cy="47050"/>
            </a:xfrm>
            <a:custGeom>
              <a:avLst/>
              <a:gdLst/>
              <a:ahLst/>
              <a:cxnLst/>
              <a:rect l="l" t="t" r="r" b="b"/>
              <a:pathLst>
                <a:path w="1883" h="1882" extrusionOk="0">
                  <a:moveTo>
                    <a:pt x="942" y="0"/>
                  </a:moveTo>
                  <a:cubicBezTo>
                    <a:pt x="430" y="0"/>
                    <a:pt x="1" y="429"/>
                    <a:pt x="1" y="941"/>
                  </a:cubicBezTo>
                  <a:cubicBezTo>
                    <a:pt x="1" y="1465"/>
                    <a:pt x="430" y="1881"/>
                    <a:pt x="942" y="1881"/>
                  </a:cubicBezTo>
                  <a:cubicBezTo>
                    <a:pt x="1465" y="1881"/>
                    <a:pt x="1882" y="1465"/>
                    <a:pt x="1882" y="941"/>
                  </a:cubicBezTo>
                  <a:cubicBezTo>
                    <a:pt x="1882" y="429"/>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11"/>
            <p:cNvSpPr/>
            <p:nvPr/>
          </p:nvSpPr>
          <p:spPr>
            <a:xfrm>
              <a:off x="691150" y="4545175"/>
              <a:ext cx="47050" cy="47050"/>
            </a:xfrm>
            <a:custGeom>
              <a:avLst/>
              <a:gdLst/>
              <a:ahLst/>
              <a:cxnLst/>
              <a:rect l="l" t="t" r="r" b="b"/>
              <a:pathLst>
                <a:path w="1882" h="1882" extrusionOk="0">
                  <a:moveTo>
                    <a:pt x="941" y="1"/>
                  </a:moveTo>
                  <a:cubicBezTo>
                    <a:pt x="429" y="1"/>
                    <a:pt x="0" y="417"/>
                    <a:pt x="0" y="941"/>
                  </a:cubicBezTo>
                  <a:cubicBezTo>
                    <a:pt x="0" y="1465"/>
                    <a:pt x="429" y="1882"/>
                    <a:pt x="941" y="1882"/>
                  </a:cubicBezTo>
                  <a:cubicBezTo>
                    <a:pt x="1465" y="1882"/>
                    <a:pt x="1882" y="1465"/>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11"/>
            <p:cNvSpPr/>
            <p:nvPr/>
          </p:nvSpPr>
          <p:spPr>
            <a:xfrm>
              <a:off x="6288875" y="2065125"/>
              <a:ext cx="47050" cy="47050"/>
            </a:xfrm>
            <a:custGeom>
              <a:avLst/>
              <a:gdLst/>
              <a:ahLst/>
              <a:cxnLst/>
              <a:rect l="l" t="t" r="r" b="b"/>
              <a:pathLst>
                <a:path w="1882" h="1882" extrusionOk="0">
                  <a:moveTo>
                    <a:pt x="941" y="0"/>
                  </a:moveTo>
                  <a:cubicBezTo>
                    <a:pt x="417" y="0"/>
                    <a:pt x="0" y="429"/>
                    <a:pt x="0" y="941"/>
                  </a:cubicBezTo>
                  <a:cubicBezTo>
                    <a:pt x="0" y="1465"/>
                    <a:pt x="417" y="1881"/>
                    <a:pt x="941" y="1881"/>
                  </a:cubicBezTo>
                  <a:cubicBezTo>
                    <a:pt x="1465" y="1881"/>
                    <a:pt x="1881" y="1465"/>
                    <a:pt x="1881" y="941"/>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11"/>
            <p:cNvSpPr/>
            <p:nvPr/>
          </p:nvSpPr>
          <p:spPr>
            <a:xfrm>
              <a:off x="852175" y="4545175"/>
              <a:ext cx="47050" cy="47050"/>
            </a:xfrm>
            <a:custGeom>
              <a:avLst/>
              <a:gdLst/>
              <a:ahLst/>
              <a:cxnLst/>
              <a:rect l="l" t="t" r="r" b="b"/>
              <a:pathLst>
                <a:path w="1882" h="1882" extrusionOk="0">
                  <a:moveTo>
                    <a:pt x="941" y="1"/>
                  </a:moveTo>
                  <a:cubicBezTo>
                    <a:pt x="417" y="1"/>
                    <a:pt x="1" y="417"/>
                    <a:pt x="1" y="941"/>
                  </a:cubicBezTo>
                  <a:cubicBezTo>
                    <a:pt x="1" y="1465"/>
                    <a:pt x="417"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11"/>
            <p:cNvSpPr/>
            <p:nvPr/>
          </p:nvSpPr>
          <p:spPr>
            <a:xfrm>
              <a:off x="6449600" y="2065125"/>
              <a:ext cx="47350" cy="47050"/>
            </a:xfrm>
            <a:custGeom>
              <a:avLst/>
              <a:gdLst/>
              <a:ahLst/>
              <a:cxnLst/>
              <a:rect l="l" t="t" r="r" b="b"/>
              <a:pathLst>
                <a:path w="1894" h="1882" extrusionOk="0">
                  <a:moveTo>
                    <a:pt x="953" y="0"/>
                  </a:moveTo>
                  <a:cubicBezTo>
                    <a:pt x="429" y="0"/>
                    <a:pt x="1" y="429"/>
                    <a:pt x="1" y="941"/>
                  </a:cubicBezTo>
                  <a:cubicBezTo>
                    <a:pt x="1" y="1465"/>
                    <a:pt x="429" y="1881"/>
                    <a:pt x="953" y="1881"/>
                  </a:cubicBezTo>
                  <a:cubicBezTo>
                    <a:pt x="1465" y="1881"/>
                    <a:pt x="1894" y="1465"/>
                    <a:pt x="1894" y="941"/>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11"/>
            <p:cNvSpPr/>
            <p:nvPr/>
          </p:nvSpPr>
          <p:spPr>
            <a:xfrm>
              <a:off x="369375" y="4706200"/>
              <a:ext cx="47050" cy="47075"/>
            </a:xfrm>
            <a:custGeom>
              <a:avLst/>
              <a:gdLst/>
              <a:ahLst/>
              <a:cxnLst/>
              <a:rect l="l" t="t" r="r" b="b"/>
              <a:pathLst>
                <a:path w="1882" h="1883" extrusionOk="0">
                  <a:moveTo>
                    <a:pt x="941" y="1"/>
                  </a:moveTo>
                  <a:cubicBezTo>
                    <a:pt x="417" y="1"/>
                    <a:pt x="1" y="418"/>
                    <a:pt x="1" y="942"/>
                  </a:cubicBezTo>
                  <a:cubicBezTo>
                    <a:pt x="1" y="1465"/>
                    <a:pt x="417" y="1882"/>
                    <a:pt x="941" y="1882"/>
                  </a:cubicBezTo>
                  <a:cubicBezTo>
                    <a:pt x="1465" y="1882"/>
                    <a:pt x="1882" y="1465"/>
                    <a:pt x="1882" y="942"/>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11"/>
            <p:cNvSpPr/>
            <p:nvPr/>
          </p:nvSpPr>
          <p:spPr>
            <a:xfrm>
              <a:off x="5967100" y="2226150"/>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11"/>
            <p:cNvSpPr/>
            <p:nvPr/>
          </p:nvSpPr>
          <p:spPr>
            <a:xfrm>
              <a:off x="530125" y="4706200"/>
              <a:ext cx="47350" cy="47075"/>
            </a:xfrm>
            <a:custGeom>
              <a:avLst/>
              <a:gdLst/>
              <a:ahLst/>
              <a:cxnLst/>
              <a:rect l="l" t="t" r="r" b="b"/>
              <a:pathLst>
                <a:path w="1894" h="1883" extrusionOk="0">
                  <a:moveTo>
                    <a:pt x="953" y="1"/>
                  </a:moveTo>
                  <a:cubicBezTo>
                    <a:pt x="429" y="1"/>
                    <a:pt x="0" y="418"/>
                    <a:pt x="0" y="942"/>
                  </a:cubicBezTo>
                  <a:cubicBezTo>
                    <a:pt x="0" y="1465"/>
                    <a:pt x="429" y="1882"/>
                    <a:pt x="953" y="1882"/>
                  </a:cubicBezTo>
                  <a:cubicBezTo>
                    <a:pt x="1465" y="1882"/>
                    <a:pt x="1893" y="1465"/>
                    <a:pt x="1893" y="942"/>
                  </a:cubicBezTo>
                  <a:cubicBezTo>
                    <a:pt x="1893"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11"/>
            <p:cNvSpPr/>
            <p:nvPr/>
          </p:nvSpPr>
          <p:spPr>
            <a:xfrm>
              <a:off x="6127825" y="2226150"/>
              <a:ext cx="47075" cy="47050"/>
            </a:xfrm>
            <a:custGeom>
              <a:avLst/>
              <a:gdLst/>
              <a:ahLst/>
              <a:cxnLst/>
              <a:rect l="l" t="t" r="r" b="b"/>
              <a:pathLst>
                <a:path w="1883" h="1882" extrusionOk="0">
                  <a:moveTo>
                    <a:pt x="942" y="0"/>
                  </a:moveTo>
                  <a:cubicBezTo>
                    <a:pt x="430" y="0"/>
                    <a:pt x="1" y="417"/>
                    <a:pt x="1" y="941"/>
                  </a:cubicBezTo>
                  <a:cubicBezTo>
                    <a:pt x="1" y="1465"/>
                    <a:pt x="430" y="1882"/>
                    <a:pt x="942" y="1882"/>
                  </a:cubicBezTo>
                  <a:cubicBezTo>
                    <a:pt x="1465" y="1882"/>
                    <a:pt x="1882" y="1465"/>
                    <a:pt x="1882" y="941"/>
                  </a:cubicBezTo>
                  <a:cubicBezTo>
                    <a:pt x="1882" y="417"/>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11"/>
            <p:cNvSpPr/>
            <p:nvPr/>
          </p:nvSpPr>
          <p:spPr>
            <a:xfrm>
              <a:off x="691150" y="4706200"/>
              <a:ext cx="47050" cy="47075"/>
            </a:xfrm>
            <a:custGeom>
              <a:avLst/>
              <a:gdLst/>
              <a:ahLst/>
              <a:cxnLst/>
              <a:rect l="l" t="t" r="r" b="b"/>
              <a:pathLst>
                <a:path w="1882" h="1883" extrusionOk="0">
                  <a:moveTo>
                    <a:pt x="941" y="1"/>
                  </a:moveTo>
                  <a:cubicBezTo>
                    <a:pt x="429" y="1"/>
                    <a:pt x="0" y="418"/>
                    <a:pt x="0" y="942"/>
                  </a:cubicBezTo>
                  <a:cubicBezTo>
                    <a:pt x="0" y="1465"/>
                    <a:pt x="429" y="1882"/>
                    <a:pt x="941" y="1882"/>
                  </a:cubicBezTo>
                  <a:cubicBezTo>
                    <a:pt x="1465" y="1882"/>
                    <a:pt x="1882" y="1465"/>
                    <a:pt x="1882" y="942"/>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11"/>
            <p:cNvSpPr/>
            <p:nvPr/>
          </p:nvSpPr>
          <p:spPr>
            <a:xfrm>
              <a:off x="6288875" y="2226150"/>
              <a:ext cx="47050" cy="47050"/>
            </a:xfrm>
            <a:custGeom>
              <a:avLst/>
              <a:gdLst/>
              <a:ahLst/>
              <a:cxnLst/>
              <a:rect l="l" t="t" r="r" b="b"/>
              <a:pathLst>
                <a:path w="1882" h="1882" extrusionOk="0">
                  <a:moveTo>
                    <a:pt x="941" y="0"/>
                  </a:moveTo>
                  <a:cubicBezTo>
                    <a:pt x="417" y="0"/>
                    <a:pt x="0" y="417"/>
                    <a:pt x="0" y="941"/>
                  </a:cubicBezTo>
                  <a:cubicBezTo>
                    <a:pt x="0" y="1465"/>
                    <a:pt x="417" y="1882"/>
                    <a:pt x="941" y="1882"/>
                  </a:cubicBezTo>
                  <a:cubicBezTo>
                    <a:pt x="1465" y="1882"/>
                    <a:pt x="1881" y="1465"/>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11"/>
            <p:cNvSpPr/>
            <p:nvPr/>
          </p:nvSpPr>
          <p:spPr>
            <a:xfrm>
              <a:off x="852175" y="4706200"/>
              <a:ext cx="47050" cy="47075"/>
            </a:xfrm>
            <a:custGeom>
              <a:avLst/>
              <a:gdLst/>
              <a:ahLst/>
              <a:cxnLst/>
              <a:rect l="l" t="t" r="r" b="b"/>
              <a:pathLst>
                <a:path w="1882" h="1883" extrusionOk="0">
                  <a:moveTo>
                    <a:pt x="941" y="1"/>
                  </a:moveTo>
                  <a:cubicBezTo>
                    <a:pt x="417" y="1"/>
                    <a:pt x="1" y="418"/>
                    <a:pt x="1" y="942"/>
                  </a:cubicBezTo>
                  <a:cubicBezTo>
                    <a:pt x="1" y="1465"/>
                    <a:pt x="417"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11"/>
            <p:cNvSpPr/>
            <p:nvPr/>
          </p:nvSpPr>
          <p:spPr>
            <a:xfrm>
              <a:off x="6449600" y="2226150"/>
              <a:ext cx="47350" cy="47050"/>
            </a:xfrm>
            <a:custGeom>
              <a:avLst/>
              <a:gdLst/>
              <a:ahLst/>
              <a:cxnLst/>
              <a:rect l="l" t="t" r="r" b="b"/>
              <a:pathLst>
                <a:path w="1894" h="1882" extrusionOk="0">
                  <a:moveTo>
                    <a:pt x="953" y="0"/>
                  </a:moveTo>
                  <a:cubicBezTo>
                    <a:pt x="429" y="0"/>
                    <a:pt x="1" y="417"/>
                    <a:pt x="1" y="941"/>
                  </a:cubicBezTo>
                  <a:cubicBezTo>
                    <a:pt x="1" y="1465"/>
                    <a:pt x="429" y="1882"/>
                    <a:pt x="953" y="1882"/>
                  </a:cubicBezTo>
                  <a:cubicBezTo>
                    <a:pt x="1465" y="1882"/>
                    <a:pt x="1894" y="1465"/>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11"/>
            <p:cNvSpPr/>
            <p:nvPr/>
          </p:nvSpPr>
          <p:spPr>
            <a:xfrm>
              <a:off x="1264125" y="4274625"/>
              <a:ext cx="1469850" cy="562275"/>
            </a:xfrm>
            <a:custGeom>
              <a:avLst/>
              <a:gdLst/>
              <a:ahLst/>
              <a:cxnLst/>
              <a:rect l="l" t="t" r="r" b="b"/>
              <a:pathLst>
                <a:path w="58794" h="22491" extrusionOk="0">
                  <a:moveTo>
                    <a:pt x="29370" y="1"/>
                  </a:moveTo>
                  <a:cubicBezTo>
                    <a:pt x="23509" y="1"/>
                    <a:pt x="17585" y="1690"/>
                    <a:pt x="12360" y="5215"/>
                  </a:cubicBezTo>
                  <a:cubicBezTo>
                    <a:pt x="6049" y="9477"/>
                    <a:pt x="1846" y="15680"/>
                    <a:pt x="1" y="22491"/>
                  </a:cubicBezTo>
                  <a:lnTo>
                    <a:pt x="58794" y="22491"/>
                  </a:lnTo>
                  <a:cubicBezTo>
                    <a:pt x="57949" y="19336"/>
                    <a:pt x="56567" y="16276"/>
                    <a:pt x="54639" y="13418"/>
                  </a:cubicBezTo>
                  <a:cubicBezTo>
                    <a:pt x="48750" y="4701"/>
                    <a:pt x="39148" y="1"/>
                    <a:pt x="29370"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11"/>
            <p:cNvSpPr/>
            <p:nvPr/>
          </p:nvSpPr>
          <p:spPr>
            <a:xfrm>
              <a:off x="2915825" y="4539025"/>
              <a:ext cx="370600" cy="297875"/>
            </a:xfrm>
            <a:custGeom>
              <a:avLst/>
              <a:gdLst/>
              <a:ahLst/>
              <a:cxnLst/>
              <a:rect l="l" t="t" r="r" b="b"/>
              <a:pathLst>
                <a:path w="14824" h="11915" extrusionOk="0">
                  <a:moveTo>
                    <a:pt x="7407" y="1"/>
                  </a:moveTo>
                  <a:cubicBezTo>
                    <a:pt x="6152" y="1"/>
                    <a:pt x="4883" y="362"/>
                    <a:pt x="3763" y="1116"/>
                  </a:cubicBezTo>
                  <a:cubicBezTo>
                    <a:pt x="775" y="3128"/>
                    <a:pt x="1" y="7176"/>
                    <a:pt x="2013" y="10165"/>
                  </a:cubicBezTo>
                  <a:cubicBezTo>
                    <a:pt x="2489" y="10867"/>
                    <a:pt x="3084" y="11462"/>
                    <a:pt x="3763" y="11915"/>
                  </a:cubicBezTo>
                  <a:lnTo>
                    <a:pt x="11050" y="11915"/>
                  </a:lnTo>
                  <a:cubicBezTo>
                    <a:pt x="14038" y="9903"/>
                    <a:pt x="14824" y="5855"/>
                    <a:pt x="12812" y="2866"/>
                  </a:cubicBezTo>
                  <a:cubicBezTo>
                    <a:pt x="11554" y="1005"/>
                    <a:pt x="9500" y="1"/>
                    <a:pt x="7407"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11"/>
            <p:cNvSpPr/>
            <p:nvPr/>
          </p:nvSpPr>
          <p:spPr>
            <a:xfrm>
              <a:off x="4848225" y="818550"/>
              <a:ext cx="1461200" cy="547075"/>
            </a:xfrm>
            <a:custGeom>
              <a:avLst/>
              <a:gdLst/>
              <a:ahLst/>
              <a:cxnLst/>
              <a:rect l="l" t="t" r="r" b="b"/>
              <a:pathLst>
                <a:path w="58448" h="21883" extrusionOk="0">
                  <a:moveTo>
                    <a:pt x="0" y="0"/>
                  </a:moveTo>
                  <a:cubicBezTo>
                    <a:pt x="857" y="2941"/>
                    <a:pt x="2179" y="5798"/>
                    <a:pt x="3989" y="8465"/>
                  </a:cubicBezTo>
                  <a:cubicBezTo>
                    <a:pt x="9869" y="17182"/>
                    <a:pt x="19474" y="21883"/>
                    <a:pt x="29254" y="21883"/>
                  </a:cubicBezTo>
                  <a:cubicBezTo>
                    <a:pt x="35117" y="21883"/>
                    <a:pt x="41042" y="20194"/>
                    <a:pt x="46268" y="16669"/>
                  </a:cubicBezTo>
                  <a:cubicBezTo>
                    <a:pt x="52388" y="12537"/>
                    <a:pt x="56519" y="6572"/>
                    <a:pt x="58448"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11"/>
            <p:cNvSpPr/>
            <p:nvPr/>
          </p:nvSpPr>
          <p:spPr>
            <a:xfrm>
              <a:off x="238125" y="818550"/>
              <a:ext cx="1820775" cy="1101325"/>
            </a:xfrm>
            <a:custGeom>
              <a:avLst/>
              <a:gdLst/>
              <a:ahLst/>
              <a:cxnLst/>
              <a:rect l="l" t="t" r="r" b="b"/>
              <a:pathLst>
                <a:path w="72831" h="44053" extrusionOk="0">
                  <a:moveTo>
                    <a:pt x="71854" y="0"/>
                  </a:moveTo>
                  <a:cubicBezTo>
                    <a:pt x="71854" y="23765"/>
                    <a:pt x="52530" y="43089"/>
                    <a:pt x="28766" y="43089"/>
                  </a:cubicBezTo>
                  <a:cubicBezTo>
                    <a:pt x="17717" y="43089"/>
                    <a:pt x="7632" y="38909"/>
                    <a:pt x="0" y="32052"/>
                  </a:cubicBezTo>
                  <a:lnTo>
                    <a:pt x="0" y="33337"/>
                  </a:lnTo>
                  <a:cubicBezTo>
                    <a:pt x="7727" y="40017"/>
                    <a:pt x="17788" y="44053"/>
                    <a:pt x="28766" y="44053"/>
                  </a:cubicBezTo>
                  <a:cubicBezTo>
                    <a:pt x="53066" y="44053"/>
                    <a:pt x="72831" y="24301"/>
                    <a:pt x="728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11"/>
            <p:cNvSpPr/>
            <p:nvPr/>
          </p:nvSpPr>
          <p:spPr>
            <a:xfrm>
              <a:off x="238125" y="818550"/>
              <a:ext cx="1661225" cy="942100"/>
            </a:xfrm>
            <a:custGeom>
              <a:avLst/>
              <a:gdLst/>
              <a:ahLst/>
              <a:cxnLst/>
              <a:rect l="l" t="t" r="r" b="b"/>
              <a:pathLst>
                <a:path w="66449" h="37684" extrusionOk="0">
                  <a:moveTo>
                    <a:pt x="65484" y="0"/>
                  </a:moveTo>
                  <a:cubicBezTo>
                    <a:pt x="65484" y="20241"/>
                    <a:pt x="49018" y="36719"/>
                    <a:pt x="28766" y="36719"/>
                  </a:cubicBezTo>
                  <a:cubicBezTo>
                    <a:pt x="17121" y="36719"/>
                    <a:pt x="6727" y="31266"/>
                    <a:pt x="0" y="22777"/>
                  </a:cubicBezTo>
                  <a:lnTo>
                    <a:pt x="0" y="24312"/>
                  </a:lnTo>
                  <a:cubicBezTo>
                    <a:pt x="6918" y="32480"/>
                    <a:pt x="17252" y="37683"/>
                    <a:pt x="28766" y="37683"/>
                  </a:cubicBezTo>
                  <a:cubicBezTo>
                    <a:pt x="49542" y="37683"/>
                    <a:pt x="66449" y="20776"/>
                    <a:pt x="6644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11"/>
            <p:cNvSpPr/>
            <p:nvPr/>
          </p:nvSpPr>
          <p:spPr>
            <a:xfrm>
              <a:off x="238125" y="818550"/>
              <a:ext cx="1501700" cy="782550"/>
            </a:xfrm>
            <a:custGeom>
              <a:avLst/>
              <a:gdLst/>
              <a:ahLst/>
              <a:cxnLst/>
              <a:rect l="l" t="t" r="r" b="b"/>
              <a:pathLst>
                <a:path w="60068" h="31302" extrusionOk="0">
                  <a:moveTo>
                    <a:pt x="59103" y="0"/>
                  </a:moveTo>
                  <a:cubicBezTo>
                    <a:pt x="59103" y="16728"/>
                    <a:pt x="45494" y="30337"/>
                    <a:pt x="28766" y="30337"/>
                  </a:cubicBezTo>
                  <a:cubicBezTo>
                    <a:pt x="15407" y="30337"/>
                    <a:pt x="4036" y="21645"/>
                    <a:pt x="0" y="9632"/>
                  </a:cubicBezTo>
                  <a:lnTo>
                    <a:pt x="0" y="12335"/>
                  </a:lnTo>
                  <a:cubicBezTo>
                    <a:pt x="4798" y="23479"/>
                    <a:pt x="15883" y="31301"/>
                    <a:pt x="28766" y="31301"/>
                  </a:cubicBezTo>
                  <a:cubicBezTo>
                    <a:pt x="46030" y="31301"/>
                    <a:pt x="60067" y="17264"/>
                    <a:pt x="6006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11"/>
            <p:cNvSpPr/>
            <p:nvPr/>
          </p:nvSpPr>
          <p:spPr>
            <a:xfrm>
              <a:off x="334250" y="818550"/>
              <a:ext cx="1246025" cy="623000"/>
            </a:xfrm>
            <a:custGeom>
              <a:avLst/>
              <a:gdLst/>
              <a:ahLst/>
              <a:cxnLst/>
              <a:rect l="l" t="t" r="r" b="b"/>
              <a:pathLst>
                <a:path w="49841" h="24920" extrusionOk="0">
                  <a:moveTo>
                    <a:pt x="1" y="0"/>
                  </a:moveTo>
                  <a:cubicBezTo>
                    <a:pt x="1" y="13740"/>
                    <a:pt x="11181" y="24920"/>
                    <a:pt x="24921" y="24920"/>
                  </a:cubicBezTo>
                  <a:cubicBezTo>
                    <a:pt x="38672" y="24920"/>
                    <a:pt x="49840" y="13740"/>
                    <a:pt x="49840" y="0"/>
                  </a:cubicBezTo>
                  <a:lnTo>
                    <a:pt x="48876" y="0"/>
                  </a:lnTo>
                  <a:cubicBezTo>
                    <a:pt x="48876" y="13216"/>
                    <a:pt x="38136" y="23955"/>
                    <a:pt x="24921" y="23955"/>
                  </a:cubicBezTo>
                  <a:cubicBezTo>
                    <a:pt x="11716" y="23955"/>
                    <a:pt x="965" y="13216"/>
                    <a:pt x="965"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11"/>
            <p:cNvSpPr/>
            <p:nvPr/>
          </p:nvSpPr>
          <p:spPr>
            <a:xfrm>
              <a:off x="493800" y="818550"/>
              <a:ext cx="927225" cy="463750"/>
            </a:xfrm>
            <a:custGeom>
              <a:avLst/>
              <a:gdLst/>
              <a:ahLst/>
              <a:cxnLst/>
              <a:rect l="l" t="t" r="r" b="b"/>
              <a:pathLst>
                <a:path w="37089" h="18550" extrusionOk="0">
                  <a:moveTo>
                    <a:pt x="0" y="0"/>
                  </a:moveTo>
                  <a:cubicBezTo>
                    <a:pt x="0" y="10227"/>
                    <a:pt x="8311" y="18550"/>
                    <a:pt x="18539" y="18550"/>
                  </a:cubicBezTo>
                  <a:cubicBezTo>
                    <a:pt x="28766" y="18550"/>
                    <a:pt x="37088" y="10227"/>
                    <a:pt x="37088" y="0"/>
                  </a:cubicBezTo>
                  <a:lnTo>
                    <a:pt x="36124" y="0"/>
                  </a:lnTo>
                  <a:cubicBezTo>
                    <a:pt x="36124" y="9692"/>
                    <a:pt x="28230" y="17574"/>
                    <a:pt x="18539" y="17574"/>
                  </a:cubicBezTo>
                  <a:cubicBezTo>
                    <a:pt x="8847" y="17574"/>
                    <a:pt x="965" y="9692"/>
                    <a:pt x="965"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11"/>
            <p:cNvSpPr/>
            <p:nvPr/>
          </p:nvSpPr>
          <p:spPr>
            <a:xfrm>
              <a:off x="653050" y="818550"/>
              <a:ext cx="608425" cy="304225"/>
            </a:xfrm>
            <a:custGeom>
              <a:avLst/>
              <a:gdLst/>
              <a:ahLst/>
              <a:cxnLst/>
              <a:rect l="l" t="t" r="r" b="b"/>
              <a:pathLst>
                <a:path w="24337" h="12169" extrusionOk="0">
                  <a:moveTo>
                    <a:pt x="0" y="0"/>
                  </a:moveTo>
                  <a:cubicBezTo>
                    <a:pt x="0" y="6703"/>
                    <a:pt x="5465" y="12168"/>
                    <a:pt x="12169" y="12168"/>
                  </a:cubicBezTo>
                  <a:cubicBezTo>
                    <a:pt x="18884" y="12168"/>
                    <a:pt x="24337" y="6703"/>
                    <a:pt x="24337" y="0"/>
                  </a:cubicBezTo>
                  <a:lnTo>
                    <a:pt x="23372" y="0"/>
                  </a:lnTo>
                  <a:cubicBezTo>
                    <a:pt x="23372" y="6179"/>
                    <a:pt x="18348" y="11204"/>
                    <a:pt x="12169" y="11204"/>
                  </a:cubicBezTo>
                  <a:cubicBezTo>
                    <a:pt x="6001" y="11204"/>
                    <a:pt x="977" y="6179"/>
                    <a:pt x="9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11"/>
            <p:cNvSpPr/>
            <p:nvPr/>
          </p:nvSpPr>
          <p:spPr>
            <a:xfrm>
              <a:off x="812600" y="818550"/>
              <a:ext cx="289325" cy="144675"/>
            </a:xfrm>
            <a:custGeom>
              <a:avLst/>
              <a:gdLst/>
              <a:ahLst/>
              <a:cxnLst/>
              <a:rect l="l" t="t" r="r" b="b"/>
              <a:pathLst>
                <a:path w="11573" h="5787" extrusionOk="0">
                  <a:moveTo>
                    <a:pt x="0" y="0"/>
                  </a:moveTo>
                  <a:cubicBezTo>
                    <a:pt x="0" y="3191"/>
                    <a:pt x="2596" y="5786"/>
                    <a:pt x="5787" y="5786"/>
                  </a:cubicBezTo>
                  <a:cubicBezTo>
                    <a:pt x="8977" y="5786"/>
                    <a:pt x="11573" y="3191"/>
                    <a:pt x="11573" y="0"/>
                  </a:cubicBezTo>
                  <a:lnTo>
                    <a:pt x="10609" y="0"/>
                  </a:lnTo>
                  <a:cubicBezTo>
                    <a:pt x="10609" y="2655"/>
                    <a:pt x="8454" y="4822"/>
                    <a:pt x="5787" y="4822"/>
                  </a:cubicBezTo>
                  <a:cubicBezTo>
                    <a:pt x="3131" y="4822"/>
                    <a:pt x="964" y="2655"/>
                    <a:pt x="964"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44" name="Google Shape;1444;p11"/>
          <p:cNvSpPr txBox="1">
            <a:spLocks noGrp="1"/>
          </p:cNvSpPr>
          <p:nvPr>
            <p:ph type="title" hasCustomPrompt="1"/>
          </p:nvPr>
        </p:nvSpPr>
        <p:spPr>
          <a:xfrm>
            <a:off x="720000" y="1901275"/>
            <a:ext cx="7704000" cy="1112400"/>
          </a:xfrm>
          <a:prstGeom prst="rect">
            <a:avLst/>
          </a:prstGeom>
        </p:spPr>
        <p:txBody>
          <a:bodyPr spcFirstLastPara="1" wrap="square" lIns="91425" tIns="91425" rIns="91425" bIns="91425" anchor="ctr" anchorCtr="0">
            <a:noAutofit/>
          </a:bodyPr>
          <a:lstStyle>
            <a:lvl1pPr lvl="0" algn="ctr">
              <a:spcBef>
                <a:spcPts val="0"/>
              </a:spcBef>
              <a:spcAft>
                <a:spcPts val="0"/>
              </a:spcAft>
              <a:buSzPts val="12000"/>
              <a:buNone/>
              <a:defRPr sz="72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445" name="Google Shape;1445;p11"/>
          <p:cNvSpPr txBox="1">
            <a:spLocks noGrp="1"/>
          </p:cNvSpPr>
          <p:nvPr>
            <p:ph type="subTitle" idx="1"/>
          </p:nvPr>
        </p:nvSpPr>
        <p:spPr>
          <a:xfrm>
            <a:off x="1663200" y="3185575"/>
            <a:ext cx="5817600" cy="466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2"/>
              </a:buClr>
              <a:buSzPts val="1800"/>
              <a:buFont typeface="Inter-Regular"/>
              <a:buNone/>
              <a:defRPr>
                <a:solidFill>
                  <a:schemeClr val="accent2"/>
                </a:solidFill>
                <a:latin typeface="Inter-Regular"/>
                <a:ea typeface="Inter-Regular"/>
                <a:cs typeface="Inter-Regular"/>
                <a:sym typeface="Inter-Regular"/>
              </a:defRPr>
            </a:lvl1pPr>
            <a:lvl2pPr lvl="1" algn="ctr" rtl="0">
              <a:lnSpc>
                <a:spcPct val="100000"/>
              </a:lnSpc>
              <a:spcBef>
                <a:spcPts val="0"/>
              </a:spcBef>
              <a:spcAft>
                <a:spcPts val="0"/>
              </a:spcAft>
              <a:buSzPts val="1800"/>
              <a:buNone/>
              <a:defRPr sz="1800">
                <a:solidFill>
                  <a:schemeClr val="lt1"/>
                </a:solidFill>
              </a:defRPr>
            </a:lvl2pPr>
            <a:lvl3pPr lvl="2" algn="ctr" rtl="0">
              <a:lnSpc>
                <a:spcPct val="100000"/>
              </a:lnSpc>
              <a:spcBef>
                <a:spcPts val="0"/>
              </a:spcBef>
              <a:spcAft>
                <a:spcPts val="0"/>
              </a:spcAft>
              <a:buSzPts val="1800"/>
              <a:buNone/>
              <a:defRPr sz="1800">
                <a:solidFill>
                  <a:schemeClr val="lt1"/>
                </a:solidFill>
              </a:defRPr>
            </a:lvl3pPr>
            <a:lvl4pPr lvl="3" algn="ctr" rtl="0">
              <a:lnSpc>
                <a:spcPct val="100000"/>
              </a:lnSpc>
              <a:spcBef>
                <a:spcPts val="0"/>
              </a:spcBef>
              <a:spcAft>
                <a:spcPts val="0"/>
              </a:spcAft>
              <a:buSzPts val="1800"/>
              <a:buNone/>
              <a:defRPr sz="1800">
                <a:solidFill>
                  <a:schemeClr val="lt1"/>
                </a:solidFill>
              </a:defRPr>
            </a:lvl4pPr>
            <a:lvl5pPr lvl="4" algn="ctr" rtl="0">
              <a:lnSpc>
                <a:spcPct val="100000"/>
              </a:lnSpc>
              <a:spcBef>
                <a:spcPts val="0"/>
              </a:spcBef>
              <a:spcAft>
                <a:spcPts val="0"/>
              </a:spcAft>
              <a:buSzPts val="1800"/>
              <a:buNone/>
              <a:defRPr sz="1800">
                <a:solidFill>
                  <a:schemeClr val="lt1"/>
                </a:solidFill>
              </a:defRPr>
            </a:lvl5pPr>
            <a:lvl6pPr lvl="5" algn="ctr" rtl="0">
              <a:lnSpc>
                <a:spcPct val="100000"/>
              </a:lnSpc>
              <a:spcBef>
                <a:spcPts val="0"/>
              </a:spcBef>
              <a:spcAft>
                <a:spcPts val="0"/>
              </a:spcAft>
              <a:buSzPts val="1800"/>
              <a:buNone/>
              <a:defRPr sz="1800">
                <a:solidFill>
                  <a:schemeClr val="lt1"/>
                </a:solidFill>
              </a:defRPr>
            </a:lvl6pPr>
            <a:lvl7pPr lvl="6" algn="ctr" rtl="0">
              <a:lnSpc>
                <a:spcPct val="100000"/>
              </a:lnSpc>
              <a:spcBef>
                <a:spcPts val="0"/>
              </a:spcBef>
              <a:spcAft>
                <a:spcPts val="0"/>
              </a:spcAft>
              <a:buSzPts val="1800"/>
              <a:buNone/>
              <a:defRPr sz="1800">
                <a:solidFill>
                  <a:schemeClr val="lt1"/>
                </a:solidFill>
              </a:defRPr>
            </a:lvl7pPr>
            <a:lvl8pPr lvl="7" algn="ctr" rtl="0">
              <a:lnSpc>
                <a:spcPct val="100000"/>
              </a:lnSpc>
              <a:spcBef>
                <a:spcPts val="0"/>
              </a:spcBef>
              <a:spcAft>
                <a:spcPts val="0"/>
              </a:spcAft>
              <a:buSzPts val="1800"/>
              <a:buNone/>
              <a:defRPr sz="1800">
                <a:solidFill>
                  <a:schemeClr val="lt1"/>
                </a:solidFill>
              </a:defRPr>
            </a:lvl8pPr>
            <a:lvl9pPr lvl="8" algn="ctr" rtl="0">
              <a:lnSpc>
                <a:spcPct val="100000"/>
              </a:lnSpc>
              <a:spcBef>
                <a:spcPts val="0"/>
              </a:spcBef>
              <a:spcAft>
                <a:spcPts val="0"/>
              </a:spcAft>
              <a:buSzPts val="1800"/>
              <a:buNone/>
              <a:defRPr sz="1800">
                <a:solidFill>
                  <a:schemeClr val="l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2"/>
        </a:solidFill>
        <a:effectLst/>
      </p:bgPr>
    </p:bg>
    <p:spTree>
      <p:nvGrpSpPr>
        <p:cNvPr id="1" name="Shape 1446"/>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3">
    <p:spTree>
      <p:nvGrpSpPr>
        <p:cNvPr id="1" name="Shape 1447"/>
        <p:cNvGrpSpPr/>
        <p:nvPr/>
      </p:nvGrpSpPr>
      <p:grpSpPr>
        <a:xfrm>
          <a:off x="0" y="0"/>
          <a:ext cx="0" cy="0"/>
          <a:chOff x="0" y="0"/>
          <a:chExt cx="0" cy="0"/>
        </a:xfrm>
      </p:grpSpPr>
      <p:grpSp>
        <p:nvGrpSpPr>
          <p:cNvPr id="1448" name="Google Shape;1448;p13"/>
          <p:cNvGrpSpPr/>
          <p:nvPr/>
        </p:nvGrpSpPr>
        <p:grpSpPr>
          <a:xfrm>
            <a:off x="753" y="2593"/>
            <a:ext cx="9144000" cy="5205765"/>
            <a:chOff x="238125" y="818550"/>
            <a:chExt cx="7143750" cy="4074325"/>
          </a:xfrm>
        </p:grpSpPr>
        <p:sp>
          <p:nvSpPr>
            <p:cNvPr id="1449" name="Google Shape;1449;p13"/>
            <p:cNvSpPr/>
            <p:nvPr/>
          </p:nvSpPr>
          <p:spPr>
            <a:xfrm>
              <a:off x="6259100" y="3768300"/>
              <a:ext cx="1122775" cy="1124575"/>
            </a:xfrm>
            <a:custGeom>
              <a:avLst/>
              <a:gdLst/>
              <a:ahLst/>
              <a:cxnLst/>
              <a:rect l="l" t="t" r="r" b="b"/>
              <a:pathLst>
                <a:path w="44911" h="44983" extrusionOk="0">
                  <a:moveTo>
                    <a:pt x="44780" y="0"/>
                  </a:moveTo>
                  <a:cubicBezTo>
                    <a:pt x="20086" y="0"/>
                    <a:pt x="1" y="20098"/>
                    <a:pt x="1" y="44792"/>
                  </a:cubicBezTo>
                  <a:cubicBezTo>
                    <a:pt x="1" y="44851"/>
                    <a:pt x="1" y="44923"/>
                    <a:pt x="1" y="44982"/>
                  </a:cubicBezTo>
                  <a:lnTo>
                    <a:pt x="1084" y="44982"/>
                  </a:lnTo>
                  <a:cubicBezTo>
                    <a:pt x="1084" y="44923"/>
                    <a:pt x="1084" y="44851"/>
                    <a:pt x="1084" y="44792"/>
                  </a:cubicBezTo>
                  <a:cubicBezTo>
                    <a:pt x="1084" y="20693"/>
                    <a:pt x="20694" y="1096"/>
                    <a:pt x="44780" y="1096"/>
                  </a:cubicBezTo>
                  <a:lnTo>
                    <a:pt x="44911" y="1096"/>
                  </a:lnTo>
                  <a:lnTo>
                    <a:pt x="44911"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13"/>
            <p:cNvSpPr/>
            <p:nvPr/>
          </p:nvSpPr>
          <p:spPr>
            <a:xfrm>
              <a:off x="6421025" y="3930225"/>
              <a:ext cx="960850" cy="962650"/>
            </a:xfrm>
            <a:custGeom>
              <a:avLst/>
              <a:gdLst/>
              <a:ahLst/>
              <a:cxnLst/>
              <a:rect l="l" t="t" r="r" b="b"/>
              <a:pathLst>
                <a:path w="38434" h="38506" extrusionOk="0">
                  <a:moveTo>
                    <a:pt x="38303" y="0"/>
                  </a:moveTo>
                  <a:cubicBezTo>
                    <a:pt x="17181" y="0"/>
                    <a:pt x="1" y="17193"/>
                    <a:pt x="1" y="38315"/>
                  </a:cubicBezTo>
                  <a:cubicBezTo>
                    <a:pt x="1" y="38374"/>
                    <a:pt x="1" y="38446"/>
                    <a:pt x="1" y="38505"/>
                  </a:cubicBezTo>
                  <a:lnTo>
                    <a:pt x="1084" y="38505"/>
                  </a:lnTo>
                  <a:cubicBezTo>
                    <a:pt x="1084" y="38446"/>
                    <a:pt x="1084" y="38374"/>
                    <a:pt x="1084" y="38315"/>
                  </a:cubicBezTo>
                  <a:cubicBezTo>
                    <a:pt x="1084" y="17788"/>
                    <a:pt x="17777" y="1084"/>
                    <a:pt x="38303" y="1084"/>
                  </a:cubicBezTo>
                  <a:cubicBezTo>
                    <a:pt x="38351" y="1084"/>
                    <a:pt x="38386" y="1096"/>
                    <a:pt x="38434" y="1096"/>
                  </a:cubicBezTo>
                  <a:lnTo>
                    <a:pt x="38434"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13"/>
            <p:cNvSpPr/>
            <p:nvPr/>
          </p:nvSpPr>
          <p:spPr>
            <a:xfrm>
              <a:off x="6582950" y="4092150"/>
              <a:ext cx="798925" cy="800725"/>
            </a:xfrm>
            <a:custGeom>
              <a:avLst/>
              <a:gdLst/>
              <a:ahLst/>
              <a:cxnLst/>
              <a:rect l="l" t="t" r="r" b="b"/>
              <a:pathLst>
                <a:path w="31957" h="32029" extrusionOk="0">
                  <a:moveTo>
                    <a:pt x="31826" y="0"/>
                  </a:moveTo>
                  <a:cubicBezTo>
                    <a:pt x="14276" y="0"/>
                    <a:pt x="1" y="14276"/>
                    <a:pt x="1" y="31838"/>
                  </a:cubicBezTo>
                  <a:cubicBezTo>
                    <a:pt x="1" y="31897"/>
                    <a:pt x="1" y="31969"/>
                    <a:pt x="1" y="32028"/>
                  </a:cubicBezTo>
                  <a:lnTo>
                    <a:pt x="1084" y="32028"/>
                  </a:lnTo>
                  <a:cubicBezTo>
                    <a:pt x="1084" y="31969"/>
                    <a:pt x="1084" y="31897"/>
                    <a:pt x="1084" y="31838"/>
                  </a:cubicBezTo>
                  <a:cubicBezTo>
                    <a:pt x="1084" y="14883"/>
                    <a:pt x="14872" y="1084"/>
                    <a:pt x="31826" y="1084"/>
                  </a:cubicBezTo>
                  <a:cubicBezTo>
                    <a:pt x="31874" y="1084"/>
                    <a:pt x="31909" y="1096"/>
                    <a:pt x="31957" y="1096"/>
                  </a:cubicBezTo>
                  <a:lnTo>
                    <a:pt x="31957"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13"/>
            <p:cNvSpPr/>
            <p:nvPr/>
          </p:nvSpPr>
          <p:spPr>
            <a:xfrm>
              <a:off x="6744575" y="4254075"/>
              <a:ext cx="637300" cy="638800"/>
            </a:xfrm>
            <a:custGeom>
              <a:avLst/>
              <a:gdLst/>
              <a:ahLst/>
              <a:cxnLst/>
              <a:rect l="l" t="t" r="r" b="b"/>
              <a:pathLst>
                <a:path w="25492" h="25552" extrusionOk="0">
                  <a:moveTo>
                    <a:pt x="25361" y="0"/>
                  </a:moveTo>
                  <a:cubicBezTo>
                    <a:pt x="11383" y="0"/>
                    <a:pt x="1" y="11371"/>
                    <a:pt x="1" y="25361"/>
                  </a:cubicBezTo>
                  <a:cubicBezTo>
                    <a:pt x="1" y="25420"/>
                    <a:pt x="13" y="25492"/>
                    <a:pt x="13" y="25551"/>
                  </a:cubicBezTo>
                  <a:lnTo>
                    <a:pt x="1096" y="25551"/>
                  </a:lnTo>
                  <a:cubicBezTo>
                    <a:pt x="1096" y="25492"/>
                    <a:pt x="1096" y="25420"/>
                    <a:pt x="1096" y="25361"/>
                  </a:cubicBezTo>
                  <a:cubicBezTo>
                    <a:pt x="1096" y="11978"/>
                    <a:pt x="11978" y="1084"/>
                    <a:pt x="25361" y="1084"/>
                  </a:cubicBezTo>
                  <a:cubicBezTo>
                    <a:pt x="25409" y="1084"/>
                    <a:pt x="25444" y="1096"/>
                    <a:pt x="25492" y="1096"/>
                  </a:cubicBezTo>
                  <a:lnTo>
                    <a:pt x="25492"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13"/>
            <p:cNvSpPr/>
            <p:nvPr/>
          </p:nvSpPr>
          <p:spPr>
            <a:xfrm>
              <a:off x="6906500" y="4416000"/>
              <a:ext cx="475375" cy="476875"/>
            </a:xfrm>
            <a:custGeom>
              <a:avLst/>
              <a:gdLst/>
              <a:ahLst/>
              <a:cxnLst/>
              <a:rect l="l" t="t" r="r" b="b"/>
              <a:pathLst>
                <a:path w="19015" h="19075" extrusionOk="0">
                  <a:moveTo>
                    <a:pt x="18884" y="0"/>
                  </a:moveTo>
                  <a:cubicBezTo>
                    <a:pt x="8478" y="0"/>
                    <a:pt x="1" y="8466"/>
                    <a:pt x="1" y="18884"/>
                  </a:cubicBezTo>
                  <a:cubicBezTo>
                    <a:pt x="1" y="18943"/>
                    <a:pt x="13" y="19015"/>
                    <a:pt x="13" y="19074"/>
                  </a:cubicBezTo>
                  <a:lnTo>
                    <a:pt x="1096" y="19074"/>
                  </a:lnTo>
                  <a:cubicBezTo>
                    <a:pt x="1096" y="19015"/>
                    <a:pt x="1096" y="18943"/>
                    <a:pt x="1096" y="18884"/>
                  </a:cubicBezTo>
                  <a:cubicBezTo>
                    <a:pt x="1096" y="9073"/>
                    <a:pt x="9073" y="1084"/>
                    <a:pt x="18884" y="1084"/>
                  </a:cubicBezTo>
                  <a:lnTo>
                    <a:pt x="19015" y="1084"/>
                  </a:lnTo>
                  <a:lnTo>
                    <a:pt x="19015"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13"/>
            <p:cNvSpPr/>
            <p:nvPr/>
          </p:nvSpPr>
          <p:spPr>
            <a:xfrm>
              <a:off x="7068425" y="4577925"/>
              <a:ext cx="313450" cy="314950"/>
            </a:xfrm>
            <a:custGeom>
              <a:avLst/>
              <a:gdLst/>
              <a:ahLst/>
              <a:cxnLst/>
              <a:rect l="l" t="t" r="r" b="b"/>
              <a:pathLst>
                <a:path w="12538" h="12598" extrusionOk="0">
                  <a:moveTo>
                    <a:pt x="12407" y="0"/>
                  </a:moveTo>
                  <a:cubicBezTo>
                    <a:pt x="5573" y="0"/>
                    <a:pt x="1" y="5561"/>
                    <a:pt x="1" y="12407"/>
                  </a:cubicBezTo>
                  <a:cubicBezTo>
                    <a:pt x="1" y="12466"/>
                    <a:pt x="13" y="12538"/>
                    <a:pt x="13" y="12597"/>
                  </a:cubicBezTo>
                  <a:lnTo>
                    <a:pt x="1096" y="12597"/>
                  </a:lnTo>
                  <a:cubicBezTo>
                    <a:pt x="1096" y="12538"/>
                    <a:pt x="1096" y="12466"/>
                    <a:pt x="1096" y="12407"/>
                  </a:cubicBezTo>
                  <a:cubicBezTo>
                    <a:pt x="1096" y="6168"/>
                    <a:pt x="6168" y="1084"/>
                    <a:pt x="12407" y="1084"/>
                  </a:cubicBezTo>
                  <a:lnTo>
                    <a:pt x="12538" y="1084"/>
                  </a:lnTo>
                  <a:lnTo>
                    <a:pt x="12538"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13"/>
            <p:cNvSpPr/>
            <p:nvPr/>
          </p:nvSpPr>
          <p:spPr>
            <a:xfrm>
              <a:off x="7230350" y="4739850"/>
              <a:ext cx="151525" cy="153025"/>
            </a:xfrm>
            <a:custGeom>
              <a:avLst/>
              <a:gdLst/>
              <a:ahLst/>
              <a:cxnLst/>
              <a:rect l="l" t="t" r="r" b="b"/>
              <a:pathLst>
                <a:path w="6061" h="6121" extrusionOk="0">
                  <a:moveTo>
                    <a:pt x="5930" y="0"/>
                  </a:moveTo>
                  <a:cubicBezTo>
                    <a:pt x="2668" y="0"/>
                    <a:pt x="1" y="2655"/>
                    <a:pt x="1" y="5930"/>
                  </a:cubicBezTo>
                  <a:cubicBezTo>
                    <a:pt x="1" y="5989"/>
                    <a:pt x="13" y="6061"/>
                    <a:pt x="13" y="6120"/>
                  </a:cubicBezTo>
                  <a:lnTo>
                    <a:pt x="1096" y="6120"/>
                  </a:lnTo>
                  <a:cubicBezTo>
                    <a:pt x="1096" y="6061"/>
                    <a:pt x="1096" y="5989"/>
                    <a:pt x="1096" y="5930"/>
                  </a:cubicBezTo>
                  <a:cubicBezTo>
                    <a:pt x="1096" y="3263"/>
                    <a:pt x="3263" y="1084"/>
                    <a:pt x="5930" y="1084"/>
                  </a:cubicBezTo>
                  <a:cubicBezTo>
                    <a:pt x="5978" y="1084"/>
                    <a:pt x="6013" y="1096"/>
                    <a:pt x="6061" y="1096"/>
                  </a:cubicBezTo>
                  <a:lnTo>
                    <a:pt x="6061"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13"/>
            <p:cNvSpPr/>
            <p:nvPr/>
          </p:nvSpPr>
          <p:spPr>
            <a:xfrm>
              <a:off x="2673250" y="4360650"/>
              <a:ext cx="281900" cy="247625"/>
            </a:xfrm>
            <a:custGeom>
              <a:avLst/>
              <a:gdLst/>
              <a:ahLst/>
              <a:cxnLst/>
              <a:rect l="l" t="t" r="r" b="b"/>
              <a:pathLst>
                <a:path w="11276" h="9905" extrusionOk="0">
                  <a:moveTo>
                    <a:pt x="5640" y="1760"/>
                  </a:moveTo>
                  <a:cubicBezTo>
                    <a:pt x="6663" y="1760"/>
                    <a:pt x="7670" y="2252"/>
                    <a:pt x="8287" y="3167"/>
                  </a:cubicBezTo>
                  <a:cubicBezTo>
                    <a:pt x="9275" y="4631"/>
                    <a:pt x="8894" y="6620"/>
                    <a:pt x="7430" y="7608"/>
                  </a:cubicBezTo>
                  <a:cubicBezTo>
                    <a:pt x="6882" y="7973"/>
                    <a:pt x="6262" y="8148"/>
                    <a:pt x="5648" y="8148"/>
                  </a:cubicBezTo>
                  <a:cubicBezTo>
                    <a:pt x="4619" y="8148"/>
                    <a:pt x="3607" y="7656"/>
                    <a:pt x="2989" y="6739"/>
                  </a:cubicBezTo>
                  <a:cubicBezTo>
                    <a:pt x="2000" y="5274"/>
                    <a:pt x="2393" y="3298"/>
                    <a:pt x="3858" y="2310"/>
                  </a:cubicBezTo>
                  <a:cubicBezTo>
                    <a:pt x="4403" y="1938"/>
                    <a:pt x="5024" y="1760"/>
                    <a:pt x="5640" y="1760"/>
                  </a:cubicBezTo>
                  <a:close/>
                  <a:moveTo>
                    <a:pt x="5632" y="1"/>
                  </a:moveTo>
                  <a:cubicBezTo>
                    <a:pt x="4679" y="1"/>
                    <a:pt x="3717" y="274"/>
                    <a:pt x="2869" y="845"/>
                  </a:cubicBezTo>
                  <a:cubicBezTo>
                    <a:pt x="595" y="2381"/>
                    <a:pt x="0" y="5453"/>
                    <a:pt x="1536" y="7727"/>
                  </a:cubicBezTo>
                  <a:cubicBezTo>
                    <a:pt x="2489" y="9142"/>
                    <a:pt x="4053" y="9905"/>
                    <a:pt x="5644" y="9905"/>
                  </a:cubicBezTo>
                  <a:cubicBezTo>
                    <a:pt x="6596" y="9905"/>
                    <a:pt x="7559" y="9631"/>
                    <a:pt x="8406" y="9060"/>
                  </a:cubicBezTo>
                  <a:cubicBezTo>
                    <a:pt x="10680" y="7525"/>
                    <a:pt x="11275" y="4453"/>
                    <a:pt x="9751" y="2179"/>
                  </a:cubicBezTo>
                  <a:cubicBezTo>
                    <a:pt x="8791" y="764"/>
                    <a:pt x="7224" y="1"/>
                    <a:pt x="563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13"/>
            <p:cNvSpPr/>
            <p:nvPr/>
          </p:nvSpPr>
          <p:spPr>
            <a:xfrm>
              <a:off x="1013200" y="3417950"/>
              <a:ext cx="47075" cy="47075"/>
            </a:xfrm>
            <a:custGeom>
              <a:avLst/>
              <a:gdLst/>
              <a:ahLst/>
              <a:cxnLst/>
              <a:rect l="l" t="t" r="r" b="b"/>
              <a:pathLst>
                <a:path w="1883" h="1883" extrusionOk="0">
                  <a:moveTo>
                    <a:pt x="941" y="1"/>
                  </a:moveTo>
                  <a:cubicBezTo>
                    <a:pt x="418" y="1"/>
                    <a:pt x="1" y="430"/>
                    <a:pt x="1" y="941"/>
                  </a:cubicBezTo>
                  <a:cubicBezTo>
                    <a:pt x="1" y="1465"/>
                    <a:pt x="418"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13"/>
            <p:cNvSpPr/>
            <p:nvPr/>
          </p:nvSpPr>
          <p:spPr>
            <a:xfrm>
              <a:off x="6610625" y="937900"/>
              <a:ext cx="47350" cy="47350"/>
            </a:xfrm>
            <a:custGeom>
              <a:avLst/>
              <a:gdLst/>
              <a:ahLst/>
              <a:cxnLst/>
              <a:rect l="l" t="t" r="r" b="b"/>
              <a:pathLst>
                <a:path w="1894" h="1894" extrusionOk="0">
                  <a:moveTo>
                    <a:pt x="953" y="0"/>
                  </a:moveTo>
                  <a:cubicBezTo>
                    <a:pt x="430" y="0"/>
                    <a:pt x="1" y="429"/>
                    <a:pt x="1" y="953"/>
                  </a:cubicBezTo>
                  <a:cubicBezTo>
                    <a:pt x="1" y="1465"/>
                    <a:pt x="430" y="1893"/>
                    <a:pt x="953" y="1893"/>
                  </a:cubicBezTo>
                  <a:cubicBezTo>
                    <a:pt x="1465" y="1893"/>
                    <a:pt x="1894" y="1465"/>
                    <a:pt x="1894" y="953"/>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13"/>
            <p:cNvSpPr/>
            <p:nvPr/>
          </p:nvSpPr>
          <p:spPr>
            <a:xfrm>
              <a:off x="1173950" y="3417950"/>
              <a:ext cx="47350" cy="47075"/>
            </a:xfrm>
            <a:custGeom>
              <a:avLst/>
              <a:gdLst/>
              <a:ahLst/>
              <a:cxnLst/>
              <a:rect l="l" t="t" r="r" b="b"/>
              <a:pathLst>
                <a:path w="1894" h="1883" extrusionOk="0">
                  <a:moveTo>
                    <a:pt x="941" y="1"/>
                  </a:moveTo>
                  <a:cubicBezTo>
                    <a:pt x="429" y="1"/>
                    <a:pt x="0" y="430"/>
                    <a:pt x="0" y="941"/>
                  </a:cubicBezTo>
                  <a:cubicBezTo>
                    <a:pt x="0" y="1465"/>
                    <a:pt x="429" y="1882"/>
                    <a:pt x="941" y="1882"/>
                  </a:cubicBezTo>
                  <a:cubicBezTo>
                    <a:pt x="1465" y="1882"/>
                    <a:pt x="1893" y="1465"/>
                    <a:pt x="1893" y="941"/>
                  </a:cubicBezTo>
                  <a:cubicBezTo>
                    <a:pt x="1893"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13"/>
            <p:cNvSpPr/>
            <p:nvPr/>
          </p:nvSpPr>
          <p:spPr>
            <a:xfrm>
              <a:off x="6771675" y="937900"/>
              <a:ext cx="47050" cy="47350"/>
            </a:xfrm>
            <a:custGeom>
              <a:avLst/>
              <a:gdLst/>
              <a:ahLst/>
              <a:cxnLst/>
              <a:rect l="l" t="t" r="r" b="b"/>
              <a:pathLst>
                <a:path w="1882" h="1894" extrusionOk="0">
                  <a:moveTo>
                    <a:pt x="941" y="0"/>
                  </a:moveTo>
                  <a:cubicBezTo>
                    <a:pt x="429" y="0"/>
                    <a:pt x="0" y="429"/>
                    <a:pt x="0" y="953"/>
                  </a:cubicBezTo>
                  <a:cubicBezTo>
                    <a:pt x="0" y="1465"/>
                    <a:pt x="429" y="1893"/>
                    <a:pt x="941" y="1893"/>
                  </a:cubicBezTo>
                  <a:cubicBezTo>
                    <a:pt x="1465" y="1893"/>
                    <a:pt x="1881" y="1465"/>
                    <a:pt x="1881" y="953"/>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13"/>
            <p:cNvSpPr/>
            <p:nvPr/>
          </p:nvSpPr>
          <p:spPr>
            <a:xfrm>
              <a:off x="1334975" y="3417950"/>
              <a:ext cx="47050" cy="47075"/>
            </a:xfrm>
            <a:custGeom>
              <a:avLst/>
              <a:gdLst/>
              <a:ahLst/>
              <a:cxnLst/>
              <a:rect l="l" t="t" r="r" b="b"/>
              <a:pathLst>
                <a:path w="1882" h="1883" extrusionOk="0">
                  <a:moveTo>
                    <a:pt x="941" y="1"/>
                  </a:moveTo>
                  <a:cubicBezTo>
                    <a:pt x="417" y="1"/>
                    <a:pt x="1" y="430"/>
                    <a:pt x="1" y="941"/>
                  </a:cubicBezTo>
                  <a:cubicBezTo>
                    <a:pt x="1" y="1465"/>
                    <a:pt x="417" y="1882"/>
                    <a:pt x="941" y="1882"/>
                  </a:cubicBezTo>
                  <a:cubicBezTo>
                    <a:pt x="1465" y="1882"/>
                    <a:pt x="1882" y="1465"/>
                    <a:pt x="1882" y="941"/>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13"/>
            <p:cNvSpPr/>
            <p:nvPr/>
          </p:nvSpPr>
          <p:spPr>
            <a:xfrm>
              <a:off x="6932700" y="937900"/>
              <a:ext cx="47050" cy="47350"/>
            </a:xfrm>
            <a:custGeom>
              <a:avLst/>
              <a:gdLst/>
              <a:ahLst/>
              <a:cxnLst/>
              <a:rect l="l" t="t" r="r" b="b"/>
              <a:pathLst>
                <a:path w="1882" h="1894" extrusionOk="0">
                  <a:moveTo>
                    <a:pt x="941" y="0"/>
                  </a:moveTo>
                  <a:cubicBezTo>
                    <a:pt x="417" y="0"/>
                    <a:pt x="0" y="429"/>
                    <a:pt x="0" y="953"/>
                  </a:cubicBezTo>
                  <a:cubicBezTo>
                    <a:pt x="0"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13"/>
            <p:cNvSpPr/>
            <p:nvPr/>
          </p:nvSpPr>
          <p:spPr>
            <a:xfrm>
              <a:off x="1496000" y="3417950"/>
              <a:ext cx="47050" cy="47075"/>
            </a:xfrm>
            <a:custGeom>
              <a:avLst/>
              <a:gdLst/>
              <a:ahLst/>
              <a:cxnLst/>
              <a:rect l="l" t="t" r="r" b="b"/>
              <a:pathLst>
                <a:path w="1882" h="1883" extrusionOk="0">
                  <a:moveTo>
                    <a:pt x="941" y="1"/>
                  </a:moveTo>
                  <a:cubicBezTo>
                    <a:pt x="418" y="1"/>
                    <a:pt x="1" y="430"/>
                    <a:pt x="1" y="941"/>
                  </a:cubicBezTo>
                  <a:cubicBezTo>
                    <a:pt x="1" y="1465"/>
                    <a:pt x="418"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13"/>
            <p:cNvSpPr/>
            <p:nvPr/>
          </p:nvSpPr>
          <p:spPr>
            <a:xfrm>
              <a:off x="7093425" y="937900"/>
              <a:ext cx="47075" cy="47350"/>
            </a:xfrm>
            <a:custGeom>
              <a:avLst/>
              <a:gdLst/>
              <a:ahLst/>
              <a:cxnLst/>
              <a:rect l="l" t="t" r="r" b="b"/>
              <a:pathLst>
                <a:path w="1883" h="1894" extrusionOk="0">
                  <a:moveTo>
                    <a:pt x="941" y="0"/>
                  </a:moveTo>
                  <a:cubicBezTo>
                    <a:pt x="429" y="0"/>
                    <a:pt x="1" y="429"/>
                    <a:pt x="1" y="953"/>
                  </a:cubicBezTo>
                  <a:cubicBezTo>
                    <a:pt x="1" y="1465"/>
                    <a:pt x="429"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13"/>
            <p:cNvSpPr/>
            <p:nvPr/>
          </p:nvSpPr>
          <p:spPr>
            <a:xfrm>
              <a:off x="1627275" y="3417950"/>
              <a:ext cx="47050" cy="47075"/>
            </a:xfrm>
            <a:custGeom>
              <a:avLst/>
              <a:gdLst/>
              <a:ahLst/>
              <a:cxnLst/>
              <a:rect l="l" t="t" r="r" b="b"/>
              <a:pathLst>
                <a:path w="1882" h="1883" extrusionOk="0">
                  <a:moveTo>
                    <a:pt x="941" y="1"/>
                  </a:moveTo>
                  <a:cubicBezTo>
                    <a:pt x="417" y="1"/>
                    <a:pt x="0" y="430"/>
                    <a:pt x="0" y="941"/>
                  </a:cubicBezTo>
                  <a:cubicBezTo>
                    <a:pt x="0" y="1465"/>
                    <a:pt x="417"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13"/>
            <p:cNvSpPr/>
            <p:nvPr/>
          </p:nvSpPr>
          <p:spPr>
            <a:xfrm>
              <a:off x="7224700" y="937900"/>
              <a:ext cx="47350" cy="47350"/>
            </a:xfrm>
            <a:custGeom>
              <a:avLst/>
              <a:gdLst/>
              <a:ahLst/>
              <a:cxnLst/>
              <a:rect l="l" t="t" r="r" b="b"/>
              <a:pathLst>
                <a:path w="1894" h="1894" extrusionOk="0">
                  <a:moveTo>
                    <a:pt x="953" y="0"/>
                  </a:moveTo>
                  <a:cubicBezTo>
                    <a:pt x="429" y="0"/>
                    <a:pt x="1" y="429"/>
                    <a:pt x="1" y="953"/>
                  </a:cubicBezTo>
                  <a:cubicBezTo>
                    <a:pt x="1" y="1465"/>
                    <a:pt x="429" y="1893"/>
                    <a:pt x="953" y="1893"/>
                  </a:cubicBezTo>
                  <a:cubicBezTo>
                    <a:pt x="1465" y="1893"/>
                    <a:pt x="1894" y="1465"/>
                    <a:pt x="1894" y="953"/>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13"/>
            <p:cNvSpPr/>
            <p:nvPr/>
          </p:nvSpPr>
          <p:spPr>
            <a:xfrm>
              <a:off x="1013200" y="3579000"/>
              <a:ext cx="47075" cy="47050"/>
            </a:xfrm>
            <a:custGeom>
              <a:avLst/>
              <a:gdLst/>
              <a:ahLst/>
              <a:cxnLst/>
              <a:rect l="l" t="t" r="r" b="b"/>
              <a:pathLst>
                <a:path w="1883" h="1882" extrusionOk="0">
                  <a:moveTo>
                    <a:pt x="941" y="0"/>
                  </a:moveTo>
                  <a:cubicBezTo>
                    <a:pt x="418" y="0"/>
                    <a:pt x="1" y="417"/>
                    <a:pt x="1" y="941"/>
                  </a:cubicBezTo>
                  <a:cubicBezTo>
                    <a:pt x="1" y="1465"/>
                    <a:pt x="418"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13"/>
            <p:cNvSpPr/>
            <p:nvPr/>
          </p:nvSpPr>
          <p:spPr>
            <a:xfrm>
              <a:off x="6610625" y="1098925"/>
              <a:ext cx="47350" cy="47050"/>
            </a:xfrm>
            <a:custGeom>
              <a:avLst/>
              <a:gdLst/>
              <a:ahLst/>
              <a:cxnLst/>
              <a:rect l="l" t="t" r="r" b="b"/>
              <a:pathLst>
                <a:path w="1894" h="1882" extrusionOk="0">
                  <a:moveTo>
                    <a:pt x="953" y="1"/>
                  </a:moveTo>
                  <a:cubicBezTo>
                    <a:pt x="430" y="1"/>
                    <a:pt x="1" y="429"/>
                    <a:pt x="1" y="941"/>
                  </a:cubicBezTo>
                  <a:cubicBezTo>
                    <a:pt x="1" y="1465"/>
                    <a:pt x="430" y="1882"/>
                    <a:pt x="953" y="1882"/>
                  </a:cubicBezTo>
                  <a:cubicBezTo>
                    <a:pt x="1465" y="1882"/>
                    <a:pt x="1894" y="1465"/>
                    <a:pt x="1894" y="941"/>
                  </a:cubicBezTo>
                  <a:cubicBezTo>
                    <a:pt x="1894" y="429"/>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13"/>
            <p:cNvSpPr/>
            <p:nvPr/>
          </p:nvSpPr>
          <p:spPr>
            <a:xfrm>
              <a:off x="1173950" y="3579000"/>
              <a:ext cx="47350" cy="47050"/>
            </a:xfrm>
            <a:custGeom>
              <a:avLst/>
              <a:gdLst/>
              <a:ahLst/>
              <a:cxnLst/>
              <a:rect l="l" t="t" r="r" b="b"/>
              <a:pathLst>
                <a:path w="1894" h="1882" extrusionOk="0">
                  <a:moveTo>
                    <a:pt x="941" y="0"/>
                  </a:moveTo>
                  <a:cubicBezTo>
                    <a:pt x="429" y="0"/>
                    <a:pt x="0" y="417"/>
                    <a:pt x="0" y="941"/>
                  </a:cubicBezTo>
                  <a:cubicBezTo>
                    <a:pt x="0" y="1465"/>
                    <a:pt x="429" y="1881"/>
                    <a:pt x="941" y="1881"/>
                  </a:cubicBezTo>
                  <a:cubicBezTo>
                    <a:pt x="1465" y="1881"/>
                    <a:pt x="1893" y="1465"/>
                    <a:pt x="1893" y="941"/>
                  </a:cubicBezTo>
                  <a:cubicBezTo>
                    <a:pt x="1893"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13"/>
            <p:cNvSpPr/>
            <p:nvPr/>
          </p:nvSpPr>
          <p:spPr>
            <a:xfrm>
              <a:off x="6771675" y="1098925"/>
              <a:ext cx="47050" cy="47050"/>
            </a:xfrm>
            <a:custGeom>
              <a:avLst/>
              <a:gdLst/>
              <a:ahLst/>
              <a:cxnLst/>
              <a:rect l="l" t="t" r="r" b="b"/>
              <a:pathLst>
                <a:path w="1882" h="1882" extrusionOk="0">
                  <a:moveTo>
                    <a:pt x="941" y="1"/>
                  </a:moveTo>
                  <a:cubicBezTo>
                    <a:pt x="429" y="1"/>
                    <a:pt x="0" y="429"/>
                    <a:pt x="0" y="941"/>
                  </a:cubicBezTo>
                  <a:cubicBezTo>
                    <a:pt x="0" y="1465"/>
                    <a:pt x="429" y="1882"/>
                    <a:pt x="941" y="1882"/>
                  </a:cubicBezTo>
                  <a:cubicBezTo>
                    <a:pt x="1465" y="1882"/>
                    <a:pt x="1881" y="1465"/>
                    <a:pt x="1881" y="941"/>
                  </a:cubicBezTo>
                  <a:cubicBezTo>
                    <a:pt x="1881" y="429"/>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13"/>
            <p:cNvSpPr/>
            <p:nvPr/>
          </p:nvSpPr>
          <p:spPr>
            <a:xfrm>
              <a:off x="1334975" y="3579000"/>
              <a:ext cx="47050" cy="47050"/>
            </a:xfrm>
            <a:custGeom>
              <a:avLst/>
              <a:gdLst/>
              <a:ahLst/>
              <a:cxnLst/>
              <a:rect l="l" t="t" r="r" b="b"/>
              <a:pathLst>
                <a:path w="1882" h="1882" extrusionOk="0">
                  <a:moveTo>
                    <a:pt x="941" y="0"/>
                  </a:moveTo>
                  <a:cubicBezTo>
                    <a:pt x="417" y="0"/>
                    <a:pt x="1" y="417"/>
                    <a:pt x="1" y="941"/>
                  </a:cubicBezTo>
                  <a:cubicBezTo>
                    <a:pt x="1" y="1465"/>
                    <a:pt x="417" y="1881"/>
                    <a:pt x="941" y="1881"/>
                  </a:cubicBezTo>
                  <a:cubicBezTo>
                    <a:pt x="1465" y="1881"/>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13"/>
            <p:cNvSpPr/>
            <p:nvPr/>
          </p:nvSpPr>
          <p:spPr>
            <a:xfrm>
              <a:off x="6932700" y="1098925"/>
              <a:ext cx="47050" cy="47050"/>
            </a:xfrm>
            <a:custGeom>
              <a:avLst/>
              <a:gdLst/>
              <a:ahLst/>
              <a:cxnLst/>
              <a:rect l="l" t="t" r="r" b="b"/>
              <a:pathLst>
                <a:path w="1882" h="1882" extrusionOk="0">
                  <a:moveTo>
                    <a:pt x="941" y="1"/>
                  </a:moveTo>
                  <a:cubicBezTo>
                    <a:pt x="417" y="1"/>
                    <a:pt x="0" y="429"/>
                    <a:pt x="0" y="941"/>
                  </a:cubicBezTo>
                  <a:cubicBezTo>
                    <a:pt x="0" y="1465"/>
                    <a:pt x="417" y="1882"/>
                    <a:pt x="941" y="1882"/>
                  </a:cubicBezTo>
                  <a:cubicBezTo>
                    <a:pt x="1453" y="1882"/>
                    <a:pt x="1882" y="1465"/>
                    <a:pt x="1882" y="941"/>
                  </a:cubicBezTo>
                  <a:cubicBezTo>
                    <a:pt x="1882" y="429"/>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13"/>
            <p:cNvSpPr/>
            <p:nvPr/>
          </p:nvSpPr>
          <p:spPr>
            <a:xfrm>
              <a:off x="1496000" y="3579000"/>
              <a:ext cx="47050" cy="47050"/>
            </a:xfrm>
            <a:custGeom>
              <a:avLst/>
              <a:gdLst/>
              <a:ahLst/>
              <a:cxnLst/>
              <a:rect l="l" t="t" r="r" b="b"/>
              <a:pathLst>
                <a:path w="1882" h="1882" extrusionOk="0">
                  <a:moveTo>
                    <a:pt x="941" y="0"/>
                  </a:moveTo>
                  <a:cubicBezTo>
                    <a:pt x="418" y="0"/>
                    <a:pt x="1" y="417"/>
                    <a:pt x="1" y="941"/>
                  </a:cubicBezTo>
                  <a:cubicBezTo>
                    <a:pt x="1" y="1465"/>
                    <a:pt x="418"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13"/>
            <p:cNvSpPr/>
            <p:nvPr/>
          </p:nvSpPr>
          <p:spPr>
            <a:xfrm>
              <a:off x="7093425" y="1098925"/>
              <a:ext cx="47075" cy="47050"/>
            </a:xfrm>
            <a:custGeom>
              <a:avLst/>
              <a:gdLst/>
              <a:ahLst/>
              <a:cxnLst/>
              <a:rect l="l" t="t" r="r" b="b"/>
              <a:pathLst>
                <a:path w="1883" h="1882" extrusionOk="0">
                  <a:moveTo>
                    <a:pt x="941" y="1"/>
                  </a:moveTo>
                  <a:cubicBezTo>
                    <a:pt x="429" y="1"/>
                    <a:pt x="1" y="429"/>
                    <a:pt x="1" y="941"/>
                  </a:cubicBezTo>
                  <a:cubicBezTo>
                    <a:pt x="1" y="1465"/>
                    <a:pt x="429" y="1882"/>
                    <a:pt x="941" y="1882"/>
                  </a:cubicBezTo>
                  <a:cubicBezTo>
                    <a:pt x="1465" y="1882"/>
                    <a:pt x="1882" y="1465"/>
                    <a:pt x="1882" y="941"/>
                  </a:cubicBezTo>
                  <a:cubicBezTo>
                    <a:pt x="1882" y="429"/>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13"/>
            <p:cNvSpPr/>
            <p:nvPr/>
          </p:nvSpPr>
          <p:spPr>
            <a:xfrm>
              <a:off x="1627275" y="3579000"/>
              <a:ext cx="47050" cy="47050"/>
            </a:xfrm>
            <a:custGeom>
              <a:avLst/>
              <a:gdLst/>
              <a:ahLst/>
              <a:cxnLst/>
              <a:rect l="l" t="t" r="r" b="b"/>
              <a:pathLst>
                <a:path w="1882" h="1882" extrusionOk="0">
                  <a:moveTo>
                    <a:pt x="941" y="0"/>
                  </a:moveTo>
                  <a:cubicBezTo>
                    <a:pt x="417" y="0"/>
                    <a:pt x="0" y="417"/>
                    <a:pt x="0" y="941"/>
                  </a:cubicBezTo>
                  <a:cubicBezTo>
                    <a:pt x="0" y="1465"/>
                    <a:pt x="417"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13"/>
            <p:cNvSpPr/>
            <p:nvPr/>
          </p:nvSpPr>
          <p:spPr>
            <a:xfrm>
              <a:off x="7224700" y="1098925"/>
              <a:ext cx="47350" cy="47050"/>
            </a:xfrm>
            <a:custGeom>
              <a:avLst/>
              <a:gdLst/>
              <a:ahLst/>
              <a:cxnLst/>
              <a:rect l="l" t="t" r="r" b="b"/>
              <a:pathLst>
                <a:path w="1894" h="1882" extrusionOk="0">
                  <a:moveTo>
                    <a:pt x="953" y="1"/>
                  </a:moveTo>
                  <a:cubicBezTo>
                    <a:pt x="429" y="1"/>
                    <a:pt x="1" y="429"/>
                    <a:pt x="1" y="941"/>
                  </a:cubicBezTo>
                  <a:cubicBezTo>
                    <a:pt x="1" y="1465"/>
                    <a:pt x="429" y="1882"/>
                    <a:pt x="953" y="1882"/>
                  </a:cubicBezTo>
                  <a:cubicBezTo>
                    <a:pt x="1465" y="1882"/>
                    <a:pt x="1894" y="1465"/>
                    <a:pt x="1894" y="941"/>
                  </a:cubicBezTo>
                  <a:cubicBezTo>
                    <a:pt x="1894" y="429"/>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13"/>
            <p:cNvSpPr/>
            <p:nvPr/>
          </p:nvSpPr>
          <p:spPr>
            <a:xfrm>
              <a:off x="1013200" y="3740025"/>
              <a:ext cx="47075" cy="47050"/>
            </a:xfrm>
            <a:custGeom>
              <a:avLst/>
              <a:gdLst/>
              <a:ahLst/>
              <a:cxnLst/>
              <a:rect l="l" t="t" r="r" b="b"/>
              <a:pathLst>
                <a:path w="1883" h="1882" extrusionOk="0">
                  <a:moveTo>
                    <a:pt x="941" y="0"/>
                  </a:moveTo>
                  <a:cubicBezTo>
                    <a:pt x="418" y="0"/>
                    <a:pt x="1" y="417"/>
                    <a:pt x="1" y="941"/>
                  </a:cubicBezTo>
                  <a:cubicBezTo>
                    <a:pt x="1" y="1465"/>
                    <a:pt x="418"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13"/>
            <p:cNvSpPr/>
            <p:nvPr/>
          </p:nvSpPr>
          <p:spPr>
            <a:xfrm>
              <a:off x="6610625" y="1259950"/>
              <a:ext cx="47350" cy="47075"/>
            </a:xfrm>
            <a:custGeom>
              <a:avLst/>
              <a:gdLst/>
              <a:ahLst/>
              <a:cxnLst/>
              <a:rect l="l" t="t" r="r" b="b"/>
              <a:pathLst>
                <a:path w="1894" h="1883" extrusionOk="0">
                  <a:moveTo>
                    <a:pt x="953" y="1"/>
                  </a:moveTo>
                  <a:cubicBezTo>
                    <a:pt x="430" y="1"/>
                    <a:pt x="1" y="418"/>
                    <a:pt x="1" y="941"/>
                  </a:cubicBezTo>
                  <a:cubicBezTo>
                    <a:pt x="1" y="1465"/>
                    <a:pt x="430" y="1882"/>
                    <a:pt x="953" y="1882"/>
                  </a:cubicBezTo>
                  <a:cubicBezTo>
                    <a:pt x="1465" y="1882"/>
                    <a:pt x="1894" y="1465"/>
                    <a:pt x="1894" y="941"/>
                  </a:cubicBezTo>
                  <a:cubicBezTo>
                    <a:pt x="1894"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13"/>
            <p:cNvSpPr/>
            <p:nvPr/>
          </p:nvSpPr>
          <p:spPr>
            <a:xfrm>
              <a:off x="1173950" y="3740025"/>
              <a:ext cx="47350" cy="47050"/>
            </a:xfrm>
            <a:custGeom>
              <a:avLst/>
              <a:gdLst/>
              <a:ahLst/>
              <a:cxnLst/>
              <a:rect l="l" t="t" r="r" b="b"/>
              <a:pathLst>
                <a:path w="1894" h="1882" extrusionOk="0">
                  <a:moveTo>
                    <a:pt x="941" y="0"/>
                  </a:moveTo>
                  <a:cubicBezTo>
                    <a:pt x="429" y="0"/>
                    <a:pt x="0" y="417"/>
                    <a:pt x="0" y="941"/>
                  </a:cubicBezTo>
                  <a:cubicBezTo>
                    <a:pt x="0" y="1465"/>
                    <a:pt x="429" y="1882"/>
                    <a:pt x="941" y="1882"/>
                  </a:cubicBezTo>
                  <a:cubicBezTo>
                    <a:pt x="1465" y="1882"/>
                    <a:pt x="1893" y="1465"/>
                    <a:pt x="1893" y="941"/>
                  </a:cubicBezTo>
                  <a:cubicBezTo>
                    <a:pt x="1893"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13"/>
            <p:cNvSpPr/>
            <p:nvPr/>
          </p:nvSpPr>
          <p:spPr>
            <a:xfrm>
              <a:off x="6771675" y="1259950"/>
              <a:ext cx="47050" cy="47075"/>
            </a:xfrm>
            <a:custGeom>
              <a:avLst/>
              <a:gdLst/>
              <a:ahLst/>
              <a:cxnLst/>
              <a:rect l="l" t="t" r="r" b="b"/>
              <a:pathLst>
                <a:path w="1882" h="1883" extrusionOk="0">
                  <a:moveTo>
                    <a:pt x="941" y="1"/>
                  </a:moveTo>
                  <a:cubicBezTo>
                    <a:pt x="429" y="1"/>
                    <a:pt x="0" y="418"/>
                    <a:pt x="0" y="941"/>
                  </a:cubicBezTo>
                  <a:cubicBezTo>
                    <a:pt x="0" y="1465"/>
                    <a:pt x="429" y="1882"/>
                    <a:pt x="941" y="1882"/>
                  </a:cubicBezTo>
                  <a:cubicBezTo>
                    <a:pt x="1465" y="1882"/>
                    <a:pt x="1881" y="1465"/>
                    <a:pt x="1881" y="941"/>
                  </a:cubicBezTo>
                  <a:cubicBezTo>
                    <a:pt x="1881"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13"/>
            <p:cNvSpPr/>
            <p:nvPr/>
          </p:nvSpPr>
          <p:spPr>
            <a:xfrm>
              <a:off x="1334975" y="3740025"/>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13"/>
            <p:cNvSpPr/>
            <p:nvPr/>
          </p:nvSpPr>
          <p:spPr>
            <a:xfrm>
              <a:off x="6932700" y="1259950"/>
              <a:ext cx="47050" cy="47075"/>
            </a:xfrm>
            <a:custGeom>
              <a:avLst/>
              <a:gdLst/>
              <a:ahLst/>
              <a:cxnLst/>
              <a:rect l="l" t="t" r="r" b="b"/>
              <a:pathLst>
                <a:path w="1882" h="1883" extrusionOk="0">
                  <a:moveTo>
                    <a:pt x="941" y="1"/>
                  </a:moveTo>
                  <a:cubicBezTo>
                    <a:pt x="417" y="1"/>
                    <a:pt x="0" y="418"/>
                    <a:pt x="0" y="941"/>
                  </a:cubicBezTo>
                  <a:cubicBezTo>
                    <a:pt x="0" y="1465"/>
                    <a:pt x="417" y="1882"/>
                    <a:pt x="941" y="1882"/>
                  </a:cubicBezTo>
                  <a:cubicBezTo>
                    <a:pt x="1453" y="1882"/>
                    <a:pt x="1882" y="1465"/>
                    <a:pt x="1882" y="941"/>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13"/>
            <p:cNvSpPr/>
            <p:nvPr/>
          </p:nvSpPr>
          <p:spPr>
            <a:xfrm>
              <a:off x="1496000" y="3740025"/>
              <a:ext cx="47050" cy="47050"/>
            </a:xfrm>
            <a:custGeom>
              <a:avLst/>
              <a:gdLst/>
              <a:ahLst/>
              <a:cxnLst/>
              <a:rect l="l" t="t" r="r" b="b"/>
              <a:pathLst>
                <a:path w="1882" h="1882" extrusionOk="0">
                  <a:moveTo>
                    <a:pt x="941" y="0"/>
                  </a:moveTo>
                  <a:cubicBezTo>
                    <a:pt x="418" y="0"/>
                    <a:pt x="1" y="417"/>
                    <a:pt x="1" y="941"/>
                  </a:cubicBezTo>
                  <a:cubicBezTo>
                    <a:pt x="1" y="1465"/>
                    <a:pt x="418"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13"/>
            <p:cNvSpPr/>
            <p:nvPr/>
          </p:nvSpPr>
          <p:spPr>
            <a:xfrm>
              <a:off x="7093425" y="1259950"/>
              <a:ext cx="47075" cy="47075"/>
            </a:xfrm>
            <a:custGeom>
              <a:avLst/>
              <a:gdLst/>
              <a:ahLst/>
              <a:cxnLst/>
              <a:rect l="l" t="t" r="r" b="b"/>
              <a:pathLst>
                <a:path w="1883" h="1883" extrusionOk="0">
                  <a:moveTo>
                    <a:pt x="941" y="1"/>
                  </a:moveTo>
                  <a:cubicBezTo>
                    <a:pt x="429" y="1"/>
                    <a:pt x="1" y="418"/>
                    <a:pt x="1" y="941"/>
                  </a:cubicBezTo>
                  <a:cubicBezTo>
                    <a:pt x="1" y="1465"/>
                    <a:pt x="429" y="1882"/>
                    <a:pt x="941" y="1882"/>
                  </a:cubicBezTo>
                  <a:cubicBezTo>
                    <a:pt x="1465" y="1882"/>
                    <a:pt x="1882" y="1465"/>
                    <a:pt x="1882" y="941"/>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13"/>
            <p:cNvSpPr/>
            <p:nvPr/>
          </p:nvSpPr>
          <p:spPr>
            <a:xfrm>
              <a:off x="1627275" y="3740025"/>
              <a:ext cx="47050" cy="47050"/>
            </a:xfrm>
            <a:custGeom>
              <a:avLst/>
              <a:gdLst/>
              <a:ahLst/>
              <a:cxnLst/>
              <a:rect l="l" t="t" r="r" b="b"/>
              <a:pathLst>
                <a:path w="1882" h="1882" extrusionOk="0">
                  <a:moveTo>
                    <a:pt x="941" y="0"/>
                  </a:moveTo>
                  <a:cubicBezTo>
                    <a:pt x="417" y="0"/>
                    <a:pt x="0" y="417"/>
                    <a:pt x="0" y="941"/>
                  </a:cubicBezTo>
                  <a:cubicBezTo>
                    <a:pt x="0"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13"/>
            <p:cNvSpPr/>
            <p:nvPr/>
          </p:nvSpPr>
          <p:spPr>
            <a:xfrm>
              <a:off x="7224700" y="1259950"/>
              <a:ext cx="47350" cy="47075"/>
            </a:xfrm>
            <a:custGeom>
              <a:avLst/>
              <a:gdLst/>
              <a:ahLst/>
              <a:cxnLst/>
              <a:rect l="l" t="t" r="r" b="b"/>
              <a:pathLst>
                <a:path w="1894" h="1883" extrusionOk="0">
                  <a:moveTo>
                    <a:pt x="953" y="1"/>
                  </a:moveTo>
                  <a:cubicBezTo>
                    <a:pt x="429" y="1"/>
                    <a:pt x="1" y="418"/>
                    <a:pt x="1" y="941"/>
                  </a:cubicBezTo>
                  <a:cubicBezTo>
                    <a:pt x="1" y="1465"/>
                    <a:pt x="429" y="1882"/>
                    <a:pt x="953" y="1882"/>
                  </a:cubicBezTo>
                  <a:cubicBezTo>
                    <a:pt x="1465" y="1882"/>
                    <a:pt x="1894" y="1465"/>
                    <a:pt x="1894" y="941"/>
                  </a:cubicBezTo>
                  <a:cubicBezTo>
                    <a:pt x="1894"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13"/>
            <p:cNvSpPr/>
            <p:nvPr/>
          </p:nvSpPr>
          <p:spPr>
            <a:xfrm>
              <a:off x="1013200" y="3901050"/>
              <a:ext cx="47075" cy="47050"/>
            </a:xfrm>
            <a:custGeom>
              <a:avLst/>
              <a:gdLst/>
              <a:ahLst/>
              <a:cxnLst/>
              <a:rect l="l" t="t" r="r" b="b"/>
              <a:pathLst>
                <a:path w="1883" h="1882" extrusionOk="0">
                  <a:moveTo>
                    <a:pt x="941" y="1"/>
                  </a:moveTo>
                  <a:cubicBezTo>
                    <a:pt x="418" y="1"/>
                    <a:pt x="1" y="417"/>
                    <a:pt x="1" y="941"/>
                  </a:cubicBezTo>
                  <a:cubicBezTo>
                    <a:pt x="1" y="1453"/>
                    <a:pt x="418"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13"/>
            <p:cNvSpPr/>
            <p:nvPr/>
          </p:nvSpPr>
          <p:spPr>
            <a:xfrm>
              <a:off x="6610625" y="1421000"/>
              <a:ext cx="47350" cy="47050"/>
            </a:xfrm>
            <a:custGeom>
              <a:avLst/>
              <a:gdLst/>
              <a:ahLst/>
              <a:cxnLst/>
              <a:rect l="l" t="t" r="r" b="b"/>
              <a:pathLst>
                <a:path w="1894" h="1882" extrusionOk="0">
                  <a:moveTo>
                    <a:pt x="953" y="0"/>
                  </a:moveTo>
                  <a:cubicBezTo>
                    <a:pt x="430" y="0"/>
                    <a:pt x="1" y="417"/>
                    <a:pt x="1" y="941"/>
                  </a:cubicBezTo>
                  <a:cubicBezTo>
                    <a:pt x="1" y="1453"/>
                    <a:pt x="430" y="1881"/>
                    <a:pt x="953" y="1881"/>
                  </a:cubicBezTo>
                  <a:cubicBezTo>
                    <a:pt x="1465" y="1881"/>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13"/>
            <p:cNvSpPr/>
            <p:nvPr/>
          </p:nvSpPr>
          <p:spPr>
            <a:xfrm>
              <a:off x="1173950" y="3901050"/>
              <a:ext cx="47350" cy="47050"/>
            </a:xfrm>
            <a:custGeom>
              <a:avLst/>
              <a:gdLst/>
              <a:ahLst/>
              <a:cxnLst/>
              <a:rect l="l" t="t" r="r" b="b"/>
              <a:pathLst>
                <a:path w="1894" h="1882" extrusionOk="0">
                  <a:moveTo>
                    <a:pt x="941" y="1"/>
                  </a:moveTo>
                  <a:cubicBezTo>
                    <a:pt x="429" y="1"/>
                    <a:pt x="0" y="417"/>
                    <a:pt x="0" y="941"/>
                  </a:cubicBezTo>
                  <a:cubicBezTo>
                    <a:pt x="0" y="1453"/>
                    <a:pt x="429" y="1882"/>
                    <a:pt x="941" y="1882"/>
                  </a:cubicBezTo>
                  <a:cubicBezTo>
                    <a:pt x="1465" y="1882"/>
                    <a:pt x="1893" y="1453"/>
                    <a:pt x="1893" y="941"/>
                  </a:cubicBezTo>
                  <a:cubicBezTo>
                    <a:pt x="1893"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13"/>
            <p:cNvSpPr/>
            <p:nvPr/>
          </p:nvSpPr>
          <p:spPr>
            <a:xfrm>
              <a:off x="6771675" y="1421000"/>
              <a:ext cx="47050" cy="47050"/>
            </a:xfrm>
            <a:custGeom>
              <a:avLst/>
              <a:gdLst/>
              <a:ahLst/>
              <a:cxnLst/>
              <a:rect l="l" t="t" r="r" b="b"/>
              <a:pathLst>
                <a:path w="1882" h="1882" extrusionOk="0">
                  <a:moveTo>
                    <a:pt x="941" y="0"/>
                  </a:moveTo>
                  <a:cubicBezTo>
                    <a:pt x="429" y="0"/>
                    <a:pt x="0" y="417"/>
                    <a:pt x="0" y="941"/>
                  </a:cubicBezTo>
                  <a:cubicBezTo>
                    <a:pt x="0" y="1453"/>
                    <a:pt x="429" y="1881"/>
                    <a:pt x="941" y="1881"/>
                  </a:cubicBezTo>
                  <a:cubicBezTo>
                    <a:pt x="1465" y="1881"/>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13"/>
            <p:cNvSpPr/>
            <p:nvPr/>
          </p:nvSpPr>
          <p:spPr>
            <a:xfrm>
              <a:off x="1334975" y="39010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13"/>
            <p:cNvSpPr/>
            <p:nvPr/>
          </p:nvSpPr>
          <p:spPr>
            <a:xfrm>
              <a:off x="6932700" y="1421000"/>
              <a:ext cx="47050" cy="47050"/>
            </a:xfrm>
            <a:custGeom>
              <a:avLst/>
              <a:gdLst/>
              <a:ahLst/>
              <a:cxnLst/>
              <a:rect l="l" t="t" r="r" b="b"/>
              <a:pathLst>
                <a:path w="1882" h="1882" extrusionOk="0">
                  <a:moveTo>
                    <a:pt x="941" y="0"/>
                  </a:moveTo>
                  <a:cubicBezTo>
                    <a:pt x="417" y="0"/>
                    <a:pt x="0" y="417"/>
                    <a:pt x="0" y="941"/>
                  </a:cubicBezTo>
                  <a:cubicBezTo>
                    <a:pt x="0" y="1453"/>
                    <a:pt x="417" y="1881"/>
                    <a:pt x="941" y="1881"/>
                  </a:cubicBezTo>
                  <a:cubicBezTo>
                    <a:pt x="1453" y="1881"/>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13"/>
            <p:cNvSpPr/>
            <p:nvPr/>
          </p:nvSpPr>
          <p:spPr>
            <a:xfrm>
              <a:off x="1496000" y="3901050"/>
              <a:ext cx="47050" cy="47050"/>
            </a:xfrm>
            <a:custGeom>
              <a:avLst/>
              <a:gdLst/>
              <a:ahLst/>
              <a:cxnLst/>
              <a:rect l="l" t="t" r="r" b="b"/>
              <a:pathLst>
                <a:path w="1882" h="1882" extrusionOk="0">
                  <a:moveTo>
                    <a:pt x="941" y="1"/>
                  </a:moveTo>
                  <a:cubicBezTo>
                    <a:pt x="418" y="1"/>
                    <a:pt x="1" y="417"/>
                    <a:pt x="1" y="941"/>
                  </a:cubicBezTo>
                  <a:cubicBezTo>
                    <a:pt x="1" y="1453"/>
                    <a:pt x="418"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13"/>
            <p:cNvSpPr/>
            <p:nvPr/>
          </p:nvSpPr>
          <p:spPr>
            <a:xfrm>
              <a:off x="7093425" y="1421000"/>
              <a:ext cx="47075" cy="47050"/>
            </a:xfrm>
            <a:custGeom>
              <a:avLst/>
              <a:gdLst/>
              <a:ahLst/>
              <a:cxnLst/>
              <a:rect l="l" t="t" r="r" b="b"/>
              <a:pathLst>
                <a:path w="1883" h="1882" extrusionOk="0">
                  <a:moveTo>
                    <a:pt x="941" y="0"/>
                  </a:moveTo>
                  <a:cubicBezTo>
                    <a:pt x="429" y="0"/>
                    <a:pt x="1" y="417"/>
                    <a:pt x="1" y="941"/>
                  </a:cubicBezTo>
                  <a:cubicBezTo>
                    <a:pt x="1" y="1453"/>
                    <a:pt x="429" y="1881"/>
                    <a:pt x="941" y="1881"/>
                  </a:cubicBezTo>
                  <a:cubicBezTo>
                    <a:pt x="1465" y="1881"/>
                    <a:pt x="1882" y="1453"/>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13"/>
            <p:cNvSpPr/>
            <p:nvPr/>
          </p:nvSpPr>
          <p:spPr>
            <a:xfrm>
              <a:off x="1627275" y="3901050"/>
              <a:ext cx="47050" cy="47050"/>
            </a:xfrm>
            <a:custGeom>
              <a:avLst/>
              <a:gdLst/>
              <a:ahLst/>
              <a:cxnLst/>
              <a:rect l="l" t="t" r="r" b="b"/>
              <a:pathLst>
                <a:path w="1882" h="1882" extrusionOk="0">
                  <a:moveTo>
                    <a:pt x="941" y="1"/>
                  </a:moveTo>
                  <a:cubicBezTo>
                    <a:pt x="417" y="1"/>
                    <a:pt x="0" y="417"/>
                    <a:pt x="0" y="941"/>
                  </a:cubicBezTo>
                  <a:cubicBezTo>
                    <a:pt x="0"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13"/>
            <p:cNvSpPr/>
            <p:nvPr/>
          </p:nvSpPr>
          <p:spPr>
            <a:xfrm>
              <a:off x="7224700" y="1421000"/>
              <a:ext cx="47350" cy="47050"/>
            </a:xfrm>
            <a:custGeom>
              <a:avLst/>
              <a:gdLst/>
              <a:ahLst/>
              <a:cxnLst/>
              <a:rect l="l" t="t" r="r" b="b"/>
              <a:pathLst>
                <a:path w="1894" h="1882" extrusionOk="0">
                  <a:moveTo>
                    <a:pt x="953" y="0"/>
                  </a:moveTo>
                  <a:cubicBezTo>
                    <a:pt x="429" y="0"/>
                    <a:pt x="1" y="417"/>
                    <a:pt x="1" y="941"/>
                  </a:cubicBezTo>
                  <a:cubicBezTo>
                    <a:pt x="1" y="1453"/>
                    <a:pt x="429" y="1881"/>
                    <a:pt x="953" y="1881"/>
                  </a:cubicBezTo>
                  <a:cubicBezTo>
                    <a:pt x="1465" y="1881"/>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13"/>
            <p:cNvSpPr/>
            <p:nvPr/>
          </p:nvSpPr>
          <p:spPr>
            <a:xfrm>
              <a:off x="1013200" y="4061800"/>
              <a:ext cx="47075" cy="47350"/>
            </a:xfrm>
            <a:custGeom>
              <a:avLst/>
              <a:gdLst/>
              <a:ahLst/>
              <a:cxnLst/>
              <a:rect l="l" t="t" r="r" b="b"/>
              <a:pathLst>
                <a:path w="1883" h="1894" extrusionOk="0">
                  <a:moveTo>
                    <a:pt x="941" y="0"/>
                  </a:moveTo>
                  <a:cubicBezTo>
                    <a:pt x="418" y="0"/>
                    <a:pt x="1" y="429"/>
                    <a:pt x="1" y="941"/>
                  </a:cubicBezTo>
                  <a:cubicBezTo>
                    <a:pt x="1" y="1464"/>
                    <a:pt x="418"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13"/>
            <p:cNvSpPr/>
            <p:nvPr/>
          </p:nvSpPr>
          <p:spPr>
            <a:xfrm>
              <a:off x="6610625" y="1582025"/>
              <a:ext cx="47350" cy="47050"/>
            </a:xfrm>
            <a:custGeom>
              <a:avLst/>
              <a:gdLst/>
              <a:ahLst/>
              <a:cxnLst/>
              <a:rect l="l" t="t" r="r" b="b"/>
              <a:pathLst>
                <a:path w="1894" h="1882" extrusionOk="0">
                  <a:moveTo>
                    <a:pt x="953" y="0"/>
                  </a:moveTo>
                  <a:cubicBezTo>
                    <a:pt x="430" y="0"/>
                    <a:pt x="1" y="417"/>
                    <a:pt x="1" y="941"/>
                  </a:cubicBezTo>
                  <a:cubicBezTo>
                    <a:pt x="1" y="1453"/>
                    <a:pt x="430" y="1882"/>
                    <a:pt x="953" y="1882"/>
                  </a:cubicBezTo>
                  <a:cubicBezTo>
                    <a:pt x="1465" y="1882"/>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13"/>
            <p:cNvSpPr/>
            <p:nvPr/>
          </p:nvSpPr>
          <p:spPr>
            <a:xfrm>
              <a:off x="1173950" y="4061800"/>
              <a:ext cx="47350" cy="47350"/>
            </a:xfrm>
            <a:custGeom>
              <a:avLst/>
              <a:gdLst/>
              <a:ahLst/>
              <a:cxnLst/>
              <a:rect l="l" t="t" r="r" b="b"/>
              <a:pathLst>
                <a:path w="1894" h="1894" extrusionOk="0">
                  <a:moveTo>
                    <a:pt x="941" y="0"/>
                  </a:moveTo>
                  <a:cubicBezTo>
                    <a:pt x="429" y="0"/>
                    <a:pt x="0" y="429"/>
                    <a:pt x="0" y="941"/>
                  </a:cubicBezTo>
                  <a:cubicBezTo>
                    <a:pt x="0" y="1464"/>
                    <a:pt x="429" y="1893"/>
                    <a:pt x="941" y="1893"/>
                  </a:cubicBezTo>
                  <a:cubicBezTo>
                    <a:pt x="1465" y="1893"/>
                    <a:pt x="1893" y="1464"/>
                    <a:pt x="1893" y="941"/>
                  </a:cubicBezTo>
                  <a:cubicBezTo>
                    <a:pt x="1893"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13"/>
            <p:cNvSpPr/>
            <p:nvPr/>
          </p:nvSpPr>
          <p:spPr>
            <a:xfrm>
              <a:off x="6771675" y="1582025"/>
              <a:ext cx="47050" cy="47050"/>
            </a:xfrm>
            <a:custGeom>
              <a:avLst/>
              <a:gdLst/>
              <a:ahLst/>
              <a:cxnLst/>
              <a:rect l="l" t="t" r="r" b="b"/>
              <a:pathLst>
                <a:path w="1882" h="1882" extrusionOk="0">
                  <a:moveTo>
                    <a:pt x="941" y="0"/>
                  </a:moveTo>
                  <a:cubicBezTo>
                    <a:pt x="429" y="0"/>
                    <a:pt x="0" y="417"/>
                    <a:pt x="0" y="941"/>
                  </a:cubicBezTo>
                  <a:cubicBezTo>
                    <a:pt x="0" y="1453"/>
                    <a:pt x="429" y="1882"/>
                    <a:pt x="941" y="1882"/>
                  </a:cubicBezTo>
                  <a:cubicBezTo>
                    <a:pt x="1465" y="1882"/>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13"/>
            <p:cNvSpPr/>
            <p:nvPr/>
          </p:nvSpPr>
          <p:spPr>
            <a:xfrm>
              <a:off x="1334975" y="4061800"/>
              <a:ext cx="47050" cy="47350"/>
            </a:xfrm>
            <a:custGeom>
              <a:avLst/>
              <a:gdLst/>
              <a:ahLst/>
              <a:cxnLst/>
              <a:rect l="l" t="t" r="r" b="b"/>
              <a:pathLst>
                <a:path w="1882" h="1894" extrusionOk="0">
                  <a:moveTo>
                    <a:pt x="941" y="0"/>
                  </a:moveTo>
                  <a:cubicBezTo>
                    <a:pt x="417" y="0"/>
                    <a:pt x="1" y="429"/>
                    <a:pt x="1" y="941"/>
                  </a:cubicBezTo>
                  <a:cubicBezTo>
                    <a:pt x="1" y="1464"/>
                    <a:pt x="417" y="1893"/>
                    <a:pt x="941" y="1893"/>
                  </a:cubicBezTo>
                  <a:cubicBezTo>
                    <a:pt x="1465" y="1893"/>
                    <a:pt x="1882" y="1464"/>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13"/>
            <p:cNvSpPr/>
            <p:nvPr/>
          </p:nvSpPr>
          <p:spPr>
            <a:xfrm>
              <a:off x="6932700" y="1582025"/>
              <a:ext cx="47050" cy="47050"/>
            </a:xfrm>
            <a:custGeom>
              <a:avLst/>
              <a:gdLst/>
              <a:ahLst/>
              <a:cxnLst/>
              <a:rect l="l" t="t" r="r" b="b"/>
              <a:pathLst>
                <a:path w="1882" h="1882" extrusionOk="0">
                  <a:moveTo>
                    <a:pt x="941" y="0"/>
                  </a:moveTo>
                  <a:cubicBezTo>
                    <a:pt x="417" y="0"/>
                    <a:pt x="0" y="417"/>
                    <a:pt x="0" y="941"/>
                  </a:cubicBezTo>
                  <a:cubicBezTo>
                    <a:pt x="0" y="1453"/>
                    <a:pt x="417" y="1882"/>
                    <a:pt x="941" y="1882"/>
                  </a:cubicBezTo>
                  <a:cubicBezTo>
                    <a:pt x="1453" y="1882"/>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13"/>
            <p:cNvSpPr/>
            <p:nvPr/>
          </p:nvSpPr>
          <p:spPr>
            <a:xfrm>
              <a:off x="1496000" y="4061800"/>
              <a:ext cx="47050" cy="47350"/>
            </a:xfrm>
            <a:custGeom>
              <a:avLst/>
              <a:gdLst/>
              <a:ahLst/>
              <a:cxnLst/>
              <a:rect l="l" t="t" r="r" b="b"/>
              <a:pathLst>
                <a:path w="1882" h="1894" extrusionOk="0">
                  <a:moveTo>
                    <a:pt x="941" y="0"/>
                  </a:moveTo>
                  <a:cubicBezTo>
                    <a:pt x="418" y="0"/>
                    <a:pt x="1" y="429"/>
                    <a:pt x="1" y="941"/>
                  </a:cubicBezTo>
                  <a:cubicBezTo>
                    <a:pt x="1" y="1464"/>
                    <a:pt x="418"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13"/>
            <p:cNvSpPr/>
            <p:nvPr/>
          </p:nvSpPr>
          <p:spPr>
            <a:xfrm>
              <a:off x="7093425" y="1582025"/>
              <a:ext cx="47075" cy="47050"/>
            </a:xfrm>
            <a:custGeom>
              <a:avLst/>
              <a:gdLst/>
              <a:ahLst/>
              <a:cxnLst/>
              <a:rect l="l" t="t" r="r" b="b"/>
              <a:pathLst>
                <a:path w="1883" h="1882" extrusionOk="0">
                  <a:moveTo>
                    <a:pt x="941" y="0"/>
                  </a:moveTo>
                  <a:cubicBezTo>
                    <a:pt x="429" y="0"/>
                    <a:pt x="1" y="417"/>
                    <a:pt x="1" y="941"/>
                  </a:cubicBezTo>
                  <a:cubicBezTo>
                    <a:pt x="1" y="1453"/>
                    <a:pt x="429" y="1882"/>
                    <a:pt x="941" y="1882"/>
                  </a:cubicBezTo>
                  <a:cubicBezTo>
                    <a:pt x="1465" y="1882"/>
                    <a:pt x="1882" y="1453"/>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13"/>
            <p:cNvSpPr/>
            <p:nvPr/>
          </p:nvSpPr>
          <p:spPr>
            <a:xfrm>
              <a:off x="1627275" y="4061800"/>
              <a:ext cx="47050" cy="47350"/>
            </a:xfrm>
            <a:custGeom>
              <a:avLst/>
              <a:gdLst/>
              <a:ahLst/>
              <a:cxnLst/>
              <a:rect l="l" t="t" r="r" b="b"/>
              <a:pathLst>
                <a:path w="1882" h="1894" extrusionOk="0">
                  <a:moveTo>
                    <a:pt x="941" y="0"/>
                  </a:moveTo>
                  <a:cubicBezTo>
                    <a:pt x="417" y="0"/>
                    <a:pt x="0" y="429"/>
                    <a:pt x="0" y="941"/>
                  </a:cubicBezTo>
                  <a:cubicBezTo>
                    <a:pt x="0" y="1464"/>
                    <a:pt x="417"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13"/>
            <p:cNvSpPr/>
            <p:nvPr/>
          </p:nvSpPr>
          <p:spPr>
            <a:xfrm>
              <a:off x="7224700" y="1582025"/>
              <a:ext cx="47350" cy="47050"/>
            </a:xfrm>
            <a:custGeom>
              <a:avLst/>
              <a:gdLst/>
              <a:ahLst/>
              <a:cxnLst/>
              <a:rect l="l" t="t" r="r" b="b"/>
              <a:pathLst>
                <a:path w="1894" h="1882" extrusionOk="0">
                  <a:moveTo>
                    <a:pt x="953" y="0"/>
                  </a:moveTo>
                  <a:cubicBezTo>
                    <a:pt x="429" y="0"/>
                    <a:pt x="1" y="417"/>
                    <a:pt x="1" y="941"/>
                  </a:cubicBezTo>
                  <a:cubicBezTo>
                    <a:pt x="1" y="1453"/>
                    <a:pt x="429" y="1882"/>
                    <a:pt x="953" y="1882"/>
                  </a:cubicBezTo>
                  <a:cubicBezTo>
                    <a:pt x="1465" y="1882"/>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13"/>
            <p:cNvSpPr/>
            <p:nvPr/>
          </p:nvSpPr>
          <p:spPr>
            <a:xfrm>
              <a:off x="1013200" y="4223125"/>
              <a:ext cx="47075" cy="47350"/>
            </a:xfrm>
            <a:custGeom>
              <a:avLst/>
              <a:gdLst/>
              <a:ahLst/>
              <a:cxnLst/>
              <a:rect l="l" t="t" r="r" b="b"/>
              <a:pathLst>
                <a:path w="1883" h="1894" extrusionOk="0">
                  <a:moveTo>
                    <a:pt x="941" y="0"/>
                  </a:moveTo>
                  <a:cubicBezTo>
                    <a:pt x="418" y="0"/>
                    <a:pt x="1" y="429"/>
                    <a:pt x="1" y="953"/>
                  </a:cubicBezTo>
                  <a:cubicBezTo>
                    <a:pt x="1" y="1465"/>
                    <a:pt x="418"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13"/>
            <p:cNvSpPr/>
            <p:nvPr/>
          </p:nvSpPr>
          <p:spPr>
            <a:xfrm>
              <a:off x="6610625" y="1743350"/>
              <a:ext cx="47350" cy="47050"/>
            </a:xfrm>
            <a:custGeom>
              <a:avLst/>
              <a:gdLst/>
              <a:ahLst/>
              <a:cxnLst/>
              <a:rect l="l" t="t" r="r" b="b"/>
              <a:pathLst>
                <a:path w="1894" h="1882" extrusionOk="0">
                  <a:moveTo>
                    <a:pt x="953" y="1"/>
                  </a:moveTo>
                  <a:cubicBezTo>
                    <a:pt x="430" y="1"/>
                    <a:pt x="1" y="417"/>
                    <a:pt x="1" y="941"/>
                  </a:cubicBezTo>
                  <a:cubicBezTo>
                    <a:pt x="1" y="1453"/>
                    <a:pt x="430" y="1882"/>
                    <a:pt x="953" y="1882"/>
                  </a:cubicBezTo>
                  <a:cubicBezTo>
                    <a:pt x="1465" y="1882"/>
                    <a:pt x="1894" y="1453"/>
                    <a:pt x="1894" y="941"/>
                  </a:cubicBezTo>
                  <a:cubicBezTo>
                    <a:pt x="1894"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13"/>
            <p:cNvSpPr/>
            <p:nvPr/>
          </p:nvSpPr>
          <p:spPr>
            <a:xfrm>
              <a:off x="1173950" y="4223125"/>
              <a:ext cx="47350" cy="47350"/>
            </a:xfrm>
            <a:custGeom>
              <a:avLst/>
              <a:gdLst/>
              <a:ahLst/>
              <a:cxnLst/>
              <a:rect l="l" t="t" r="r" b="b"/>
              <a:pathLst>
                <a:path w="1894" h="1894" extrusionOk="0">
                  <a:moveTo>
                    <a:pt x="941" y="0"/>
                  </a:moveTo>
                  <a:cubicBezTo>
                    <a:pt x="429" y="0"/>
                    <a:pt x="0" y="429"/>
                    <a:pt x="0" y="953"/>
                  </a:cubicBezTo>
                  <a:cubicBezTo>
                    <a:pt x="0" y="1465"/>
                    <a:pt x="429" y="1893"/>
                    <a:pt x="941" y="1893"/>
                  </a:cubicBezTo>
                  <a:cubicBezTo>
                    <a:pt x="1465" y="1893"/>
                    <a:pt x="1893" y="1465"/>
                    <a:pt x="1893" y="953"/>
                  </a:cubicBezTo>
                  <a:cubicBezTo>
                    <a:pt x="1893"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13"/>
            <p:cNvSpPr/>
            <p:nvPr/>
          </p:nvSpPr>
          <p:spPr>
            <a:xfrm>
              <a:off x="6771675" y="1743350"/>
              <a:ext cx="47050" cy="47050"/>
            </a:xfrm>
            <a:custGeom>
              <a:avLst/>
              <a:gdLst/>
              <a:ahLst/>
              <a:cxnLst/>
              <a:rect l="l" t="t" r="r" b="b"/>
              <a:pathLst>
                <a:path w="1882" h="1882" extrusionOk="0">
                  <a:moveTo>
                    <a:pt x="941" y="1"/>
                  </a:moveTo>
                  <a:cubicBezTo>
                    <a:pt x="429" y="1"/>
                    <a:pt x="0" y="417"/>
                    <a:pt x="0" y="941"/>
                  </a:cubicBezTo>
                  <a:cubicBezTo>
                    <a:pt x="0" y="1453"/>
                    <a:pt x="429" y="1882"/>
                    <a:pt x="941" y="1882"/>
                  </a:cubicBezTo>
                  <a:cubicBezTo>
                    <a:pt x="1465" y="1882"/>
                    <a:pt x="1881" y="1453"/>
                    <a:pt x="1881" y="941"/>
                  </a:cubicBezTo>
                  <a:cubicBezTo>
                    <a:pt x="1881"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13"/>
            <p:cNvSpPr/>
            <p:nvPr/>
          </p:nvSpPr>
          <p:spPr>
            <a:xfrm>
              <a:off x="1334975" y="4223125"/>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13"/>
            <p:cNvSpPr/>
            <p:nvPr/>
          </p:nvSpPr>
          <p:spPr>
            <a:xfrm>
              <a:off x="6932700" y="1743350"/>
              <a:ext cx="47050" cy="47050"/>
            </a:xfrm>
            <a:custGeom>
              <a:avLst/>
              <a:gdLst/>
              <a:ahLst/>
              <a:cxnLst/>
              <a:rect l="l" t="t" r="r" b="b"/>
              <a:pathLst>
                <a:path w="1882" h="1882" extrusionOk="0">
                  <a:moveTo>
                    <a:pt x="941" y="1"/>
                  </a:moveTo>
                  <a:cubicBezTo>
                    <a:pt x="417" y="1"/>
                    <a:pt x="0" y="417"/>
                    <a:pt x="0" y="941"/>
                  </a:cubicBezTo>
                  <a:cubicBezTo>
                    <a:pt x="0"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13"/>
            <p:cNvSpPr/>
            <p:nvPr/>
          </p:nvSpPr>
          <p:spPr>
            <a:xfrm>
              <a:off x="1496000" y="4223125"/>
              <a:ext cx="47050" cy="47350"/>
            </a:xfrm>
            <a:custGeom>
              <a:avLst/>
              <a:gdLst/>
              <a:ahLst/>
              <a:cxnLst/>
              <a:rect l="l" t="t" r="r" b="b"/>
              <a:pathLst>
                <a:path w="1882" h="1894" extrusionOk="0">
                  <a:moveTo>
                    <a:pt x="941" y="0"/>
                  </a:moveTo>
                  <a:cubicBezTo>
                    <a:pt x="418" y="0"/>
                    <a:pt x="1" y="429"/>
                    <a:pt x="1" y="953"/>
                  </a:cubicBezTo>
                  <a:cubicBezTo>
                    <a:pt x="1" y="1465"/>
                    <a:pt x="418"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13"/>
            <p:cNvSpPr/>
            <p:nvPr/>
          </p:nvSpPr>
          <p:spPr>
            <a:xfrm>
              <a:off x="7093425" y="1743350"/>
              <a:ext cx="47075" cy="47050"/>
            </a:xfrm>
            <a:custGeom>
              <a:avLst/>
              <a:gdLst/>
              <a:ahLst/>
              <a:cxnLst/>
              <a:rect l="l" t="t" r="r" b="b"/>
              <a:pathLst>
                <a:path w="1883" h="1882" extrusionOk="0">
                  <a:moveTo>
                    <a:pt x="941" y="1"/>
                  </a:moveTo>
                  <a:cubicBezTo>
                    <a:pt x="429" y="1"/>
                    <a:pt x="1" y="417"/>
                    <a:pt x="1" y="941"/>
                  </a:cubicBezTo>
                  <a:cubicBezTo>
                    <a:pt x="1" y="1453"/>
                    <a:pt x="429"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13"/>
            <p:cNvSpPr/>
            <p:nvPr/>
          </p:nvSpPr>
          <p:spPr>
            <a:xfrm>
              <a:off x="1627275" y="4223125"/>
              <a:ext cx="47050" cy="47350"/>
            </a:xfrm>
            <a:custGeom>
              <a:avLst/>
              <a:gdLst/>
              <a:ahLst/>
              <a:cxnLst/>
              <a:rect l="l" t="t" r="r" b="b"/>
              <a:pathLst>
                <a:path w="1882" h="1894" extrusionOk="0">
                  <a:moveTo>
                    <a:pt x="941" y="0"/>
                  </a:moveTo>
                  <a:cubicBezTo>
                    <a:pt x="417" y="0"/>
                    <a:pt x="0" y="429"/>
                    <a:pt x="0" y="953"/>
                  </a:cubicBezTo>
                  <a:cubicBezTo>
                    <a:pt x="0"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13"/>
            <p:cNvSpPr/>
            <p:nvPr/>
          </p:nvSpPr>
          <p:spPr>
            <a:xfrm>
              <a:off x="7224700" y="1743350"/>
              <a:ext cx="47350" cy="47050"/>
            </a:xfrm>
            <a:custGeom>
              <a:avLst/>
              <a:gdLst/>
              <a:ahLst/>
              <a:cxnLst/>
              <a:rect l="l" t="t" r="r" b="b"/>
              <a:pathLst>
                <a:path w="1894" h="1882" extrusionOk="0">
                  <a:moveTo>
                    <a:pt x="953" y="1"/>
                  </a:moveTo>
                  <a:cubicBezTo>
                    <a:pt x="429" y="1"/>
                    <a:pt x="1" y="417"/>
                    <a:pt x="1" y="941"/>
                  </a:cubicBezTo>
                  <a:cubicBezTo>
                    <a:pt x="1" y="1453"/>
                    <a:pt x="429" y="1882"/>
                    <a:pt x="953" y="1882"/>
                  </a:cubicBezTo>
                  <a:cubicBezTo>
                    <a:pt x="1465" y="1882"/>
                    <a:pt x="1894" y="1453"/>
                    <a:pt x="1894" y="941"/>
                  </a:cubicBezTo>
                  <a:cubicBezTo>
                    <a:pt x="1894"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13"/>
            <p:cNvSpPr/>
            <p:nvPr/>
          </p:nvSpPr>
          <p:spPr>
            <a:xfrm>
              <a:off x="1013200" y="4384150"/>
              <a:ext cx="47075" cy="47050"/>
            </a:xfrm>
            <a:custGeom>
              <a:avLst/>
              <a:gdLst/>
              <a:ahLst/>
              <a:cxnLst/>
              <a:rect l="l" t="t" r="r" b="b"/>
              <a:pathLst>
                <a:path w="1883" h="1882" extrusionOk="0">
                  <a:moveTo>
                    <a:pt x="941" y="0"/>
                  </a:moveTo>
                  <a:cubicBezTo>
                    <a:pt x="418" y="0"/>
                    <a:pt x="1" y="429"/>
                    <a:pt x="1" y="941"/>
                  </a:cubicBezTo>
                  <a:cubicBezTo>
                    <a:pt x="1" y="1465"/>
                    <a:pt x="418"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13"/>
            <p:cNvSpPr/>
            <p:nvPr/>
          </p:nvSpPr>
          <p:spPr>
            <a:xfrm>
              <a:off x="6610625" y="1904075"/>
              <a:ext cx="47350" cy="47375"/>
            </a:xfrm>
            <a:custGeom>
              <a:avLst/>
              <a:gdLst/>
              <a:ahLst/>
              <a:cxnLst/>
              <a:rect l="l" t="t" r="r" b="b"/>
              <a:pathLst>
                <a:path w="1894" h="1895" extrusionOk="0">
                  <a:moveTo>
                    <a:pt x="953" y="1"/>
                  </a:moveTo>
                  <a:cubicBezTo>
                    <a:pt x="430" y="1"/>
                    <a:pt x="1" y="430"/>
                    <a:pt x="1" y="953"/>
                  </a:cubicBezTo>
                  <a:cubicBezTo>
                    <a:pt x="1" y="1465"/>
                    <a:pt x="430" y="1894"/>
                    <a:pt x="953" y="1894"/>
                  </a:cubicBezTo>
                  <a:cubicBezTo>
                    <a:pt x="1465" y="1894"/>
                    <a:pt x="1894" y="1465"/>
                    <a:pt x="1894" y="953"/>
                  </a:cubicBezTo>
                  <a:cubicBezTo>
                    <a:pt x="1894"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13"/>
            <p:cNvSpPr/>
            <p:nvPr/>
          </p:nvSpPr>
          <p:spPr>
            <a:xfrm>
              <a:off x="1173950" y="4384150"/>
              <a:ext cx="47350" cy="47050"/>
            </a:xfrm>
            <a:custGeom>
              <a:avLst/>
              <a:gdLst/>
              <a:ahLst/>
              <a:cxnLst/>
              <a:rect l="l" t="t" r="r" b="b"/>
              <a:pathLst>
                <a:path w="1894" h="1882" extrusionOk="0">
                  <a:moveTo>
                    <a:pt x="941" y="0"/>
                  </a:moveTo>
                  <a:cubicBezTo>
                    <a:pt x="429" y="0"/>
                    <a:pt x="0" y="429"/>
                    <a:pt x="0" y="941"/>
                  </a:cubicBezTo>
                  <a:cubicBezTo>
                    <a:pt x="0" y="1465"/>
                    <a:pt x="429" y="1882"/>
                    <a:pt x="941" y="1882"/>
                  </a:cubicBezTo>
                  <a:cubicBezTo>
                    <a:pt x="1465" y="1882"/>
                    <a:pt x="1893" y="1465"/>
                    <a:pt x="1893" y="941"/>
                  </a:cubicBezTo>
                  <a:cubicBezTo>
                    <a:pt x="1893"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13"/>
            <p:cNvSpPr/>
            <p:nvPr/>
          </p:nvSpPr>
          <p:spPr>
            <a:xfrm>
              <a:off x="6771675" y="1904075"/>
              <a:ext cx="47050" cy="47375"/>
            </a:xfrm>
            <a:custGeom>
              <a:avLst/>
              <a:gdLst/>
              <a:ahLst/>
              <a:cxnLst/>
              <a:rect l="l" t="t" r="r" b="b"/>
              <a:pathLst>
                <a:path w="1882" h="1895" extrusionOk="0">
                  <a:moveTo>
                    <a:pt x="941" y="1"/>
                  </a:moveTo>
                  <a:cubicBezTo>
                    <a:pt x="429" y="1"/>
                    <a:pt x="0" y="430"/>
                    <a:pt x="0" y="953"/>
                  </a:cubicBezTo>
                  <a:cubicBezTo>
                    <a:pt x="0" y="1465"/>
                    <a:pt x="429" y="1894"/>
                    <a:pt x="941" y="1894"/>
                  </a:cubicBezTo>
                  <a:cubicBezTo>
                    <a:pt x="1465" y="1894"/>
                    <a:pt x="1881" y="1465"/>
                    <a:pt x="1881" y="953"/>
                  </a:cubicBezTo>
                  <a:cubicBezTo>
                    <a:pt x="1881"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13"/>
            <p:cNvSpPr/>
            <p:nvPr/>
          </p:nvSpPr>
          <p:spPr>
            <a:xfrm>
              <a:off x="1334975" y="4384150"/>
              <a:ext cx="47050" cy="47050"/>
            </a:xfrm>
            <a:custGeom>
              <a:avLst/>
              <a:gdLst/>
              <a:ahLst/>
              <a:cxnLst/>
              <a:rect l="l" t="t" r="r" b="b"/>
              <a:pathLst>
                <a:path w="1882" h="1882" extrusionOk="0">
                  <a:moveTo>
                    <a:pt x="941" y="0"/>
                  </a:moveTo>
                  <a:cubicBezTo>
                    <a:pt x="417" y="0"/>
                    <a:pt x="1" y="429"/>
                    <a:pt x="1" y="941"/>
                  </a:cubicBezTo>
                  <a:cubicBezTo>
                    <a:pt x="1" y="1465"/>
                    <a:pt x="417" y="1882"/>
                    <a:pt x="941" y="1882"/>
                  </a:cubicBezTo>
                  <a:cubicBezTo>
                    <a:pt x="1465" y="1882"/>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13"/>
            <p:cNvSpPr/>
            <p:nvPr/>
          </p:nvSpPr>
          <p:spPr>
            <a:xfrm>
              <a:off x="6932700" y="1904075"/>
              <a:ext cx="47050" cy="47375"/>
            </a:xfrm>
            <a:custGeom>
              <a:avLst/>
              <a:gdLst/>
              <a:ahLst/>
              <a:cxnLst/>
              <a:rect l="l" t="t" r="r" b="b"/>
              <a:pathLst>
                <a:path w="1882" h="1895" extrusionOk="0">
                  <a:moveTo>
                    <a:pt x="941" y="1"/>
                  </a:moveTo>
                  <a:cubicBezTo>
                    <a:pt x="417" y="1"/>
                    <a:pt x="0" y="430"/>
                    <a:pt x="0" y="953"/>
                  </a:cubicBezTo>
                  <a:cubicBezTo>
                    <a:pt x="0" y="1465"/>
                    <a:pt x="417" y="1894"/>
                    <a:pt x="941" y="1894"/>
                  </a:cubicBezTo>
                  <a:cubicBezTo>
                    <a:pt x="1453" y="1894"/>
                    <a:pt x="1882" y="1465"/>
                    <a:pt x="1882" y="953"/>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13"/>
            <p:cNvSpPr/>
            <p:nvPr/>
          </p:nvSpPr>
          <p:spPr>
            <a:xfrm>
              <a:off x="1496000" y="4384150"/>
              <a:ext cx="47050" cy="47050"/>
            </a:xfrm>
            <a:custGeom>
              <a:avLst/>
              <a:gdLst/>
              <a:ahLst/>
              <a:cxnLst/>
              <a:rect l="l" t="t" r="r" b="b"/>
              <a:pathLst>
                <a:path w="1882" h="1882" extrusionOk="0">
                  <a:moveTo>
                    <a:pt x="941" y="0"/>
                  </a:moveTo>
                  <a:cubicBezTo>
                    <a:pt x="418" y="0"/>
                    <a:pt x="1" y="429"/>
                    <a:pt x="1" y="941"/>
                  </a:cubicBezTo>
                  <a:cubicBezTo>
                    <a:pt x="1" y="1465"/>
                    <a:pt x="418"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13"/>
            <p:cNvSpPr/>
            <p:nvPr/>
          </p:nvSpPr>
          <p:spPr>
            <a:xfrm>
              <a:off x="7093425" y="1904075"/>
              <a:ext cx="47075" cy="47375"/>
            </a:xfrm>
            <a:custGeom>
              <a:avLst/>
              <a:gdLst/>
              <a:ahLst/>
              <a:cxnLst/>
              <a:rect l="l" t="t" r="r" b="b"/>
              <a:pathLst>
                <a:path w="1883" h="1895" extrusionOk="0">
                  <a:moveTo>
                    <a:pt x="941" y="1"/>
                  </a:moveTo>
                  <a:cubicBezTo>
                    <a:pt x="429" y="1"/>
                    <a:pt x="1" y="430"/>
                    <a:pt x="1" y="953"/>
                  </a:cubicBezTo>
                  <a:cubicBezTo>
                    <a:pt x="1" y="1465"/>
                    <a:pt x="429" y="1894"/>
                    <a:pt x="941" y="1894"/>
                  </a:cubicBezTo>
                  <a:cubicBezTo>
                    <a:pt x="1465" y="1894"/>
                    <a:pt x="1882" y="1465"/>
                    <a:pt x="1882" y="953"/>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13"/>
            <p:cNvSpPr/>
            <p:nvPr/>
          </p:nvSpPr>
          <p:spPr>
            <a:xfrm>
              <a:off x="1627275" y="4384150"/>
              <a:ext cx="47050" cy="47050"/>
            </a:xfrm>
            <a:custGeom>
              <a:avLst/>
              <a:gdLst/>
              <a:ahLst/>
              <a:cxnLst/>
              <a:rect l="l" t="t" r="r" b="b"/>
              <a:pathLst>
                <a:path w="1882" h="1882" extrusionOk="0">
                  <a:moveTo>
                    <a:pt x="941" y="0"/>
                  </a:moveTo>
                  <a:cubicBezTo>
                    <a:pt x="417" y="0"/>
                    <a:pt x="0" y="429"/>
                    <a:pt x="0" y="941"/>
                  </a:cubicBezTo>
                  <a:cubicBezTo>
                    <a:pt x="0" y="1465"/>
                    <a:pt x="417"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13"/>
            <p:cNvSpPr/>
            <p:nvPr/>
          </p:nvSpPr>
          <p:spPr>
            <a:xfrm>
              <a:off x="7224700" y="1904075"/>
              <a:ext cx="47350" cy="47375"/>
            </a:xfrm>
            <a:custGeom>
              <a:avLst/>
              <a:gdLst/>
              <a:ahLst/>
              <a:cxnLst/>
              <a:rect l="l" t="t" r="r" b="b"/>
              <a:pathLst>
                <a:path w="1894" h="1895" extrusionOk="0">
                  <a:moveTo>
                    <a:pt x="953" y="1"/>
                  </a:moveTo>
                  <a:cubicBezTo>
                    <a:pt x="429" y="1"/>
                    <a:pt x="1" y="430"/>
                    <a:pt x="1" y="953"/>
                  </a:cubicBezTo>
                  <a:cubicBezTo>
                    <a:pt x="1" y="1465"/>
                    <a:pt x="429" y="1894"/>
                    <a:pt x="953" y="1894"/>
                  </a:cubicBezTo>
                  <a:cubicBezTo>
                    <a:pt x="1465" y="1894"/>
                    <a:pt x="1894" y="1465"/>
                    <a:pt x="1894" y="953"/>
                  </a:cubicBezTo>
                  <a:cubicBezTo>
                    <a:pt x="1894"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13"/>
            <p:cNvSpPr/>
            <p:nvPr/>
          </p:nvSpPr>
          <p:spPr>
            <a:xfrm>
              <a:off x="1013200" y="4545175"/>
              <a:ext cx="47075" cy="47050"/>
            </a:xfrm>
            <a:custGeom>
              <a:avLst/>
              <a:gdLst/>
              <a:ahLst/>
              <a:cxnLst/>
              <a:rect l="l" t="t" r="r" b="b"/>
              <a:pathLst>
                <a:path w="1883" h="1882" extrusionOk="0">
                  <a:moveTo>
                    <a:pt x="941" y="1"/>
                  </a:moveTo>
                  <a:cubicBezTo>
                    <a:pt x="418" y="1"/>
                    <a:pt x="1" y="417"/>
                    <a:pt x="1" y="941"/>
                  </a:cubicBezTo>
                  <a:cubicBezTo>
                    <a:pt x="1" y="1465"/>
                    <a:pt x="418"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13"/>
            <p:cNvSpPr/>
            <p:nvPr/>
          </p:nvSpPr>
          <p:spPr>
            <a:xfrm>
              <a:off x="6610625" y="2065125"/>
              <a:ext cx="47350" cy="47050"/>
            </a:xfrm>
            <a:custGeom>
              <a:avLst/>
              <a:gdLst/>
              <a:ahLst/>
              <a:cxnLst/>
              <a:rect l="l" t="t" r="r" b="b"/>
              <a:pathLst>
                <a:path w="1894" h="1882" extrusionOk="0">
                  <a:moveTo>
                    <a:pt x="953" y="0"/>
                  </a:moveTo>
                  <a:cubicBezTo>
                    <a:pt x="430" y="0"/>
                    <a:pt x="1" y="429"/>
                    <a:pt x="1" y="941"/>
                  </a:cubicBezTo>
                  <a:cubicBezTo>
                    <a:pt x="1" y="1465"/>
                    <a:pt x="430" y="1881"/>
                    <a:pt x="953" y="1881"/>
                  </a:cubicBezTo>
                  <a:cubicBezTo>
                    <a:pt x="1465" y="1881"/>
                    <a:pt x="1894" y="1465"/>
                    <a:pt x="1894" y="941"/>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13"/>
            <p:cNvSpPr/>
            <p:nvPr/>
          </p:nvSpPr>
          <p:spPr>
            <a:xfrm>
              <a:off x="1173950" y="4545175"/>
              <a:ext cx="47350" cy="47050"/>
            </a:xfrm>
            <a:custGeom>
              <a:avLst/>
              <a:gdLst/>
              <a:ahLst/>
              <a:cxnLst/>
              <a:rect l="l" t="t" r="r" b="b"/>
              <a:pathLst>
                <a:path w="1894" h="1882" extrusionOk="0">
                  <a:moveTo>
                    <a:pt x="941" y="1"/>
                  </a:moveTo>
                  <a:cubicBezTo>
                    <a:pt x="429" y="1"/>
                    <a:pt x="0" y="417"/>
                    <a:pt x="0" y="941"/>
                  </a:cubicBezTo>
                  <a:cubicBezTo>
                    <a:pt x="0" y="1465"/>
                    <a:pt x="429" y="1882"/>
                    <a:pt x="941" y="1882"/>
                  </a:cubicBezTo>
                  <a:cubicBezTo>
                    <a:pt x="1465" y="1882"/>
                    <a:pt x="1893" y="1465"/>
                    <a:pt x="1893" y="941"/>
                  </a:cubicBezTo>
                  <a:cubicBezTo>
                    <a:pt x="1893"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13"/>
            <p:cNvSpPr/>
            <p:nvPr/>
          </p:nvSpPr>
          <p:spPr>
            <a:xfrm>
              <a:off x="6771675" y="2065125"/>
              <a:ext cx="47050" cy="47050"/>
            </a:xfrm>
            <a:custGeom>
              <a:avLst/>
              <a:gdLst/>
              <a:ahLst/>
              <a:cxnLst/>
              <a:rect l="l" t="t" r="r" b="b"/>
              <a:pathLst>
                <a:path w="1882" h="1882" extrusionOk="0">
                  <a:moveTo>
                    <a:pt x="941" y="0"/>
                  </a:moveTo>
                  <a:cubicBezTo>
                    <a:pt x="429" y="0"/>
                    <a:pt x="0" y="429"/>
                    <a:pt x="0" y="941"/>
                  </a:cubicBezTo>
                  <a:cubicBezTo>
                    <a:pt x="0" y="1465"/>
                    <a:pt x="429" y="1881"/>
                    <a:pt x="941" y="1881"/>
                  </a:cubicBezTo>
                  <a:cubicBezTo>
                    <a:pt x="1465" y="1881"/>
                    <a:pt x="1881" y="1465"/>
                    <a:pt x="1881" y="941"/>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13"/>
            <p:cNvSpPr/>
            <p:nvPr/>
          </p:nvSpPr>
          <p:spPr>
            <a:xfrm>
              <a:off x="1334975" y="4545175"/>
              <a:ext cx="47050" cy="47050"/>
            </a:xfrm>
            <a:custGeom>
              <a:avLst/>
              <a:gdLst/>
              <a:ahLst/>
              <a:cxnLst/>
              <a:rect l="l" t="t" r="r" b="b"/>
              <a:pathLst>
                <a:path w="1882" h="1882" extrusionOk="0">
                  <a:moveTo>
                    <a:pt x="941" y="1"/>
                  </a:moveTo>
                  <a:cubicBezTo>
                    <a:pt x="417" y="1"/>
                    <a:pt x="1" y="417"/>
                    <a:pt x="1" y="941"/>
                  </a:cubicBezTo>
                  <a:cubicBezTo>
                    <a:pt x="1" y="1465"/>
                    <a:pt x="417" y="1882"/>
                    <a:pt x="941" y="1882"/>
                  </a:cubicBezTo>
                  <a:cubicBezTo>
                    <a:pt x="1465" y="1882"/>
                    <a:pt x="1882" y="1465"/>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13"/>
            <p:cNvSpPr/>
            <p:nvPr/>
          </p:nvSpPr>
          <p:spPr>
            <a:xfrm>
              <a:off x="6932700" y="2065125"/>
              <a:ext cx="47050" cy="47050"/>
            </a:xfrm>
            <a:custGeom>
              <a:avLst/>
              <a:gdLst/>
              <a:ahLst/>
              <a:cxnLst/>
              <a:rect l="l" t="t" r="r" b="b"/>
              <a:pathLst>
                <a:path w="1882" h="1882" extrusionOk="0">
                  <a:moveTo>
                    <a:pt x="941" y="0"/>
                  </a:moveTo>
                  <a:cubicBezTo>
                    <a:pt x="417" y="0"/>
                    <a:pt x="0" y="429"/>
                    <a:pt x="0" y="941"/>
                  </a:cubicBezTo>
                  <a:cubicBezTo>
                    <a:pt x="0" y="1465"/>
                    <a:pt x="417" y="1881"/>
                    <a:pt x="941" y="1881"/>
                  </a:cubicBezTo>
                  <a:cubicBezTo>
                    <a:pt x="1453" y="1881"/>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13"/>
            <p:cNvSpPr/>
            <p:nvPr/>
          </p:nvSpPr>
          <p:spPr>
            <a:xfrm>
              <a:off x="1496000" y="4545175"/>
              <a:ext cx="47050" cy="47050"/>
            </a:xfrm>
            <a:custGeom>
              <a:avLst/>
              <a:gdLst/>
              <a:ahLst/>
              <a:cxnLst/>
              <a:rect l="l" t="t" r="r" b="b"/>
              <a:pathLst>
                <a:path w="1882" h="1882" extrusionOk="0">
                  <a:moveTo>
                    <a:pt x="941" y="1"/>
                  </a:moveTo>
                  <a:cubicBezTo>
                    <a:pt x="418" y="1"/>
                    <a:pt x="1" y="417"/>
                    <a:pt x="1" y="941"/>
                  </a:cubicBezTo>
                  <a:cubicBezTo>
                    <a:pt x="1" y="1465"/>
                    <a:pt x="418"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13"/>
            <p:cNvSpPr/>
            <p:nvPr/>
          </p:nvSpPr>
          <p:spPr>
            <a:xfrm>
              <a:off x="7093425" y="2065125"/>
              <a:ext cx="47075" cy="47050"/>
            </a:xfrm>
            <a:custGeom>
              <a:avLst/>
              <a:gdLst/>
              <a:ahLst/>
              <a:cxnLst/>
              <a:rect l="l" t="t" r="r" b="b"/>
              <a:pathLst>
                <a:path w="1883" h="1882" extrusionOk="0">
                  <a:moveTo>
                    <a:pt x="941" y="0"/>
                  </a:moveTo>
                  <a:cubicBezTo>
                    <a:pt x="429" y="0"/>
                    <a:pt x="1" y="429"/>
                    <a:pt x="1" y="941"/>
                  </a:cubicBezTo>
                  <a:cubicBezTo>
                    <a:pt x="1" y="1465"/>
                    <a:pt x="429" y="1881"/>
                    <a:pt x="941" y="1881"/>
                  </a:cubicBezTo>
                  <a:cubicBezTo>
                    <a:pt x="1465" y="1881"/>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13"/>
            <p:cNvSpPr/>
            <p:nvPr/>
          </p:nvSpPr>
          <p:spPr>
            <a:xfrm>
              <a:off x="1627275" y="4545175"/>
              <a:ext cx="47050" cy="47050"/>
            </a:xfrm>
            <a:custGeom>
              <a:avLst/>
              <a:gdLst/>
              <a:ahLst/>
              <a:cxnLst/>
              <a:rect l="l" t="t" r="r" b="b"/>
              <a:pathLst>
                <a:path w="1882" h="1882" extrusionOk="0">
                  <a:moveTo>
                    <a:pt x="941" y="1"/>
                  </a:moveTo>
                  <a:cubicBezTo>
                    <a:pt x="417" y="1"/>
                    <a:pt x="0" y="417"/>
                    <a:pt x="0" y="941"/>
                  </a:cubicBezTo>
                  <a:cubicBezTo>
                    <a:pt x="0" y="1465"/>
                    <a:pt x="417"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13"/>
            <p:cNvSpPr/>
            <p:nvPr/>
          </p:nvSpPr>
          <p:spPr>
            <a:xfrm>
              <a:off x="7224700" y="2065125"/>
              <a:ext cx="47350" cy="47050"/>
            </a:xfrm>
            <a:custGeom>
              <a:avLst/>
              <a:gdLst/>
              <a:ahLst/>
              <a:cxnLst/>
              <a:rect l="l" t="t" r="r" b="b"/>
              <a:pathLst>
                <a:path w="1894" h="1882" extrusionOk="0">
                  <a:moveTo>
                    <a:pt x="953" y="0"/>
                  </a:moveTo>
                  <a:cubicBezTo>
                    <a:pt x="429" y="0"/>
                    <a:pt x="1" y="429"/>
                    <a:pt x="1" y="941"/>
                  </a:cubicBezTo>
                  <a:cubicBezTo>
                    <a:pt x="1" y="1465"/>
                    <a:pt x="429" y="1881"/>
                    <a:pt x="953" y="1881"/>
                  </a:cubicBezTo>
                  <a:cubicBezTo>
                    <a:pt x="1465" y="1881"/>
                    <a:pt x="1894" y="1465"/>
                    <a:pt x="1894" y="941"/>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13"/>
            <p:cNvSpPr/>
            <p:nvPr/>
          </p:nvSpPr>
          <p:spPr>
            <a:xfrm>
              <a:off x="1013200" y="4706200"/>
              <a:ext cx="47075" cy="47075"/>
            </a:xfrm>
            <a:custGeom>
              <a:avLst/>
              <a:gdLst/>
              <a:ahLst/>
              <a:cxnLst/>
              <a:rect l="l" t="t" r="r" b="b"/>
              <a:pathLst>
                <a:path w="1883" h="1883" extrusionOk="0">
                  <a:moveTo>
                    <a:pt x="941" y="1"/>
                  </a:moveTo>
                  <a:cubicBezTo>
                    <a:pt x="418" y="1"/>
                    <a:pt x="1" y="418"/>
                    <a:pt x="1" y="942"/>
                  </a:cubicBezTo>
                  <a:cubicBezTo>
                    <a:pt x="1" y="1465"/>
                    <a:pt x="418"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13"/>
            <p:cNvSpPr/>
            <p:nvPr/>
          </p:nvSpPr>
          <p:spPr>
            <a:xfrm>
              <a:off x="6610625" y="2226150"/>
              <a:ext cx="47350" cy="47050"/>
            </a:xfrm>
            <a:custGeom>
              <a:avLst/>
              <a:gdLst/>
              <a:ahLst/>
              <a:cxnLst/>
              <a:rect l="l" t="t" r="r" b="b"/>
              <a:pathLst>
                <a:path w="1894" h="1882" extrusionOk="0">
                  <a:moveTo>
                    <a:pt x="953" y="0"/>
                  </a:moveTo>
                  <a:cubicBezTo>
                    <a:pt x="430" y="0"/>
                    <a:pt x="1" y="417"/>
                    <a:pt x="1" y="941"/>
                  </a:cubicBezTo>
                  <a:cubicBezTo>
                    <a:pt x="1" y="1465"/>
                    <a:pt x="430" y="1882"/>
                    <a:pt x="953" y="1882"/>
                  </a:cubicBezTo>
                  <a:cubicBezTo>
                    <a:pt x="1465" y="1882"/>
                    <a:pt x="1894" y="1465"/>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13"/>
            <p:cNvSpPr/>
            <p:nvPr/>
          </p:nvSpPr>
          <p:spPr>
            <a:xfrm>
              <a:off x="1173950" y="4706200"/>
              <a:ext cx="47350" cy="47075"/>
            </a:xfrm>
            <a:custGeom>
              <a:avLst/>
              <a:gdLst/>
              <a:ahLst/>
              <a:cxnLst/>
              <a:rect l="l" t="t" r="r" b="b"/>
              <a:pathLst>
                <a:path w="1894" h="1883" extrusionOk="0">
                  <a:moveTo>
                    <a:pt x="941" y="1"/>
                  </a:moveTo>
                  <a:cubicBezTo>
                    <a:pt x="429" y="1"/>
                    <a:pt x="0" y="418"/>
                    <a:pt x="0" y="942"/>
                  </a:cubicBezTo>
                  <a:cubicBezTo>
                    <a:pt x="0" y="1465"/>
                    <a:pt x="429" y="1882"/>
                    <a:pt x="941" y="1882"/>
                  </a:cubicBezTo>
                  <a:cubicBezTo>
                    <a:pt x="1465" y="1882"/>
                    <a:pt x="1893" y="1465"/>
                    <a:pt x="1893" y="942"/>
                  </a:cubicBezTo>
                  <a:cubicBezTo>
                    <a:pt x="1893"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13"/>
            <p:cNvSpPr/>
            <p:nvPr/>
          </p:nvSpPr>
          <p:spPr>
            <a:xfrm>
              <a:off x="6771675" y="2226150"/>
              <a:ext cx="47050" cy="47050"/>
            </a:xfrm>
            <a:custGeom>
              <a:avLst/>
              <a:gdLst/>
              <a:ahLst/>
              <a:cxnLst/>
              <a:rect l="l" t="t" r="r" b="b"/>
              <a:pathLst>
                <a:path w="1882" h="1882" extrusionOk="0">
                  <a:moveTo>
                    <a:pt x="941" y="0"/>
                  </a:moveTo>
                  <a:cubicBezTo>
                    <a:pt x="429" y="0"/>
                    <a:pt x="0" y="417"/>
                    <a:pt x="0" y="941"/>
                  </a:cubicBezTo>
                  <a:cubicBezTo>
                    <a:pt x="0" y="1465"/>
                    <a:pt x="429" y="1882"/>
                    <a:pt x="941" y="1882"/>
                  </a:cubicBezTo>
                  <a:cubicBezTo>
                    <a:pt x="1465" y="1882"/>
                    <a:pt x="1881" y="1465"/>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13"/>
            <p:cNvSpPr/>
            <p:nvPr/>
          </p:nvSpPr>
          <p:spPr>
            <a:xfrm>
              <a:off x="1334975" y="4706200"/>
              <a:ext cx="47050" cy="47075"/>
            </a:xfrm>
            <a:custGeom>
              <a:avLst/>
              <a:gdLst/>
              <a:ahLst/>
              <a:cxnLst/>
              <a:rect l="l" t="t" r="r" b="b"/>
              <a:pathLst>
                <a:path w="1882" h="1883" extrusionOk="0">
                  <a:moveTo>
                    <a:pt x="941" y="1"/>
                  </a:moveTo>
                  <a:cubicBezTo>
                    <a:pt x="417" y="1"/>
                    <a:pt x="1" y="418"/>
                    <a:pt x="1" y="942"/>
                  </a:cubicBezTo>
                  <a:cubicBezTo>
                    <a:pt x="1" y="1465"/>
                    <a:pt x="417" y="1882"/>
                    <a:pt x="941" y="1882"/>
                  </a:cubicBezTo>
                  <a:cubicBezTo>
                    <a:pt x="1465" y="1882"/>
                    <a:pt x="1882" y="1465"/>
                    <a:pt x="1882" y="942"/>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13"/>
            <p:cNvSpPr/>
            <p:nvPr/>
          </p:nvSpPr>
          <p:spPr>
            <a:xfrm>
              <a:off x="6932700" y="2226150"/>
              <a:ext cx="47050" cy="47050"/>
            </a:xfrm>
            <a:custGeom>
              <a:avLst/>
              <a:gdLst/>
              <a:ahLst/>
              <a:cxnLst/>
              <a:rect l="l" t="t" r="r" b="b"/>
              <a:pathLst>
                <a:path w="1882" h="1882" extrusionOk="0">
                  <a:moveTo>
                    <a:pt x="941" y="0"/>
                  </a:moveTo>
                  <a:cubicBezTo>
                    <a:pt x="417" y="0"/>
                    <a:pt x="0" y="417"/>
                    <a:pt x="0" y="941"/>
                  </a:cubicBezTo>
                  <a:cubicBezTo>
                    <a:pt x="0"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13"/>
            <p:cNvSpPr/>
            <p:nvPr/>
          </p:nvSpPr>
          <p:spPr>
            <a:xfrm>
              <a:off x="1496000" y="4706200"/>
              <a:ext cx="47050" cy="47075"/>
            </a:xfrm>
            <a:custGeom>
              <a:avLst/>
              <a:gdLst/>
              <a:ahLst/>
              <a:cxnLst/>
              <a:rect l="l" t="t" r="r" b="b"/>
              <a:pathLst>
                <a:path w="1882" h="1883" extrusionOk="0">
                  <a:moveTo>
                    <a:pt x="941" y="1"/>
                  </a:moveTo>
                  <a:cubicBezTo>
                    <a:pt x="418" y="1"/>
                    <a:pt x="1" y="418"/>
                    <a:pt x="1" y="942"/>
                  </a:cubicBezTo>
                  <a:cubicBezTo>
                    <a:pt x="1" y="1465"/>
                    <a:pt x="418"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13"/>
            <p:cNvSpPr/>
            <p:nvPr/>
          </p:nvSpPr>
          <p:spPr>
            <a:xfrm>
              <a:off x="7093425" y="2226150"/>
              <a:ext cx="47075" cy="47050"/>
            </a:xfrm>
            <a:custGeom>
              <a:avLst/>
              <a:gdLst/>
              <a:ahLst/>
              <a:cxnLst/>
              <a:rect l="l" t="t" r="r" b="b"/>
              <a:pathLst>
                <a:path w="1883" h="1882" extrusionOk="0">
                  <a:moveTo>
                    <a:pt x="941" y="0"/>
                  </a:moveTo>
                  <a:cubicBezTo>
                    <a:pt x="429" y="0"/>
                    <a:pt x="1" y="417"/>
                    <a:pt x="1" y="941"/>
                  </a:cubicBezTo>
                  <a:cubicBezTo>
                    <a:pt x="1" y="1465"/>
                    <a:pt x="429"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13"/>
            <p:cNvSpPr/>
            <p:nvPr/>
          </p:nvSpPr>
          <p:spPr>
            <a:xfrm>
              <a:off x="1627275" y="4706200"/>
              <a:ext cx="47050" cy="47075"/>
            </a:xfrm>
            <a:custGeom>
              <a:avLst/>
              <a:gdLst/>
              <a:ahLst/>
              <a:cxnLst/>
              <a:rect l="l" t="t" r="r" b="b"/>
              <a:pathLst>
                <a:path w="1882" h="1883" extrusionOk="0">
                  <a:moveTo>
                    <a:pt x="941" y="1"/>
                  </a:moveTo>
                  <a:cubicBezTo>
                    <a:pt x="417" y="1"/>
                    <a:pt x="0" y="418"/>
                    <a:pt x="0" y="942"/>
                  </a:cubicBezTo>
                  <a:cubicBezTo>
                    <a:pt x="0" y="1465"/>
                    <a:pt x="417"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13"/>
            <p:cNvSpPr/>
            <p:nvPr/>
          </p:nvSpPr>
          <p:spPr>
            <a:xfrm>
              <a:off x="7224700" y="2226150"/>
              <a:ext cx="47350" cy="47050"/>
            </a:xfrm>
            <a:custGeom>
              <a:avLst/>
              <a:gdLst/>
              <a:ahLst/>
              <a:cxnLst/>
              <a:rect l="l" t="t" r="r" b="b"/>
              <a:pathLst>
                <a:path w="1894" h="1882" extrusionOk="0">
                  <a:moveTo>
                    <a:pt x="953" y="0"/>
                  </a:moveTo>
                  <a:cubicBezTo>
                    <a:pt x="429" y="0"/>
                    <a:pt x="1" y="417"/>
                    <a:pt x="1" y="941"/>
                  </a:cubicBezTo>
                  <a:cubicBezTo>
                    <a:pt x="1" y="1465"/>
                    <a:pt x="429" y="1882"/>
                    <a:pt x="953" y="1882"/>
                  </a:cubicBezTo>
                  <a:cubicBezTo>
                    <a:pt x="1465" y="1882"/>
                    <a:pt x="1894" y="1465"/>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13"/>
            <p:cNvSpPr/>
            <p:nvPr/>
          </p:nvSpPr>
          <p:spPr>
            <a:xfrm>
              <a:off x="369375" y="3417950"/>
              <a:ext cx="47050" cy="47075"/>
            </a:xfrm>
            <a:custGeom>
              <a:avLst/>
              <a:gdLst/>
              <a:ahLst/>
              <a:cxnLst/>
              <a:rect l="l" t="t" r="r" b="b"/>
              <a:pathLst>
                <a:path w="1882" h="1883" extrusionOk="0">
                  <a:moveTo>
                    <a:pt x="941" y="1"/>
                  </a:moveTo>
                  <a:cubicBezTo>
                    <a:pt x="417" y="1"/>
                    <a:pt x="1" y="430"/>
                    <a:pt x="1" y="941"/>
                  </a:cubicBezTo>
                  <a:cubicBezTo>
                    <a:pt x="1" y="1465"/>
                    <a:pt x="417" y="1882"/>
                    <a:pt x="941" y="1882"/>
                  </a:cubicBezTo>
                  <a:cubicBezTo>
                    <a:pt x="1465" y="1882"/>
                    <a:pt x="1882" y="1465"/>
                    <a:pt x="1882" y="941"/>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13"/>
            <p:cNvSpPr/>
            <p:nvPr/>
          </p:nvSpPr>
          <p:spPr>
            <a:xfrm>
              <a:off x="5967100" y="937900"/>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13"/>
            <p:cNvSpPr/>
            <p:nvPr/>
          </p:nvSpPr>
          <p:spPr>
            <a:xfrm>
              <a:off x="530125" y="3417950"/>
              <a:ext cx="47350" cy="47075"/>
            </a:xfrm>
            <a:custGeom>
              <a:avLst/>
              <a:gdLst/>
              <a:ahLst/>
              <a:cxnLst/>
              <a:rect l="l" t="t" r="r" b="b"/>
              <a:pathLst>
                <a:path w="1894" h="1883" extrusionOk="0">
                  <a:moveTo>
                    <a:pt x="953" y="1"/>
                  </a:moveTo>
                  <a:cubicBezTo>
                    <a:pt x="429" y="1"/>
                    <a:pt x="0" y="430"/>
                    <a:pt x="0" y="941"/>
                  </a:cubicBezTo>
                  <a:cubicBezTo>
                    <a:pt x="0" y="1465"/>
                    <a:pt x="429" y="1882"/>
                    <a:pt x="953" y="1882"/>
                  </a:cubicBezTo>
                  <a:cubicBezTo>
                    <a:pt x="1465" y="1882"/>
                    <a:pt x="1893" y="1465"/>
                    <a:pt x="1893" y="941"/>
                  </a:cubicBezTo>
                  <a:cubicBezTo>
                    <a:pt x="1893"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13"/>
            <p:cNvSpPr/>
            <p:nvPr/>
          </p:nvSpPr>
          <p:spPr>
            <a:xfrm>
              <a:off x="6127825" y="937900"/>
              <a:ext cx="47075" cy="47350"/>
            </a:xfrm>
            <a:custGeom>
              <a:avLst/>
              <a:gdLst/>
              <a:ahLst/>
              <a:cxnLst/>
              <a:rect l="l" t="t" r="r" b="b"/>
              <a:pathLst>
                <a:path w="1883" h="1894" extrusionOk="0">
                  <a:moveTo>
                    <a:pt x="942" y="0"/>
                  </a:moveTo>
                  <a:cubicBezTo>
                    <a:pt x="430" y="0"/>
                    <a:pt x="1" y="429"/>
                    <a:pt x="1" y="953"/>
                  </a:cubicBezTo>
                  <a:cubicBezTo>
                    <a:pt x="1" y="1465"/>
                    <a:pt x="430" y="1893"/>
                    <a:pt x="942" y="1893"/>
                  </a:cubicBezTo>
                  <a:cubicBezTo>
                    <a:pt x="1465" y="1893"/>
                    <a:pt x="1882" y="1465"/>
                    <a:pt x="1882" y="953"/>
                  </a:cubicBezTo>
                  <a:cubicBezTo>
                    <a:pt x="1882" y="429"/>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13"/>
            <p:cNvSpPr/>
            <p:nvPr/>
          </p:nvSpPr>
          <p:spPr>
            <a:xfrm>
              <a:off x="691150" y="3417950"/>
              <a:ext cx="47050" cy="47075"/>
            </a:xfrm>
            <a:custGeom>
              <a:avLst/>
              <a:gdLst/>
              <a:ahLst/>
              <a:cxnLst/>
              <a:rect l="l" t="t" r="r" b="b"/>
              <a:pathLst>
                <a:path w="1882" h="1883" extrusionOk="0">
                  <a:moveTo>
                    <a:pt x="941" y="1"/>
                  </a:moveTo>
                  <a:cubicBezTo>
                    <a:pt x="429" y="1"/>
                    <a:pt x="0" y="430"/>
                    <a:pt x="0" y="941"/>
                  </a:cubicBezTo>
                  <a:cubicBezTo>
                    <a:pt x="0" y="1465"/>
                    <a:pt x="429" y="1882"/>
                    <a:pt x="941" y="1882"/>
                  </a:cubicBezTo>
                  <a:cubicBezTo>
                    <a:pt x="1465" y="1882"/>
                    <a:pt x="1882" y="1465"/>
                    <a:pt x="1882" y="941"/>
                  </a:cubicBezTo>
                  <a:cubicBezTo>
                    <a:pt x="1882"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13"/>
            <p:cNvSpPr/>
            <p:nvPr/>
          </p:nvSpPr>
          <p:spPr>
            <a:xfrm>
              <a:off x="6288875" y="937900"/>
              <a:ext cx="47050" cy="47350"/>
            </a:xfrm>
            <a:custGeom>
              <a:avLst/>
              <a:gdLst/>
              <a:ahLst/>
              <a:cxnLst/>
              <a:rect l="l" t="t" r="r" b="b"/>
              <a:pathLst>
                <a:path w="1882" h="1894" extrusionOk="0">
                  <a:moveTo>
                    <a:pt x="941" y="0"/>
                  </a:moveTo>
                  <a:cubicBezTo>
                    <a:pt x="417" y="0"/>
                    <a:pt x="0" y="429"/>
                    <a:pt x="0" y="953"/>
                  </a:cubicBezTo>
                  <a:cubicBezTo>
                    <a:pt x="0" y="1465"/>
                    <a:pt x="417" y="1893"/>
                    <a:pt x="941" y="1893"/>
                  </a:cubicBezTo>
                  <a:cubicBezTo>
                    <a:pt x="1465" y="1893"/>
                    <a:pt x="1881" y="1465"/>
                    <a:pt x="1881" y="953"/>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13"/>
            <p:cNvSpPr/>
            <p:nvPr/>
          </p:nvSpPr>
          <p:spPr>
            <a:xfrm>
              <a:off x="852175" y="3417950"/>
              <a:ext cx="47050" cy="47075"/>
            </a:xfrm>
            <a:custGeom>
              <a:avLst/>
              <a:gdLst/>
              <a:ahLst/>
              <a:cxnLst/>
              <a:rect l="l" t="t" r="r" b="b"/>
              <a:pathLst>
                <a:path w="1882" h="1883" extrusionOk="0">
                  <a:moveTo>
                    <a:pt x="941" y="1"/>
                  </a:moveTo>
                  <a:cubicBezTo>
                    <a:pt x="417" y="1"/>
                    <a:pt x="1" y="430"/>
                    <a:pt x="1" y="941"/>
                  </a:cubicBezTo>
                  <a:cubicBezTo>
                    <a:pt x="1" y="1465"/>
                    <a:pt x="417" y="1882"/>
                    <a:pt x="941" y="1882"/>
                  </a:cubicBezTo>
                  <a:cubicBezTo>
                    <a:pt x="1453" y="1882"/>
                    <a:pt x="1882" y="1465"/>
                    <a:pt x="1882" y="941"/>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13"/>
            <p:cNvSpPr/>
            <p:nvPr/>
          </p:nvSpPr>
          <p:spPr>
            <a:xfrm>
              <a:off x="6449600" y="937900"/>
              <a:ext cx="47350" cy="47350"/>
            </a:xfrm>
            <a:custGeom>
              <a:avLst/>
              <a:gdLst/>
              <a:ahLst/>
              <a:cxnLst/>
              <a:rect l="l" t="t" r="r" b="b"/>
              <a:pathLst>
                <a:path w="1894" h="1894" extrusionOk="0">
                  <a:moveTo>
                    <a:pt x="953" y="0"/>
                  </a:moveTo>
                  <a:cubicBezTo>
                    <a:pt x="429" y="0"/>
                    <a:pt x="1" y="429"/>
                    <a:pt x="1" y="953"/>
                  </a:cubicBezTo>
                  <a:cubicBezTo>
                    <a:pt x="1" y="1465"/>
                    <a:pt x="429" y="1893"/>
                    <a:pt x="953" y="1893"/>
                  </a:cubicBezTo>
                  <a:cubicBezTo>
                    <a:pt x="1465" y="1893"/>
                    <a:pt x="1894" y="1465"/>
                    <a:pt x="1894" y="953"/>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13"/>
            <p:cNvSpPr/>
            <p:nvPr/>
          </p:nvSpPr>
          <p:spPr>
            <a:xfrm>
              <a:off x="369375" y="3579000"/>
              <a:ext cx="47050" cy="47050"/>
            </a:xfrm>
            <a:custGeom>
              <a:avLst/>
              <a:gdLst/>
              <a:ahLst/>
              <a:cxnLst/>
              <a:rect l="l" t="t" r="r" b="b"/>
              <a:pathLst>
                <a:path w="1882" h="1882" extrusionOk="0">
                  <a:moveTo>
                    <a:pt x="941" y="0"/>
                  </a:moveTo>
                  <a:cubicBezTo>
                    <a:pt x="417" y="0"/>
                    <a:pt x="1" y="417"/>
                    <a:pt x="1" y="941"/>
                  </a:cubicBezTo>
                  <a:cubicBezTo>
                    <a:pt x="1" y="1465"/>
                    <a:pt x="417" y="1881"/>
                    <a:pt x="941" y="1881"/>
                  </a:cubicBezTo>
                  <a:cubicBezTo>
                    <a:pt x="1465" y="1881"/>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13"/>
            <p:cNvSpPr/>
            <p:nvPr/>
          </p:nvSpPr>
          <p:spPr>
            <a:xfrm>
              <a:off x="5967100" y="1098925"/>
              <a:ext cx="47050" cy="47050"/>
            </a:xfrm>
            <a:custGeom>
              <a:avLst/>
              <a:gdLst/>
              <a:ahLst/>
              <a:cxnLst/>
              <a:rect l="l" t="t" r="r" b="b"/>
              <a:pathLst>
                <a:path w="1882" h="1882" extrusionOk="0">
                  <a:moveTo>
                    <a:pt x="941" y="1"/>
                  </a:moveTo>
                  <a:cubicBezTo>
                    <a:pt x="417" y="1"/>
                    <a:pt x="1" y="429"/>
                    <a:pt x="1" y="941"/>
                  </a:cubicBezTo>
                  <a:cubicBezTo>
                    <a:pt x="1" y="1465"/>
                    <a:pt x="417" y="1882"/>
                    <a:pt x="941" y="1882"/>
                  </a:cubicBezTo>
                  <a:cubicBezTo>
                    <a:pt x="1453" y="1882"/>
                    <a:pt x="1882" y="1465"/>
                    <a:pt x="1882" y="941"/>
                  </a:cubicBezTo>
                  <a:cubicBezTo>
                    <a:pt x="1882" y="429"/>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13"/>
            <p:cNvSpPr/>
            <p:nvPr/>
          </p:nvSpPr>
          <p:spPr>
            <a:xfrm>
              <a:off x="530125" y="3579000"/>
              <a:ext cx="47350" cy="47050"/>
            </a:xfrm>
            <a:custGeom>
              <a:avLst/>
              <a:gdLst/>
              <a:ahLst/>
              <a:cxnLst/>
              <a:rect l="l" t="t" r="r" b="b"/>
              <a:pathLst>
                <a:path w="1894" h="1882" extrusionOk="0">
                  <a:moveTo>
                    <a:pt x="953" y="0"/>
                  </a:moveTo>
                  <a:cubicBezTo>
                    <a:pt x="429" y="0"/>
                    <a:pt x="0" y="417"/>
                    <a:pt x="0" y="941"/>
                  </a:cubicBezTo>
                  <a:cubicBezTo>
                    <a:pt x="0" y="1465"/>
                    <a:pt x="429" y="1881"/>
                    <a:pt x="953" y="1881"/>
                  </a:cubicBezTo>
                  <a:cubicBezTo>
                    <a:pt x="1465" y="1881"/>
                    <a:pt x="1893" y="1465"/>
                    <a:pt x="1893" y="941"/>
                  </a:cubicBezTo>
                  <a:cubicBezTo>
                    <a:pt x="1893"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13"/>
            <p:cNvSpPr/>
            <p:nvPr/>
          </p:nvSpPr>
          <p:spPr>
            <a:xfrm>
              <a:off x="6127825" y="1098925"/>
              <a:ext cx="47075" cy="47050"/>
            </a:xfrm>
            <a:custGeom>
              <a:avLst/>
              <a:gdLst/>
              <a:ahLst/>
              <a:cxnLst/>
              <a:rect l="l" t="t" r="r" b="b"/>
              <a:pathLst>
                <a:path w="1883" h="1882" extrusionOk="0">
                  <a:moveTo>
                    <a:pt x="942" y="1"/>
                  </a:moveTo>
                  <a:cubicBezTo>
                    <a:pt x="430" y="1"/>
                    <a:pt x="1" y="429"/>
                    <a:pt x="1" y="941"/>
                  </a:cubicBezTo>
                  <a:cubicBezTo>
                    <a:pt x="1" y="1465"/>
                    <a:pt x="430" y="1882"/>
                    <a:pt x="942" y="1882"/>
                  </a:cubicBezTo>
                  <a:cubicBezTo>
                    <a:pt x="1465" y="1882"/>
                    <a:pt x="1882" y="1465"/>
                    <a:pt x="1882" y="941"/>
                  </a:cubicBezTo>
                  <a:cubicBezTo>
                    <a:pt x="1882" y="429"/>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13"/>
            <p:cNvSpPr/>
            <p:nvPr/>
          </p:nvSpPr>
          <p:spPr>
            <a:xfrm>
              <a:off x="691150" y="3579000"/>
              <a:ext cx="47050" cy="47050"/>
            </a:xfrm>
            <a:custGeom>
              <a:avLst/>
              <a:gdLst/>
              <a:ahLst/>
              <a:cxnLst/>
              <a:rect l="l" t="t" r="r" b="b"/>
              <a:pathLst>
                <a:path w="1882" h="1882" extrusionOk="0">
                  <a:moveTo>
                    <a:pt x="941" y="0"/>
                  </a:moveTo>
                  <a:cubicBezTo>
                    <a:pt x="429" y="0"/>
                    <a:pt x="0" y="417"/>
                    <a:pt x="0" y="941"/>
                  </a:cubicBezTo>
                  <a:cubicBezTo>
                    <a:pt x="0" y="1465"/>
                    <a:pt x="429" y="1881"/>
                    <a:pt x="941" y="1881"/>
                  </a:cubicBezTo>
                  <a:cubicBezTo>
                    <a:pt x="1465" y="1881"/>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13"/>
            <p:cNvSpPr/>
            <p:nvPr/>
          </p:nvSpPr>
          <p:spPr>
            <a:xfrm>
              <a:off x="6288875" y="1098925"/>
              <a:ext cx="47050" cy="47050"/>
            </a:xfrm>
            <a:custGeom>
              <a:avLst/>
              <a:gdLst/>
              <a:ahLst/>
              <a:cxnLst/>
              <a:rect l="l" t="t" r="r" b="b"/>
              <a:pathLst>
                <a:path w="1882" h="1882" extrusionOk="0">
                  <a:moveTo>
                    <a:pt x="941" y="1"/>
                  </a:moveTo>
                  <a:cubicBezTo>
                    <a:pt x="417" y="1"/>
                    <a:pt x="0" y="429"/>
                    <a:pt x="0" y="941"/>
                  </a:cubicBezTo>
                  <a:cubicBezTo>
                    <a:pt x="0" y="1465"/>
                    <a:pt x="417" y="1882"/>
                    <a:pt x="941" y="1882"/>
                  </a:cubicBezTo>
                  <a:cubicBezTo>
                    <a:pt x="1465" y="1882"/>
                    <a:pt x="1881" y="1465"/>
                    <a:pt x="1881" y="941"/>
                  </a:cubicBezTo>
                  <a:cubicBezTo>
                    <a:pt x="1881" y="429"/>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13"/>
            <p:cNvSpPr/>
            <p:nvPr/>
          </p:nvSpPr>
          <p:spPr>
            <a:xfrm>
              <a:off x="852175" y="3579000"/>
              <a:ext cx="47050" cy="47050"/>
            </a:xfrm>
            <a:custGeom>
              <a:avLst/>
              <a:gdLst/>
              <a:ahLst/>
              <a:cxnLst/>
              <a:rect l="l" t="t" r="r" b="b"/>
              <a:pathLst>
                <a:path w="1882" h="1882" extrusionOk="0">
                  <a:moveTo>
                    <a:pt x="941" y="0"/>
                  </a:moveTo>
                  <a:cubicBezTo>
                    <a:pt x="417" y="0"/>
                    <a:pt x="1" y="417"/>
                    <a:pt x="1" y="941"/>
                  </a:cubicBezTo>
                  <a:cubicBezTo>
                    <a:pt x="1" y="1465"/>
                    <a:pt x="417" y="1881"/>
                    <a:pt x="941" y="1881"/>
                  </a:cubicBezTo>
                  <a:cubicBezTo>
                    <a:pt x="1453" y="1881"/>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13"/>
            <p:cNvSpPr/>
            <p:nvPr/>
          </p:nvSpPr>
          <p:spPr>
            <a:xfrm>
              <a:off x="6449600" y="1098925"/>
              <a:ext cx="47350" cy="47050"/>
            </a:xfrm>
            <a:custGeom>
              <a:avLst/>
              <a:gdLst/>
              <a:ahLst/>
              <a:cxnLst/>
              <a:rect l="l" t="t" r="r" b="b"/>
              <a:pathLst>
                <a:path w="1894" h="1882" extrusionOk="0">
                  <a:moveTo>
                    <a:pt x="953" y="1"/>
                  </a:moveTo>
                  <a:cubicBezTo>
                    <a:pt x="429" y="1"/>
                    <a:pt x="1" y="429"/>
                    <a:pt x="1" y="941"/>
                  </a:cubicBezTo>
                  <a:cubicBezTo>
                    <a:pt x="1" y="1465"/>
                    <a:pt x="429" y="1882"/>
                    <a:pt x="953" y="1882"/>
                  </a:cubicBezTo>
                  <a:cubicBezTo>
                    <a:pt x="1465" y="1882"/>
                    <a:pt x="1894" y="1465"/>
                    <a:pt x="1894" y="941"/>
                  </a:cubicBezTo>
                  <a:cubicBezTo>
                    <a:pt x="1894" y="429"/>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13"/>
            <p:cNvSpPr/>
            <p:nvPr/>
          </p:nvSpPr>
          <p:spPr>
            <a:xfrm>
              <a:off x="369375" y="3740025"/>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13"/>
            <p:cNvSpPr/>
            <p:nvPr/>
          </p:nvSpPr>
          <p:spPr>
            <a:xfrm>
              <a:off x="5967100" y="1259950"/>
              <a:ext cx="47050" cy="47075"/>
            </a:xfrm>
            <a:custGeom>
              <a:avLst/>
              <a:gdLst/>
              <a:ahLst/>
              <a:cxnLst/>
              <a:rect l="l" t="t" r="r" b="b"/>
              <a:pathLst>
                <a:path w="1882" h="1883" extrusionOk="0">
                  <a:moveTo>
                    <a:pt x="941" y="1"/>
                  </a:moveTo>
                  <a:cubicBezTo>
                    <a:pt x="417" y="1"/>
                    <a:pt x="1" y="418"/>
                    <a:pt x="1" y="941"/>
                  </a:cubicBezTo>
                  <a:cubicBezTo>
                    <a:pt x="1" y="1465"/>
                    <a:pt x="417" y="1882"/>
                    <a:pt x="941" y="1882"/>
                  </a:cubicBezTo>
                  <a:cubicBezTo>
                    <a:pt x="1453" y="1882"/>
                    <a:pt x="1882" y="1465"/>
                    <a:pt x="1882" y="941"/>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13"/>
            <p:cNvSpPr/>
            <p:nvPr/>
          </p:nvSpPr>
          <p:spPr>
            <a:xfrm>
              <a:off x="530125" y="3740025"/>
              <a:ext cx="47350" cy="47050"/>
            </a:xfrm>
            <a:custGeom>
              <a:avLst/>
              <a:gdLst/>
              <a:ahLst/>
              <a:cxnLst/>
              <a:rect l="l" t="t" r="r" b="b"/>
              <a:pathLst>
                <a:path w="1894" h="1882" extrusionOk="0">
                  <a:moveTo>
                    <a:pt x="953" y="0"/>
                  </a:moveTo>
                  <a:cubicBezTo>
                    <a:pt x="429" y="0"/>
                    <a:pt x="0" y="417"/>
                    <a:pt x="0" y="941"/>
                  </a:cubicBezTo>
                  <a:cubicBezTo>
                    <a:pt x="0" y="1465"/>
                    <a:pt x="429" y="1882"/>
                    <a:pt x="953" y="1882"/>
                  </a:cubicBezTo>
                  <a:cubicBezTo>
                    <a:pt x="1465" y="1882"/>
                    <a:pt x="1893" y="1465"/>
                    <a:pt x="1893" y="941"/>
                  </a:cubicBezTo>
                  <a:cubicBezTo>
                    <a:pt x="1893"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13"/>
            <p:cNvSpPr/>
            <p:nvPr/>
          </p:nvSpPr>
          <p:spPr>
            <a:xfrm>
              <a:off x="6127825" y="1259950"/>
              <a:ext cx="47075" cy="47075"/>
            </a:xfrm>
            <a:custGeom>
              <a:avLst/>
              <a:gdLst/>
              <a:ahLst/>
              <a:cxnLst/>
              <a:rect l="l" t="t" r="r" b="b"/>
              <a:pathLst>
                <a:path w="1883" h="1883" extrusionOk="0">
                  <a:moveTo>
                    <a:pt x="942" y="1"/>
                  </a:moveTo>
                  <a:cubicBezTo>
                    <a:pt x="430" y="1"/>
                    <a:pt x="1" y="418"/>
                    <a:pt x="1" y="941"/>
                  </a:cubicBezTo>
                  <a:cubicBezTo>
                    <a:pt x="1" y="1465"/>
                    <a:pt x="430" y="1882"/>
                    <a:pt x="942" y="1882"/>
                  </a:cubicBezTo>
                  <a:cubicBezTo>
                    <a:pt x="1465" y="1882"/>
                    <a:pt x="1882" y="1465"/>
                    <a:pt x="1882" y="941"/>
                  </a:cubicBezTo>
                  <a:cubicBezTo>
                    <a:pt x="1882" y="418"/>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13"/>
            <p:cNvSpPr/>
            <p:nvPr/>
          </p:nvSpPr>
          <p:spPr>
            <a:xfrm>
              <a:off x="691150" y="3740025"/>
              <a:ext cx="47050" cy="47050"/>
            </a:xfrm>
            <a:custGeom>
              <a:avLst/>
              <a:gdLst/>
              <a:ahLst/>
              <a:cxnLst/>
              <a:rect l="l" t="t" r="r" b="b"/>
              <a:pathLst>
                <a:path w="1882" h="1882" extrusionOk="0">
                  <a:moveTo>
                    <a:pt x="941" y="0"/>
                  </a:moveTo>
                  <a:cubicBezTo>
                    <a:pt x="429" y="0"/>
                    <a:pt x="0" y="417"/>
                    <a:pt x="0" y="941"/>
                  </a:cubicBezTo>
                  <a:cubicBezTo>
                    <a:pt x="0" y="1465"/>
                    <a:pt x="429" y="1882"/>
                    <a:pt x="941" y="1882"/>
                  </a:cubicBezTo>
                  <a:cubicBezTo>
                    <a:pt x="1465" y="1882"/>
                    <a:pt x="1882" y="1465"/>
                    <a:pt x="1882" y="941"/>
                  </a:cubicBezTo>
                  <a:cubicBezTo>
                    <a:pt x="1882"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13"/>
            <p:cNvSpPr/>
            <p:nvPr/>
          </p:nvSpPr>
          <p:spPr>
            <a:xfrm>
              <a:off x="6288875" y="1259950"/>
              <a:ext cx="47050" cy="47075"/>
            </a:xfrm>
            <a:custGeom>
              <a:avLst/>
              <a:gdLst/>
              <a:ahLst/>
              <a:cxnLst/>
              <a:rect l="l" t="t" r="r" b="b"/>
              <a:pathLst>
                <a:path w="1882" h="1883" extrusionOk="0">
                  <a:moveTo>
                    <a:pt x="941" y="1"/>
                  </a:moveTo>
                  <a:cubicBezTo>
                    <a:pt x="417" y="1"/>
                    <a:pt x="0" y="418"/>
                    <a:pt x="0" y="941"/>
                  </a:cubicBezTo>
                  <a:cubicBezTo>
                    <a:pt x="0" y="1465"/>
                    <a:pt x="417" y="1882"/>
                    <a:pt x="941" y="1882"/>
                  </a:cubicBezTo>
                  <a:cubicBezTo>
                    <a:pt x="1465" y="1882"/>
                    <a:pt x="1881" y="1465"/>
                    <a:pt x="1881" y="941"/>
                  </a:cubicBezTo>
                  <a:cubicBezTo>
                    <a:pt x="1881"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13"/>
            <p:cNvSpPr/>
            <p:nvPr/>
          </p:nvSpPr>
          <p:spPr>
            <a:xfrm>
              <a:off x="852175" y="3740025"/>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13"/>
            <p:cNvSpPr/>
            <p:nvPr/>
          </p:nvSpPr>
          <p:spPr>
            <a:xfrm>
              <a:off x="6449600" y="1259950"/>
              <a:ext cx="47350" cy="47075"/>
            </a:xfrm>
            <a:custGeom>
              <a:avLst/>
              <a:gdLst/>
              <a:ahLst/>
              <a:cxnLst/>
              <a:rect l="l" t="t" r="r" b="b"/>
              <a:pathLst>
                <a:path w="1894" h="1883" extrusionOk="0">
                  <a:moveTo>
                    <a:pt x="953" y="1"/>
                  </a:moveTo>
                  <a:cubicBezTo>
                    <a:pt x="429" y="1"/>
                    <a:pt x="1" y="418"/>
                    <a:pt x="1" y="941"/>
                  </a:cubicBezTo>
                  <a:cubicBezTo>
                    <a:pt x="1" y="1465"/>
                    <a:pt x="429" y="1882"/>
                    <a:pt x="953" y="1882"/>
                  </a:cubicBezTo>
                  <a:cubicBezTo>
                    <a:pt x="1465" y="1882"/>
                    <a:pt x="1894" y="1465"/>
                    <a:pt x="1894" y="941"/>
                  </a:cubicBezTo>
                  <a:cubicBezTo>
                    <a:pt x="1894"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13"/>
            <p:cNvSpPr/>
            <p:nvPr/>
          </p:nvSpPr>
          <p:spPr>
            <a:xfrm>
              <a:off x="369375" y="39010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13"/>
            <p:cNvSpPr/>
            <p:nvPr/>
          </p:nvSpPr>
          <p:spPr>
            <a:xfrm>
              <a:off x="5967100" y="1421000"/>
              <a:ext cx="47050" cy="47050"/>
            </a:xfrm>
            <a:custGeom>
              <a:avLst/>
              <a:gdLst/>
              <a:ahLst/>
              <a:cxnLst/>
              <a:rect l="l" t="t" r="r" b="b"/>
              <a:pathLst>
                <a:path w="1882" h="1882" extrusionOk="0">
                  <a:moveTo>
                    <a:pt x="941" y="0"/>
                  </a:moveTo>
                  <a:cubicBezTo>
                    <a:pt x="417" y="0"/>
                    <a:pt x="1" y="417"/>
                    <a:pt x="1" y="941"/>
                  </a:cubicBezTo>
                  <a:cubicBezTo>
                    <a:pt x="1" y="1453"/>
                    <a:pt x="417" y="1881"/>
                    <a:pt x="941" y="1881"/>
                  </a:cubicBezTo>
                  <a:cubicBezTo>
                    <a:pt x="1453" y="1881"/>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13"/>
            <p:cNvSpPr/>
            <p:nvPr/>
          </p:nvSpPr>
          <p:spPr>
            <a:xfrm>
              <a:off x="530125" y="3901050"/>
              <a:ext cx="47350" cy="47050"/>
            </a:xfrm>
            <a:custGeom>
              <a:avLst/>
              <a:gdLst/>
              <a:ahLst/>
              <a:cxnLst/>
              <a:rect l="l" t="t" r="r" b="b"/>
              <a:pathLst>
                <a:path w="1894" h="1882" extrusionOk="0">
                  <a:moveTo>
                    <a:pt x="953" y="1"/>
                  </a:moveTo>
                  <a:cubicBezTo>
                    <a:pt x="429" y="1"/>
                    <a:pt x="0" y="417"/>
                    <a:pt x="0" y="941"/>
                  </a:cubicBezTo>
                  <a:cubicBezTo>
                    <a:pt x="0" y="1453"/>
                    <a:pt x="429" y="1882"/>
                    <a:pt x="953" y="1882"/>
                  </a:cubicBezTo>
                  <a:cubicBezTo>
                    <a:pt x="1465" y="1882"/>
                    <a:pt x="1893" y="1453"/>
                    <a:pt x="1893" y="941"/>
                  </a:cubicBezTo>
                  <a:cubicBezTo>
                    <a:pt x="1893"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13"/>
            <p:cNvSpPr/>
            <p:nvPr/>
          </p:nvSpPr>
          <p:spPr>
            <a:xfrm>
              <a:off x="6127825" y="1421000"/>
              <a:ext cx="47075" cy="47050"/>
            </a:xfrm>
            <a:custGeom>
              <a:avLst/>
              <a:gdLst/>
              <a:ahLst/>
              <a:cxnLst/>
              <a:rect l="l" t="t" r="r" b="b"/>
              <a:pathLst>
                <a:path w="1883" h="1882" extrusionOk="0">
                  <a:moveTo>
                    <a:pt x="942" y="0"/>
                  </a:moveTo>
                  <a:cubicBezTo>
                    <a:pt x="430" y="0"/>
                    <a:pt x="1" y="417"/>
                    <a:pt x="1" y="941"/>
                  </a:cubicBezTo>
                  <a:cubicBezTo>
                    <a:pt x="1" y="1453"/>
                    <a:pt x="430" y="1881"/>
                    <a:pt x="942" y="1881"/>
                  </a:cubicBezTo>
                  <a:cubicBezTo>
                    <a:pt x="1465" y="1881"/>
                    <a:pt x="1882" y="1453"/>
                    <a:pt x="1882" y="941"/>
                  </a:cubicBezTo>
                  <a:cubicBezTo>
                    <a:pt x="1882" y="417"/>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13"/>
            <p:cNvSpPr/>
            <p:nvPr/>
          </p:nvSpPr>
          <p:spPr>
            <a:xfrm>
              <a:off x="691150" y="3901050"/>
              <a:ext cx="47050" cy="47050"/>
            </a:xfrm>
            <a:custGeom>
              <a:avLst/>
              <a:gdLst/>
              <a:ahLst/>
              <a:cxnLst/>
              <a:rect l="l" t="t" r="r" b="b"/>
              <a:pathLst>
                <a:path w="1882" h="1882" extrusionOk="0">
                  <a:moveTo>
                    <a:pt x="941" y="1"/>
                  </a:moveTo>
                  <a:cubicBezTo>
                    <a:pt x="429" y="1"/>
                    <a:pt x="0" y="417"/>
                    <a:pt x="0" y="941"/>
                  </a:cubicBezTo>
                  <a:cubicBezTo>
                    <a:pt x="0" y="1453"/>
                    <a:pt x="429" y="1882"/>
                    <a:pt x="941" y="1882"/>
                  </a:cubicBezTo>
                  <a:cubicBezTo>
                    <a:pt x="1465" y="1882"/>
                    <a:pt x="1882" y="1453"/>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13"/>
            <p:cNvSpPr/>
            <p:nvPr/>
          </p:nvSpPr>
          <p:spPr>
            <a:xfrm>
              <a:off x="6288875" y="1421000"/>
              <a:ext cx="47050" cy="47050"/>
            </a:xfrm>
            <a:custGeom>
              <a:avLst/>
              <a:gdLst/>
              <a:ahLst/>
              <a:cxnLst/>
              <a:rect l="l" t="t" r="r" b="b"/>
              <a:pathLst>
                <a:path w="1882" h="1882" extrusionOk="0">
                  <a:moveTo>
                    <a:pt x="941" y="0"/>
                  </a:moveTo>
                  <a:cubicBezTo>
                    <a:pt x="417" y="0"/>
                    <a:pt x="0" y="417"/>
                    <a:pt x="0" y="941"/>
                  </a:cubicBezTo>
                  <a:cubicBezTo>
                    <a:pt x="0" y="1453"/>
                    <a:pt x="417" y="1881"/>
                    <a:pt x="941" y="1881"/>
                  </a:cubicBezTo>
                  <a:cubicBezTo>
                    <a:pt x="1465" y="1881"/>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13"/>
            <p:cNvSpPr/>
            <p:nvPr/>
          </p:nvSpPr>
          <p:spPr>
            <a:xfrm>
              <a:off x="852175" y="39010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13"/>
            <p:cNvSpPr/>
            <p:nvPr/>
          </p:nvSpPr>
          <p:spPr>
            <a:xfrm>
              <a:off x="6449600" y="1421000"/>
              <a:ext cx="47350" cy="47050"/>
            </a:xfrm>
            <a:custGeom>
              <a:avLst/>
              <a:gdLst/>
              <a:ahLst/>
              <a:cxnLst/>
              <a:rect l="l" t="t" r="r" b="b"/>
              <a:pathLst>
                <a:path w="1894" h="1882" extrusionOk="0">
                  <a:moveTo>
                    <a:pt x="953" y="0"/>
                  </a:moveTo>
                  <a:cubicBezTo>
                    <a:pt x="429" y="0"/>
                    <a:pt x="1" y="417"/>
                    <a:pt x="1" y="941"/>
                  </a:cubicBezTo>
                  <a:cubicBezTo>
                    <a:pt x="1" y="1453"/>
                    <a:pt x="429" y="1881"/>
                    <a:pt x="953" y="1881"/>
                  </a:cubicBezTo>
                  <a:cubicBezTo>
                    <a:pt x="1465" y="1881"/>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13"/>
            <p:cNvSpPr/>
            <p:nvPr/>
          </p:nvSpPr>
          <p:spPr>
            <a:xfrm>
              <a:off x="369375" y="4061800"/>
              <a:ext cx="47050" cy="47350"/>
            </a:xfrm>
            <a:custGeom>
              <a:avLst/>
              <a:gdLst/>
              <a:ahLst/>
              <a:cxnLst/>
              <a:rect l="l" t="t" r="r" b="b"/>
              <a:pathLst>
                <a:path w="1882" h="1894" extrusionOk="0">
                  <a:moveTo>
                    <a:pt x="941" y="0"/>
                  </a:moveTo>
                  <a:cubicBezTo>
                    <a:pt x="417" y="0"/>
                    <a:pt x="1" y="429"/>
                    <a:pt x="1" y="941"/>
                  </a:cubicBezTo>
                  <a:cubicBezTo>
                    <a:pt x="1" y="1464"/>
                    <a:pt x="417" y="1893"/>
                    <a:pt x="941" y="1893"/>
                  </a:cubicBezTo>
                  <a:cubicBezTo>
                    <a:pt x="1465" y="1893"/>
                    <a:pt x="1882" y="1464"/>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13"/>
            <p:cNvSpPr/>
            <p:nvPr/>
          </p:nvSpPr>
          <p:spPr>
            <a:xfrm>
              <a:off x="5967100" y="1582025"/>
              <a:ext cx="47050" cy="47050"/>
            </a:xfrm>
            <a:custGeom>
              <a:avLst/>
              <a:gdLst/>
              <a:ahLst/>
              <a:cxnLst/>
              <a:rect l="l" t="t" r="r" b="b"/>
              <a:pathLst>
                <a:path w="1882" h="1882" extrusionOk="0">
                  <a:moveTo>
                    <a:pt x="941" y="0"/>
                  </a:moveTo>
                  <a:cubicBezTo>
                    <a:pt x="417" y="0"/>
                    <a:pt x="1" y="417"/>
                    <a:pt x="1" y="941"/>
                  </a:cubicBezTo>
                  <a:cubicBezTo>
                    <a:pt x="1" y="1453"/>
                    <a:pt x="417" y="1882"/>
                    <a:pt x="941" y="1882"/>
                  </a:cubicBezTo>
                  <a:cubicBezTo>
                    <a:pt x="1453" y="1882"/>
                    <a:pt x="1882" y="1453"/>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13"/>
            <p:cNvSpPr/>
            <p:nvPr/>
          </p:nvSpPr>
          <p:spPr>
            <a:xfrm>
              <a:off x="530125" y="4061800"/>
              <a:ext cx="47350" cy="47350"/>
            </a:xfrm>
            <a:custGeom>
              <a:avLst/>
              <a:gdLst/>
              <a:ahLst/>
              <a:cxnLst/>
              <a:rect l="l" t="t" r="r" b="b"/>
              <a:pathLst>
                <a:path w="1894" h="1894" extrusionOk="0">
                  <a:moveTo>
                    <a:pt x="953" y="0"/>
                  </a:moveTo>
                  <a:cubicBezTo>
                    <a:pt x="429" y="0"/>
                    <a:pt x="0" y="429"/>
                    <a:pt x="0" y="941"/>
                  </a:cubicBezTo>
                  <a:cubicBezTo>
                    <a:pt x="0" y="1464"/>
                    <a:pt x="429" y="1893"/>
                    <a:pt x="953" y="1893"/>
                  </a:cubicBezTo>
                  <a:cubicBezTo>
                    <a:pt x="1465" y="1893"/>
                    <a:pt x="1893" y="1464"/>
                    <a:pt x="1893" y="941"/>
                  </a:cubicBezTo>
                  <a:cubicBezTo>
                    <a:pt x="1893"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13"/>
            <p:cNvSpPr/>
            <p:nvPr/>
          </p:nvSpPr>
          <p:spPr>
            <a:xfrm>
              <a:off x="6127825" y="1582025"/>
              <a:ext cx="47075" cy="47050"/>
            </a:xfrm>
            <a:custGeom>
              <a:avLst/>
              <a:gdLst/>
              <a:ahLst/>
              <a:cxnLst/>
              <a:rect l="l" t="t" r="r" b="b"/>
              <a:pathLst>
                <a:path w="1883" h="1882" extrusionOk="0">
                  <a:moveTo>
                    <a:pt x="942" y="0"/>
                  </a:moveTo>
                  <a:cubicBezTo>
                    <a:pt x="430" y="0"/>
                    <a:pt x="1" y="417"/>
                    <a:pt x="1" y="941"/>
                  </a:cubicBezTo>
                  <a:cubicBezTo>
                    <a:pt x="1" y="1453"/>
                    <a:pt x="430" y="1882"/>
                    <a:pt x="942" y="1882"/>
                  </a:cubicBezTo>
                  <a:cubicBezTo>
                    <a:pt x="1465" y="1882"/>
                    <a:pt x="1882" y="1453"/>
                    <a:pt x="1882" y="941"/>
                  </a:cubicBezTo>
                  <a:cubicBezTo>
                    <a:pt x="1882" y="417"/>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13"/>
            <p:cNvSpPr/>
            <p:nvPr/>
          </p:nvSpPr>
          <p:spPr>
            <a:xfrm>
              <a:off x="691150" y="4061800"/>
              <a:ext cx="47050" cy="47350"/>
            </a:xfrm>
            <a:custGeom>
              <a:avLst/>
              <a:gdLst/>
              <a:ahLst/>
              <a:cxnLst/>
              <a:rect l="l" t="t" r="r" b="b"/>
              <a:pathLst>
                <a:path w="1882" h="1894" extrusionOk="0">
                  <a:moveTo>
                    <a:pt x="941" y="0"/>
                  </a:moveTo>
                  <a:cubicBezTo>
                    <a:pt x="429" y="0"/>
                    <a:pt x="0" y="429"/>
                    <a:pt x="0" y="941"/>
                  </a:cubicBezTo>
                  <a:cubicBezTo>
                    <a:pt x="0" y="1464"/>
                    <a:pt x="429" y="1893"/>
                    <a:pt x="941" y="1893"/>
                  </a:cubicBezTo>
                  <a:cubicBezTo>
                    <a:pt x="1465" y="1893"/>
                    <a:pt x="1882" y="1464"/>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13"/>
            <p:cNvSpPr/>
            <p:nvPr/>
          </p:nvSpPr>
          <p:spPr>
            <a:xfrm>
              <a:off x="6288875" y="1582025"/>
              <a:ext cx="47050" cy="47050"/>
            </a:xfrm>
            <a:custGeom>
              <a:avLst/>
              <a:gdLst/>
              <a:ahLst/>
              <a:cxnLst/>
              <a:rect l="l" t="t" r="r" b="b"/>
              <a:pathLst>
                <a:path w="1882" h="1882" extrusionOk="0">
                  <a:moveTo>
                    <a:pt x="941" y="0"/>
                  </a:moveTo>
                  <a:cubicBezTo>
                    <a:pt x="417" y="0"/>
                    <a:pt x="0" y="417"/>
                    <a:pt x="0" y="941"/>
                  </a:cubicBezTo>
                  <a:cubicBezTo>
                    <a:pt x="0" y="1453"/>
                    <a:pt x="417" y="1882"/>
                    <a:pt x="941" y="1882"/>
                  </a:cubicBezTo>
                  <a:cubicBezTo>
                    <a:pt x="1465" y="1882"/>
                    <a:pt x="1881" y="1453"/>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13"/>
            <p:cNvSpPr/>
            <p:nvPr/>
          </p:nvSpPr>
          <p:spPr>
            <a:xfrm>
              <a:off x="852175" y="4061800"/>
              <a:ext cx="47050" cy="47350"/>
            </a:xfrm>
            <a:custGeom>
              <a:avLst/>
              <a:gdLst/>
              <a:ahLst/>
              <a:cxnLst/>
              <a:rect l="l" t="t" r="r" b="b"/>
              <a:pathLst>
                <a:path w="1882" h="1894" extrusionOk="0">
                  <a:moveTo>
                    <a:pt x="941" y="0"/>
                  </a:moveTo>
                  <a:cubicBezTo>
                    <a:pt x="417" y="0"/>
                    <a:pt x="1" y="429"/>
                    <a:pt x="1" y="941"/>
                  </a:cubicBezTo>
                  <a:cubicBezTo>
                    <a:pt x="1" y="1464"/>
                    <a:pt x="417" y="1893"/>
                    <a:pt x="941" y="1893"/>
                  </a:cubicBezTo>
                  <a:cubicBezTo>
                    <a:pt x="1453" y="1893"/>
                    <a:pt x="1882" y="1464"/>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13"/>
            <p:cNvSpPr/>
            <p:nvPr/>
          </p:nvSpPr>
          <p:spPr>
            <a:xfrm>
              <a:off x="6449600" y="1582025"/>
              <a:ext cx="47350" cy="47050"/>
            </a:xfrm>
            <a:custGeom>
              <a:avLst/>
              <a:gdLst/>
              <a:ahLst/>
              <a:cxnLst/>
              <a:rect l="l" t="t" r="r" b="b"/>
              <a:pathLst>
                <a:path w="1894" h="1882" extrusionOk="0">
                  <a:moveTo>
                    <a:pt x="953" y="0"/>
                  </a:moveTo>
                  <a:cubicBezTo>
                    <a:pt x="429" y="0"/>
                    <a:pt x="1" y="417"/>
                    <a:pt x="1" y="941"/>
                  </a:cubicBezTo>
                  <a:cubicBezTo>
                    <a:pt x="1" y="1453"/>
                    <a:pt x="429" y="1882"/>
                    <a:pt x="953" y="1882"/>
                  </a:cubicBezTo>
                  <a:cubicBezTo>
                    <a:pt x="1465" y="1882"/>
                    <a:pt x="1894" y="1453"/>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13"/>
            <p:cNvSpPr/>
            <p:nvPr/>
          </p:nvSpPr>
          <p:spPr>
            <a:xfrm>
              <a:off x="369375" y="4223125"/>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13"/>
            <p:cNvSpPr/>
            <p:nvPr/>
          </p:nvSpPr>
          <p:spPr>
            <a:xfrm>
              <a:off x="5967100" y="1743350"/>
              <a:ext cx="47050" cy="47050"/>
            </a:xfrm>
            <a:custGeom>
              <a:avLst/>
              <a:gdLst/>
              <a:ahLst/>
              <a:cxnLst/>
              <a:rect l="l" t="t" r="r" b="b"/>
              <a:pathLst>
                <a:path w="1882" h="1882" extrusionOk="0">
                  <a:moveTo>
                    <a:pt x="941" y="1"/>
                  </a:moveTo>
                  <a:cubicBezTo>
                    <a:pt x="417" y="1"/>
                    <a:pt x="1" y="417"/>
                    <a:pt x="1" y="941"/>
                  </a:cubicBezTo>
                  <a:cubicBezTo>
                    <a:pt x="1" y="1453"/>
                    <a:pt x="417" y="1882"/>
                    <a:pt x="941" y="1882"/>
                  </a:cubicBezTo>
                  <a:cubicBezTo>
                    <a:pt x="1453" y="1882"/>
                    <a:pt x="1882" y="1453"/>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13"/>
            <p:cNvSpPr/>
            <p:nvPr/>
          </p:nvSpPr>
          <p:spPr>
            <a:xfrm>
              <a:off x="530125" y="4223125"/>
              <a:ext cx="47350" cy="47350"/>
            </a:xfrm>
            <a:custGeom>
              <a:avLst/>
              <a:gdLst/>
              <a:ahLst/>
              <a:cxnLst/>
              <a:rect l="l" t="t" r="r" b="b"/>
              <a:pathLst>
                <a:path w="1894" h="1894" extrusionOk="0">
                  <a:moveTo>
                    <a:pt x="953" y="0"/>
                  </a:moveTo>
                  <a:cubicBezTo>
                    <a:pt x="429" y="0"/>
                    <a:pt x="0" y="429"/>
                    <a:pt x="0" y="953"/>
                  </a:cubicBezTo>
                  <a:cubicBezTo>
                    <a:pt x="0" y="1465"/>
                    <a:pt x="429" y="1893"/>
                    <a:pt x="953" y="1893"/>
                  </a:cubicBezTo>
                  <a:cubicBezTo>
                    <a:pt x="1465" y="1893"/>
                    <a:pt x="1893" y="1465"/>
                    <a:pt x="1893" y="953"/>
                  </a:cubicBezTo>
                  <a:cubicBezTo>
                    <a:pt x="1893"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13"/>
            <p:cNvSpPr/>
            <p:nvPr/>
          </p:nvSpPr>
          <p:spPr>
            <a:xfrm>
              <a:off x="6127825" y="1743350"/>
              <a:ext cx="47075" cy="47050"/>
            </a:xfrm>
            <a:custGeom>
              <a:avLst/>
              <a:gdLst/>
              <a:ahLst/>
              <a:cxnLst/>
              <a:rect l="l" t="t" r="r" b="b"/>
              <a:pathLst>
                <a:path w="1883" h="1882" extrusionOk="0">
                  <a:moveTo>
                    <a:pt x="942" y="1"/>
                  </a:moveTo>
                  <a:cubicBezTo>
                    <a:pt x="430" y="1"/>
                    <a:pt x="1" y="417"/>
                    <a:pt x="1" y="941"/>
                  </a:cubicBezTo>
                  <a:cubicBezTo>
                    <a:pt x="1" y="1453"/>
                    <a:pt x="430" y="1882"/>
                    <a:pt x="942" y="1882"/>
                  </a:cubicBezTo>
                  <a:cubicBezTo>
                    <a:pt x="1465" y="1882"/>
                    <a:pt x="1882" y="1453"/>
                    <a:pt x="1882" y="941"/>
                  </a:cubicBezTo>
                  <a:cubicBezTo>
                    <a:pt x="1882" y="417"/>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13"/>
            <p:cNvSpPr/>
            <p:nvPr/>
          </p:nvSpPr>
          <p:spPr>
            <a:xfrm>
              <a:off x="691150" y="4223125"/>
              <a:ext cx="47050" cy="47350"/>
            </a:xfrm>
            <a:custGeom>
              <a:avLst/>
              <a:gdLst/>
              <a:ahLst/>
              <a:cxnLst/>
              <a:rect l="l" t="t" r="r" b="b"/>
              <a:pathLst>
                <a:path w="1882" h="1894" extrusionOk="0">
                  <a:moveTo>
                    <a:pt x="941" y="0"/>
                  </a:moveTo>
                  <a:cubicBezTo>
                    <a:pt x="429" y="0"/>
                    <a:pt x="0" y="429"/>
                    <a:pt x="0" y="953"/>
                  </a:cubicBezTo>
                  <a:cubicBezTo>
                    <a:pt x="0" y="1465"/>
                    <a:pt x="429" y="1893"/>
                    <a:pt x="941" y="1893"/>
                  </a:cubicBezTo>
                  <a:cubicBezTo>
                    <a:pt x="1465" y="1893"/>
                    <a:pt x="1882" y="1465"/>
                    <a:pt x="1882" y="953"/>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13"/>
            <p:cNvSpPr/>
            <p:nvPr/>
          </p:nvSpPr>
          <p:spPr>
            <a:xfrm>
              <a:off x="6288875" y="1743350"/>
              <a:ext cx="47050" cy="47050"/>
            </a:xfrm>
            <a:custGeom>
              <a:avLst/>
              <a:gdLst/>
              <a:ahLst/>
              <a:cxnLst/>
              <a:rect l="l" t="t" r="r" b="b"/>
              <a:pathLst>
                <a:path w="1882" h="1882" extrusionOk="0">
                  <a:moveTo>
                    <a:pt x="941" y="1"/>
                  </a:moveTo>
                  <a:cubicBezTo>
                    <a:pt x="417" y="1"/>
                    <a:pt x="0" y="417"/>
                    <a:pt x="0" y="941"/>
                  </a:cubicBezTo>
                  <a:cubicBezTo>
                    <a:pt x="0" y="1453"/>
                    <a:pt x="417" y="1882"/>
                    <a:pt x="941" y="1882"/>
                  </a:cubicBezTo>
                  <a:cubicBezTo>
                    <a:pt x="1465" y="1882"/>
                    <a:pt x="1881" y="1453"/>
                    <a:pt x="1881" y="941"/>
                  </a:cubicBezTo>
                  <a:cubicBezTo>
                    <a:pt x="1881"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13"/>
            <p:cNvSpPr/>
            <p:nvPr/>
          </p:nvSpPr>
          <p:spPr>
            <a:xfrm>
              <a:off x="852175" y="4223125"/>
              <a:ext cx="47050" cy="47350"/>
            </a:xfrm>
            <a:custGeom>
              <a:avLst/>
              <a:gdLst/>
              <a:ahLst/>
              <a:cxnLst/>
              <a:rect l="l" t="t" r="r" b="b"/>
              <a:pathLst>
                <a:path w="1882" h="1894" extrusionOk="0">
                  <a:moveTo>
                    <a:pt x="941" y="0"/>
                  </a:moveTo>
                  <a:cubicBezTo>
                    <a:pt x="417" y="0"/>
                    <a:pt x="1" y="429"/>
                    <a:pt x="1" y="953"/>
                  </a:cubicBezTo>
                  <a:cubicBezTo>
                    <a:pt x="1" y="1465"/>
                    <a:pt x="417" y="1893"/>
                    <a:pt x="941" y="1893"/>
                  </a:cubicBezTo>
                  <a:cubicBezTo>
                    <a:pt x="1453" y="1893"/>
                    <a:pt x="1882" y="1465"/>
                    <a:pt x="1882" y="953"/>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13"/>
            <p:cNvSpPr/>
            <p:nvPr/>
          </p:nvSpPr>
          <p:spPr>
            <a:xfrm>
              <a:off x="6449600" y="1743350"/>
              <a:ext cx="47350" cy="47050"/>
            </a:xfrm>
            <a:custGeom>
              <a:avLst/>
              <a:gdLst/>
              <a:ahLst/>
              <a:cxnLst/>
              <a:rect l="l" t="t" r="r" b="b"/>
              <a:pathLst>
                <a:path w="1894" h="1882" extrusionOk="0">
                  <a:moveTo>
                    <a:pt x="953" y="1"/>
                  </a:moveTo>
                  <a:cubicBezTo>
                    <a:pt x="429" y="1"/>
                    <a:pt x="1" y="417"/>
                    <a:pt x="1" y="941"/>
                  </a:cubicBezTo>
                  <a:cubicBezTo>
                    <a:pt x="1" y="1453"/>
                    <a:pt x="429" y="1882"/>
                    <a:pt x="953" y="1882"/>
                  </a:cubicBezTo>
                  <a:cubicBezTo>
                    <a:pt x="1465" y="1882"/>
                    <a:pt x="1894" y="1453"/>
                    <a:pt x="1894" y="941"/>
                  </a:cubicBezTo>
                  <a:cubicBezTo>
                    <a:pt x="1894"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13"/>
            <p:cNvSpPr/>
            <p:nvPr/>
          </p:nvSpPr>
          <p:spPr>
            <a:xfrm>
              <a:off x="369375" y="4384150"/>
              <a:ext cx="47050" cy="47050"/>
            </a:xfrm>
            <a:custGeom>
              <a:avLst/>
              <a:gdLst/>
              <a:ahLst/>
              <a:cxnLst/>
              <a:rect l="l" t="t" r="r" b="b"/>
              <a:pathLst>
                <a:path w="1882" h="1882" extrusionOk="0">
                  <a:moveTo>
                    <a:pt x="941" y="0"/>
                  </a:moveTo>
                  <a:cubicBezTo>
                    <a:pt x="417" y="0"/>
                    <a:pt x="1" y="429"/>
                    <a:pt x="1" y="941"/>
                  </a:cubicBezTo>
                  <a:cubicBezTo>
                    <a:pt x="1" y="1465"/>
                    <a:pt x="417" y="1882"/>
                    <a:pt x="941" y="1882"/>
                  </a:cubicBezTo>
                  <a:cubicBezTo>
                    <a:pt x="1465" y="1882"/>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13"/>
            <p:cNvSpPr/>
            <p:nvPr/>
          </p:nvSpPr>
          <p:spPr>
            <a:xfrm>
              <a:off x="5967100" y="1904075"/>
              <a:ext cx="47050" cy="47375"/>
            </a:xfrm>
            <a:custGeom>
              <a:avLst/>
              <a:gdLst/>
              <a:ahLst/>
              <a:cxnLst/>
              <a:rect l="l" t="t" r="r" b="b"/>
              <a:pathLst>
                <a:path w="1882" h="1895" extrusionOk="0">
                  <a:moveTo>
                    <a:pt x="941" y="1"/>
                  </a:moveTo>
                  <a:cubicBezTo>
                    <a:pt x="417" y="1"/>
                    <a:pt x="1" y="430"/>
                    <a:pt x="1" y="953"/>
                  </a:cubicBezTo>
                  <a:cubicBezTo>
                    <a:pt x="1" y="1465"/>
                    <a:pt x="417" y="1894"/>
                    <a:pt x="941" y="1894"/>
                  </a:cubicBezTo>
                  <a:cubicBezTo>
                    <a:pt x="1453" y="1894"/>
                    <a:pt x="1882" y="1465"/>
                    <a:pt x="1882" y="953"/>
                  </a:cubicBezTo>
                  <a:cubicBezTo>
                    <a:pt x="1882" y="430"/>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13"/>
            <p:cNvSpPr/>
            <p:nvPr/>
          </p:nvSpPr>
          <p:spPr>
            <a:xfrm>
              <a:off x="530125" y="4384150"/>
              <a:ext cx="47350" cy="47050"/>
            </a:xfrm>
            <a:custGeom>
              <a:avLst/>
              <a:gdLst/>
              <a:ahLst/>
              <a:cxnLst/>
              <a:rect l="l" t="t" r="r" b="b"/>
              <a:pathLst>
                <a:path w="1894" h="1882" extrusionOk="0">
                  <a:moveTo>
                    <a:pt x="953" y="0"/>
                  </a:moveTo>
                  <a:cubicBezTo>
                    <a:pt x="429" y="0"/>
                    <a:pt x="0" y="429"/>
                    <a:pt x="0" y="941"/>
                  </a:cubicBezTo>
                  <a:cubicBezTo>
                    <a:pt x="0" y="1465"/>
                    <a:pt x="429" y="1882"/>
                    <a:pt x="953" y="1882"/>
                  </a:cubicBezTo>
                  <a:cubicBezTo>
                    <a:pt x="1465" y="1882"/>
                    <a:pt x="1893" y="1465"/>
                    <a:pt x="1893" y="941"/>
                  </a:cubicBezTo>
                  <a:cubicBezTo>
                    <a:pt x="1893"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13"/>
            <p:cNvSpPr/>
            <p:nvPr/>
          </p:nvSpPr>
          <p:spPr>
            <a:xfrm>
              <a:off x="6127825" y="1904075"/>
              <a:ext cx="47075" cy="47375"/>
            </a:xfrm>
            <a:custGeom>
              <a:avLst/>
              <a:gdLst/>
              <a:ahLst/>
              <a:cxnLst/>
              <a:rect l="l" t="t" r="r" b="b"/>
              <a:pathLst>
                <a:path w="1883" h="1895" extrusionOk="0">
                  <a:moveTo>
                    <a:pt x="942" y="1"/>
                  </a:moveTo>
                  <a:cubicBezTo>
                    <a:pt x="430" y="1"/>
                    <a:pt x="1" y="430"/>
                    <a:pt x="1" y="953"/>
                  </a:cubicBezTo>
                  <a:cubicBezTo>
                    <a:pt x="1" y="1465"/>
                    <a:pt x="430" y="1894"/>
                    <a:pt x="942" y="1894"/>
                  </a:cubicBezTo>
                  <a:cubicBezTo>
                    <a:pt x="1465" y="1894"/>
                    <a:pt x="1882" y="1465"/>
                    <a:pt x="1882" y="953"/>
                  </a:cubicBezTo>
                  <a:cubicBezTo>
                    <a:pt x="1882" y="430"/>
                    <a:pt x="1465" y="1"/>
                    <a:pt x="94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13"/>
            <p:cNvSpPr/>
            <p:nvPr/>
          </p:nvSpPr>
          <p:spPr>
            <a:xfrm>
              <a:off x="691150" y="4384150"/>
              <a:ext cx="47050" cy="47050"/>
            </a:xfrm>
            <a:custGeom>
              <a:avLst/>
              <a:gdLst/>
              <a:ahLst/>
              <a:cxnLst/>
              <a:rect l="l" t="t" r="r" b="b"/>
              <a:pathLst>
                <a:path w="1882" h="1882" extrusionOk="0">
                  <a:moveTo>
                    <a:pt x="941" y="0"/>
                  </a:moveTo>
                  <a:cubicBezTo>
                    <a:pt x="429" y="0"/>
                    <a:pt x="0" y="429"/>
                    <a:pt x="0" y="941"/>
                  </a:cubicBezTo>
                  <a:cubicBezTo>
                    <a:pt x="0" y="1465"/>
                    <a:pt x="429" y="1882"/>
                    <a:pt x="941" y="1882"/>
                  </a:cubicBezTo>
                  <a:cubicBezTo>
                    <a:pt x="1465" y="1882"/>
                    <a:pt x="1882" y="1465"/>
                    <a:pt x="1882" y="941"/>
                  </a:cubicBezTo>
                  <a:cubicBezTo>
                    <a:pt x="1882"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13"/>
            <p:cNvSpPr/>
            <p:nvPr/>
          </p:nvSpPr>
          <p:spPr>
            <a:xfrm>
              <a:off x="6288875" y="1904075"/>
              <a:ext cx="47050" cy="47375"/>
            </a:xfrm>
            <a:custGeom>
              <a:avLst/>
              <a:gdLst/>
              <a:ahLst/>
              <a:cxnLst/>
              <a:rect l="l" t="t" r="r" b="b"/>
              <a:pathLst>
                <a:path w="1882" h="1895" extrusionOk="0">
                  <a:moveTo>
                    <a:pt x="941" y="1"/>
                  </a:moveTo>
                  <a:cubicBezTo>
                    <a:pt x="417" y="1"/>
                    <a:pt x="0" y="430"/>
                    <a:pt x="0" y="953"/>
                  </a:cubicBezTo>
                  <a:cubicBezTo>
                    <a:pt x="0" y="1465"/>
                    <a:pt x="417" y="1894"/>
                    <a:pt x="941" y="1894"/>
                  </a:cubicBezTo>
                  <a:cubicBezTo>
                    <a:pt x="1465" y="1894"/>
                    <a:pt x="1881" y="1465"/>
                    <a:pt x="1881" y="953"/>
                  </a:cubicBezTo>
                  <a:cubicBezTo>
                    <a:pt x="1881" y="430"/>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13"/>
            <p:cNvSpPr/>
            <p:nvPr/>
          </p:nvSpPr>
          <p:spPr>
            <a:xfrm>
              <a:off x="852175" y="4384150"/>
              <a:ext cx="47050" cy="47050"/>
            </a:xfrm>
            <a:custGeom>
              <a:avLst/>
              <a:gdLst/>
              <a:ahLst/>
              <a:cxnLst/>
              <a:rect l="l" t="t" r="r" b="b"/>
              <a:pathLst>
                <a:path w="1882" h="1882" extrusionOk="0">
                  <a:moveTo>
                    <a:pt x="941" y="0"/>
                  </a:moveTo>
                  <a:cubicBezTo>
                    <a:pt x="417" y="0"/>
                    <a:pt x="1" y="429"/>
                    <a:pt x="1" y="941"/>
                  </a:cubicBezTo>
                  <a:cubicBezTo>
                    <a:pt x="1" y="1465"/>
                    <a:pt x="417" y="1882"/>
                    <a:pt x="941" y="1882"/>
                  </a:cubicBezTo>
                  <a:cubicBezTo>
                    <a:pt x="1453" y="1882"/>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13"/>
            <p:cNvSpPr/>
            <p:nvPr/>
          </p:nvSpPr>
          <p:spPr>
            <a:xfrm>
              <a:off x="6449600" y="1904075"/>
              <a:ext cx="47350" cy="47375"/>
            </a:xfrm>
            <a:custGeom>
              <a:avLst/>
              <a:gdLst/>
              <a:ahLst/>
              <a:cxnLst/>
              <a:rect l="l" t="t" r="r" b="b"/>
              <a:pathLst>
                <a:path w="1894" h="1895" extrusionOk="0">
                  <a:moveTo>
                    <a:pt x="953" y="1"/>
                  </a:moveTo>
                  <a:cubicBezTo>
                    <a:pt x="429" y="1"/>
                    <a:pt x="1" y="430"/>
                    <a:pt x="1" y="953"/>
                  </a:cubicBezTo>
                  <a:cubicBezTo>
                    <a:pt x="1" y="1465"/>
                    <a:pt x="429" y="1894"/>
                    <a:pt x="953" y="1894"/>
                  </a:cubicBezTo>
                  <a:cubicBezTo>
                    <a:pt x="1465" y="1894"/>
                    <a:pt x="1894" y="1465"/>
                    <a:pt x="1894" y="953"/>
                  </a:cubicBezTo>
                  <a:cubicBezTo>
                    <a:pt x="1894" y="430"/>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13"/>
            <p:cNvSpPr/>
            <p:nvPr/>
          </p:nvSpPr>
          <p:spPr>
            <a:xfrm>
              <a:off x="369375" y="4545175"/>
              <a:ext cx="47050" cy="47050"/>
            </a:xfrm>
            <a:custGeom>
              <a:avLst/>
              <a:gdLst/>
              <a:ahLst/>
              <a:cxnLst/>
              <a:rect l="l" t="t" r="r" b="b"/>
              <a:pathLst>
                <a:path w="1882" h="1882" extrusionOk="0">
                  <a:moveTo>
                    <a:pt x="941" y="1"/>
                  </a:moveTo>
                  <a:cubicBezTo>
                    <a:pt x="417" y="1"/>
                    <a:pt x="1" y="417"/>
                    <a:pt x="1" y="941"/>
                  </a:cubicBezTo>
                  <a:cubicBezTo>
                    <a:pt x="1" y="1465"/>
                    <a:pt x="417" y="1882"/>
                    <a:pt x="941" y="1882"/>
                  </a:cubicBezTo>
                  <a:cubicBezTo>
                    <a:pt x="1465" y="1882"/>
                    <a:pt x="1882" y="1465"/>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13"/>
            <p:cNvSpPr/>
            <p:nvPr/>
          </p:nvSpPr>
          <p:spPr>
            <a:xfrm>
              <a:off x="5967100" y="2065125"/>
              <a:ext cx="47050" cy="47050"/>
            </a:xfrm>
            <a:custGeom>
              <a:avLst/>
              <a:gdLst/>
              <a:ahLst/>
              <a:cxnLst/>
              <a:rect l="l" t="t" r="r" b="b"/>
              <a:pathLst>
                <a:path w="1882" h="1882" extrusionOk="0">
                  <a:moveTo>
                    <a:pt x="941" y="0"/>
                  </a:moveTo>
                  <a:cubicBezTo>
                    <a:pt x="417" y="0"/>
                    <a:pt x="1" y="429"/>
                    <a:pt x="1" y="941"/>
                  </a:cubicBezTo>
                  <a:cubicBezTo>
                    <a:pt x="1" y="1465"/>
                    <a:pt x="417" y="1881"/>
                    <a:pt x="941" y="1881"/>
                  </a:cubicBezTo>
                  <a:cubicBezTo>
                    <a:pt x="1453" y="1881"/>
                    <a:pt x="1882" y="1465"/>
                    <a:pt x="1882" y="941"/>
                  </a:cubicBezTo>
                  <a:cubicBezTo>
                    <a:pt x="1882" y="429"/>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13"/>
            <p:cNvSpPr/>
            <p:nvPr/>
          </p:nvSpPr>
          <p:spPr>
            <a:xfrm>
              <a:off x="530125" y="4545175"/>
              <a:ext cx="47350" cy="47050"/>
            </a:xfrm>
            <a:custGeom>
              <a:avLst/>
              <a:gdLst/>
              <a:ahLst/>
              <a:cxnLst/>
              <a:rect l="l" t="t" r="r" b="b"/>
              <a:pathLst>
                <a:path w="1894" h="1882" extrusionOk="0">
                  <a:moveTo>
                    <a:pt x="953" y="1"/>
                  </a:moveTo>
                  <a:cubicBezTo>
                    <a:pt x="429" y="1"/>
                    <a:pt x="0" y="417"/>
                    <a:pt x="0" y="941"/>
                  </a:cubicBezTo>
                  <a:cubicBezTo>
                    <a:pt x="0" y="1465"/>
                    <a:pt x="429" y="1882"/>
                    <a:pt x="953" y="1882"/>
                  </a:cubicBezTo>
                  <a:cubicBezTo>
                    <a:pt x="1465" y="1882"/>
                    <a:pt x="1893" y="1465"/>
                    <a:pt x="1893" y="941"/>
                  </a:cubicBezTo>
                  <a:cubicBezTo>
                    <a:pt x="1893" y="417"/>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13"/>
            <p:cNvSpPr/>
            <p:nvPr/>
          </p:nvSpPr>
          <p:spPr>
            <a:xfrm>
              <a:off x="6127825" y="2065125"/>
              <a:ext cx="47075" cy="47050"/>
            </a:xfrm>
            <a:custGeom>
              <a:avLst/>
              <a:gdLst/>
              <a:ahLst/>
              <a:cxnLst/>
              <a:rect l="l" t="t" r="r" b="b"/>
              <a:pathLst>
                <a:path w="1883" h="1882" extrusionOk="0">
                  <a:moveTo>
                    <a:pt x="942" y="0"/>
                  </a:moveTo>
                  <a:cubicBezTo>
                    <a:pt x="430" y="0"/>
                    <a:pt x="1" y="429"/>
                    <a:pt x="1" y="941"/>
                  </a:cubicBezTo>
                  <a:cubicBezTo>
                    <a:pt x="1" y="1465"/>
                    <a:pt x="430" y="1881"/>
                    <a:pt x="942" y="1881"/>
                  </a:cubicBezTo>
                  <a:cubicBezTo>
                    <a:pt x="1465" y="1881"/>
                    <a:pt x="1882" y="1465"/>
                    <a:pt x="1882" y="941"/>
                  </a:cubicBezTo>
                  <a:cubicBezTo>
                    <a:pt x="1882" y="429"/>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13"/>
            <p:cNvSpPr/>
            <p:nvPr/>
          </p:nvSpPr>
          <p:spPr>
            <a:xfrm>
              <a:off x="691150" y="4545175"/>
              <a:ext cx="47050" cy="47050"/>
            </a:xfrm>
            <a:custGeom>
              <a:avLst/>
              <a:gdLst/>
              <a:ahLst/>
              <a:cxnLst/>
              <a:rect l="l" t="t" r="r" b="b"/>
              <a:pathLst>
                <a:path w="1882" h="1882" extrusionOk="0">
                  <a:moveTo>
                    <a:pt x="941" y="1"/>
                  </a:moveTo>
                  <a:cubicBezTo>
                    <a:pt x="429" y="1"/>
                    <a:pt x="0" y="417"/>
                    <a:pt x="0" y="941"/>
                  </a:cubicBezTo>
                  <a:cubicBezTo>
                    <a:pt x="0" y="1465"/>
                    <a:pt x="429" y="1882"/>
                    <a:pt x="941" y="1882"/>
                  </a:cubicBezTo>
                  <a:cubicBezTo>
                    <a:pt x="1465" y="1882"/>
                    <a:pt x="1882" y="1465"/>
                    <a:pt x="1882" y="941"/>
                  </a:cubicBezTo>
                  <a:cubicBezTo>
                    <a:pt x="1882" y="417"/>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13"/>
            <p:cNvSpPr/>
            <p:nvPr/>
          </p:nvSpPr>
          <p:spPr>
            <a:xfrm>
              <a:off x="6288875" y="2065125"/>
              <a:ext cx="47050" cy="47050"/>
            </a:xfrm>
            <a:custGeom>
              <a:avLst/>
              <a:gdLst/>
              <a:ahLst/>
              <a:cxnLst/>
              <a:rect l="l" t="t" r="r" b="b"/>
              <a:pathLst>
                <a:path w="1882" h="1882" extrusionOk="0">
                  <a:moveTo>
                    <a:pt x="941" y="0"/>
                  </a:moveTo>
                  <a:cubicBezTo>
                    <a:pt x="417" y="0"/>
                    <a:pt x="0" y="429"/>
                    <a:pt x="0" y="941"/>
                  </a:cubicBezTo>
                  <a:cubicBezTo>
                    <a:pt x="0" y="1465"/>
                    <a:pt x="417" y="1881"/>
                    <a:pt x="941" y="1881"/>
                  </a:cubicBezTo>
                  <a:cubicBezTo>
                    <a:pt x="1465" y="1881"/>
                    <a:pt x="1881" y="1465"/>
                    <a:pt x="1881" y="941"/>
                  </a:cubicBezTo>
                  <a:cubicBezTo>
                    <a:pt x="1881" y="429"/>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13"/>
            <p:cNvSpPr/>
            <p:nvPr/>
          </p:nvSpPr>
          <p:spPr>
            <a:xfrm>
              <a:off x="852175" y="4545175"/>
              <a:ext cx="47050" cy="47050"/>
            </a:xfrm>
            <a:custGeom>
              <a:avLst/>
              <a:gdLst/>
              <a:ahLst/>
              <a:cxnLst/>
              <a:rect l="l" t="t" r="r" b="b"/>
              <a:pathLst>
                <a:path w="1882" h="1882" extrusionOk="0">
                  <a:moveTo>
                    <a:pt x="941" y="1"/>
                  </a:moveTo>
                  <a:cubicBezTo>
                    <a:pt x="417" y="1"/>
                    <a:pt x="1" y="417"/>
                    <a:pt x="1" y="941"/>
                  </a:cubicBezTo>
                  <a:cubicBezTo>
                    <a:pt x="1" y="1465"/>
                    <a:pt x="417" y="1882"/>
                    <a:pt x="941" y="1882"/>
                  </a:cubicBezTo>
                  <a:cubicBezTo>
                    <a:pt x="1453" y="1882"/>
                    <a:pt x="1882" y="1465"/>
                    <a:pt x="1882" y="941"/>
                  </a:cubicBezTo>
                  <a:cubicBezTo>
                    <a:pt x="1882" y="417"/>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13"/>
            <p:cNvSpPr/>
            <p:nvPr/>
          </p:nvSpPr>
          <p:spPr>
            <a:xfrm>
              <a:off x="6449600" y="2065125"/>
              <a:ext cx="47350" cy="47050"/>
            </a:xfrm>
            <a:custGeom>
              <a:avLst/>
              <a:gdLst/>
              <a:ahLst/>
              <a:cxnLst/>
              <a:rect l="l" t="t" r="r" b="b"/>
              <a:pathLst>
                <a:path w="1894" h="1882" extrusionOk="0">
                  <a:moveTo>
                    <a:pt x="953" y="0"/>
                  </a:moveTo>
                  <a:cubicBezTo>
                    <a:pt x="429" y="0"/>
                    <a:pt x="1" y="429"/>
                    <a:pt x="1" y="941"/>
                  </a:cubicBezTo>
                  <a:cubicBezTo>
                    <a:pt x="1" y="1465"/>
                    <a:pt x="429" y="1881"/>
                    <a:pt x="953" y="1881"/>
                  </a:cubicBezTo>
                  <a:cubicBezTo>
                    <a:pt x="1465" y="1881"/>
                    <a:pt x="1894" y="1465"/>
                    <a:pt x="1894" y="941"/>
                  </a:cubicBezTo>
                  <a:cubicBezTo>
                    <a:pt x="1894" y="429"/>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13"/>
            <p:cNvSpPr/>
            <p:nvPr/>
          </p:nvSpPr>
          <p:spPr>
            <a:xfrm>
              <a:off x="369375" y="4706200"/>
              <a:ext cx="47050" cy="47075"/>
            </a:xfrm>
            <a:custGeom>
              <a:avLst/>
              <a:gdLst/>
              <a:ahLst/>
              <a:cxnLst/>
              <a:rect l="l" t="t" r="r" b="b"/>
              <a:pathLst>
                <a:path w="1882" h="1883" extrusionOk="0">
                  <a:moveTo>
                    <a:pt x="941" y="1"/>
                  </a:moveTo>
                  <a:cubicBezTo>
                    <a:pt x="417" y="1"/>
                    <a:pt x="1" y="418"/>
                    <a:pt x="1" y="942"/>
                  </a:cubicBezTo>
                  <a:cubicBezTo>
                    <a:pt x="1" y="1465"/>
                    <a:pt x="417" y="1882"/>
                    <a:pt x="941" y="1882"/>
                  </a:cubicBezTo>
                  <a:cubicBezTo>
                    <a:pt x="1465" y="1882"/>
                    <a:pt x="1882" y="1465"/>
                    <a:pt x="1882" y="942"/>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13"/>
            <p:cNvSpPr/>
            <p:nvPr/>
          </p:nvSpPr>
          <p:spPr>
            <a:xfrm>
              <a:off x="5967100" y="2226150"/>
              <a:ext cx="47050" cy="47050"/>
            </a:xfrm>
            <a:custGeom>
              <a:avLst/>
              <a:gdLst/>
              <a:ahLst/>
              <a:cxnLst/>
              <a:rect l="l" t="t" r="r" b="b"/>
              <a:pathLst>
                <a:path w="1882" h="1882" extrusionOk="0">
                  <a:moveTo>
                    <a:pt x="941" y="0"/>
                  </a:moveTo>
                  <a:cubicBezTo>
                    <a:pt x="417" y="0"/>
                    <a:pt x="1" y="417"/>
                    <a:pt x="1" y="941"/>
                  </a:cubicBezTo>
                  <a:cubicBezTo>
                    <a:pt x="1" y="1465"/>
                    <a:pt x="417" y="1882"/>
                    <a:pt x="941" y="1882"/>
                  </a:cubicBezTo>
                  <a:cubicBezTo>
                    <a:pt x="1453" y="1882"/>
                    <a:pt x="1882" y="1465"/>
                    <a:pt x="1882" y="941"/>
                  </a:cubicBezTo>
                  <a:cubicBezTo>
                    <a:pt x="1882" y="417"/>
                    <a:pt x="1453"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13"/>
            <p:cNvSpPr/>
            <p:nvPr/>
          </p:nvSpPr>
          <p:spPr>
            <a:xfrm>
              <a:off x="530125" y="4706200"/>
              <a:ext cx="47350" cy="47075"/>
            </a:xfrm>
            <a:custGeom>
              <a:avLst/>
              <a:gdLst/>
              <a:ahLst/>
              <a:cxnLst/>
              <a:rect l="l" t="t" r="r" b="b"/>
              <a:pathLst>
                <a:path w="1894" h="1883" extrusionOk="0">
                  <a:moveTo>
                    <a:pt x="953" y="1"/>
                  </a:moveTo>
                  <a:cubicBezTo>
                    <a:pt x="429" y="1"/>
                    <a:pt x="0" y="418"/>
                    <a:pt x="0" y="942"/>
                  </a:cubicBezTo>
                  <a:cubicBezTo>
                    <a:pt x="0" y="1465"/>
                    <a:pt x="429" y="1882"/>
                    <a:pt x="953" y="1882"/>
                  </a:cubicBezTo>
                  <a:cubicBezTo>
                    <a:pt x="1465" y="1882"/>
                    <a:pt x="1893" y="1465"/>
                    <a:pt x="1893" y="942"/>
                  </a:cubicBezTo>
                  <a:cubicBezTo>
                    <a:pt x="1893" y="418"/>
                    <a:pt x="1465" y="1"/>
                    <a:pt x="95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13"/>
            <p:cNvSpPr/>
            <p:nvPr/>
          </p:nvSpPr>
          <p:spPr>
            <a:xfrm>
              <a:off x="6127825" y="2226150"/>
              <a:ext cx="47075" cy="47050"/>
            </a:xfrm>
            <a:custGeom>
              <a:avLst/>
              <a:gdLst/>
              <a:ahLst/>
              <a:cxnLst/>
              <a:rect l="l" t="t" r="r" b="b"/>
              <a:pathLst>
                <a:path w="1883" h="1882" extrusionOk="0">
                  <a:moveTo>
                    <a:pt x="942" y="0"/>
                  </a:moveTo>
                  <a:cubicBezTo>
                    <a:pt x="430" y="0"/>
                    <a:pt x="1" y="417"/>
                    <a:pt x="1" y="941"/>
                  </a:cubicBezTo>
                  <a:cubicBezTo>
                    <a:pt x="1" y="1465"/>
                    <a:pt x="430" y="1882"/>
                    <a:pt x="942" y="1882"/>
                  </a:cubicBezTo>
                  <a:cubicBezTo>
                    <a:pt x="1465" y="1882"/>
                    <a:pt x="1882" y="1465"/>
                    <a:pt x="1882" y="941"/>
                  </a:cubicBezTo>
                  <a:cubicBezTo>
                    <a:pt x="1882" y="417"/>
                    <a:pt x="1465" y="0"/>
                    <a:pt x="942"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13"/>
            <p:cNvSpPr/>
            <p:nvPr/>
          </p:nvSpPr>
          <p:spPr>
            <a:xfrm>
              <a:off x="691150" y="4706200"/>
              <a:ext cx="47050" cy="47075"/>
            </a:xfrm>
            <a:custGeom>
              <a:avLst/>
              <a:gdLst/>
              <a:ahLst/>
              <a:cxnLst/>
              <a:rect l="l" t="t" r="r" b="b"/>
              <a:pathLst>
                <a:path w="1882" h="1883" extrusionOk="0">
                  <a:moveTo>
                    <a:pt x="941" y="1"/>
                  </a:moveTo>
                  <a:cubicBezTo>
                    <a:pt x="429" y="1"/>
                    <a:pt x="0" y="418"/>
                    <a:pt x="0" y="942"/>
                  </a:cubicBezTo>
                  <a:cubicBezTo>
                    <a:pt x="0" y="1465"/>
                    <a:pt x="429" y="1882"/>
                    <a:pt x="941" y="1882"/>
                  </a:cubicBezTo>
                  <a:cubicBezTo>
                    <a:pt x="1465" y="1882"/>
                    <a:pt x="1882" y="1465"/>
                    <a:pt x="1882" y="942"/>
                  </a:cubicBezTo>
                  <a:cubicBezTo>
                    <a:pt x="1882" y="418"/>
                    <a:pt x="1465"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13"/>
            <p:cNvSpPr/>
            <p:nvPr/>
          </p:nvSpPr>
          <p:spPr>
            <a:xfrm>
              <a:off x="6288875" y="2226150"/>
              <a:ext cx="47050" cy="47050"/>
            </a:xfrm>
            <a:custGeom>
              <a:avLst/>
              <a:gdLst/>
              <a:ahLst/>
              <a:cxnLst/>
              <a:rect l="l" t="t" r="r" b="b"/>
              <a:pathLst>
                <a:path w="1882" h="1882" extrusionOk="0">
                  <a:moveTo>
                    <a:pt x="941" y="0"/>
                  </a:moveTo>
                  <a:cubicBezTo>
                    <a:pt x="417" y="0"/>
                    <a:pt x="0" y="417"/>
                    <a:pt x="0" y="941"/>
                  </a:cubicBezTo>
                  <a:cubicBezTo>
                    <a:pt x="0" y="1465"/>
                    <a:pt x="417" y="1882"/>
                    <a:pt x="941" y="1882"/>
                  </a:cubicBezTo>
                  <a:cubicBezTo>
                    <a:pt x="1465" y="1882"/>
                    <a:pt x="1881" y="1465"/>
                    <a:pt x="1881" y="941"/>
                  </a:cubicBezTo>
                  <a:cubicBezTo>
                    <a:pt x="1881" y="417"/>
                    <a:pt x="1465" y="0"/>
                    <a:pt x="94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13"/>
            <p:cNvSpPr/>
            <p:nvPr/>
          </p:nvSpPr>
          <p:spPr>
            <a:xfrm>
              <a:off x="852175" y="4706200"/>
              <a:ext cx="47050" cy="47075"/>
            </a:xfrm>
            <a:custGeom>
              <a:avLst/>
              <a:gdLst/>
              <a:ahLst/>
              <a:cxnLst/>
              <a:rect l="l" t="t" r="r" b="b"/>
              <a:pathLst>
                <a:path w="1882" h="1883" extrusionOk="0">
                  <a:moveTo>
                    <a:pt x="941" y="1"/>
                  </a:moveTo>
                  <a:cubicBezTo>
                    <a:pt x="417" y="1"/>
                    <a:pt x="1" y="418"/>
                    <a:pt x="1" y="942"/>
                  </a:cubicBezTo>
                  <a:cubicBezTo>
                    <a:pt x="1" y="1465"/>
                    <a:pt x="417" y="1882"/>
                    <a:pt x="941" y="1882"/>
                  </a:cubicBezTo>
                  <a:cubicBezTo>
                    <a:pt x="1453" y="1882"/>
                    <a:pt x="1882" y="1465"/>
                    <a:pt x="1882" y="942"/>
                  </a:cubicBezTo>
                  <a:cubicBezTo>
                    <a:pt x="1882" y="418"/>
                    <a:pt x="1453" y="1"/>
                    <a:pt x="94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13"/>
            <p:cNvSpPr/>
            <p:nvPr/>
          </p:nvSpPr>
          <p:spPr>
            <a:xfrm>
              <a:off x="6449600" y="2226150"/>
              <a:ext cx="47350" cy="47050"/>
            </a:xfrm>
            <a:custGeom>
              <a:avLst/>
              <a:gdLst/>
              <a:ahLst/>
              <a:cxnLst/>
              <a:rect l="l" t="t" r="r" b="b"/>
              <a:pathLst>
                <a:path w="1894" h="1882" extrusionOk="0">
                  <a:moveTo>
                    <a:pt x="953" y="0"/>
                  </a:moveTo>
                  <a:cubicBezTo>
                    <a:pt x="429" y="0"/>
                    <a:pt x="1" y="417"/>
                    <a:pt x="1" y="941"/>
                  </a:cubicBezTo>
                  <a:cubicBezTo>
                    <a:pt x="1" y="1465"/>
                    <a:pt x="429" y="1882"/>
                    <a:pt x="953" y="1882"/>
                  </a:cubicBezTo>
                  <a:cubicBezTo>
                    <a:pt x="1465" y="1882"/>
                    <a:pt x="1894" y="1465"/>
                    <a:pt x="1894" y="941"/>
                  </a:cubicBezTo>
                  <a:cubicBezTo>
                    <a:pt x="1894" y="417"/>
                    <a:pt x="1465" y="0"/>
                    <a:pt x="953"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13"/>
            <p:cNvSpPr/>
            <p:nvPr/>
          </p:nvSpPr>
          <p:spPr>
            <a:xfrm>
              <a:off x="1264125" y="4274625"/>
              <a:ext cx="1469850" cy="562275"/>
            </a:xfrm>
            <a:custGeom>
              <a:avLst/>
              <a:gdLst/>
              <a:ahLst/>
              <a:cxnLst/>
              <a:rect l="l" t="t" r="r" b="b"/>
              <a:pathLst>
                <a:path w="58794" h="22491" extrusionOk="0">
                  <a:moveTo>
                    <a:pt x="29370" y="1"/>
                  </a:moveTo>
                  <a:cubicBezTo>
                    <a:pt x="23509" y="1"/>
                    <a:pt x="17585" y="1690"/>
                    <a:pt x="12360" y="5215"/>
                  </a:cubicBezTo>
                  <a:cubicBezTo>
                    <a:pt x="6049" y="9477"/>
                    <a:pt x="1846" y="15680"/>
                    <a:pt x="1" y="22491"/>
                  </a:cubicBezTo>
                  <a:lnTo>
                    <a:pt x="58794" y="22491"/>
                  </a:lnTo>
                  <a:cubicBezTo>
                    <a:pt x="57949" y="19336"/>
                    <a:pt x="56567" y="16276"/>
                    <a:pt x="54639" y="13418"/>
                  </a:cubicBezTo>
                  <a:cubicBezTo>
                    <a:pt x="48750" y="4701"/>
                    <a:pt x="39148" y="1"/>
                    <a:pt x="29370"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13"/>
            <p:cNvSpPr/>
            <p:nvPr/>
          </p:nvSpPr>
          <p:spPr>
            <a:xfrm>
              <a:off x="2915825" y="4539025"/>
              <a:ext cx="370600" cy="297875"/>
            </a:xfrm>
            <a:custGeom>
              <a:avLst/>
              <a:gdLst/>
              <a:ahLst/>
              <a:cxnLst/>
              <a:rect l="l" t="t" r="r" b="b"/>
              <a:pathLst>
                <a:path w="14824" h="11915" extrusionOk="0">
                  <a:moveTo>
                    <a:pt x="7407" y="1"/>
                  </a:moveTo>
                  <a:cubicBezTo>
                    <a:pt x="6152" y="1"/>
                    <a:pt x="4883" y="362"/>
                    <a:pt x="3763" y="1116"/>
                  </a:cubicBezTo>
                  <a:cubicBezTo>
                    <a:pt x="775" y="3128"/>
                    <a:pt x="1" y="7176"/>
                    <a:pt x="2013" y="10165"/>
                  </a:cubicBezTo>
                  <a:cubicBezTo>
                    <a:pt x="2489" y="10867"/>
                    <a:pt x="3084" y="11462"/>
                    <a:pt x="3763" y="11915"/>
                  </a:cubicBezTo>
                  <a:lnTo>
                    <a:pt x="11050" y="11915"/>
                  </a:lnTo>
                  <a:cubicBezTo>
                    <a:pt x="14038" y="9903"/>
                    <a:pt x="14824" y="5855"/>
                    <a:pt x="12812" y="2866"/>
                  </a:cubicBezTo>
                  <a:cubicBezTo>
                    <a:pt x="11554" y="1005"/>
                    <a:pt x="9500" y="1"/>
                    <a:pt x="7407"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13"/>
            <p:cNvSpPr/>
            <p:nvPr/>
          </p:nvSpPr>
          <p:spPr>
            <a:xfrm>
              <a:off x="4848225" y="818550"/>
              <a:ext cx="1461200" cy="547075"/>
            </a:xfrm>
            <a:custGeom>
              <a:avLst/>
              <a:gdLst/>
              <a:ahLst/>
              <a:cxnLst/>
              <a:rect l="l" t="t" r="r" b="b"/>
              <a:pathLst>
                <a:path w="58448" h="21883" extrusionOk="0">
                  <a:moveTo>
                    <a:pt x="0" y="0"/>
                  </a:moveTo>
                  <a:cubicBezTo>
                    <a:pt x="857" y="2941"/>
                    <a:pt x="2179" y="5798"/>
                    <a:pt x="3989" y="8465"/>
                  </a:cubicBezTo>
                  <a:cubicBezTo>
                    <a:pt x="9869" y="17182"/>
                    <a:pt x="19474" y="21883"/>
                    <a:pt x="29254" y="21883"/>
                  </a:cubicBezTo>
                  <a:cubicBezTo>
                    <a:pt x="35117" y="21883"/>
                    <a:pt x="41042" y="20194"/>
                    <a:pt x="46268" y="16669"/>
                  </a:cubicBezTo>
                  <a:cubicBezTo>
                    <a:pt x="52388" y="12537"/>
                    <a:pt x="56519" y="6572"/>
                    <a:pt x="58448"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13"/>
            <p:cNvSpPr/>
            <p:nvPr/>
          </p:nvSpPr>
          <p:spPr>
            <a:xfrm>
              <a:off x="238125" y="818550"/>
              <a:ext cx="1820775" cy="1101325"/>
            </a:xfrm>
            <a:custGeom>
              <a:avLst/>
              <a:gdLst/>
              <a:ahLst/>
              <a:cxnLst/>
              <a:rect l="l" t="t" r="r" b="b"/>
              <a:pathLst>
                <a:path w="72831" h="44053" extrusionOk="0">
                  <a:moveTo>
                    <a:pt x="71854" y="0"/>
                  </a:moveTo>
                  <a:cubicBezTo>
                    <a:pt x="71854" y="23765"/>
                    <a:pt x="52530" y="43089"/>
                    <a:pt x="28766" y="43089"/>
                  </a:cubicBezTo>
                  <a:cubicBezTo>
                    <a:pt x="17717" y="43089"/>
                    <a:pt x="7632" y="38909"/>
                    <a:pt x="0" y="32052"/>
                  </a:cubicBezTo>
                  <a:lnTo>
                    <a:pt x="0" y="33337"/>
                  </a:lnTo>
                  <a:cubicBezTo>
                    <a:pt x="7727" y="40017"/>
                    <a:pt x="17788" y="44053"/>
                    <a:pt x="28766" y="44053"/>
                  </a:cubicBezTo>
                  <a:cubicBezTo>
                    <a:pt x="53066" y="44053"/>
                    <a:pt x="72831" y="24301"/>
                    <a:pt x="728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13"/>
            <p:cNvSpPr/>
            <p:nvPr/>
          </p:nvSpPr>
          <p:spPr>
            <a:xfrm>
              <a:off x="238125" y="818550"/>
              <a:ext cx="1661225" cy="942100"/>
            </a:xfrm>
            <a:custGeom>
              <a:avLst/>
              <a:gdLst/>
              <a:ahLst/>
              <a:cxnLst/>
              <a:rect l="l" t="t" r="r" b="b"/>
              <a:pathLst>
                <a:path w="66449" h="37684" extrusionOk="0">
                  <a:moveTo>
                    <a:pt x="65484" y="0"/>
                  </a:moveTo>
                  <a:cubicBezTo>
                    <a:pt x="65484" y="20241"/>
                    <a:pt x="49018" y="36719"/>
                    <a:pt x="28766" y="36719"/>
                  </a:cubicBezTo>
                  <a:cubicBezTo>
                    <a:pt x="17121" y="36719"/>
                    <a:pt x="6727" y="31266"/>
                    <a:pt x="0" y="22777"/>
                  </a:cubicBezTo>
                  <a:lnTo>
                    <a:pt x="0" y="24312"/>
                  </a:lnTo>
                  <a:cubicBezTo>
                    <a:pt x="6918" y="32480"/>
                    <a:pt x="17252" y="37683"/>
                    <a:pt x="28766" y="37683"/>
                  </a:cubicBezTo>
                  <a:cubicBezTo>
                    <a:pt x="49542" y="37683"/>
                    <a:pt x="66449" y="20776"/>
                    <a:pt x="6644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13"/>
            <p:cNvSpPr/>
            <p:nvPr/>
          </p:nvSpPr>
          <p:spPr>
            <a:xfrm>
              <a:off x="238125" y="818550"/>
              <a:ext cx="1501700" cy="782550"/>
            </a:xfrm>
            <a:custGeom>
              <a:avLst/>
              <a:gdLst/>
              <a:ahLst/>
              <a:cxnLst/>
              <a:rect l="l" t="t" r="r" b="b"/>
              <a:pathLst>
                <a:path w="60068" h="31302" extrusionOk="0">
                  <a:moveTo>
                    <a:pt x="59103" y="0"/>
                  </a:moveTo>
                  <a:cubicBezTo>
                    <a:pt x="59103" y="16728"/>
                    <a:pt x="45494" y="30337"/>
                    <a:pt x="28766" y="30337"/>
                  </a:cubicBezTo>
                  <a:cubicBezTo>
                    <a:pt x="15407" y="30337"/>
                    <a:pt x="4036" y="21645"/>
                    <a:pt x="0" y="9632"/>
                  </a:cubicBezTo>
                  <a:lnTo>
                    <a:pt x="0" y="12335"/>
                  </a:lnTo>
                  <a:cubicBezTo>
                    <a:pt x="4798" y="23479"/>
                    <a:pt x="15883" y="31301"/>
                    <a:pt x="28766" y="31301"/>
                  </a:cubicBezTo>
                  <a:cubicBezTo>
                    <a:pt x="46030" y="31301"/>
                    <a:pt x="60067" y="17264"/>
                    <a:pt x="6006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13"/>
            <p:cNvSpPr/>
            <p:nvPr/>
          </p:nvSpPr>
          <p:spPr>
            <a:xfrm>
              <a:off x="334250" y="818550"/>
              <a:ext cx="1246025" cy="623000"/>
            </a:xfrm>
            <a:custGeom>
              <a:avLst/>
              <a:gdLst/>
              <a:ahLst/>
              <a:cxnLst/>
              <a:rect l="l" t="t" r="r" b="b"/>
              <a:pathLst>
                <a:path w="49841" h="24920" extrusionOk="0">
                  <a:moveTo>
                    <a:pt x="1" y="0"/>
                  </a:moveTo>
                  <a:cubicBezTo>
                    <a:pt x="1" y="13740"/>
                    <a:pt x="11181" y="24920"/>
                    <a:pt x="24921" y="24920"/>
                  </a:cubicBezTo>
                  <a:cubicBezTo>
                    <a:pt x="38672" y="24920"/>
                    <a:pt x="49840" y="13740"/>
                    <a:pt x="49840" y="0"/>
                  </a:cubicBezTo>
                  <a:lnTo>
                    <a:pt x="48876" y="0"/>
                  </a:lnTo>
                  <a:cubicBezTo>
                    <a:pt x="48876" y="13216"/>
                    <a:pt x="38136" y="23955"/>
                    <a:pt x="24921" y="23955"/>
                  </a:cubicBezTo>
                  <a:cubicBezTo>
                    <a:pt x="11716" y="23955"/>
                    <a:pt x="965" y="13216"/>
                    <a:pt x="965"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13"/>
            <p:cNvSpPr/>
            <p:nvPr/>
          </p:nvSpPr>
          <p:spPr>
            <a:xfrm>
              <a:off x="493800" y="818550"/>
              <a:ext cx="927225" cy="463750"/>
            </a:xfrm>
            <a:custGeom>
              <a:avLst/>
              <a:gdLst/>
              <a:ahLst/>
              <a:cxnLst/>
              <a:rect l="l" t="t" r="r" b="b"/>
              <a:pathLst>
                <a:path w="37089" h="18550" extrusionOk="0">
                  <a:moveTo>
                    <a:pt x="0" y="0"/>
                  </a:moveTo>
                  <a:cubicBezTo>
                    <a:pt x="0" y="10227"/>
                    <a:pt x="8311" y="18550"/>
                    <a:pt x="18539" y="18550"/>
                  </a:cubicBezTo>
                  <a:cubicBezTo>
                    <a:pt x="28766" y="18550"/>
                    <a:pt x="37088" y="10227"/>
                    <a:pt x="37088" y="0"/>
                  </a:cubicBezTo>
                  <a:lnTo>
                    <a:pt x="36124" y="0"/>
                  </a:lnTo>
                  <a:cubicBezTo>
                    <a:pt x="36124" y="9692"/>
                    <a:pt x="28230" y="17574"/>
                    <a:pt x="18539" y="17574"/>
                  </a:cubicBezTo>
                  <a:cubicBezTo>
                    <a:pt x="8847" y="17574"/>
                    <a:pt x="965" y="9692"/>
                    <a:pt x="965"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13"/>
            <p:cNvSpPr/>
            <p:nvPr/>
          </p:nvSpPr>
          <p:spPr>
            <a:xfrm>
              <a:off x="653050" y="818550"/>
              <a:ext cx="608425" cy="304225"/>
            </a:xfrm>
            <a:custGeom>
              <a:avLst/>
              <a:gdLst/>
              <a:ahLst/>
              <a:cxnLst/>
              <a:rect l="l" t="t" r="r" b="b"/>
              <a:pathLst>
                <a:path w="24337" h="12169" extrusionOk="0">
                  <a:moveTo>
                    <a:pt x="0" y="0"/>
                  </a:moveTo>
                  <a:cubicBezTo>
                    <a:pt x="0" y="6703"/>
                    <a:pt x="5465" y="12168"/>
                    <a:pt x="12169" y="12168"/>
                  </a:cubicBezTo>
                  <a:cubicBezTo>
                    <a:pt x="18884" y="12168"/>
                    <a:pt x="24337" y="6703"/>
                    <a:pt x="24337" y="0"/>
                  </a:cubicBezTo>
                  <a:lnTo>
                    <a:pt x="23372" y="0"/>
                  </a:lnTo>
                  <a:cubicBezTo>
                    <a:pt x="23372" y="6179"/>
                    <a:pt x="18348" y="11204"/>
                    <a:pt x="12169" y="11204"/>
                  </a:cubicBezTo>
                  <a:cubicBezTo>
                    <a:pt x="6001" y="11204"/>
                    <a:pt x="977" y="6179"/>
                    <a:pt x="9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13"/>
            <p:cNvSpPr/>
            <p:nvPr/>
          </p:nvSpPr>
          <p:spPr>
            <a:xfrm>
              <a:off x="812600" y="818550"/>
              <a:ext cx="289325" cy="144675"/>
            </a:xfrm>
            <a:custGeom>
              <a:avLst/>
              <a:gdLst/>
              <a:ahLst/>
              <a:cxnLst/>
              <a:rect l="l" t="t" r="r" b="b"/>
              <a:pathLst>
                <a:path w="11573" h="5787" extrusionOk="0">
                  <a:moveTo>
                    <a:pt x="0" y="0"/>
                  </a:moveTo>
                  <a:cubicBezTo>
                    <a:pt x="0" y="3191"/>
                    <a:pt x="2596" y="5786"/>
                    <a:pt x="5787" y="5786"/>
                  </a:cubicBezTo>
                  <a:cubicBezTo>
                    <a:pt x="8977" y="5786"/>
                    <a:pt x="11573" y="3191"/>
                    <a:pt x="11573" y="0"/>
                  </a:cubicBezTo>
                  <a:lnTo>
                    <a:pt x="10609" y="0"/>
                  </a:lnTo>
                  <a:cubicBezTo>
                    <a:pt x="10609" y="2655"/>
                    <a:pt x="8454" y="4822"/>
                    <a:pt x="5787" y="4822"/>
                  </a:cubicBezTo>
                  <a:cubicBezTo>
                    <a:pt x="3131" y="4822"/>
                    <a:pt x="964" y="2655"/>
                    <a:pt x="964"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2">
  <p:cSld name="CUSTOM_4">
    <p:spTree>
      <p:nvGrpSpPr>
        <p:cNvPr id="1" name="Shape 1629"/>
        <p:cNvGrpSpPr/>
        <p:nvPr/>
      </p:nvGrpSpPr>
      <p:grpSpPr>
        <a:xfrm>
          <a:off x="0" y="0"/>
          <a:ext cx="0" cy="0"/>
          <a:chOff x="0" y="0"/>
          <a:chExt cx="0" cy="0"/>
        </a:xfrm>
      </p:grpSpPr>
      <p:grpSp>
        <p:nvGrpSpPr>
          <p:cNvPr id="1630" name="Google Shape;1630;p14"/>
          <p:cNvGrpSpPr/>
          <p:nvPr/>
        </p:nvGrpSpPr>
        <p:grpSpPr>
          <a:xfrm>
            <a:off x="-2" y="11"/>
            <a:ext cx="9149177" cy="5202237"/>
            <a:chOff x="238125" y="829675"/>
            <a:chExt cx="7141100" cy="4050325"/>
          </a:xfrm>
        </p:grpSpPr>
        <p:sp>
          <p:nvSpPr>
            <p:cNvPr id="1631" name="Google Shape;1631;p14"/>
            <p:cNvSpPr/>
            <p:nvPr/>
          </p:nvSpPr>
          <p:spPr>
            <a:xfrm>
              <a:off x="1160825" y="919675"/>
              <a:ext cx="60925" cy="60925"/>
            </a:xfrm>
            <a:custGeom>
              <a:avLst/>
              <a:gdLst/>
              <a:ahLst/>
              <a:cxnLst/>
              <a:rect l="l" t="t" r="r" b="b"/>
              <a:pathLst>
                <a:path w="2437" h="2437" extrusionOk="0">
                  <a:moveTo>
                    <a:pt x="1224" y="1"/>
                  </a:moveTo>
                  <a:cubicBezTo>
                    <a:pt x="547" y="1"/>
                    <a:pt x="1" y="547"/>
                    <a:pt x="1" y="1213"/>
                  </a:cubicBezTo>
                  <a:cubicBezTo>
                    <a:pt x="1" y="1890"/>
                    <a:pt x="547" y="2437"/>
                    <a:pt x="1224" y="2437"/>
                  </a:cubicBezTo>
                  <a:cubicBezTo>
                    <a:pt x="1890" y="2437"/>
                    <a:pt x="2437" y="1890"/>
                    <a:pt x="2437" y="1213"/>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14"/>
            <p:cNvSpPr/>
            <p:nvPr/>
          </p:nvSpPr>
          <p:spPr>
            <a:xfrm>
              <a:off x="1368775" y="9196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14"/>
            <p:cNvSpPr/>
            <p:nvPr/>
          </p:nvSpPr>
          <p:spPr>
            <a:xfrm>
              <a:off x="1576725" y="9196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14"/>
            <p:cNvSpPr/>
            <p:nvPr/>
          </p:nvSpPr>
          <p:spPr>
            <a:xfrm>
              <a:off x="1784675" y="9196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14"/>
            <p:cNvSpPr/>
            <p:nvPr/>
          </p:nvSpPr>
          <p:spPr>
            <a:xfrm>
              <a:off x="1954300" y="919675"/>
              <a:ext cx="60925" cy="60925"/>
            </a:xfrm>
            <a:custGeom>
              <a:avLst/>
              <a:gdLst/>
              <a:ahLst/>
              <a:cxnLst/>
              <a:rect l="l" t="t" r="r" b="b"/>
              <a:pathLst>
                <a:path w="2437" h="2437" extrusionOk="0">
                  <a:moveTo>
                    <a:pt x="1225" y="1"/>
                  </a:moveTo>
                  <a:cubicBezTo>
                    <a:pt x="548" y="1"/>
                    <a:pt x="1" y="547"/>
                    <a:pt x="1" y="1213"/>
                  </a:cubicBezTo>
                  <a:cubicBezTo>
                    <a:pt x="1" y="1890"/>
                    <a:pt x="548"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14"/>
            <p:cNvSpPr/>
            <p:nvPr/>
          </p:nvSpPr>
          <p:spPr>
            <a:xfrm>
              <a:off x="1160825" y="1127625"/>
              <a:ext cx="60925" cy="60925"/>
            </a:xfrm>
            <a:custGeom>
              <a:avLst/>
              <a:gdLst/>
              <a:ahLst/>
              <a:cxnLst/>
              <a:rect l="l" t="t" r="r" b="b"/>
              <a:pathLst>
                <a:path w="2437" h="2437" extrusionOk="0">
                  <a:moveTo>
                    <a:pt x="1224" y="1"/>
                  </a:moveTo>
                  <a:cubicBezTo>
                    <a:pt x="547" y="1"/>
                    <a:pt x="1" y="547"/>
                    <a:pt x="1" y="1225"/>
                  </a:cubicBezTo>
                  <a:cubicBezTo>
                    <a:pt x="1" y="1890"/>
                    <a:pt x="547" y="2437"/>
                    <a:pt x="1224" y="2437"/>
                  </a:cubicBezTo>
                  <a:cubicBezTo>
                    <a:pt x="1890" y="2437"/>
                    <a:pt x="2437" y="1890"/>
                    <a:pt x="2437" y="1225"/>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14"/>
            <p:cNvSpPr/>
            <p:nvPr/>
          </p:nvSpPr>
          <p:spPr>
            <a:xfrm>
              <a:off x="1368775" y="11276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14"/>
            <p:cNvSpPr/>
            <p:nvPr/>
          </p:nvSpPr>
          <p:spPr>
            <a:xfrm>
              <a:off x="1576725" y="11276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14"/>
            <p:cNvSpPr/>
            <p:nvPr/>
          </p:nvSpPr>
          <p:spPr>
            <a:xfrm>
              <a:off x="1784675" y="11276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14"/>
            <p:cNvSpPr/>
            <p:nvPr/>
          </p:nvSpPr>
          <p:spPr>
            <a:xfrm>
              <a:off x="1954300" y="1127625"/>
              <a:ext cx="60925" cy="60925"/>
            </a:xfrm>
            <a:custGeom>
              <a:avLst/>
              <a:gdLst/>
              <a:ahLst/>
              <a:cxnLst/>
              <a:rect l="l" t="t" r="r" b="b"/>
              <a:pathLst>
                <a:path w="2437" h="2437" extrusionOk="0">
                  <a:moveTo>
                    <a:pt x="1225" y="1"/>
                  </a:moveTo>
                  <a:cubicBezTo>
                    <a:pt x="548" y="1"/>
                    <a:pt x="1" y="547"/>
                    <a:pt x="1" y="1225"/>
                  </a:cubicBezTo>
                  <a:cubicBezTo>
                    <a:pt x="1" y="1890"/>
                    <a:pt x="548"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14"/>
            <p:cNvSpPr/>
            <p:nvPr/>
          </p:nvSpPr>
          <p:spPr>
            <a:xfrm>
              <a:off x="1160825" y="1335575"/>
              <a:ext cx="60925" cy="60925"/>
            </a:xfrm>
            <a:custGeom>
              <a:avLst/>
              <a:gdLst/>
              <a:ahLst/>
              <a:cxnLst/>
              <a:rect l="l" t="t" r="r" b="b"/>
              <a:pathLst>
                <a:path w="2437" h="2437" extrusionOk="0">
                  <a:moveTo>
                    <a:pt x="1224" y="1"/>
                  </a:moveTo>
                  <a:cubicBezTo>
                    <a:pt x="547" y="1"/>
                    <a:pt x="1" y="547"/>
                    <a:pt x="1" y="1225"/>
                  </a:cubicBezTo>
                  <a:cubicBezTo>
                    <a:pt x="1" y="1890"/>
                    <a:pt x="547" y="2437"/>
                    <a:pt x="1224" y="2437"/>
                  </a:cubicBezTo>
                  <a:cubicBezTo>
                    <a:pt x="1890" y="2437"/>
                    <a:pt x="2437" y="1890"/>
                    <a:pt x="2437" y="1225"/>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14"/>
            <p:cNvSpPr/>
            <p:nvPr/>
          </p:nvSpPr>
          <p:spPr>
            <a:xfrm>
              <a:off x="1368775" y="13355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14"/>
            <p:cNvSpPr/>
            <p:nvPr/>
          </p:nvSpPr>
          <p:spPr>
            <a:xfrm>
              <a:off x="1576725" y="13355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14"/>
            <p:cNvSpPr/>
            <p:nvPr/>
          </p:nvSpPr>
          <p:spPr>
            <a:xfrm>
              <a:off x="1784675" y="13355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14"/>
            <p:cNvSpPr/>
            <p:nvPr/>
          </p:nvSpPr>
          <p:spPr>
            <a:xfrm>
              <a:off x="1954300" y="1335575"/>
              <a:ext cx="60925" cy="60925"/>
            </a:xfrm>
            <a:custGeom>
              <a:avLst/>
              <a:gdLst/>
              <a:ahLst/>
              <a:cxnLst/>
              <a:rect l="l" t="t" r="r" b="b"/>
              <a:pathLst>
                <a:path w="2437" h="2437" extrusionOk="0">
                  <a:moveTo>
                    <a:pt x="1225" y="1"/>
                  </a:moveTo>
                  <a:cubicBezTo>
                    <a:pt x="548" y="1"/>
                    <a:pt x="1" y="547"/>
                    <a:pt x="1" y="1225"/>
                  </a:cubicBezTo>
                  <a:cubicBezTo>
                    <a:pt x="1" y="1890"/>
                    <a:pt x="548"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14"/>
            <p:cNvSpPr/>
            <p:nvPr/>
          </p:nvSpPr>
          <p:spPr>
            <a:xfrm>
              <a:off x="1160825" y="1543825"/>
              <a:ext cx="60925" cy="60625"/>
            </a:xfrm>
            <a:custGeom>
              <a:avLst/>
              <a:gdLst/>
              <a:ahLst/>
              <a:cxnLst/>
              <a:rect l="l" t="t" r="r" b="b"/>
              <a:pathLst>
                <a:path w="2437" h="2425" extrusionOk="0">
                  <a:moveTo>
                    <a:pt x="1224" y="1"/>
                  </a:moveTo>
                  <a:cubicBezTo>
                    <a:pt x="547" y="1"/>
                    <a:pt x="1" y="535"/>
                    <a:pt x="1" y="1213"/>
                  </a:cubicBezTo>
                  <a:cubicBezTo>
                    <a:pt x="1" y="1878"/>
                    <a:pt x="547" y="2425"/>
                    <a:pt x="1224" y="2425"/>
                  </a:cubicBezTo>
                  <a:cubicBezTo>
                    <a:pt x="1890" y="2425"/>
                    <a:pt x="2437" y="1878"/>
                    <a:pt x="2437" y="1213"/>
                  </a:cubicBezTo>
                  <a:cubicBezTo>
                    <a:pt x="2437" y="535"/>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14"/>
            <p:cNvSpPr/>
            <p:nvPr/>
          </p:nvSpPr>
          <p:spPr>
            <a:xfrm>
              <a:off x="1368775" y="1543825"/>
              <a:ext cx="60925" cy="60625"/>
            </a:xfrm>
            <a:custGeom>
              <a:avLst/>
              <a:gdLst/>
              <a:ahLst/>
              <a:cxnLst/>
              <a:rect l="l" t="t" r="r" b="b"/>
              <a:pathLst>
                <a:path w="2437" h="2425" extrusionOk="0">
                  <a:moveTo>
                    <a:pt x="1225" y="1"/>
                  </a:moveTo>
                  <a:cubicBezTo>
                    <a:pt x="547" y="1"/>
                    <a:pt x="1" y="535"/>
                    <a:pt x="1" y="1213"/>
                  </a:cubicBezTo>
                  <a:cubicBezTo>
                    <a:pt x="1" y="1878"/>
                    <a:pt x="547" y="2425"/>
                    <a:pt x="1225" y="2425"/>
                  </a:cubicBezTo>
                  <a:cubicBezTo>
                    <a:pt x="1890" y="2425"/>
                    <a:pt x="2437" y="1878"/>
                    <a:pt x="2437" y="1213"/>
                  </a:cubicBezTo>
                  <a:cubicBezTo>
                    <a:pt x="2437" y="535"/>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14"/>
            <p:cNvSpPr/>
            <p:nvPr/>
          </p:nvSpPr>
          <p:spPr>
            <a:xfrm>
              <a:off x="1576725" y="1543825"/>
              <a:ext cx="60925" cy="60625"/>
            </a:xfrm>
            <a:custGeom>
              <a:avLst/>
              <a:gdLst/>
              <a:ahLst/>
              <a:cxnLst/>
              <a:rect l="l" t="t" r="r" b="b"/>
              <a:pathLst>
                <a:path w="2437" h="2425" extrusionOk="0">
                  <a:moveTo>
                    <a:pt x="1225" y="1"/>
                  </a:moveTo>
                  <a:cubicBezTo>
                    <a:pt x="547" y="1"/>
                    <a:pt x="1" y="535"/>
                    <a:pt x="1" y="1213"/>
                  </a:cubicBezTo>
                  <a:cubicBezTo>
                    <a:pt x="1" y="1878"/>
                    <a:pt x="547" y="2425"/>
                    <a:pt x="1225" y="2425"/>
                  </a:cubicBezTo>
                  <a:cubicBezTo>
                    <a:pt x="1890" y="2425"/>
                    <a:pt x="2437" y="1878"/>
                    <a:pt x="2437" y="1213"/>
                  </a:cubicBezTo>
                  <a:cubicBezTo>
                    <a:pt x="2437" y="535"/>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14"/>
            <p:cNvSpPr/>
            <p:nvPr/>
          </p:nvSpPr>
          <p:spPr>
            <a:xfrm>
              <a:off x="1784675" y="1543825"/>
              <a:ext cx="60925" cy="60625"/>
            </a:xfrm>
            <a:custGeom>
              <a:avLst/>
              <a:gdLst/>
              <a:ahLst/>
              <a:cxnLst/>
              <a:rect l="l" t="t" r="r" b="b"/>
              <a:pathLst>
                <a:path w="2437" h="2425" extrusionOk="0">
                  <a:moveTo>
                    <a:pt x="1225" y="1"/>
                  </a:moveTo>
                  <a:cubicBezTo>
                    <a:pt x="547" y="1"/>
                    <a:pt x="1" y="535"/>
                    <a:pt x="1" y="1213"/>
                  </a:cubicBezTo>
                  <a:cubicBezTo>
                    <a:pt x="1" y="1878"/>
                    <a:pt x="547" y="2425"/>
                    <a:pt x="1225" y="2425"/>
                  </a:cubicBezTo>
                  <a:cubicBezTo>
                    <a:pt x="1890" y="2425"/>
                    <a:pt x="2437" y="1878"/>
                    <a:pt x="2437" y="1213"/>
                  </a:cubicBezTo>
                  <a:cubicBezTo>
                    <a:pt x="2437" y="535"/>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14"/>
            <p:cNvSpPr/>
            <p:nvPr/>
          </p:nvSpPr>
          <p:spPr>
            <a:xfrm>
              <a:off x="1954300" y="1543825"/>
              <a:ext cx="60925" cy="60625"/>
            </a:xfrm>
            <a:custGeom>
              <a:avLst/>
              <a:gdLst/>
              <a:ahLst/>
              <a:cxnLst/>
              <a:rect l="l" t="t" r="r" b="b"/>
              <a:pathLst>
                <a:path w="2437" h="2425" extrusionOk="0">
                  <a:moveTo>
                    <a:pt x="1225" y="1"/>
                  </a:moveTo>
                  <a:cubicBezTo>
                    <a:pt x="548" y="1"/>
                    <a:pt x="1" y="535"/>
                    <a:pt x="1" y="1213"/>
                  </a:cubicBezTo>
                  <a:cubicBezTo>
                    <a:pt x="1" y="1878"/>
                    <a:pt x="548" y="2425"/>
                    <a:pt x="1225" y="2425"/>
                  </a:cubicBezTo>
                  <a:cubicBezTo>
                    <a:pt x="1890" y="2425"/>
                    <a:pt x="2437" y="1878"/>
                    <a:pt x="2437" y="1213"/>
                  </a:cubicBezTo>
                  <a:cubicBezTo>
                    <a:pt x="2437" y="535"/>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14"/>
            <p:cNvSpPr/>
            <p:nvPr/>
          </p:nvSpPr>
          <p:spPr>
            <a:xfrm>
              <a:off x="1160825" y="1751775"/>
              <a:ext cx="60925" cy="60925"/>
            </a:xfrm>
            <a:custGeom>
              <a:avLst/>
              <a:gdLst/>
              <a:ahLst/>
              <a:cxnLst/>
              <a:rect l="l" t="t" r="r" b="b"/>
              <a:pathLst>
                <a:path w="2437" h="2437" extrusionOk="0">
                  <a:moveTo>
                    <a:pt x="1224" y="1"/>
                  </a:moveTo>
                  <a:cubicBezTo>
                    <a:pt x="547" y="1"/>
                    <a:pt x="1" y="547"/>
                    <a:pt x="1" y="1213"/>
                  </a:cubicBezTo>
                  <a:cubicBezTo>
                    <a:pt x="1" y="1890"/>
                    <a:pt x="547" y="2437"/>
                    <a:pt x="1224" y="2437"/>
                  </a:cubicBezTo>
                  <a:cubicBezTo>
                    <a:pt x="1890" y="2437"/>
                    <a:pt x="2437" y="1890"/>
                    <a:pt x="2437" y="1213"/>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14"/>
            <p:cNvSpPr/>
            <p:nvPr/>
          </p:nvSpPr>
          <p:spPr>
            <a:xfrm>
              <a:off x="1368775" y="17517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14"/>
            <p:cNvSpPr/>
            <p:nvPr/>
          </p:nvSpPr>
          <p:spPr>
            <a:xfrm>
              <a:off x="1576725" y="17517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14"/>
            <p:cNvSpPr/>
            <p:nvPr/>
          </p:nvSpPr>
          <p:spPr>
            <a:xfrm>
              <a:off x="1784675" y="17517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14"/>
            <p:cNvSpPr/>
            <p:nvPr/>
          </p:nvSpPr>
          <p:spPr>
            <a:xfrm>
              <a:off x="1954300" y="1751775"/>
              <a:ext cx="60925" cy="60925"/>
            </a:xfrm>
            <a:custGeom>
              <a:avLst/>
              <a:gdLst/>
              <a:ahLst/>
              <a:cxnLst/>
              <a:rect l="l" t="t" r="r" b="b"/>
              <a:pathLst>
                <a:path w="2437" h="2437" extrusionOk="0">
                  <a:moveTo>
                    <a:pt x="1225" y="1"/>
                  </a:moveTo>
                  <a:cubicBezTo>
                    <a:pt x="548" y="1"/>
                    <a:pt x="1" y="547"/>
                    <a:pt x="1" y="1213"/>
                  </a:cubicBezTo>
                  <a:cubicBezTo>
                    <a:pt x="1" y="1890"/>
                    <a:pt x="548"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14"/>
            <p:cNvSpPr/>
            <p:nvPr/>
          </p:nvSpPr>
          <p:spPr>
            <a:xfrm>
              <a:off x="1160825" y="1960325"/>
              <a:ext cx="60925" cy="60925"/>
            </a:xfrm>
            <a:custGeom>
              <a:avLst/>
              <a:gdLst/>
              <a:ahLst/>
              <a:cxnLst/>
              <a:rect l="l" t="t" r="r" b="b"/>
              <a:pathLst>
                <a:path w="2437" h="2437" extrusionOk="0">
                  <a:moveTo>
                    <a:pt x="1224" y="1"/>
                  </a:moveTo>
                  <a:cubicBezTo>
                    <a:pt x="547" y="1"/>
                    <a:pt x="1" y="547"/>
                    <a:pt x="1" y="1213"/>
                  </a:cubicBezTo>
                  <a:cubicBezTo>
                    <a:pt x="1" y="1890"/>
                    <a:pt x="547" y="2437"/>
                    <a:pt x="1224" y="2437"/>
                  </a:cubicBezTo>
                  <a:cubicBezTo>
                    <a:pt x="1890" y="2437"/>
                    <a:pt x="2437" y="1890"/>
                    <a:pt x="2437" y="1213"/>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14"/>
            <p:cNvSpPr/>
            <p:nvPr/>
          </p:nvSpPr>
          <p:spPr>
            <a:xfrm>
              <a:off x="1368775" y="196032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14"/>
            <p:cNvSpPr/>
            <p:nvPr/>
          </p:nvSpPr>
          <p:spPr>
            <a:xfrm>
              <a:off x="1576725" y="196032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14"/>
            <p:cNvSpPr/>
            <p:nvPr/>
          </p:nvSpPr>
          <p:spPr>
            <a:xfrm>
              <a:off x="1784675" y="196032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14"/>
            <p:cNvSpPr/>
            <p:nvPr/>
          </p:nvSpPr>
          <p:spPr>
            <a:xfrm>
              <a:off x="1954300" y="1960325"/>
              <a:ext cx="60925" cy="60925"/>
            </a:xfrm>
            <a:custGeom>
              <a:avLst/>
              <a:gdLst/>
              <a:ahLst/>
              <a:cxnLst/>
              <a:rect l="l" t="t" r="r" b="b"/>
              <a:pathLst>
                <a:path w="2437" h="2437" extrusionOk="0">
                  <a:moveTo>
                    <a:pt x="1225" y="1"/>
                  </a:moveTo>
                  <a:cubicBezTo>
                    <a:pt x="548" y="1"/>
                    <a:pt x="1" y="547"/>
                    <a:pt x="1" y="1213"/>
                  </a:cubicBezTo>
                  <a:cubicBezTo>
                    <a:pt x="1" y="1890"/>
                    <a:pt x="548"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14"/>
            <p:cNvSpPr/>
            <p:nvPr/>
          </p:nvSpPr>
          <p:spPr>
            <a:xfrm>
              <a:off x="1160825" y="2168275"/>
              <a:ext cx="60925" cy="60925"/>
            </a:xfrm>
            <a:custGeom>
              <a:avLst/>
              <a:gdLst/>
              <a:ahLst/>
              <a:cxnLst/>
              <a:rect l="l" t="t" r="r" b="b"/>
              <a:pathLst>
                <a:path w="2437" h="2437" extrusionOk="0">
                  <a:moveTo>
                    <a:pt x="1224" y="1"/>
                  </a:moveTo>
                  <a:cubicBezTo>
                    <a:pt x="547" y="1"/>
                    <a:pt x="1" y="547"/>
                    <a:pt x="1" y="1213"/>
                  </a:cubicBezTo>
                  <a:cubicBezTo>
                    <a:pt x="1" y="1890"/>
                    <a:pt x="547" y="2437"/>
                    <a:pt x="1224" y="2437"/>
                  </a:cubicBezTo>
                  <a:cubicBezTo>
                    <a:pt x="1890" y="2437"/>
                    <a:pt x="2437" y="1890"/>
                    <a:pt x="2437" y="1213"/>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14"/>
            <p:cNvSpPr/>
            <p:nvPr/>
          </p:nvSpPr>
          <p:spPr>
            <a:xfrm>
              <a:off x="1368775" y="21682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14"/>
            <p:cNvSpPr/>
            <p:nvPr/>
          </p:nvSpPr>
          <p:spPr>
            <a:xfrm>
              <a:off x="1576725" y="21682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14"/>
            <p:cNvSpPr/>
            <p:nvPr/>
          </p:nvSpPr>
          <p:spPr>
            <a:xfrm>
              <a:off x="1784675" y="2168275"/>
              <a:ext cx="60925" cy="60925"/>
            </a:xfrm>
            <a:custGeom>
              <a:avLst/>
              <a:gdLst/>
              <a:ahLst/>
              <a:cxnLst/>
              <a:rect l="l" t="t" r="r" b="b"/>
              <a:pathLst>
                <a:path w="2437" h="2437" extrusionOk="0">
                  <a:moveTo>
                    <a:pt x="1225" y="1"/>
                  </a:moveTo>
                  <a:cubicBezTo>
                    <a:pt x="547" y="1"/>
                    <a:pt x="1" y="547"/>
                    <a:pt x="1" y="1213"/>
                  </a:cubicBezTo>
                  <a:cubicBezTo>
                    <a:pt x="1" y="1890"/>
                    <a:pt x="547"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14"/>
            <p:cNvSpPr/>
            <p:nvPr/>
          </p:nvSpPr>
          <p:spPr>
            <a:xfrm>
              <a:off x="1954300" y="2168275"/>
              <a:ext cx="60925" cy="60925"/>
            </a:xfrm>
            <a:custGeom>
              <a:avLst/>
              <a:gdLst/>
              <a:ahLst/>
              <a:cxnLst/>
              <a:rect l="l" t="t" r="r" b="b"/>
              <a:pathLst>
                <a:path w="2437" h="2437" extrusionOk="0">
                  <a:moveTo>
                    <a:pt x="1225" y="1"/>
                  </a:moveTo>
                  <a:cubicBezTo>
                    <a:pt x="548" y="1"/>
                    <a:pt x="1" y="547"/>
                    <a:pt x="1" y="1213"/>
                  </a:cubicBezTo>
                  <a:cubicBezTo>
                    <a:pt x="1" y="1890"/>
                    <a:pt x="548" y="2437"/>
                    <a:pt x="1225" y="2437"/>
                  </a:cubicBezTo>
                  <a:cubicBezTo>
                    <a:pt x="1890" y="2437"/>
                    <a:pt x="2437" y="1890"/>
                    <a:pt x="2437" y="1213"/>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14"/>
            <p:cNvSpPr/>
            <p:nvPr/>
          </p:nvSpPr>
          <p:spPr>
            <a:xfrm>
              <a:off x="1160825" y="2376225"/>
              <a:ext cx="60925" cy="60925"/>
            </a:xfrm>
            <a:custGeom>
              <a:avLst/>
              <a:gdLst/>
              <a:ahLst/>
              <a:cxnLst/>
              <a:rect l="l" t="t" r="r" b="b"/>
              <a:pathLst>
                <a:path w="2437" h="2437" extrusionOk="0">
                  <a:moveTo>
                    <a:pt x="1224" y="1"/>
                  </a:moveTo>
                  <a:cubicBezTo>
                    <a:pt x="547" y="1"/>
                    <a:pt x="1" y="547"/>
                    <a:pt x="1" y="1225"/>
                  </a:cubicBezTo>
                  <a:cubicBezTo>
                    <a:pt x="1" y="1890"/>
                    <a:pt x="547" y="2437"/>
                    <a:pt x="1224" y="2437"/>
                  </a:cubicBezTo>
                  <a:cubicBezTo>
                    <a:pt x="1890" y="2437"/>
                    <a:pt x="2437" y="1890"/>
                    <a:pt x="2437" y="1225"/>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14"/>
            <p:cNvSpPr/>
            <p:nvPr/>
          </p:nvSpPr>
          <p:spPr>
            <a:xfrm>
              <a:off x="1368775" y="23762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14"/>
            <p:cNvSpPr/>
            <p:nvPr/>
          </p:nvSpPr>
          <p:spPr>
            <a:xfrm>
              <a:off x="1576725" y="23762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14"/>
            <p:cNvSpPr/>
            <p:nvPr/>
          </p:nvSpPr>
          <p:spPr>
            <a:xfrm>
              <a:off x="1784675" y="237622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14"/>
            <p:cNvSpPr/>
            <p:nvPr/>
          </p:nvSpPr>
          <p:spPr>
            <a:xfrm>
              <a:off x="1954300" y="2376225"/>
              <a:ext cx="60925" cy="60925"/>
            </a:xfrm>
            <a:custGeom>
              <a:avLst/>
              <a:gdLst/>
              <a:ahLst/>
              <a:cxnLst/>
              <a:rect l="l" t="t" r="r" b="b"/>
              <a:pathLst>
                <a:path w="2437" h="2437" extrusionOk="0">
                  <a:moveTo>
                    <a:pt x="1225" y="1"/>
                  </a:moveTo>
                  <a:cubicBezTo>
                    <a:pt x="548" y="1"/>
                    <a:pt x="1" y="547"/>
                    <a:pt x="1" y="1225"/>
                  </a:cubicBezTo>
                  <a:cubicBezTo>
                    <a:pt x="1" y="1890"/>
                    <a:pt x="548"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14"/>
            <p:cNvSpPr/>
            <p:nvPr/>
          </p:nvSpPr>
          <p:spPr>
            <a:xfrm>
              <a:off x="1160825" y="2584175"/>
              <a:ext cx="60925" cy="60925"/>
            </a:xfrm>
            <a:custGeom>
              <a:avLst/>
              <a:gdLst/>
              <a:ahLst/>
              <a:cxnLst/>
              <a:rect l="l" t="t" r="r" b="b"/>
              <a:pathLst>
                <a:path w="2437" h="2437" extrusionOk="0">
                  <a:moveTo>
                    <a:pt x="1224" y="1"/>
                  </a:moveTo>
                  <a:cubicBezTo>
                    <a:pt x="547" y="1"/>
                    <a:pt x="1" y="547"/>
                    <a:pt x="1" y="1225"/>
                  </a:cubicBezTo>
                  <a:cubicBezTo>
                    <a:pt x="1" y="1890"/>
                    <a:pt x="547" y="2437"/>
                    <a:pt x="1224" y="2437"/>
                  </a:cubicBezTo>
                  <a:cubicBezTo>
                    <a:pt x="1890" y="2437"/>
                    <a:pt x="2437" y="1890"/>
                    <a:pt x="2437" y="1225"/>
                  </a:cubicBezTo>
                  <a:cubicBezTo>
                    <a:pt x="2437" y="547"/>
                    <a:pt x="1890" y="1"/>
                    <a:pt x="122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14"/>
            <p:cNvSpPr/>
            <p:nvPr/>
          </p:nvSpPr>
          <p:spPr>
            <a:xfrm>
              <a:off x="1368775" y="25841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14"/>
            <p:cNvSpPr/>
            <p:nvPr/>
          </p:nvSpPr>
          <p:spPr>
            <a:xfrm>
              <a:off x="1576725" y="25841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14"/>
            <p:cNvSpPr/>
            <p:nvPr/>
          </p:nvSpPr>
          <p:spPr>
            <a:xfrm>
              <a:off x="1784675" y="2584175"/>
              <a:ext cx="60925" cy="60925"/>
            </a:xfrm>
            <a:custGeom>
              <a:avLst/>
              <a:gdLst/>
              <a:ahLst/>
              <a:cxnLst/>
              <a:rect l="l" t="t" r="r" b="b"/>
              <a:pathLst>
                <a:path w="2437" h="2437" extrusionOk="0">
                  <a:moveTo>
                    <a:pt x="1225" y="1"/>
                  </a:moveTo>
                  <a:cubicBezTo>
                    <a:pt x="547" y="1"/>
                    <a:pt x="1" y="547"/>
                    <a:pt x="1" y="1225"/>
                  </a:cubicBezTo>
                  <a:cubicBezTo>
                    <a:pt x="1" y="1890"/>
                    <a:pt x="547"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14"/>
            <p:cNvSpPr/>
            <p:nvPr/>
          </p:nvSpPr>
          <p:spPr>
            <a:xfrm>
              <a:off x="1954300" y="2584175"/>
              <a:ext cx="60925" cy="60925"/>
            </a:xfrm>
            <a:custGeom>
              <a:avLst/>
              <a:gdLst/>
              <a:ahLst/>
              <a:cxnLst/>
              <a:rect l="l" t="t" r="r" b="b"/>
              <a:pathLst>
                <a:path w="2437" h="2437" extrusionOk="0">
                  <a:moveTo>
                    <a:pt x="1225" y="1"/>
                  </a:moveTo>
                  <a:cubicBezTo>
                    <a:pt x="548" y="1"/>
                    <a:pt x="1" y="547"/>
                    <a:pt x="1" y="1225"/>
                  </a:cubicBezTo>
                  <a:cubicBezTo>
                    <a:pt x="1" y="1890"/>
                    <a:pt x="548" y="2437"/>
                    <a:pt x="1225" y="2437"/>
                  </a:cubicBezTo>
                  <a:cubicBezTo>
                    <a:pt x="1890" y="2437"/>
                    <a:pt x="2437" y="1890"/>
                    <a:pt x="2437" y="1225"/>
                  </a:cubicBezTo>
                  <a:cubicBezTo>
                    <a:pt x="2437" y="547"/>
                    <a:pt x="1890" y="1"/>
                    <a:pt x="122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14"/>
            <p:cNvSpPr/>
            <p:nvPr/>
          </p:nvSpPr>
          <p:spPr>
            <a:xfrm>
              <a:off x="329025" y="9196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14"/>
            <p:cNvSpPr/>
            <p:nvPr/>
          </p:nvSpPr>
          <p:spPr>
            <a:xfrm>
              <a:off x="536975" y="9196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14"/>
            <p:cNvSpPr/>
            <p:nvPr/>
          </p:nvSpPr>
          <p:spPr>
            <a:xfrm>
              <a:off x="744925" y="9196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14"/>
            <p:cNvSpPr/>
            <p:nvPr/>
          </p:nvSpPr>
          <p:spPr>
            <a:xfrm>
              <a:off x="952875" y="919675"/>
              <a:ext cx="60925" cy="60925"/>
            </a:xfrm>
            <a:custGeom>
              <a:avLst/>
              <a:gdLst/>
              <a:ahLst/>
              <a:cxnLst/>
              <a:rect l="l" t="t" r="r" b="b"/>
              <a:pathLst>
                <a:path w="2437" h="2437" extrusionOk="0">
                  <a:moveTo>
                    <a:pt x="1213" y="1"/>
                  </a:moveTo>
                  <a:cubicBezTo>
                    <a:pt x="547" y="1"/>
                    <a:pt x="0" y="547"/>
                    <a:pt x="0" y="1213"/>
                  </a:cubicBezTo>
                  <a:cubicBezTo>
                    <a:pt x="0" y="1890"/>
                    <a:pt x="547" y="2437"/>
                    <a:pt x="1213" y="2437"/>
                  </a:cubicBezTo>
                  <a:cubicBezTo>
                    <a:pt x="1890" y="2437"/>
                    <a:pt x="2436" y="1890"/>
                    <a:pt x="2436" y="1213"/>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14"/>
            <p:cNvSpPr/>
            <p:nvPr/>
          </p:nvSpPr>
          <p:spPr>
            <a:xfrm>
              <a:off x="329025" y="11276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14"/>
            <p:cNvSpPr/>
            <p:nvPr/>
          </p:nvSpPr>
          <p:spPr>
            <a:xfrm>
              <a:off x="536975" y="11276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14"/>
            <p:cNvSpPr/>
            <p:nvPr/>
          </p:nvSpPr>
          <p:spPr>
            <a:xfrm>
              <a:off x="744925" y="11276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14"/>
            <p:cNvSpPr/>
            <p:nvPr/>
          </p:nvSpPr>
          <p:spPr>
            <a:xfrm>
              <a:off x="952875" y="1127625"/>
              <a:ext cx="60925" cy="60925"/>
            </a:xfrm>
            <a:custGeom>
              <a:avLst/>
              <a:gdLst/>
              <a:ahLst/>
              <a:cxnLst/>
              <a:rect l="l" t="t" r="r" b="b"/>
              <a:pathLst>
                <a:path w="2437" h="2437" extrusionOk="0">
                  <a:moveTo>
                    <a:pt x="1213" y="1"/>
                  </a:moveTo>
                  <a:cubicBezTo>
                    <a:pt x="547" y="1"/>
                    <a:pt x="0" y="547"/>
                    <a:pt x="0" y="1225"/>
                  </a:cubicBezTo>
                  <a:cubicBezTo>
                    <a:pt x="0" y="1890"/>
                    <a:pt x="547" y="2437"/>
                    <a:pt x="1213" y="2437"/>
                  </a:cubicBezTo>
                  <a:cubicBezTo>
                    <a:pt x="1890" y="2437"/>
                    <a:pt x="2436" y="1890"/>
                    <a:pt x="2436" y="1225"/>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14"/>
            <p:cNvSpPr/>
            <p:nvPr/>
          </p:nvSpPr>
          <p:spPr>
            <a:xfrm>
              <a:off x="329025" y="13355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14"/>
            <p:cNvSpPr/>
            <p:nvPr/>
          </p:nvSpPr>
          <p:spPr>
            <a:xfrm>
              <a:off x="536975" y="13355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14"/>
            <p:cNvSpPr/>
            <p:nvPr/>
          </p:nvSpPr>
          <p:spPr>
            <a:xfrm>
              <a:off x="744925" y="13355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14"/>
            <p:cNvSpPr/>
            <p:nvPr/>
          </p:nvSpPr>
          <p:spPr>
            <a:xfrm>
              <a:off x="952875" y="1335575"/>
              <a:ext cx="60925" cy="60925"/>
            </a:xfrm>
            <a:custGeom>
              <a:avLst/>
              <a:gdLst/>
              <a:ahLst/>
              <a:cxnLst/>
              <a:rect l="l" t="t" r="r" b="b"/>
              <a:pathLst>
                <a:path w="2437" h="2437" extrusionOk="0">
                  <a:moveTo>
                    <a:pt x="1213" y="1"/>
                  </a:moveTo>
                  <a:cubicBezTo>
                    <a:pt x="547" y="1"/>
                    <a:pt x="0" y="547"/>
                    <a:pt x="0" y="1225"/>
                  </a:cubicBezTo>
                  <a:cubicBezTo>
                    <a:pt x="0" y="1890"/>
                    <a:pt x="547" y="2437"/>
                    <a:pt x="1213" y="2437"/>
                  </a:cubicBezTo>
                  <a:cubicBezTo>
                    <a:pt x="1890" y="2437"/>
                    <a:pt x="2436" y="1890"/>
                    <a:pt x="2436" y="1225"/>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14"/>
            <p:cNvSpPr/>
            <p:nvPr/>
          </p:nvSpPr>
          <p:spPr>
            <a:xfrm>
              <a:off x="329025" y="1543825"/>
              <a:ext cx="60925" cy="60625"/>
            </a:xfrm>
            <a:custGeom>
              <a:avLst/>
              <a:gdLst/>
              <a:ahLst/>
              <a:cxnLst/>
              <a:rect l="l" t="t" r="r" b="b"/>
              <a:pathLst>
                <a:path w="2437" h="2425" extrusionOk="0">
                  <a:moveTo>
                    <a:pt x="1212" y="1"/>
                  </a:moveTo>
                  <a:cubicBezTo>
                    <a:pt x="547" y="1"/>
                    <a:pt x="0" y="535"/>
                    <a:pt x="0" y="1213"/>
                  </a:cubicBezTo>
                  <a:cubicBezTo>
                    <a:pt x="0" y="1878"/>
                    <a:pt x="547" y="2425"/>
                    <a:pt x="1212" y="2425"/>
                  </a:cubicBezTo>
                  <a:cubicBezTo>
                    <a:pt x="1890" y="2425"/>
                    <a:pt x="2436" y="1878"/>
                    <a:pt x="2436" y="1213"/>
                  </a:cubicBezTo>
                  <a:cubicBezTo>
                    <a:pt x="2436" y="535"/>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14"/>
            <p:cNvSpPr/>
            <p:nvPr/>
          </p:nvSpPr>
          <p:spPr>
            <a:xfrm>
              <a:off x="536975" y="1543825"/>
              <a:ext cx="60925" cy="60625"/>
            </a:xfrm>
            <a:custGeom>
              <a:avLst/>
              <a:gdLst/>
              <a:ahLst/>
              <a:cxnLst/>
              <a:rect l="l" t="t" r="r" b="b"/>
              <a:pathLst>
                <a:path w="2437" h="2425" extrusionOk="0">
                  <a:moveTo>
                    <a:pt x="1212" y="1"/>
                  </a:moveTo>
                  <a:cubicBezTo>
                    <a:pt x="547" y="1"/>
                    <a:pt x="0" y="535"/>
                    <a:pt x="0" y="1213"/>
                  </a:cubicBezTo>
                  <a:cubicBezTo>
                    <a:pt x="0" y="1878"/>
                    <a:pt x="547" y="2425"/>
                    <a:pt x="1212" y="2425"/>
                  </a:cubicBezTo>
                  <a:cubicBezTo>
                    <a:pt x="1890" y="2425"/>
                    <a:pt x="2436" y="1878"/>
                    <a:pt x="2436" y="1213"/>
                  </a:cubicBezTo>
                  <a:cubicBezTo>
                    <a:pt x="2436" y="535"/>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14"/>
            <p:cNvSpPr/>
            <p:nvPr/>
          </p:nvSpPr>
          <p:spPr>
            <a:xfrm>
              <a:off x="744925" y="1543825"/>
              <a:ext cx="60925" cy="60625"/>
            </a:xfrm>
            <a:custGeom>
              <a:avLst/>
              <a:gdLst/>
              <a:ahLst/>
              <a:cxnLst/>
              <a:rect l="l" t="t" r="r" b="b"/>
              <a:pathLst>
                <a:path w="2437" h="2425" extrusionOk="0">
                  <a:moveTo>
                    <a:pt x="1212" y="1"/>
                  </a:moveTo>
                  <a:cubicBezTo>
                    <a:pt x="547" y="1"/>
                    <a:pt x="0" y="535"/>
                    <a:pt x="0" y="1213"/>
                  </a:cubicBezTo>
                  <a:cubicBezTo>
                    <a:pt x="0" y="1878"/>
                    <a:pt x="547" y="2425"/>
                    <a:pt x="1212" y="2425"/>
                  </a:cubicBezTo>
                  <a:cubicBezTo>
                    <a:pt x="1890" y="2425"/>
                    <a:pt x="2436" y="1878"/>
                    <a:pt x="2436" y="1213"/>
                  </a:cubicBezTo>
                  <a:cubicBezTo>
                    <a:pt x="2436" y="535"/>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14"/>
            <p:cNvSpPr/>
            <p:nvPr/>
          </p:nvSpPr>
          <p:spPr>
            <a:xfrm>
              <a:off x="952875" y="1543825"/>
              <a:ext cx="60925" cy="60625"/>
            </a:xfrm>
            <a:custGeom>
              <a:avLst/>
              <a:gdLst/>
              <a:ahLst/>
              <a:cxnLst/>
              <a:rect l="l" t="t" r="r" b="b"/>
              <a:pathLst>
                <a:path w="2437" h="2425" extrusionOk="0">
                  <a:moveTo>
                    <a:pt x="1213" y="1"/>
                  </a:moveTo>
                  <a:cubicBezTo>
                    <a:pt x="547" y="1"/>
                    <a:pt x="0" y="535"/>
                    <a:pt x="0" y="1213"/>
                  </a:cubicBezTo>
                  <a:cubicBezTo>
                    <a:pt x="0" y="1878"/>
                    <a:pt x="547" y="2425"/>
                    <a:pt x="1213" y="2425"/>
                  </a:cubicBezTo>
                  <a:cubicBezTo>
                    <a:pt x="1890" y="2425"/>
                    <a:pt x="2436" y="1878"/>
                    <a:pt x="2436" y="1213"/>
                  </a:cubicBezTo>
                  <a:cubicBezTo>
                    <a:pt x="2436" y="535"/>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14"/>
            <p:cNvSpPr/>
            <p:nvPr/>
          </p:nvSpPr>
          <p:spPr>
            <a:xfrm>
              <a:off x="329025" y="17517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14"/>
            <p:cNvSpPr/>
            <p:nvPr/>
          </p:nvSpPr>
          <p:spPr>
            <a:xfrm>
              <a:off x="536975" y="17517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14"/>
            <p:cNvSpPr/>
            <p:nvPr/>
          </p:nvSpPr>
          <p:spPr>
            <a:xfrm>
              <a:off x="744925" y="17517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14"/>
            <p:cNvSpPr/>
            <p:nvPr/>
          </p:nvSpPr>
          <p:spPr>
            <a:xfrm>
              <a:off x="952875" y="1751775"/>
              <a:ext cx="60925" cy="60925"/>
            </a:xfrm>
            <a:custGeom>
              <a:avLst/>
              <a:gdLst/>
              <a:ahLst/>
              <a:cxnLst/>
              <a:rect l="l" t="t" r="r" b="b"/>
              <a:pathLst>
                <a:path w="2437" h="2437" extrusionOk="0">
                  <a:moveTo>
                    <a:pt x="1213" y="1"/>
                  </a:moveTo>
                  <a:cubicBezTo>
                    <a:pt x="547" y="1"/>
                    <a:pt x="0" y="547"/>
                    <a:pt x="0" y="1213"/>
                  </a:cubicBezTo>
                  <a:cubicBezTo>
                    <a:pt x="0" y="1890"/>
                    <a:pt x="547" y="2437"/>
                    <a:pt x="1213" y="2437"/>
                  </a:cubicBezTo>
                  <a:cubicBezTo>
                    <a:pt x="1890" y="2437"/>
                    <a:pt x="2436" y="1890"/>
                    <a:pt x="2436" y="1213"/>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14"/>
            <p:cNvSpPr/>
            <p:nvPr/>
          </p:nvSpPr>
          <p:spPr>
            <a:xfrm>
              <a:off x="329025" y="196032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14"/>
            <p:cNvSpPr/>
            <p:nvPr/>
          </p:nvSpPr>
          <p:spPr>
            <a:xfrm>
              <a:off x="536975" y="196032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14"/>
            <p:cNvSpPr/>
            <p:nvPr/>
          </p:nvSpPr>
          <p:spPr>
            <a:xfrm>
              <a:off x="744925" y="196032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14"/>
            <p:cNvSpPr/>
            <p:nvPr/>
          </p:nvSpPr>
          <p:spPr>
            <a:xfrm>
              <a:off x="952875" y="1960325"/>
              <a:ext cx="60925" cy="60925"/>
            </a:xfrm>
            <a:custGeom>
              <a:avLst/>
              <a:gdLst/>
              <a:ahLst/>
              <a:cxnLst/>
              <a:rect l="l" t="t" r="r" b="b"/>
              <a:pathLst>
                <a:path w="2437" h="2437" extrusionOk="0">
                  <a:moveTo>
                    <a:pt x="1213" y="1"/>
                  </a:moveTo>
                  <a:cubicBezTo>
                    <a:pt x="547" y="1"/>
                    <a:pt x="0" y="547"/>
                    <a:pt x="0" y="1213"/>
                  </a:cubicBezTo>
                  <a:cubicBezTo>
                    <a:pt x="0" y="1890"/>
                    <a:pt x="547" y="2437"/>
                    <a:pt x="1213" y="2437"/>
                  </a:cubicBezTo>
                  <a:cubicBezTo>
                    <a:pt x="1890" y="2437"/>
                    <a:pt x="2436" y="1890"/>
                    <a:pt x="2436" y="1213"/>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14"/>
            <p:cNvSpPr/>
            <p:nvPr/>
          </p:nvSpPr>
          <p:spPr>
            <a:xfrm>
              <a:off x="329025" y="21682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14"/>
            <p:cNvSpPr/>
            <p:nvPr/>
          </p:nvSpPr>
          <p:spPr>
            <a:xfrm>
              <a:off x="536975" y="21682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14"/>
            <p:cNvSpPr/>
            <p:nvPr/>
          </p:nvSpPr>
          <p:spPr>
            <a:xfrm>
              <a:off x="744925" y="2168275"/>
              <a:ext cx="60925" cy="60925"/>
            </a:xfrm>
            <a:custGeom>
              <a:avLst/>
              <a:gdLst/>
              <a:ahLst/>
              <a:cxnLst/>
              <a:rect l="l" t="t" r="r" b="b"/>
              <a:pathLst>
                <a:path w="2437" h="2437" extrusionOk="0">
                  <a:moveTo>
                    <a:pt x="1212" y="1"/>
                  </a:moveTo>
                  <a:cubicBezTo>
                    <a:pt x="547" y="1"/>
                    <a:pt x="0" y="547"/>
                    <a:pt x="0" y="1213"/>
                  </a:cubicBezTo>
                  <a:cubicBezTo>
                    <a:pt x="0" y="1890"/>
                    <a:pt x="547" y="2437"/>
                    <a:pt x="1212" y="2437"/>
                  </a:cubicBezTo>
                  <a:cubicBezTo>
                    <a:pt x="1890" y="2437"/>
                    <a:pt x="2436" y="1890"/>
                    <a:pt x="2436" y="1213"/>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14"/>
            <p:cNvSpPr/>
            <p:nvPr/>
          </p:nvSpPr>
          <p:spPr>
            <a:xfrm>
              <a:off x="952875" y="2168275"/>
              <a:ext cx="60925" cy="60925"/>
            </a:xfrm>
            <a:custGeom>
              <a:avLst/>
              <a:gdLst/>
              <a:ahLst/>
              <a:cxnLst/>
              <a:rect l="l" t="t" r="r" b="b"/>
              <a:pathLst>
                <a:path w="2437" h="2437" extrusionOk="0">
                  <a:moveTo>
                    <a:pt x="1213" y="1"/>
                  </a:moveTo>
                  <a:cubicBezTo>
                    <a:pt x="547" y="1"/>
                    <a:pt x="0" y="547"/>
                    <a:pt x="0" y="1213"/>
                  </a:cubicBezTo>
                  <a:cubicBezTo>
                    <a:pt x="0" y="1890"/>
                    <a:pt x="547" y="2437"/>
                    <a:pt x="1213" y="2437"/>
                  </a:cubicBezTo>
                  <a:cubicBezTo>
                    <a:pt x="1890" y="2437"/>
                    <a:pt x="2436" y="1890"/>
                    <a:pt x="2436" y="1213"/>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14"/>
            <p:cNvSpPr/>
            <p:nvPr/>
          </p:nvSpPr>
          <p:spPr>
            <a:xfrm>
              <a:off x="329025" y="23762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14"/>
            <p:cNvSpPr/>
            <p:nvPr/>
          </p:nvSpPr>
          <p:spPr>
            <a:xfrm>
              <a:off x="536975" y="23762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14"/>
            <p:cNvSpPr/>
            <p:nvPr/>
          </p:nvSpPr>
          <p:spPr>
            <a:xfrm>
              <a:off x="744925" y="237622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14"/>
            <p:cNvSpPr/>
            <p:nvPr/>
          </p:nvSpPr>
          <p:spPr>
            <a:xfrm>
              <a:off x="952875" y="2376225"/>
              <a:ext cx="60925" cy="60925"/>
            </a:xfrm>
            <a:custGeom>
              <a:avLst/>
              <a:gdLst/>
              <a:ahLst/>
              <a:cxnLst/>
              <a:rect l="l" t="t" r="r" b="b"/>
              <a:pathLst>
                <a:path w="2437" h="2437" extrusionOk="0">
                  <a:moveTo>
                    <a:pt x="1213" y="1"/>
                  </a:moveTo>
                  <a:cubicBezTo>
                    <a:pt x="547" y="1"/>
                    <a:pt x="0" y="547"/>
                    <a:pt x="0" y="1225"/>
                  </a:cubicBezTo>
                  <a:cubicBezTo>
                    <a:pt x="0" y="1890"/>
                    <a:pt x="547" y="2437"/>
                    <a:pt x="1213" y="2437"/>
                  </a:cubicBezTo>
                  <a:cubicBezTo>
                    <a:pt x="1890" y="2437"/>
                    <a:pt x="2436" y="1890"/>
                    <a:pt x="2436" y="1225"/>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14"/>
            <p:cNvSpPr/>
            <p:nvPr/>
          </p:nvSpPr>
          <p:spPr>
            <a:xfrm>
              <a:off x="329025" y="25841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14"/>
            <p:cNvSpPr/>
            <p:nvPr/>
          </p:nvSpPr>
          <p:spPr>
            <a:xfrm>
              <a:off x="536975" y="25841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14"/>
            <p:cNvSpPr/>
            <p:nvPr/>
          </p:nvSpPr>
          <p:spPr>
            <a:xfrm>
              <a:off x="744925" y="2584175"/>
              <a:ext cx="60925" cy="60925"/>
            </a:xfrm>
            <a:custGeom>
              <a:avLst/>
              <a:gdLst/>
              <a:ahLst/>
              <a:cxnLst/>
              <a:rect l="l" t="t" r="r" b="b"/>
              <a:pathLst>
                <a:path w="2437" h="2437" extrusionOk="0">
                  <a:moveTo>
                    <a:pt x="1212" y="1"/>
                  </a:moveTo>
                  <a:cubicBezTo>
                    <a:pt x="547" y="1"/>
                    <a:pt x="0" y="547"/>
                    <a:pt x="0" y="1225"/>
                  </a:cubicBezTo>
                  <a:cubicBezTo>
                    <a:pt x="0" y="1890"/>
                    <a:pt x="547" y="2437"/>
                    <a:pt x="1212" y="2437"/>
                  </a:cubicBezTo>
                  <a:cubicBezTo>
                    <a:pt x="1890" y="2437"/>
                    <a:pt x="2436" y="1890"/>
                    <a:pt x="2436" y="1225"/>
                  </a:cubicBezTo>
                  <a:cubicBezTo>
                    <a:pt x="2436" y="547"/>
                    <a:pt x="1890" y="1"/>
                    <a:pt x="12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14"/>
            <p:cNvSpPr/>
            <p:nvPr/>
          </p:nvSpPr>
          <p:spPr>
            <a:xfrm>
              <a:off x="952875" y="2584175"/>
              <a:ext cx="60925" cy="60925"/>
            </a:xfrm>
            <a:custGeom>
              <a:avLst/>
              <a:gdLst/>
              <a:ahLst/>
              <a:cxnLst/>
              <a:rect l="l" t="t" r="r" b="b"/>
              <a:pathLst>
                <a:path w="2437" h="2437" extrusionOk="0">
                  <a:moveTo>
                    <a:pt x="1213" y="1"/>
                  </a:moveTo>
                  <a:cubicBezTo>
                    <a:pt x="547" y="1"/>
                    <a:pt x="0" y="547"/>
                    <a:pt x="0" y="1225"/>
                  </a:cubicBezTo>
                  <a:cubicBezTo>
                    <a:pt x="0" y="1890"/>
                    <a:pt x="547" y="2437"/>
                    <a:pt x="1213" y="2437"/>
                  </a:cubicBezTo>
                  <a:cubicBezTo>
                    <a:pt x="1890" y="2437"/>
                    <a:pt x="2436" y="1890"/>
                    <a:pt x="2436" y="1225"/>
                  </a:cubicBezTo>
                  <a:cubicBezTo>
                    <a:pt x="2436" y="547"/>
                    <a:pt x="1890" y="1"/>
                    <a:pt x="121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14"/>
            <p:cNvSpPr/>
            <p:nvPr/>
          </p:nvSpPr>
          <p:spPr>
            <a:xfrm>
              <a:off x="6855150" y="1831350"/>
              <a:ext cx="347900" cy="305800"/>
            </a:xfrm>
            <a:custGeom>
              <a:avLst/>
              <a:gdLst/>
              <a:ahLst/>
              <a:cxnLst/>
              <a:rect l="l" t="t" r="r" b="b"/>
              <a:pathLst>
                <a:path w="13916" h="12232" extrusionOk="0">
                  <a:moveTo>
                    <a:pt x="6961" y="2175"/>
                  </a:moveTo>
                  <a:cubicBezTo>
                    <a:pt x="8225" y="2175"/>
                    <a:pt x="9467" y="2784"/>
                    <a:pt x="10232" y="3912"/>
                  </a:cubicBezTo>
                  <a:cubicBezTo>
                    <a:pt x="11444" y="5718"/>
                    <a:pt x="10968" y="8166"/>
                    <a:pt x="9162" y="9390"/>
                  </a:cubicBezTo>
                  <a:cubicBezTo>
                    <a:pt x="8487" y="9843"/>
                    <a:pt x="7722" y="10060"/>
                    <a:pt x="6964" y="10060"/>
                  </a:cubicBezTo>
                  <a:cubicBezTo>
                    <a:pt x="5697" y="10060"/>
                    <a:pt x="4451" y="9451"/>
                    <a:pt x="3684" y="8320"/>
                  </a:cubicBezTo>
                  <a:cubicBezTo>
                    <a:pt x="2472" y="6526"/>
                    <a:pt x="2947" y="4066"/>
                    <a:pt x="4754" y="2854"/>
                  </a:cubicBezTo>
                  <a:cubicBezTo>
                    <a:pt x="5432" y="2395"/>
                    <a:pt x="6200" y="2175"/>
                    <a:pt x="6961" y="2175"/>
                  </a:cubicBezTo>
                  <a:close/>
                  <a:moveTo>
                    <a:pt x="6949" y="1"/>
                  </a:moveTo>
                  <a:cubicBezTo>
                    <a:pt x="5771" y="1"/>
                    <a:pt x="4580" y="340"/>
                    <a:pt x="3530" y="1048"/>
                  </a:cubicBezTo>
                  <a:cubicBezTo>
                    <a:pt x="737" y="2937"/>
                    <a:pt x="0" y="6740"/>
                    <a:pt x="1890" y="9544"/>
                  </a:cubicBezTo>
                  <a:cubicBezTo>
                    <a:pt x="3071" y="11290"/>
                    <a:pt x="4999" y="12232"/>
                    <a:pt x="6961" y="12232"/>
                  </a:cubicBezTo>
                  <a:cubicBezTo>
                    <a:pt x="8138" y="12232"/>
                    <a:pt x="9327" y="11893"/>
                    <a:pt x="10374" y="11184"/>
                  </a:cubicBezTo>
                  <a:cubicBezTo>
                    <a:pt x="13179" y="9295"/>
                    <a:pt x="13915" y="5492"/>
                    <a:pt x="12026" y="2700"/>
                  </a:cubicBezTo>
                  <a:cubicBezTo>
                    <a:pt x="10845" y="946"/>
                    <a:pt x="8915" y="1"/>
                    <a:pt x="6949"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14"/>
            <p:cNvSpPr/>
            <p:nvPr/>
          </p:nvSpPr>
          <p:spPr>
            <a:xfrm>
              <a:off x="1802200" y="4450075"/>
              <a:ext cx="347900" cy="306000"/>
            </a:xfrm>
            <a:custGeom>
              <a:avLst/>
              <a:gdLst/>
              <a:ahLst/>
              <a:cxnLst/>
              <a:rect l="l" t="t" r="r" b="b"/>
              <a:pathLst>
                <a:path w="13916" h="12240" extrusionOk="0">
                  <a:moveTo>
                    <a:pt x="6955" y="2174"/>
                  </a:moveTo>
                  <a:cubicBezTo>
                    <a:pt x="8219" y="2174"/>
                    <a:pt x="9463" y="2783"/>
                    <a:pt x="10220" y="3911"/>
                  </a:cubicBezTo>
                  <a:cubicBezTo>
                    <a:pt x="11444" y="5717"/>
                    <a:pt x="10969" y="8165"/>
                    <a:pt x="9163" y="9389"/>
                  </a:cubicBezTo>
                  <a:cubicBezTo>
                    <a:pt x="8485" y="9849"/>
                    <a:pt x="7716" y="10069"/>
                    <a:pt x="6956" y="10069"/>
                  </a:cubicBezTo>
                  <a:cubicBezTo>
                    <a:pt x="5691" y="10069"/>
                    <a:pt x="4449" y="9460"/>
                    <a:pt x="3685" y="8331"/>
                  </a:cubicBezTo>
                  <a:cubicBezTo>
                    <a:pt x="2473" y="6525"/>
                    <a:pt x="2948" y="4065"/>
                    <a:pt x="4754" y="2853"/>
                  </a:cubicBezTo>
                  <a:cubicBezTo>
                    <a:pt x="5428" y="2394"/>
                    <a:pt x="6195" y="2174"/>
                    <a:pt x="6955" y="2174"/>
                  </a:cubicBezTo>
                  <a:close/>
                  <a:moveTo>
                    <a:pt x="6949" y="0"/>
                  </a:moveTo>
                  <a:cubicBezTo>
                    <a:pt x="5772" y="0"/>
                    <a:pt x="4581" y="339"/>
                    <a:pt x="3530" y="1047"/>
                  </a:cubicBezTo>
                  <a:cubicBezTo>
                    <a:pt x="738" y="2937"/>
                    <a:pt x="1" y="6739"/>
                    <a:pt x="1890" y="9543"/>
                  </a:cubicBezTo>
                  <a:cubicBezTo>
                    <a:pt x="3070" y="11295"/>
                    <a:pt x="4996" y="12239"/>
                    <a:pt x="6955" y="12239"/>
                  </a:cubicBezTo>
                  <a:cubicBezTo>
                    <a:pt x="8134" y="12239"/>
                    <a:pt x="9326" y="11897"/>
                    <a:pt x="10375" y="11183"/>
                  </a:cubicBezTo>
                  <a:cubicBezTo>
                    <a:pt x="13179" y="9294"/>
                    <a:pt x="13916" y="5503"/>
                    <a:pt x="12026" y="2699"/>
                  </a:cubicBezTo>
                  <a:cubicBezTo>
                    <a:pt x="10845" y="945"/>
                    <a:pt x="8915" y="0"/>
                    <a:pt x="694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14"/>
            <p:cNvSpPr/>
            <p:nvPr/>
          </p:nvSpPr>
          <p:spPr>
            <a:xfrm>
              <a:off x="6663250" y="1716425"/>
              <a:ext cx="163700" cy="163725"/>
            </a:xfrm>
            <a:custGeom>
              <a:avLst/>
              <a:gdLst/>
              <a:ahLst/>
              <a:cxnLst/>
              <a:rect l="l" t="t" r="r" b="b"/>
              <a:pathLst>
                <a:path w="6548" h="6549" extrusionOk="0">
                  <a:moveTo>
                    <a:pt x="3268" y="1"/>
                  </a:moveTo>
                  <a:cubicBezTo>
                    <a:pt x="1462" y="1"/>
                    <a:pt x="0" y="1474"/>
                    <a:pt x="0" y="3280"/>
                  </a:cubicBezTo>
                  <a:cubicBezTo>
                    <a:pt x="0" y="5087"/>
                    <a:pt x="1462" y="6548"/>
                    <a:pt x="3268" y="6548"/>
                  </a:cubicBezTo>
                  <a:cubicBezTo>
                    <a:pt x="5074" y="6548"/>
                    <a:pt x="6548" y="5087"/>
                    <a:pt x="6548" y="3280"/>
                  </a:cubicBezTo>
                  <a:cubicBezTo>
                    <a:pt x="6548" y="1474"/>
                    <a:pt x="5074" y="1"/>
                    <a:pt x="3268"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14"/>
            <p:cNvSpPr/>
            <p:nvPr/>
          </p:nvSpPr>
          <p:spPr>
            <a:xfrm>
              <a:off x="1976000" y="4198175"/>
              <a:ext cx="143800" cy="143525"/>
            </a:xfrm>
            <a:custGeom>
              <a:avLst/>
              <a:gdLst/>
              <a:ahLst/>
              <a:cxnLst/>
              <a:rect l="l" t="t" r="r" b="b"/>
              <a:pathLst>
                <a:path w="5752" h="5741" extrusionOk="0">
                  <a:moveTo>
                    <a:pt x="2876" y="1"/>
                  </a:moveTo>
                  <a:cubicBezTo>
                    <a:pt x="1284" y="1"/>
                    <a:pt x="0" y="1284"/>
                    <a:pt x="0" y="2865"/>
                  </a:cubicBezTo>
                  <a:cubicBezTo>
                    <a:pt x="0" y="4457"/>
                    <a:pt x="1284" y="5740"/>
                    <a:pt x="2876" y="5740"/>
                  </a:cubicBezTo>
                  <a:cubicBezTo>
                    <a:pt x="4468" y="5740"/>
                    <a:pt x="5752" y="4457"/>
                    <a:pt x="5752" y="2865"/>
                  </a:cubicBezTo>
                  <a:cubicBezTo>
                    <a:pt x="5752" y="1284"/>
                    <a:pt x="4468" y="1"/>
                    <a:pt x="2876"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14"/>
            <p:cNvSpPr/>
            <p:nvPr/>
          </p:nvSpPr>
          <p:spPr>
            <a:xfrm>
              <a:off x="3721900" y="4286125"/>
              <a:ext cx="59150" cy="59125"/>
            </a:xfrm>
            <a:custGeom>
              <a:avLst/>
              <a:gdLst/>
              <a:ahLst/>
              <a:cxnLst/>
              <a:rect l="l" t="t" r="r" b="b"/>
              <a:pathLst>
                <a:path w="2366" h="2365" extrusionOk="0">
                  <a:moveTo>
                    <a:pt x="1189" y="0"/>
                  </a:moveTo>
                  <a:cubicBezTo>
                    <a:pt x="535" y="0"/>
                    <a:pt x="1" y="535"/>
                    <a:pt x="1" y="1188"/>
                  </a:cubicBezTo>
                  <a:cubicBezTo>
                    <a:pt x="1" y="1842"/>
                    <a:pt x="535" y="2365"/>
                    <a:pt x="1189" y="2365"/>
                  </a:cubicBezTo>
                  <a:cubicBezTo>
                    <a:pt x="1843" y="2365"/>
                    <a:pt x="2365" y="1842"/>
                    <a:pt x="2365" y="1188"/>
                  </a:cubicBezTo>
                  <a:cubicBezTo>
                    <a:pt x="2365" y="535"/>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14"/>
            <p:cNvSpPr/>
            <p:nvPr/>
          </p:nvSpPr>
          <p:spPr>
            <a:xfrm>
              <a:off x="3886775" y="4286125"/>
              <a:ext cx="59150" cy="59125"/>
            </a:xfrm>
            <a:custGeom>
              <a:avLst/>
              <a:gdLst/>
              <a:ahLst/>
              <a:cxnLst/>
              <a:rect l="l" t="t" r="r" b="b"/>
              <a:pathLst>
                <a:path w="2366" h="2365" extrusionOk="0">
                  <a:moveTo>
                    <a:pt x="1177" y="0"/>
                  </a:moveTo>
                  <a:cubicBezTo>
                    <a:pt x="524" y="0"/>
                    <a:pt x="1" y="535"/>
                    <a:pt x="1" y="1188"/>
                  </a:cubicBezTo>
                  <a:cubicBezTo>
                    <a:pt x="1" y="1842"/>
                    <a:pt x="524" y="2365"/>
                    <a:pt x="1177" y="2365"/>
                  </a:cubicBezTo>
                  <a:cubicBezTo>
                    <a:pt x="1831" y="2365"/>
                    <a:pt x="2365" y="1842"/>
                    <a:pt x="2365" y="1188"/>
                  </a:cubicBezTo>
                  <a:cubicBezTo>
                    <a:pt x="2365" y="535"/>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14"/>
            <p:cNvSpPr/>
            <p:nvPr/>
          </p:nvSpPr>
          <p:spPr>
            <a:xfrm>
              <a:off x="3557325" y="4451300"/>
              <a:ext cx="59150" cy="58825"/>
            </a:xfrm>
            <a:custGeom>
              <a:avLst/>
              <a:gdLst/>
              <a:ahLst/>
              <a:cxnLst/>
              <a:rect l="l" t="t" r="r" b="b"/>
              <a:pathLst>
                <a:path w="2366" h="2353" extrusionOk="0">
                  <a:moveTo>
                    <a:pt x="1177" y="0"/>
                  </a:moveTo>
                  <a:cubicBezTo>
                    <a:pt x="535" y="0"/>
                    <a:pt x="1" y="523"/>
                    <a:pt x="1" y="1176"/>
                  </a:cubicBezTo>
                  <a:cubicBezTo>
                    <a:pt x="1" y="1830"/>
                    <a:pt x="535" y="2353"/>
                    <a:pt x="1177" y="2353"/>
                  </a:cubicBezTo>
                  <a:cubicBezTo>
                    <a:pt x="1831" y="2353"/>
                    <a:pt x="2365" y="1830"/>
                    <a:pt x="2365" y="1176"/>
                  </a:cubicBezTo>
                  <a:cubicBezTo>
                    <a:pt x="2365"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14"/>
            <p:cNvSpPr/>
            <p:nvPr/>
          </p:nvSpPr>
          <p:spPr>
            <a:xfrm>
              <a:off x="3721900" y="4451300"/>
              <a:ext cx="59150" cy="58825"/>
            </a:xfrm>
            <a:custGeom>
              <a:avLst/>
              <a:gdLst/>
              <a:ahLst/>
              <a:cxnLst/>
              <a:rect l="l" t="t" r="r" b="b"/>
              <a:pathLst>
                <a:path w="2366" h="2353" extrusionOk="0">
                  <a:moveTo>
                    <a:pt x="1189" y="0"/>
                  </a:moveTo>
                  <a:cubicBezTo>
                    <a:pt x="535" y="0"/>
                    <a:pt x="1" y="523"/>
                    <a:pt x="1" y="1176"/>
                  </a:cubicBezTo>
                  <a:cubicBezTo>
                    <a:pt x="1" y="1830"/>
                    <a:pt x="535" y="2353"/>
                    <a:pt x="1189" y="2353"/>
                  </a:cubicBezTo>
                  <a:cubicBezTo>
                    <a:pt x="1843" y="2353"/>
                    <a:pt x="2365" y="1830"/>
                    <a:pt x="2365" y="1176"/>
                  </a:cubicBezTo>
                  <a:cubicBezTo>
                    <a:pt x="2365" y="523"/>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14"/>
            <p:cNvSpPr/>
            <p:nvPr/>
          </p:nvSpPr>
          <p:spPr>
            <a:xfrm>
              <a:off x="3886775" y="4451300"/>
              <a:ext cx="59150" cy="58825"/>
            </a:xfrm>
            <a:custGeom>
              <a:avLst/>
              <a:gdLst/>
              <a:ahLst/>
              <a:cxnLst/>
              <a:rect l="l" t="t" r="r" b="b"/>
              <a:pathLst>
                <a:path w="2366" h="2353" extrusionOk="0">
                  <a:moveTo>
                    <a:pt x="1177" y="0"/>
                  </a:moveTo>
                  <a:cubicBezTo>
                    <a:pt x="524" y="0"/>
                    <a:pt x="1" y="523"/>
                    <a:pt x="1" y="1176"/>
                  </a:cubicBezTo>
                  <a:cubicBezTo>
                    <a:pt x="1" y="1830"/>
                    <a:pt x="524" y="2353"/>
                    <a:pt x="1177" y="2353"/>
                  </a:cubicBezTo>
                  <a:cubicBezTo>
                    <a:pt x="1831" y="2353"/>
                    <a:pt x="2365" y="1830"/>
                    <a:pt x="2365" y="1176"/>
                  </a:cubicBezTo>
                  <a:cubicBezTo>
                    <a:pt x="2365"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14"/>
            <p:cNvSpPr/>
            <p:nvPr/>
          </p:nvSpPr>
          <p:spPr>
            <a:xfrm>
              <a:off x="4051350" y="4451300"/>
              <a:ext cx="59150" cy="58825"/>
            </a:xfrm>
            <a:custGeom>
              <a:avLst/>
              <a:gdLst/>
              <a:ahLst/>
              <a:cxnLst/>
              <a:rect l="l" t="t" r="r" b="b"/>
              <a:pathLst>
                <a:path w="2366" h="2353" extrusionOk="0">
                  <a:moveTo>
                    <a:pt x="1189" y="0"/>
                  </a:moveTo>
                  <a:cubicBezTo>
                    <a:pt x="536" y="0"/>
                    <a:pt x="1" y="523"/>
                    <a:pt x="1" y="1176"/>
                  </a:cubicBezTo>
                  <a:cubicBezTo>
                    <a:pt x="1" y="1830"/>
                    <a:pt x="536" y="2353"/>
                    <a:pt x="1189" y="2353"/>
                  </a:cubicBezTo>
                  <a:cubicBezTo>
                    <a:pt x="1843" y="2353"/>
                    <a:pt x="2366" y="1830"/>
                    <a:pt x="2366" y="1176"/>
                  </a:cubicBezTo>
                  <a:cubicBezTo>
                    <a:pt x="2366" y="523"/>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14"/>
            <p:cNvSpPr/>
            <p:nvPr/>
          </p:nvSpPr>
          <p:spPr>
            <a:xfrm>
              <a:off x="3227875" y="4616175"/>
              <a:ext cx="59150" cy="59125"/>
            </a:xfrm>
            <a:custGeom>
              <a:avLst/>
              <a:gdLst/>
              <a:ahLst/>
              <a:cxnLst/>
              <a:rect l="l" t="t" r="r" b="b"/>
              <a:pathLst>
                <a:path w="2366" h="2365" extrusionOk="0">
                  <a:moveTo>
                    <a:pt x="1189" y="0"/>
                  </a:moveTo>
                  <a:cubicBezTo>
                    <a:pt x="535" y="0"/>
                    <a:pt x="0" y="523"/>
                    <a:pt x="0" y="1176"/>
                  </a:cubicBezTo>
                  <a:cubicBezTo>
                    <a:pt x="0" y="1830"/>
                    <a:pt x="535" y="2365"/>
                    <a:pt x="1189" y="2365"/>
                  </a:cubicBezTo>
                  <a:cubicBezTo>
                    <a:pt x="1842" y="2365"/>
                    <a:pt x="2365" y="1830"/>
                    <a:pt x="2365" y="1176"/>
                  </a:cubicBezTo>
                  <a:cubicBezTo>
                    <a:pt x="2365" y="523"/>
                    <a:pt x="1842"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14"/>
            <p:cNvSpPr/>
            <p:nvPr/>
          </p:nvSpPr>
          <p:spPr>
            <a:xfrm>
              <a:off x="3392750" y="4616175"/>
              <a:ext cx="58850" cy="59125"/>
            </a:xfrm>
            <a:custGeom>
              <a:avLst/>
              <a:gdLst/>
              <a:ahLst/>
              <a:cxnLst/>
              <a:rect l="l" t="t" r="r" b="b"/>
              <a:pathLst>
                <a:path w="2354" h="2365" extrusionOk="0">
                  <a:moveTo>
                    <a:pt x="1177" y="0"/>
                  </a:moveTo>
                  <a:cubicBezTo>
                    <a:pt x="523" y="0"/>
                    <a:pt x="0" y="523"/>
                    <a:pt x="0" y="1176"/>
                  </a:cubicBezTo>
                  <a:cubicBezTo>
                    <a:pt x="0" y="1830"/>
                    <a:pt x="523" y="2365"/>
                    <a:pt x="1177" y="2365"/>
                  </a:cubicBezTo>
                  <a:cubicBezTo>
                    <a:pt x="1830" y="2365"/>
                    <a:pt x="2353" y="1830"/>
                    <a:pt x="2353" y="1176"/>
                  </a:cubicBezTo>
                  <a:cubicBezTo>
                    <a:pt x="2353" y="523"/>
                    <a:pt x="1830"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14"/>
            <p:cNvSpPr/>
            <p:nvPr/>
          </p:nvSpPr>
          <p:spPr>
            <a:xfrm>
              <a:off x="3557325" y="4616175"/>
              <a:ext cx="59150" cy="59125"/>
            </a:xfrm>
            <a:custGeom>
              <a:avLst/>
              <a:gdLst/>
              <a:ahLst/>
              <a:cxnLst/>
              <a:rect l="l" t="t" r="r" b="b"/>
              <a:pathLst>
                <a:path w="2366" h="2365" extrusionOk="0">
                  <a:moveTo>
                    <a:pt x="1177" y="0"/>
                  </a:moveTo>
                  <a:cubicBezTo>
                    <a:pt x="535" y="0"/>
                    <a:pt x="1" y="523"/>
                    <a:pt x="1" y="1176"/>
                  </a:cubicBezTo>
                  <a:cubicBezTo>
                    <a:pt x="1" y="1830"/>
                    <a:pt x="535" y="2365"/>
                    <a:pt x="1177" y="2365"/>
                  </a:cubicBezTo>
                  <a:cubicBezTo>
                    <a:pt x="1831" y="2365"/>
                    <a:pt x="2365" y="1830"/>
                    <a:pt x="2365" y="1176"/>
                  </a:cubicBezTo>
                  <a:cubicBezTo>
                    <a:pt x="2365"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14"/>
            <p:cNvSpPr/>
            <p:nvPr/>
          </p:nvSpPr>
          <p:spPr>
            <a:xfrm>
              <a:off x="3721900" y="4616175"/>
              <a:ext cx="59150" cy="59125"/>
            </a:xfrm>
            <a:custGeom>
              <a:avLst/>
              <a:gdLst/>
              <a:ahLst/>
              <a:cxnLst/>
              <a:rect l="l" t="t" r="r" b="b"/>
              <a:pathLst>
                <a:path w="2366" h="2365" extrusionOk="0">
                  <a:moveTo>
                    <a:pt x="1189" y="0"/>
                  </a:moveTo>
                  <a:cubicBezTo>
                    <a:pt x="535" y="0"/>
                    <a:pt x="1" y="523"/>
                    <a:pt x="1" y="1176"/>
                  </a:cubicBezTo>
                  <a:cubicBezTo>
                    <a:pt x="1" y="1830"/>
                    <a:pt x="535" y="2365"/>
                    <a:pt x="1189" y="2365"/>
                  </a:cubicBezTo>
                  <a:cubicBezTo>
                    <a:pt x="1843" y="2365"/>
                    <a:pt x="2365" y="1830"/>
                    <a:pt x="2365" y="1176"/>
                  </a:cubicBezTo>
                  <a:cubicBezTo>
                    <a:pt x="2365" y="523"/>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14"/>
            <p:cNvSpPr/>
            <p:nvPr/>
          </p:nvSpPr>
          <p:spPr>
            <a:xfrm>
              <a:off x="3886775" y="4616175"/>
              <a:ext cx="59150" cy="59125"/>
            </a:xfrm>
            <a:custGeom>
              <a:avLst/>
              <a:gdLst/>
              <a:ahLst/>
              <a:cxnLst/>
              <a:rect l="l" t="t" r="r" b="b"/>
              <a:pathLst>
                <a:path w="2366" h="2365" extrusionOk="0">
                  <a:moveTo>
                    <a:pt x="1177" y="0"/>
                  </a:moveTo>
                  <a:cubicBezTo>
                    <a:pt x="524" y="0"/>
                    <a:pt x="1" y="523"/>
                    <a:pt x="1" y="1176"/>
                  </a:cubicBezTo>
                  <a:cubicBezTo>
                    <a:pt x="1" y="1830"/>
                    <a:pt x="524" y="2365"/>
                    <a:pt x="1177" y="2365"/>
                  </a:cubicBezTo>
                  <a:cubicBezTo>
                    <a:pt x="1831" y="2365"/>
                    <a:pt x="2365" y="1830"/>
                    <a:pt x="2365" y="1176"/>
                  </a:cubicBezTo>
                  <a:cubicBezTo>
                    <a:pt x="2365"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14"/>
            <p:cNvSpPr/>
            <p:nvPr/>
          </p:nvSpPr>
          <p:spPr>
            <a:xfrm>
              <a:off x="4051350" y="4616175"/>
              <a:ext cx="59150" cy="59125"/>
            </a:xfrm>
            <a:custGeom>
              <a:avLst/>
              <a:gdLst/>
              <a:ahLst/>
              <a:cxnLst/>
              <a:rect l="l" t="t" r="r" b="b"/>
              <a:pathLst>
                <a:path w="2366" h="2365" extrusionOk="0">
                  <a:moveTo>
                    <a:pt x="1189" y="0"/>
                  </a:moveTo>
                  <a:cubicBezTo>
                    <a:pt x="536" y="0"/>
                    <a:pt x="1" y="523"/>
                    <a:pt x="1" y="1176"/>
                  </a:cubicBezTo>
                  <a:cubicBezTo>
                    <a:pt x="1" y="1830"/>
                    <a:pt x="536" y="2365"/>
                    <a:pt x="1189" y="2365"/>
                  </a:cubicBezTo>
                  <a:cubicBezTo>
                    <a:pt x="1843" y="2365"/>
                    <a:pt x="2366" y="1830"/>
                    <a:pt x="2366" y="1176"/>
                  </a:cubicBezTo>
                  <a:cubicBezTo>
                    <a:pt x="2366" y="523"/>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14"/>
            <p:cNvSpPr/>
            <p:nvPr/>
          </p:nvSpPr>
          <p:spPr>
            <a:xfrm>
              <a:off x="4216225" y="4616175"/>
              <a:ext cx="59150" cy="59125"/>
            </a:xfrm>
            <a:custGeom>
              <a:avLst/>
              <a:gdLst/>
              <a:ahLst/>
              <a:cxnLst/>
              <a:rect l="l" t="t" r="r" b="b"/>
              <a:pathLst>
                <a:path w="2366" h="2365" extrusionOk="0">
                  <a:moveTo>
                    <a:pt x="1177" y="0"/>
                  </a:moveTo>
                  <a:cubicBezTo>
                    <a:pt x="524" y="0"/>
                    <a:pt x="1" y="523"/>
                    <a:pt x="1" y="1176"/>
                  </a:cubicBezTo>
                  <a:cubicBezTo>
                    <a:pt x="1" y="1830"/>
                    <a:pt x="524" y="2365"/>
                    <a:pt x="1177" y="2365"/>
                  </a:cubicBezTo>
                  <a:cubicBezTo>
                    <a:pt x="1831" y="2365"/>
                    <a:pt x="2366" y="1830"/>
                    <a:pt x="2366" y="1176"/>
                  </a:cubicBezTo>
                  <a:cubicBezTo>
                    <a:pt x="2366" y="523"/>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14"/>
            <p:cNvSpPr/>
            <p:nvPr/>
          </p:nvSpPr>
          <p:spPr>
            <a:xfrm>
              <a:off x="4380825" y="4616175"/>
              <a:ext cx="59125" cy="59125"/>
            </a:xfrm>
            <a:custGeom>
              <a:avLst/>
              <a:gdLst/>
              <a:ahLst/>
              <a:cxnLst/>
              <a:rect l="l" t="t" r="r" b="b"/>
              <a:pathLst>
                <a:path w="2365" h="2365" extrusionOk="0">
                  <a:moveTo>
                    <a:pt x="1188" y="0"/>
                  </a:moveTo>
                  <a:cubicBezTo>
                    <a:pt x="535" y="0"/>
                    <a:pt x="0" y="523"/>
                    <a:pt x="0" y="1176"/>
                  </a:cubicBezTo>
                  <a:cubicBezTo>
                    <a:pt x="0" y="1830"/>
                    <a:pt x="535" y="2365"/>
                    <a:pt x="1188" y="2365"/>
                  </a:cubicBezTo>
                  <a:cubicBezTo>
                    <a:pt x="1830" y="2365"/>
                    <a:pt x="2365" y="1830"/>
                    <a:pt x="2365" y="1176"/>
                  </a:cubicBezTo>
                  <a:cubicBezTo>
                    <a:pt x="2365" y="523"/>
                    <a:pt x="1830" y="0"/>
                    <a:pt x="1188"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14"/>
            <p:cNvSpPr/>
            <p:nvPr/>
          </p:nvSpPr>
          <p:spPr>
            <a:xfrm>
              <a:off x="3063300" y="4781050"/>
              <a:ext cx="59125" cy="59125"/>
            </a:xfrm>
            <a:custGeom>
              <a:avLst/>
              <a:gdLst/>
              <a:ahLst/>
              <a:cxnLst/>
              <a:rect l="l" t="t" r="r" b="b"/>
              <a:pathLst>
                <a:path w="2365" h="2365" extrusionOk="0">
                  <a:moveTo>
                    <a:pt x="1177" y="0"/>
                  </a:moveTo>
                  <a:cubicBezTo>
                    <a:pt x="523" y="0"/>
                    <a:pt x="0" y="535"/>
                    <a:pt x="0" y="1188"/>
                  </a:cubicBezTo>
                  <a:cubicBezTo>
                    <a:pt x="0" y="1842"/>
                    <a:pt x="523" y="2365"/>
                    <a:pt x="1177" y="2365"/>
                  </a:cubicBezTo>
                  <a:cubicBezTo>
                    <a:pt x="1830" y="2365"/>
                    <a:pt x="2365" y="1842"/>
                    <a:pt x="2365" y="1188"/>
                  </a:cubicBezTo>
                  <a:cubicBezTo>
                    <a:pt x="2365" y="535"/>
                    <a:pt x="1830"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14"/>
            <p:cNvSpPr/>
            <p:nvPr/>
          </p:nvSpPr>
          <p:spPr>
            <a:xfrm>
              <a:off x="3227875" y="4781050"/>
              <a:ext cx="59150" cy="59125"/>
            </a:xfrm>
            <a:custGeom>
              <a:avLst/>
              <a:gdLst/>
              <a:ahLst/>
              <a:cxnLst/>
              <a:rect l="l" t="t" r="r" b="b"/>
              <a:pathLst>
                <a:path w="2366" h="2365" extrusionOk="0">
                  <a:moveTo>
                    <a:pt x="1189" y="0"/>
                  </a:moveTo>
                  <a:cubicBezTo>
                    <a:pt x="535" y="0"/>
                    <a:pt x="0" y="535"/>
                    <a:pt x="0" y="1188"/>
                  </a:cubicBezTo>
                  <a:cubicBezTo>
                    <a:pt x="0" y="1842"/>
                    <a:pt x="535" y="2365"/>
                    <a:pt x="1189" y="2365"/>
                  </a:cubicBezTo>
                  <a:cubicBezTo>
                    <a:pt x="1842" y="2365"/>
                    <a:pt x="2365" y="1842"/>
                    <a:pt x="2365" y="1188"/>
                  </a:cubicBezTo>
                  <a:cubicBezTo>
                    <a:pt x="2365" y="535"/>
                    <a:pt x="1842"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14"/>
            <p:cNvSpPr/>
            <p:nvPr/>
          </p:nvSpPr>
          <p:spPr>
            <a:xfrm>
              <a:off x="3392750" y="4781050"/>
              <a:ext cx="58850" cy="59125"/>
            </a:xfrm>
            <a:custGeom>
              <a:avLst/>
              <a:gdLst/>
              <a:ahLst/>
              <a:cxnLst/>
              <a:rect l="l" t="t" r="r" b="b"/>
              <a:pathLst>
                <a:path w="2354" h="2365" extrusionOk="0">
                  <a:moveTo>
                    <a:pt x="1177" y="0"/>
                  </a:moveTo>
                  <a:cubicBezTo>
                    <a:pt x="523" y="0"/>
                    <a:pt x="0" y="535"/>
                    <a:pt x="0" y="1188"/>
                  </a:cubicBezTo>
                  <a:cubicBezTo>
                    <a:pt x="0" y="1842"/>
                    <a:pt x="523" y="2365"/>
                    <a:pt x="1177" y="2365"/>
                  </a:cubicBezTo>
                  <a:cubicBezTo>
                    <a:pt x="1830" y="2365"/>
                    <a:pt x="2353" y="1842"/>
                    <a:pt x="2353" y="1188"/>
                  </a:cubicBezTo>
                  <a:cubicBezTo>
                    <a:pt x="2353" y="535"/>
                    <a:pt x="1830"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14"/>
            <p:cNvSpPr/>
            <p:nvPr/>
          </p:nvSpPr>
          <p:spPr>
            <a:xfrm>
              <a:off x="3557325" y="4781050"/>
              <a:ext cx="59150" cy="59125"/>
            </a:xfrm>
            <a:custGeom>
              <a:avLst/>
              <a:gdLst/>
              <a:ahLst/>
              <a:cxnLst/>
              <a:rect l="l" t="t" r="r" b="b"/>
              <a:pathLst>
                <a:path w="2366" h="2365" extrusionOk="0">
                  <a:moveTo>
                    <a:pt x="1177" y="0"/>
                  </a:moveTo>
                  <a:cubicBezTo>
                    <a:pt x="535" y="0"/>
                    <a:pt x="1" y="535"/>
                    <a:pt x="1" y="1188"/>
                  </a:cubicBezTo>
                  <a:cubicBezTo>
                    <a:pt x="1" y="1842"/>
                    <a:pt x="535" y="2365"/>
                    <a:pt x="1177" y="2365"/>
                  </a:cubicBezTo>
                  <a:cubicBezTo>
                    <a:pt x="1831" y="2365"/>
                    <a:pt x="2365" y="1842"/>
                    <a:pt x="2365" y="1188"/>
                  </a:cubicBezTo>
                  <a:cubicBezTo>
                    <a:pt x="2365" y="535"/>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14"/>
            <p:cNvSpPr/>
            <p:nvPr/>
          </p:nvSpPr>
          <p:spPr>
            <a:xfrm>
              <a:off x="3721900" y="4781050"/>
              <a:ext cx="59150" cy="59125"/>
            </a:xfrm>
            <a:custGeom>
              <a:avLst/>
              <a:gdLst/>
              <a:ahLst/>
              <a:cxnLst/>
              <a:rect l="l" t="t" r="r" b="b"/>
              <a:pathLst>
                <a:path w="2366" h="2365" extrusionOk="0">
                  <a:moveTo>
                    <a:pt x="1189" y="0"/>
                  </a:moveTo>
                  <a:cubicBezTo>
                    <a:pt x="535" y="0"/>
                    <a:pt x="1" y="535"/>
                    <a:pt x="1" y="1188"/>
                  </a:cubicBezTo>
                  <a:cubicBezTo>
                    <a:pt x="1" y="1842"/>
                    <a:pt x="535" y="2365"/>
                    <a:pt x="1189" y="2365"/>
                  </a:cubicBezTo>
                  <a:cubicBezTo>
                    <a:pt x="1843" y="2365"/>
                    <a:pt x="2365" y="1842"/>
                    <a:pt x="2365" y="1188"/>
                  </a:cubicBezTo>
                  <a:cubicBezTo>
                    <a:pt x="2365" y="535"/>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14"/>
            <p:cNvSpPr/>
            <p:nvPr/>
          </p:nvSpPr>
          <p:spPr>
            <a:xfrm>
              <a:off x="3886775" y="4781050"/>
              <a:ext cx="59150" cy="59125"/>
            </a:xfrm>
            <a:custGeom>
              <a:avLst/>
              <a:gdLst/>
              <a:ahLst/>
              <a:cxnLst/>
              <a:rect l="l" t="t" r="r" b="b"/>
              <a:pathLst>
                <a:path w="2366" h="2365" extrusionOk="0">
                  <a:moveTo>
                    <a:pt x="1177" y="0"/>
                  </a:moveTo>
                  <a:cubicBezTo>
                    <a:pt x="524" y="0"/>
                    <a:pt x="1" y="535"/>
                    <a:pt x="1" y="1188"/>
                  </a:cubicBezTo>
                  <a:cubicBezTo>
                    <a:pt x="1" y="1842"/>
                    <a:pt x="524" y="2365"/>
                    <a:pt x="1177" y="2365"/>
                  </a:cubicBezTo>
                  <a:cubicBezTo>
                    <a:pt x="1831" y="2365"/>
                    <a:pt x="2365" y="1842"/>
                    <a:pt x="2365" y="1188"/>
                  </a:cubicBezTo>
                  <a:cubicBezTo>
                    <a:pt x="2365" y="535"/>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14"/>
            <p:cNvSpPr/>
            <p:nvPr/>
          </p:nvSpPr>
          <p:spPr>
            <a:xfrm>
              <a:off x="4051350" y="4781050"/>
              <a:ext cx="59150" cy="59125"/>
            </a:xfrm>
            <a:custGeom>
              <a:avLst/>
              <a:gdLst/>
              <a:ahLst/>
              <a:cxnLst/>
              <a:rect l="l" t="t" r="r" b="b"/>
              <a:pathLst>
                <a:path w="2366" h="2365" extrusionOk="0">
                  <a:moveTo>
                    <a:pt x="1189" y="0"/>
                  </a:moveTo>
                  <a:cubicBezTo>
                    <a:pt x="536" y="0"/>
                    <a:pt x="1" y="535"/>
                    <a:pt x="1" y="1188"/>
                  </a:cubicBezTo>
                  <a:cubicBezTo>
                    <a:pt x="1" y="1842"/>
                    <a:pt x="536" y="2365"/>
                    <a:pt x="1189" y="2365"/>
                  </a:cubicBezTo>
                  <a:cubicBezTo>
                    <a:pt x="1843" y="2365"/>
                    <a:pt x="2366" y="1842"/>
                    <a:pt x="2366" y="1188"/>
                  </a:cubicBezTo>
                  <a:cubicBezTo>
                    <a:pt x="2366" y="535"/>
                    <a:pt x="1843" y="0"/>
                    <a:pt x="1189"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14"/>
            <p:cNvSpPr/>
            <p:nvPr/>
          </p:nvSpPr>
          <p:spPr>
            <a:xfrm>
              <a:off x="4216225" y="4781050"/>
              <a:ext cx="59150" cy="59125"/>
            </a:xfrm>
            <a:custGeom>
              <a:avLst/>
              <a:gdLst/>
              <a:ahLst/>
              <a:cxnLst/>
              <a:rect l="l" t="t" r="r" b="b"/>
              <a:pathLst>
                <a:path w="2366" h="2365" extrusionOk="0">
                  <a:moveTo>
                    <a:pt x="1177" y="0"/>
                  </a:moveTo>
                  <a:cubicBezTo>
                    <a:pt x="524" y="0"/>
                    <a:pt x="1" y="535"/>
                    <a:pt x="1" y="1188"/>
                  </a:cubicBezTo>
                  <a:cubicBezTo>
                    <a:pt x="1" y="1842"/>
                    <a:pt x="524" y="2365"/>
                    <a:pt x="1177" y="2365"/>
                  </a:cubicBezTo>
                  <a:cubicBezTo>
                    <a:pt x="1831" y="2365"/>
                    <a:pt x="2366" y="1842"/>
                    <a:pt x="2366" y="1188"/>
                  </a:cubicBezTo>
                  <a:cubicBezTo>
                    <a:pt x="2366" y="535"/>
                    <a:pt x="1831"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14"/>
            <p:cNvSpPr/>
            <p:nvPr/>
          </p:nvSpPr>
          <p:spPr>
            <a:xfrm>
              <a:off x="4380825" y="4781050"/>
              <a:ext cx="59125" cy="59125"/>
            </a:xfrm>
            <a:custGeom>
              <a:avLst/>
              <a:gdLst/>
              <a:ahLst/>
              <a:cxnLst/>
              <a:rect l="l" t="t" r="r" b="b"/>
              <a:pathLst>
                <a:path w="2365" h="2365" extrusionOk="0">
                  <a:moveTo>
                    <a:pt x="1188" y="0"/>
                  </a:moveTo>
                  <a:cubicBezTo>
                    <a:pt x="535" y="0"/>
                    <a:pt x="0" y="535"/>
                    <a:pt x="0" y="1188"/>
                  </a:cubicBezTo>
                  <a:cubicBezTo>
                    <a:pt x="0" y="1842"/>
                    <a:pt x="535" y="2365"/>
                    <a:pt x="1188" y="2365"/>
                  </a:cubicBezTo>
                  <a:cubicBezTo>
                    <a:pt x="1830" y="2365"/>
                    <a:pt x="2365" y="1842"/>
                    <a:pt x="2365" y="1188"/>
                  </a:cubicBezTo>
                  <a:cubicBezTo>
                    <a:pt x="2365" y="535"/>
                    <a:pt x="1830" y="0"/>
                    <a:pt x="1188"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14"/>
            <p:cNvSpPr/>
            <p:nvPr/>
          </p:nvSpPr>
          <p:spPr>
            <a:xfrm>
              <a:off x="4545700" y="4781050"/>
              <a:ext cx="58850" cy="59125"/>
            </a:xfrm>
            <a:custGeom>
              <a:avLst/>
              <a:gdLst/>
              <a:ahLst/>
              <a:cxnLst/>
              <a:rect l="l" t="t" r="r" b="b"/>
              <a:pathLst>
                <a:path w="2354" h="2365" extrusionOk="0">
                  <a:moveTo>
                    <a:pt x="1177" y="0"/>
                  </a:moveTo>
                  <a:cubicBezTo>
                    <a:pt x="523" y="0"/>
                    <a:pt x="0" y="535"/>
                    <a:pt x="0" y="1188"/>
                  </a:cubicBezTo>
                  <a:cubicBezTo>
                    <a:pt x="0" y="1842"/>
                    <a:pt x="523" y="2365"/>
                    <a:pt x="1177" y="2365"/>
                  </a:cubicBezTo>
                  <a:cubicBezTo>
                    <a:pt x="1830" y="2365"/>
                    <a:pt x="2353" y="1842"/>
                    <a:pt x="2353" y="1188"/>
                  </a:cubicBezTo>
                  <a:cubicBezTo>
                    <a:pt x="2353" y="535"/>
                    <a:pt x="1830" y="0"/>
                    <a:pt x="1177"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14"/>
            <p:cNvSpPr/>
            <p:nvPr/>
          </p:nvSpPr>
          <p:spPr>
            <a:xfrm>
              <a:off x="238125" y="3757625"/>
              <a:ext cx="1120575" cy="1122375"/>
            </a:xfrm>
            <a:custGeom>
              <a:avLst/>
              <a:gdLst/>
              <a:ahLst/>
              <a:cxnLst/>
              <a:rect l="l" t="t" r="r" b="b"/>
              <a:pathLst>
                <a:path w="44823" h="44895" extrusionOk="0">
                  <a:moveTo>
                    <a:pt x="0" y="0"/>
                  </a:moveTo>
                  <a:lnTo>
                    <a:pt x="0" y="1094"/>
                  </a:lnTo>
                  <a:lnTo>
                    <a:pt x="131" y="1094"/>
                  </a:lnTo>
                  <a:cubicBezTo>
                    <a:pt x="24170" y="1094"/>
                    <a:pt x="43741" y="20653"/>
                    <a:pt x="43741" y="44704"/>
                  </a:cubicBezTo>
                  <a:cubicBezTo>
                    <a:pt x="43741" y="44763"/>
                    <a:pt x="43741" y="44835"/>
                    <a:pt x="43741" y="44894"/>
                  </a:cubicBezTo>
                  <a:lnTo>
                    <a:pt x="44823" y="44894"/>
                  </a:lnTo>
                  <a:cubicBezTo>
                    <a:pt x="44823" y="44835"/>
                    <a:pt x="44823" y="44763"/>
                    <a:pt x="44823" y="44704"/>
                  </a:cubicBezTo>
                  <a:cubicBezTo>
                    <a:pt x="44823" y="20059"/>
                    <a:pt x="24776" y="0"/>
                    <a:pt x="1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14"/>
            <p:cNvSpPr/>
            <p:nvPr/>
          </p:nvSpPr>
          <p:spPr>
            <a:xfrm>
              <a:off x="238125" y="3919225"/>
              <a:ext cx="958975" cy="960775"/>
            </a:xfrm>
            <a:custGeom>
              <a:avLst/>
              <a:gdLst/>
              <a:ahLst/>
              <a:cxnLst/>
              <a:rect l="l" t="t" r="r" b="b"/>
              <a:pathLst>
                <a:path w="38359" h="38431" extrusionOk="0">
                  <a:moveTo>
                    <a:pt x="0" y="1"/>
                  </a:moveTo>
                  <a:lnTo>
                    <a:pt x="0" y="1094"/>
                  </a:lnTo>
                  <a:lnTo>
                    <a:pt x="131" y="1094"/>
                  </a:lnTo>
                  <a:cubicBezTo>
                    <a:pt x="20617" y="1094"/>
                    <a:pt x="37277" y="17754"/>
                    <a:pt x="37277" y="38240"/>
                  </a:cubicBezTo>
                  <a:cubicBezTo>
                    <a:pt x="37277" y="38299"/>
                    <a:pt x="37277" y="38371"/>
                    <a:pt x="37277" y="38430"/>
                  </a:cubicBezTo>
                  <a:lnTo>
                    <a:pt x="38358" y="38430"/>
                  </a:lnTo>
                  <a:cubicBezTo>
                    <a:pt x="38358" y="38371"/>
                    <a:pt x="38358" y="38299"/>
                    <a:pt x="38358" y="38240"/>
                  </a:cubicBezTo>
                  <a:cubicBezTo>
                    <a:pt x="38358" y="17160"/>
                    <a:pt x="21211" y="1"/>
                    <a:pt x="13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14"/>
            <p:cNvSpPr/>
            <p:nvPr/>
          </p:nvSpPr>
          <p:spPr>
            <a:xfrm>
              <a:off x="238125" y="4080825"/>
              <a:ext cx="797350" cy="799175"/>
            </a:xfrm>
            <a:custGeom>
              <a:avLst/>
              <a:gdLst/>
              <a:ahLst/>
              <a:cxnLst/>
              <a:rect l="l" t="t" r="r" b="b"/>
              <a:pathLst>
                <a:path w="31894" h="31967" extrusionOk="0">
                  <a:moveTo>
                    <a:pt x="0" y="1"/>
                  </a:moveTo>
                  <a:lnTo>
                    <a:pt x="0" y="1094"/>
                  </a:lnTo>
                  <a:cubicBezTo>
                    <a:pt x="48" y="1094"/>
                    <a:pt x="83" y="1082"/>
                    <a:pt x="131" y="1082"/>
                  </a:cubicBezTo>
                  <a:cubicBezTo>
                    <a:pt x="17052" y="1082"/>
                    <a:pt x="30813" y="14855"/>
                    <a:pt x="30813" y="31776"/>
                  </a:cubicBezTo>
                  <a:cubicBezTo>
                    <a:pt x="30813" y="31835"/>
                    <a:pt x="30813" y="31907"/>
                    <a:pt x="30813" y="31966"/>
                  </a:cubicBezTo>
                  <a:lnTo>
                    <a:pt x="31894" y="31966"/>
                  </a:lnTo>
                  <a:cubicBezTo>
                    <a:pt x="31894" y="31907"/>
                    <a:pt x="31894" y="31835"/>
                    <a:pt x="31894" y="31776"/>
                  </a:cubicBezTo>
                  <a:cubicBezTo>
                    <a:pt x="31894" y="14261"/>
                    <a:pt x="17646" y="1"/>
                    <a:pt x="13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14"/>
            <p:cNvSpPr/>
            <p:nvPr/>
          </p:nvSpPr>
          <p:spPr>
            <a:xfrm>
              <a:off x="238125" y="4242450"/>
              <a:ext cx="636050" cy="637550"/>
            </a:xfrm>
            <a:custGeom>
              <a:avLst/>
              <a:gdLst/>
              <a:ahLst/>
              <a:cxnLst/>
              <a:rect l="l" t="t" r="r" b="b"/>
              <a:pathLst>
                <a:path w="25442" h="25502" extrusionOk="0">
                  <a:moveTo>
                    <a:pt x="0" y="0"/>
                  </a:moveTo>
                  <a:lnTo>
                    <a:pt x="0" y="1094"/>
                  </a:lnTo>
                  <a:cubicBezTo>
                    <a:pt x="48" y="1094"/>
                    <a:pt x="83" y="1082"/>
                    <a:pt x="131" y="1082"/>
                  </a:cubicBezTo>
                  <a:cubicBezTo>
                    <a:pt x="13487" y="1082"/>
                    <a:pt x="24348" y="11955"/>
                    <a:pt x="24348" y="25311"/>
                  </a:cubicBezTo>
                  <a:cubicBezTo>
                    <a:pt x="24348" y="25370"/>
                    <a:pt x="24348" y="25442"/>
                    <a:pt x="24348" y="25501"/>
                  </a:cubicBezTo>
                  <a:lnTo>
                    <a:pt x="25430" y="25501"/>
                  </a:lnTo>
                  <a:cubicBezTo>
                    <a:pt x="25430" y="25442"/>
                    <a:pt x="25441" y="25370"/>
                    <a:pt x="25441" y="25311"/>
                  </a:cubicBezTo>
                  <a:cubicBezTo>
                    <a:pt x="25441" y="11349"/>
                    <a:pt x="14081" y="0"/>
                    <a:pt x="1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14"/>
            <p:cNvSpPr/>
            <p:nvPr/>
          </p:nvSpPr>
          <p:spPr>
            <a:xfrm>
              <a:off x="238125" y="4404050"/>
              <a:ext cx="474450" cy="475950"/>
            </a:xfrm>
            <a:custGeom>
              <a:avLst/>
              <a:gdLst/>
              <a:ahLst/>
              <a:cxnLst/>
              <a:rect l="l" t="t" r="r" b="b"/>
              <a:pathLst>
                <a:path w="18978" h="19038" extrusionOk="0">
                  <a:moveTo>
                    <a:pt x="0" y="1"/>
                  </a:moveTo>
                  <a:lnTo>
                    <a:pt x="0" y="1094"/>
                  </a:lnTo>
                  <a:cubicBezTo>
                    <a:pt x="48" y="1094"/>
                    <a:pt x="83" y="1082"/>
                    <a:pt x="131" y="1082"/>
                  </a:cubicBezTo>
                  <a:cubicBezTo>
                    <a:pt x="9922" y="1082"/>
                    <a:pt x="17884" y="9055"/>
                    <a:pt x="17884" y="18847"/>
                  </a:cubicBezTo>
                  <a:cubicBezTo>
                    <a:pt x="17884" y="18906"/>
                    <a:pt x="17884" y="18978"/>
                    <a:pt x="17884" y="19037"/>
                  </a:cubicBezTo>
                  <a:lnTo>
                    <a:pt x="18965" y="19037"/>
                  </a:lnTo>
                  <a:cubicBezTo>
                    <a:pt x="18965" y="18978"/>
                    <a:pt x="18977" y="18906"/>
                    <a:pt x="18977" y="18847"/>
                  </a:cubicBezTo>
                  <a:cubicBezTo>
                    <a:pt x="18977" y="8449"/>
                    <a:pt x="10516" y="1"/>
                    <a:pt x="13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14"/>
            <p:cNvSpPr/>
            <p:nvPr/>
          </p:nvSpPr>
          <p:spPr>
            <a:xfrm>
              <a:off x="238125" y="4565650"/>
              <a:ext cx="312825" cy="314350"/>
            </a:xfrm>
            <a:custGeom>
              <a:avLst/>
              <a:gdLst/>
              <a:ahLst/>
              <a:cxnLst/>
              <a:rect l="l" t="t" r="r" b="b"/>
              <a:pathLst>
                <a:path w="12513" h="12574" extrusionOk="0">
                  <a:moveTo>
                    <a:pt x="0" y="1"/>
                  </a:moveTo>
                  <a:lnTo>
                    <a:pt x="0" y="1082"/>
                  </a:lnTo>
                  <a:lnTo>
                    <a:pt x="131" y="1082"/>
                  </a:lnTo>
                  <a:cubicBezTo>
                    <a:pt x="6357" y="1082"/>
                    <a:pt x="11420" y="6156"/>
                    <a:pt x="11420" y="12383"/>
                  </a:cubicBezTo>
                  <a:cubicBezTo>
                    <a:pt x="11420" y="12442"/>
                    <a:pt x="11420" y="12514"/>
                    <a:pt x="11420" y="12573"/>
                  </a:cubicBezTo>
                  <a:lnTo>
                    <a:pt x="12501" y="12573"/>
                  </a:lnTo>
                  <a:cubicBezTo>
                    <a:pt x="12501" y="12514"/>
                    <a:pt x="12513" y="12442"/>
                    <a:pt x="12513" y="12383"/>
                  </a:cubicBezTo>
                  <a:cubicBezTo>
                    <a:pt x="12513" y="5550"/>
                    <a:pt x="6952" y="1"/>
                    <a:pt x="131"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14"/>
            <p:cNvSpPr/>
            <p:nvPr/>
          </p:nvSpPr>
          <p:spPr>
            <a:xfrm>
              <a:off x="238125" y="4727275"/>
              <a:ext cx="151225" cy="152725"/>
            </a:xfrm>
            <a:custGeom>
              <a:avLst/>
              <a:gdLst/>
              <a:ahLst/>
              <a:cxnLst/>
              <a:rect l="l" t="t" r="r" b="b"/>
              <a:pathLst>
                <a:path w="6049" h="6109" extrusionOk="0">
                  <a:moveTo>
                    <a:pt x="0" y="0"/>
                  </a:moveTo>
                  <a:lnTo>
                    <a:pt x="0" y="1094"/>
                  </a:lnTo>
                  <a:cubicBezTo>
                    <a:pt x="48" y="1094"/>
                    <a:pt x="83" y="1082"/>
                    <a:pt x="131" y="1082"/>
                  </a:cubicBezTo>
                  <a:cubicBezTo>
                    <a:pt x="2793" y="1082"/>
                    <a:pt x="4955" y="3256"/>
                    <a:pt x="4955" y="5918"/>
                  </a:cubicBezTo>
                  <a:cubicBezTo>
                    <a:pt x="4955" y="5977"/>
                    <a:pt x="4955" y="6049"/>
                    <a:pt x="4943" y="6108"/>
                  </a:cubicBezTo>
                  <a:lnTo>
                    <a:pt x="6037" y="6108"/>
                  </a:lnTo>
                  <a:cubicBezTo>
                    <a:pt x="6037" y="6049"/>
                    <a:pt x="6048" y="5977"/>
                    <a:pt x="6048" y="5918"/>
                  </a:cubicBezTo>
                  <a:cubicBezTo>
                    <a:pt x="6048" y="2650"/>
                    <a:pt x="3387" y="0"/>
                    <a:pt x="131" y="0"/>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14"/>
            <p:cNvSpPr/>
            <p:nvPr/>
          </p:nvSpPr>
          <p:spPr>
            <a:xfrm>
              <a:off x="5046275" y="3685425"/>
              <a:ext cx="2332950" cy="1154750"/>
            </a:xfrm>
            <a:custGeom>
              <a:avLst/>
              <a:gdLst/>
              <a:ahLst/>
              <a:cxnLst/>
              <a:rect l="l" t="t" r="r" b="b"/>
              <a:pathLst>
                <a:path w="93318" h="46190" extrusionOk="0">
                  <a:moveTo>
                    <a:pt x="47663" y="1"/>
                  </a:moveTo>
                  <a:cubicBezTo>
                    <a:pt x="21865" y="1"/>
                    <a:pt x="796" y="20582"/>
                    <a:pt x="0" y="46190"/>
                  </a:cubicBezTo>
                  <a:lnTo>
                    <a:pt x="1058" y="46190"/>
                  </a:lnTo>
                  <a:cubicBezTo>
                    <a:pt x="1842" y="21164"/>
                    <a:pt x="22447" y="1046"/>
                    <a:pt x="47663" y="1046"/>
                  </a:cubicBezTo>
                  <a:cubicBezTo>
                    <a:pt x="70110" y="1046"/>
                    <a:pt x="88897" y="16982"/>
                    <a:pt x="93317" y="38133"/>
                  </a:cubicBezTo>
                  <a:lnTo>
                    <a:pt x="93317" y="33903"/>
                  </a:lnTo>
                  <a:cubicBezTo>
                    <a:pt x="87387" y="14308"/>
                    <a:pt x="69159" y="1"/>
                    <a:pt x="47663"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14"/>
            <p:cNvSpPr/>
            <p:nvPr/>
          </p:nvSpPr>
          <p:spPr>
            <a:xfrm>
              <a:off x="5219150" y="3858025"/>
              <a:ext cx="2037375" cy="982150"/>
            </a:xfrm>
            <a:custGeom>
              <a:avLst/>
              <a:gdLst/>
              <a:ahLst/>
              <a:cxnLst/>
              <a:rect l="l" t="t" r="r" b="b"/>
              <a:pathLst>
                <a:path w="81495" h="39286" extrusionOk="0">
                  <a:moveTo>
                    <a:pt x="40748" y="1"/>
                  </a:moveTo>
                  <a:cubicBezTo>
                    <a:pt x="18764" y="1"/>
                    <a:pt x="785" y="17492"/>
                    <a:pt x="1" y="39286"/>
                  </a:cubicBezTo>
                  <a:lnTo>
                    <a:pt x="1047" y="39286"/>
                  </a:lnTo>
                  <a:cubicBezTo>
                    <a:pt x="1831" y="18063"/>
                    <a:pt x="19335" y="1046"/>
                    <a:pt x="40748" y="1046"/>
                  </a:cubicBezTo>
                  <a:cubicBezTo>
                    <a:pt x="62161" y="1046"/>
                    <a:pt x="79664" y="18063"/>
                    <a:pt x="80449" y="39286"/>
                  </a:cubicBezTo>
                  <a:lnTo>
                    <a:pt x="81494" y="39286"/>
                  </a:lnTo>
                  <a:cubicBezTo>
                    <a:pt x="80710" y="17492"/>
                    <a:pt x="62731" y="1"/>
                    <a:pt x="40748"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14"/>
            <p:cNvSpPr/>
            <p:nvPr/>
          </p:nvSpPr>
          <p:spPr>
            <a:xfrm>
              <a:off x="5391750" y="4030625"/>
              <a:ext cx="1692175" cy="809550"/>
            </a:xfrm>
            <a:custGeom>
              <a:avLst/>
              <a:gdLst/>
              <a:ahLst/>
              <a:cxnLst/>
              <a:rect l="l" t="t" r="r" b="b"/>
              <a:pathLst>
                <a:path w="67687" h="32382" extrusionOk="0">
                  <a:moveTo>
                    <a:pt x="33844" y="1"/>
                  </a:moveTo>
                  <a:cubicBezTo>
                    <a:pt x="15663" y="1"/>
                    <a:pt x="785" y="14391"/>
                    <a:pt x="1" y="32382"/>
                  </a:cubicBezTo>
                  <a:lnTo>
                    <a:pt x="1047" y="32382"/>
                  </a:lnTo>
                  <a:cubicBezTo>
                    <a:pt x="1831" y="14973"/>
                    <a:pt x="16233" y="1046"/>
                    <a:pt x="33844" y="1046"/>
                  </a:cubicBezTo>
                  <a:cubicBezTo>
                    <a:pt x="51442" y="1046"/>
                    <a:pt x="65856" y="14973"/>
                    <a:pt x="66641" y="32382"/>
                  </a:cubicBezTo>
                  <a:lnTo>
                    <a:pt x="67686" y="32382"/>
                  </a:lnTo>
                  <a:cubicBezTo>
                    <a:pt x="66902" y="14391"/>
                    <a:pt x="52025" y="1"/>
                    <a:pt x="3384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14"/>
            <p:cNvSpPr/>
            <p:nvPr/>
          </p:nvSpPr>
          <p:spPr>
            <a:xfrm>
              <a:off x="5564350" y="4202925"/>
              <a:ext cx="1346675" cy="637250"/>
            </a:xfrm>
            <a:custGeom>
              <a:avLst/>
              <a:gdLst/>
              <a:ahLst/>
              <a:cxnLst/>
              <a:rect l="l" t="t" r="r" b="b"/>
              <a:pathLst>
                <a:path w="53867" h="25490" extrusionOk="0">
                  <a:moveTo>
                    <a:pt x="26940" y="1"/>
                  </a:moveTo>
                  <a:cubicBezTo>
                    <a:pt x="12561" y="1"/>
                    <a:pt x="785" y="11302"/>
                    <a:pt x="1" y="25490"/>
                  </a:cubicBezTo>
                  <a:lnTo>
                    <a:pt x="1059" y="25490"/>
                  </a:lnTo>
                  <a:cubicBezTo>
                    <a:pt x="1831" y="11884"/>
                    <a:pt x="13144" y="1047"/>
                    <a:pt x="26940" y="1047"/>
                  </a:cubicBezTo>
                  <a:cubicBezTo>
                    <a:pt x="40736" y="1047"/>
                    <a:pt x="52048" y="11884"/>
                    <a:pt x="52821" y="25490"/>
                  </a:cubicBezTo>
                  <a:lnTo>
                    <a:pt x="53866" y="25490"/>
                  </a:lnTo>
                  <a:cubicBezTo>
                    <a:pt x="53094" y="11302"/>
                    <a:pt x="41306" y="1"/>
                    <a:pt x="26940"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14"/>
            <p:cNvSpPr/>
            <p:nvPr/>
          </p:nvSpPr>
          <p:spPr>
            <a:xfrm>
              <a:off x="5737550" y="4375525"/>
              <a:ext cx="1000575" cy="464650"/>
            </a:xfrm>
            <a:custGeom>
              <a:avLst/>
              <a:gdLst/>
              <a:ahLst/>
              <a:cxnLst/>
              <a:rect l="l" t="t" r="r" b="b"/>
              <a:pathLst>
                <a:path w="40023" h="18586" extrusionOk="0">
                  <a:moveTo>
                    <a:pt x="20012" y="1"/>
                  </a:moveTo>
                  <a:cubicBezTo>
                    <a:pt x="9448" y="1"/>
                    <a:pt x="761" y="8212"/>
                    <a:pt x="1" y="18586"/>
                  </a:cubicBezTo>
                  <a:lnTo>
                    <a:pt x="1046" y="18586"/>
                  </a:lnTo>
                  <a:cubicBezTo>
                    <a:pt x="1807" y="8794"/>
                    <a:pt x="10018" y="1047"/>
                    <a:pt x="20012" y="1047"/>
                  </a:cubicBezTo>
                  <a:cubicBezTo>
                    <a:pt x="29993" y="1047"/>
                    <a:pt x="38216" y="8794"/>
                    <a:pt x="38977" y="18586"/>
                  </a:cubicBezTo>
                  <a:lnTo>
                    <a:pt x="40023" y="18586"/>
                  </a:lnTo>
                  <a:cubicBezTo>
                    <a:pt x="39262" y="8212"/>
                    <a:pt x="30576" y="1"/>
                    <a:pt x="20012"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14"/>
            <p:cNvSpPr/>
            <p:nvPr/>
          </p:nvSpPr>
          <p:spPr>
            <a:xfrm>
              <a:off x="5910750" y="4548125"/>
              <a:ext cx="654175" cy="292050"/>
            </a:xfrm>
            <a:custGeom>
              <a:avLst/>
              <a:gdLst/>
              <a:ahLst/>
              <a:cxnLst/>
              <a:rect l="l" t="t" r="r" b="b"/>
              <a:pathLst>
                <a:path w="26167" h="11682" extrusionOk="0">
                  <a:moveTo>
                    <a:pt x="13084" y="1"/>
                  </a:moveTo>
                  <a:cubicBezTo>
                    <a:pt x="6322" y="1"/>
                    <a:pt x="737" y="5122"/>
                    <a:pt x="0" y="11682"/>
                  </a:cubicBezTo>
                  <a:lnTo>
                    <a:pt x="1058" y="11682"/>
                  </a:lnTo>
                  <a:cubicBezTo>
                    <a:pt x="1783" y="5693"/>
                    <a:pt x="6905" y="1047"/>
                    <a:pt x="13084" y="1047"/>
                  </a:cubicBezTo>
                  <a:cubicBezTo>
                    <a:pt x="19263" y="1047"/>
                    <a:pt x="24384" y="5693"/>
                    <a:pt x="25109" y="11682"/>
                  </a:cubicBezTo>
                  <a:lnTo>
                    <a:pt x="26167" y="11682"/>
                  </a:lnTo>
                  <a:cubicBezTo>
                    <a:pt x="25430" y="5122"/>
                    <a:pt x="19845" y="1"/>
                    <a:pt x="13084"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14"/>
            <p:cNvSpPr/>
            <p:nvPr/>
          </p:nvSpPr>
          <p:spPr>
            <a:xfrm>
              <a:off x="6085725" y="4720725"/>
              <a:ext cx="304225" cy="119450"/>
            </a:xfrm>
            <a:custGeom>
              <a:avLst/>
              <a:gdLst/>
              <a:ahLst/>
              <a:cxnLst/>
              <a:rect l="l" t="t" r="r" b="b"/>
              <a:pathLst>
                <a:path w="12169" h="4778" extrusionOk="0">
                  <a:moveTo>
                    <a:pt x="6085" y="1"/>
                  </a:moveTo>
                  <a:cubicBezTo>
                    <a:pt x="3138" y="1"/>
                    <a:pt x="666" y="2033"/>
                    <a:pt x="1" y="4778"/>
                  </a:cubicBezTo>
                  <a:lnTo>
                    <a:pt x="1082" y="4778"/>
                  </a:lnTo>
                  <a:cubicBezTo>
                    <a:pt x="1724" y="2615"/>
                    <a:pt x="3720" y="1047"/>
                    <a:pt x="6085" y="1047"/>
                  </a:cubicBezTo>
                  <a:cubicBezTo>
                    <a:pt x="8449" y="1047"/>
                    <a:pt x="10446" y="2615"/>
                    <a:pt x="11087" y="4778"/>
                  </a:cubicBezTo>
                  <a:lnTo>
                    <a:pt x="12169" y="4778"/>
                  </a:lnTo>
                  <a:cubicBezTo>
                    <a:pt x="11503" y="2033"/>
                    <a:pt x="9020" y="1"/>
                    <a:pt x="6085" y="1"/>
                  </a:cubicBez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14"/>
            <p:cNvSpPr/>
            <p:nvPr/>
          </p:nvSpPr>
          <p:spPr>
            <a:xfrm>
              <a:off x="6452900" y="829675"/>
              <a:ext cx="926325" cy="895075"/>
            </a:xfrm>
            <a:custGeom>
              <a:avLst/>
              <a:gdLst/>
              <a:ahLst/>
              <a:cxnLst/>
              <a:rect l="l" t="t" r="r" b="b"/>
              <a:pathLst>
                <a:path w="37053" h="35803" extrusionOk="0">
                  <a:moveTo>
                    <a:pt x="3720" y="0"/>
                  </a:moveTo>
                  <a:cubicBezTo>
                    <a:pt x="1" y="7736"/>
                    <a:pt x="369" y="17183"/>
                    <a:pt x="5515" y="24812"/>
                  </a:cubicBezTo>
                  <a:cubicBezTo>
                    <a:pt x="10339" y="31950"/>
                    <a:pt x="18208" y="35802"/>
                    <a:pt x="26221" y="35802"/>
                  </a:cubicBezTo>
                  <a:cubicBezTo>
                    <a:pt x="29894" y="35802"/>
                    <a:pt x="33598" y="34993"/>
                    <a:pt x="37052" y="33320"/>
                  </a:cubicBezTo>
                  <a:lnTo>
                    <a:pt x="37052" y="0"/>
                  </a:lnTo>
                  <a:close/>
                </a:path>
              </a:pathLst>
            </a:custGeom>
            <a:solidFill>
              <a:srgbClr val="FFFFFF">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2"/>
              </a:buClr>
              <a:buSzPts val="2800"/>
              <a:buFont typeface="Inter-Regular"/>
              <a:buNone/>
              <a:defRPr sz="2800">
                <a:solidFill>
                  <a:schemeClr val="lt2"/>
                </a:solidFill>
                <a:latin typeface="Inter-Regular"/>
                <a:ea typeface="Inter-Regular"/>
                <a:cs typeface="Inter-Regular"/>
                <a:sym typeface="Inter-Regular"/>
              </a:defRPr>
            </a:lvl1pPr>
            <a:lvl2pPr lvl="1">
              <a:spcBef>
                <a:spcPts val="0"/>
              </a:spcBef>
              <a:spcAft>
                <a:spcPts val="0"/>
              </a:spcAft>
              <a:buClr>
                <a:schemeClr val="dk1"/>
              </a:buClr>
              <a:buSzPts val="2800"/>
              <a:buFont typeface="Inter"/>
              <a:buNone/>
              <a:defRPr sz="2800">
                <a:solidFill>
                  <a:schemeClr val="dk1"/>
                </a:solidFill>
                <a:latin typeface="Inter"/>
                <a:ea typeface="Inter"/>
                <a:cs typeface="Inter"/>
                <a:sym typeface="Inter"/>
              </a:defRPr>
            </a:lvl2pPr>
            <a:lvl3pPr lvl="2">
              <a:spcBef>
                <a:spcPts val="0"/>
              </a:spcBef>
              <a:spcAft>
                <a:spcPts val="0"/>
              </a:spcAft>
              <a:buClr>
                <a:schemeClr val="dk1"/>
              </a:buClr>
              <a:buSzPts val="2800"/>
              <a:buFont typeface="Inter"/>
              <a:buNone/>
              <a:defRPr sz="2800">
                <a:solidFill>
                  <a:schemeClr val="dk1"/>
                </a:solidFill>
                <a:latin typeface="Inter"/>
                <a:ea typeface="Inter"/>
                <a:cs typeface="Inter"/>
                <a:sym typeface="Inter"/>
              </a:defRPr>
            </a:lvl3pPr>
            <a:lvl4pPr lvl="3">
              <a:spcBef>
                <a:spcPts val="0"/>
              </a:spcBef>
              <a:spcAft>
                <a:spcPts val="0"/>
              </a:spcAft>
              <a:buClr>
                <a:schemeClr val="dk1"/>
              </a:buClr>
              <a:buSzPts val="2800"/>
              <a:buFont typeface="Inter"/>
              <a:buNone/>
              <a:defRPr sz="2800">
                <a:solidFill>
                  <a:schemeClr val="dk1"/>
                </a:solidFill>
                <a:latin typeface="Inter"/>
                <a:ea typeface="Inter"/>
                <a:cs typeface="Inter"/>
                <a:sym typeface="Inter"/>
              </a:defRPr>
            </a:lvl4pPr>
            <a:lvl5pPr lvl="4">
              <a:spcBef>
                <a:spcPts val="0"/>
              </a:spcBef>
              <a:spcAft>
                <a:spcPts val="0"/>
              </a:spcAft>
              <a:buClr>
                <a:schemeClr val="dk1"/>
              </a:buClr>
              <a:buSzPts val="2800"/>
              <a:buFont typeface="Inter"/>
              <a:buNone/>
              <a:defRPr sz="2800">
                <a:solidFill>
                  <a:schemeClr val="dk1"/>
                </a:solidFill>
                <a:latin typeface="Inter"/>
                <a:ea typeface="Inter"/>
                <a:cs typeface="Inter"/>
                <a:sym typeface="Inter"/>
              </a:defRPr>
            </a:lvl5pPr>
            <a:lvl6pPr lvl="5">
              <a:spcBef>
                <a:spcPts val="0"/>
              </a:spcBef>
              <a:spcAft>
                <a:spcPts val="0"/>
              </a:spcAft>
              <a:buClr>
                <a:schemeClr val="dk1"/>
              </a:buClr>
              <a:buSzPts val="2800"/>
              <a:buFont typeface="Inter"/>
              <a:buNone/>
              <a:defRPr sz="2800">
                <a:solidFill>
                  <a:schemeClr val="dk1"/>
                </a:solidFill>
                <a:latin typeface="Inter"/>
                <a:ea typeface="Inter"/>
                <a:cs typeface="Inter"/>
                <a:sym typeface="Inter"/>
              </a:defRPr>
            </a:lvl6pPr>
            <a:lvl7pPr lvl="6">
              <a:spcBef>
                <a:spcPts val="0"/>
              </a:spcBef>
              <a:spcAft>
                <a:spcPts val="0"/>
              </a:spcAft>
              <a:buClr>
                <a:schemeClr val="dk1"/>
              </a:buClr>
              <a:buSzPts val="2800"/>
              <a:buFont typeface="Inter"/>
              <a:buNone/>
              <a:defRPr sz="2800">
                <a:solidFill>
                  <a:schemeClr val="dk1"/>
                </a:solidFill>
                <a:latin typeface="Inter"/>
                <a:ea typeface="Inter"/>
                <a:cs typeface="Inter"/>
                <a:sym typeface="Inter"/>
              </a:defRPr>
            </a:lvl7pPr>
            <a:lvl8pPr lvl="7">
              <a:spcBef>
                <a:spcPts val="0"/>
              </a:spcBef>
              <a:spcAft>
                <a:spcPts val="0"/>
              </a:spcAft>
              <a:buClr>
                <a:schemeClr val="dk1"/>
              </a:buClr>
              <a:buSzPts val="2800"/>
              <a:buFont typeface="Inter"/>
              <a:buNone/>
              <a:defRPr sz="2800">
                <a:solidFill>
                  <a:schemeClr val="dk1"/>
                </a:solidFill>
                <a:latin typeface="Inter"/>
                <a:ea typeface="Inter"/>
                <a:cs typeface="Inter"/>
                <a:sym typeface="Inter"/>
              </a:defRPr>
            </a:lvl8pPr>
            <a:lvl9pPr lvl="8">
              <a:spcBef>
                <a:spcPts val="0"/>
              </a:spcBef>
              <a:spcAft>
                <a:spcPts val="0"/>
              </a:spcAft>
              <a:buClr>
                <a:schemeClr val="dk1"/>
              </a:buClr>
              <a:buSzPts val="2800"/>
              <a:buFont typeface="Inter"/>
              <a:buNone/>
              <a:defRPr sz="2800">
                <a:solidFill>
                  <a:schemeClr val="dk1"/>
                </a:solidFill>
                <a:latin typeface="Inter"/>
                <a:ea typeface="Inter"/>
                <a:cs typeface="Inter"/>
                <a:sym typeface="Inter"/>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1"/>
              </a:buClr>
              <a:buSzPts val="1800"/>
              <a:buFont typeface="Inter-Regular"/>
              <a:buChar char="●"/>
              <a:defRPr sz="1800">
                <a:solidFill>
                  <a:schemeClr val="lt2"/>
                </a:solidFill>
                <a:latin typeface="Inter-Regular"/>
                <a:ea typeface="Inter-Regular"/>
                <a:cs typeface="Inter-Regular"/>
                <a:sym typeface="Inter-Regular"/>
              </a:defRPr>
            </a:lvl1pPr>
            <a:lvl2pPr marL="914400" lvl="1" indent="-317500">
              <a:lnSpc>
                <a:spcPct val="115000"/>
              </a:lnSpc>
              <a:spcBef>
                <a:spcPts val="1600"/>
              </a:spcBef>
              <a:spcAft>
                <a:spcPts val="0"/>
              </a:spcAft>
              <a:buClr>
                <a:schemeClr val="lt1"/>
              </a:buClr>
              <a:buSzPts val="1400"/>
              <a:buFont typeface="Inter-Regular"/>
              <a:buChar char="○"/>
              <a:defRPr>
                <a:solidFill>
                  <a:schemeClr val="lt2"/>
                </a:solidFill>
                <a:latin typeface="Inter-Regular"/>
                <a:ea typeface="Inter-Regular"/>
                <a:cs typeface="Inter-Regular"/>
                <a:sym typeface="Inter-Regular"/>
              </a:defRPr>
            </a:lvl2pPr>
            <a:lvl3pPr marL="1371600" lvl="2" indent="-317500">
              <a:lnSpc>
                <a:spcPct val="115000"/>
              </a:lnSpc>
              <a:spcBef>
                <a:spcPts val="1600"/>
              </a:spcBef>
              <a:spcAft>
                <a:spcPts val="0"/>
              </a:spcAft>
              <a:buClr>
                <a:schemeClr val="lt1"/>
              </a:buClr>
              <a:buSzPts val="1400"/>
              <a:buFont typeface="Inter-Regular"/>
              <a:buChar char="■"/>
              <a:defRPr>
                <a:solidFill>
                  <a:schemeClr val="lt2"/>
                </a:solidFill>
                <a:latin typeface="Inter-Regular"/>
                <a:ea typeface="Inter-Regular"/>
                <a:cs typeface="Inter-Regular"/>
                <a:sym typeface="Inter-Regular"/>
              </a:defRPr>
            </a:lvl3pPr>
            <a:lvl4pPr marL="1828800" lvl="3" indent="-317500">
              <a:lnSpc>
                <a:spcPct val="115000"/>
              </a:lnSpc>
              <a:spcBef>
                <a:spcPts val="1600"/>
              </a:spcBef>
              <a:spcAft>
                <a:spcPts val="0"/>
              </a:spcAft>
              <a:buClr>
                <a:schemeClr val="lt1"/>
              </a:buClr>
              <a:buSzPts val="1400"/>
              <a:buFont typeface="Inter-Regular"/>
              <a:buChar char="●"/>
              <a:defRPr>
                <a:solidFill>
                  <a:schemeClr val="lt2"/>
                </a:solidFill>
                <a:latin typeface="Inter-Regular"/>
                <a:ea typeface="Inter-Regular"/>
                <a:cs typeface="Inter-Regular"/>
                <a:sym typeface="Inter-Regular"/>
              </a:defRPr>
            </a:lvl4pPr>
            <a:lvl5pPr marL="2286000" lvl="4" indent="-317500">
              <a:lnSpc>
                <a:spcPct val="115000"/>
              </a:lnSpc>
              <a:spcBef>
                <a:spcPts val="1600"/>
              </a:spcBef>
              <a:spcAft>
                <a:spcPts val="0"/>
              </a:spcAft>
              <a:buClr>
                <a:schemeClr val="lt1"/>
              </a:buClr>
              <a:buSzPts val="1400"/>
              <a:buFont typeface="Inter-Regular"/>
              <a:buChar char="○"/>
              <a:defRPr>
                <a:solidFill>
                  <a:schemeClr val="lt2"/>
                </a:solidFill>
                <a:latin typeface="Inter-Regular"/>
                <a:ea typeface="Inter-Regular"/>
                <a:cs typeface="Inter-Regular"/>
                <a:sym typeface="Inter-Regular"/>
              </a:defRPr>
            </a:lvl5pPr>
            <a:lvl6pPr marL="2743200" lvl="5" indent="-317500">
              <a:lnSpc>
                <a:spcPct val="115000"/>
              </a:lnSpc>
              <a:spcBef>
                <a:spcPts val="1600"/>
              </a:spcBef>
              <a:spcAft>
                <a:spcPts val="0"/>
              </a:spcAft>
              <a:buClr>
                <a:schemeClr val="lt1"/>
              </a:buClr>
              <a:buSzPts val="1400"/>
              <a:buFont typeface="Inter-Regular"/>
              <a:buChar char="■"/>
              <a:defRPr>
                <a:solidFill>
                  <a:schemeClr val="lt2"/>
                </a:solidFill>
                <a:latin typeface="Inter-Regular"/>
                <a:ea typeface="Inter-Regular"/>
                <a:cs typeface="Inter-Regular"/>
                <a:sym typeface="Inter-Regular"/>
              </a:defRPr>
            </a:lvl6pPr>
            <a:lvl7pPr marL="3200400" lvl="6" indent="-317500">
              <a:lnSpc>
                <a:spcPct val="115000"/>
              </a:lnSpc>
              <a:spcBef>
                <a:spcPts val="1600"/>
              </a:spcBef>
              <a:spcAft>
                <a:spcPts val="0"/>
              </a:spcAft>
              <a:buClr>
                <a:schemeClr val="lt1"/>
              </a:buClr>
              <a:buSzPts val="1400"/>
              <a:buFont typeface="Inter-Regular"/>
              <a:buChar char="●"/>
              <a:defRPr>
                <a:solidFill>
                  <a:schemeClr val="lt2"/>
                </a:solidFill>
                <a:latin typeface="Inter-Regular"/>
                <a:ea typeface="Inter-Regular"/>
                <a:cs typeface="Inter-Regular"/>
                <a:sym typeface="Inter-Regular"/>
              </a:defRPr>
            </a:lvl7pPr>
            <a:lvl8pPr marL="3657600" lvl="7" indent="-317500">
              <a:lnSpc>
                <a:spcPct val="115000"/>
              </a:lnSpc>
              <a:spcBef>
                <a:spcPts val="1600"/>
              </a:spcBef>
              <a:spcAft>
                <a:spcPts val="0"/>
              </a:spcAft>
              <a:buClr>
                <a:schemeClr val="lt1"/>
              </a:buClr>
              <a:buSzPts val="1400"/>
              <a:buFont typeface="Inter-Regular"/>
              <a:buChar char="○"/>
              <a:defRPr>
                <a:solidFill>
                  <a:schemeClr val="lt2"/>
                </a:solidFill>
                <a:latin typeface="Inter-Regular"/>
                <a:ea typeface="Inter-Regular"/>
                <a:cs typeface="Inter-Regular"/>
                <a:sym typeface="Inter-Regular"/>
              </a:defRPr>
            </a:lvl8pPr>
            <a:lvl9pPr marL="4114800" lvl="8" indent="-317500">
              <a:lnSpc>
                <a:spcPct val="115000"/>
              </a:lnSpc>
              <a:spcBef>
                <a:spcPts val="1600"/>
              </a:spcBef>
              <a:spcAft>
                <a:spcPts val="1600"/>
              </a:spcAft>
              <a:buClr>
                <a:schemeClr val="lt1"/>
              </a:buClr>
              <a:buSzPts val="1400"/>
              <a:buFont typeface="Inter-Regular"/>
              <a:buChar char="■"/>
              <a:defRPr>
                <a:solidFill>
                  <a:schemeClr val="lt2"/>
                </a:solidFill>
                <a:latin typeface="Inter-Regular"/>
                <a:ea typeface="Inter-Regular"/>
                <a:cs typeface="Inter-Regular"/>
                <a:sym typeface="Inter-Regular"/>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3" r:id="rId3"/>
    <p:sldLayoutId id="2147483654" r:id="rId4"/>
    <p:sldLayoutId id="2147483655" r:id="rId5"/>
    <p:sldLayoutId id="2147483657" r:id="rId6"/>
    <p:sldLayoutId id="2147483658" r:id="rId7"/>
    <p:sldLayoutId id="2147483659" r:id="rId8"/>
    <p:sldLayoutId id="2147483660" r:id="rId9"/>
    <p:sldLayoutId id="2147483661" r:id="rId10"/>
    <p:sldLayoutId id="2147483664" r:id="rId11"/>
    <p:sldLayoutId id="2147483667" r:id="rId12"/>
    <p:sldLayoutId id="2147483669"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445"/>
        <p:cNvGrpSpPr/>
        <p:nvPr/>
      </p:nvGrpSpPr>
      <p:grpSpPr>
        <a:xfrm>
          <a:off x="0" y="0"/>
          <a:ext cx="0" cy="0"/>
          <a:chOff x="0" y="0"/>
          <a:chExt cx="0" cy="0"/>
        </a:xfrm>
      </p:grpSpPr>
      <p:sp>
        <p:nvSpPr>
          <p:cNvPr id="3446" name="Google Shape;3446;p28"/>
          <p:cNvSpPr txBox="1">
            <a:spLocks noGrp="1"/>
          </p:cNvSpPr>
          <p:nvPr>
            <p:ph type="ctrTitle"/>
          </p:nvPr>
        </p:nvSpPr>
        <p:spPr>
          <a:xfrm>
            <a:off x="13038" y="1530496"/>
            <a:ext cx="4128041" cy="211954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4000" dirty="0"/>
              <a:t>Market Segmentation</a:t>
            </a:r>
            <a:endParaRPr sz="4000" dirty="0"/>
          </a:p>
        </p:txBody>
      </p:sp>
      <p:sp>
        <p:nvSpPr>
          <p:cNvPr id="3447" name="Google Shape;3447;p28"/>
          <p:cNvSpPr txBox="1">
            <a:spLocks noGrp="1"/>
          </p:cNvSpPr>
          <p:nvPr>
            <p:ph type="subTitle" idx="1"/>
          </p:nvPr>
        </p:nvSpPr>
        <p:spPr>
          <a:xfrm>
            <a:off x="1346170" y="3428469"/>
            <a:ext cx="3744945" cy="60144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solidFill>
                  <a:schemeClr val="accent2"/>
                </a:solidFill>
              </a:rPr>
              <a:t>Name : Ameen </a:t>
            </a:r>
            <a:r>
              <a:rPr lang="en-US" dirty="0" err="1" smtClean="0">
                <a:solidFill>
                  <a:schemeClr val="accent2"/>
                </a:solidFill>
              </a:rPr>
              <a:t>Bendardaf</a:t>
            </a:r>
            <a:endParaRPr lang="en-US" dirty="0" smtClean="0">
              <a:solidFill>
                <a:schemeClr val="accent2"/>
              </a:solidFill>
            </a:endParaRPr>
          </a:p>
          <a:p>
            <a:pPr marL="0" lvl="0" indent="0" algn="l" rtl="0">
              <a:spcBef>
                <a:spcPts val="0"/>
              </a:spcBef>
              <a:spcAft>
                <a:spcPts val="0"/>
              </a:spcAft>
              <a:buNone/>
            </a:pPr>
            <a:r>
              <a:rPr lang="en-US" dirty="0" smtClean="0"/>
              <a:t>ID: 2769</a:t>
            </a:r>
            <a:endParaRPr lang="en-US" dirty="0">
              <a:solidFill>
                <a:schemeClr val="accent2"/>
              </a:solidFill>
            </a:endParaRPr>
          </a:p>
          <a:p>
            <a:pPr marL="0" lvl="0" indent="0" algn="l" rtl="0">
              <a:spcBef>
                <a:spcPts val="0"/>
              </a:spcBef>
              <a:spcAft>
                <a:spcPts val="0"/>
              </a:spcAft>
              <a:buNone/>
            </a:pPr>
            <a:r>
              <a:rPr lang="en-US" dirty="0" smtClean="0"/>
              <a:t>Email: ameen_2769@limu.edu.ly</a:t>
            </a:r>
            <a:endParaRPr dirty="0">
              <a:solidFill>
                <a:schemeClr val="accent2"/>
              </a:solidFill>
            </a:endParaRPr>
          </a:p>
        </p:txBody>
      </p:sp>
      <p:grpSp>
        <p:nvGrpSpPr>
          <p:cNvPr id="3448" name="Google Shape;3448;p28"/>
          <p:cNvGrpSpPr/>
          <p:nvPr/>
        </p:nvGrpSpPr>
        <p:grpSpPr>
          <a:xfrm>
            <a:off x="4490128" y="1405733"/>
            <a:ext cx="4364906" cy="3432081"/>
            <a:chOff x="1768925" y="755300"/>
            <a:chExt cx="4133825" cy="3876825"/>
          </a:xfrm>
        </p:grpSpPr>
        <p:sp>
          <p:nvSpPr>
            <p:cNvPr id="3449" name="Google Shape;3449;p28"/>
            <p:cNvSpPr/>
            <p:nvPr/>
          </p:nvSpPr>
          <p:spPr>
            <a:xfrm>
              <a:off x="1993250" y="755300"/>
              <a:ext cx="3909500" cy="3036650"/>
            </a:xfrm>
            <a:custGeom>
              <a:avLst/>
              <a:gdLst/>
              <a:ahLst/>
              <a:cxnLst/>
              <a:rect l="l" t="t" r="r" b="b"/>
              <a:pathLst>
                <a:path w="156380" h="121466" extrusionOk="0">
                  <a:moveTo>
                    <a:pt x="78730" y="1"/>
                  </a:moveTo>
                  <a:cubicBezTo>
                    <a:pt x="76632" y="1"/>
                    <a:pt x="74537" y="447"/>
                    <a:pt x="72519" y="1429"/>
                  </a:cubicBezTo>
                  <a:cubicBezTo>
                    <a:pt x="63713" y="5765"/>
                    <a:pt x="60311" y="15339"/>
                    <a:pt x="57275" y="29049"/>
                  </a:cubicBezTo>
                  <a:cubicBezTo>
                    <a:pt x="54273" y="42758"/>
                    <a:pt x="43299" y="54767"/>
                    <a:pt x="29188" y="63073"/>
                  </a:cubicBezTo>
                  <a:cubicBezTo>
                    <a:pt x="15078" y="71346"/>
                    <a:pt x="1" y="86190"/>
                    <a:pt x="1" y="98598"/>
                  </a:cubicBezTo>
                  <a:cubicBezTo>
                    <a:pt x="1" y="107065"/>
                    <a:pt x="6839" y="108740"/>
                    <a:pt x="14427" y="108740"/>
                  </a:cubicBezTo>
                  <a:cubicBezTo>
                    <a:pt x="17930" y="108740"/>
                    <a:pt x="21594" y="108383"/>
                    <a:pt x="24819" y="108172"/>
                  </a:cubicBezTo>
                  <a:cubicBezTo>
                    <a:pt x="25148" y="108151"/>
                    <a:pt x="25558" y="108141"/>
                    <a:pt x="26044" y="108141"/>
                  </a:cubicBezTo>
                  <a:cubicBezTo>
                    <a:pt x="40592" y="108141"/>
                    <a:pt x="122816" y="117089"/>
                    <a:pt x="133630" y="120414"/>
                  </a:cubicBezTo>
                  <a:cubicBezTo>
                    <a:pt x="133630" y="120414"/>
                    <a:pt x="136822" y="121465"/>
                    <a:pt x="140679" y="121465"/>
                  </a:cubicBezTo>
                  <a:cubicBezTo>
                    <a:pt x="144028" y="121465"/>
                    <a:pt x="147878" y="120673"/>
                    <a:pt x="150575" y="117712"/>
                  </a:cubicBezTo>
                  <a:cubicBezTo>
                    <a:pt x="156379" y="111341"/>
                    <a:pt x="151743" y="104336"/>
                    <a:pt x="145371" y="92594"/>
                  </a:cubicBezTo>
                  <a:cubicBezTo>
                    <a:pt x="139000" y="80852"/>
                    <a:pt x="140568" y="55768"/>
                    <a:pt x="123556" y="44660"/>
                  </a:cubicBezTo>
                  <a:cubicBezTo>
                    <a:pt x="106544" y="33518"/>
                    <a:pt x="104109" y="25579"/>
                    <a:pt x="99105" y="15105"/>
                  </a:cubicBezTo>
                  <a:cubicBezTo>
                    <a:pt x="95124" y="6772"/>
                    <a:pt x="86898" y="1"/>
                    <a:pt x="7873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0" name="Google Shape;3450;p28"/>
            <p:cNvSpPr/>
            <p:nvPr/>
          </p:nvSpPr>
          <p:spPr>
            <a:xfrm>
              <a:off x="4013025" y="2158650"/>
              <a:ext cx="522900" cy="612125"/>
            </a:xfrm>
            <a:custGeom>
              <a:avLst/>
              <a:gdLst/>
              <a:ahLst/>
              <a:cxnLst/>
              <a:rect l="l" t="t" r="r" b="b"/>
              <a:pathLst>
                <a:path w="20916" h="24485" extrusionOk="0">
                  <a:moveTo>
                    <a:pt x="8642" y="8066"/>
                  </a:moveTo>
                  <a:cubicBezTo>
                    <a:pt x="9170" y="8066"/>
                    <a:pt x="9786" y="8251"/>
                    <a:pt x="10442" y="8640"/>
                  </a:cubicBezTo>
                  <a:cubicBezTo>
                    <a:pt x="12443" y="9808"/>
                    <a:pt x="14044" y="12376"/>
                    <a:pt x="14044" y="14344"/>
                  </a:cubicBezTo>
                  <a:cubicBezTo>
                    <a:pt x="14044" y="15679"/>
                    <a:pt x="13333" y="16420"/>
                    <a:pt x="12265" y="16420"/>
                  </a:cubicBezTo>
                  <a:cubicBezTo>
                    <a:pt x="11732" y="16420"/>
                    <a:pt x="11109" y="16235"/>
                    <a:pt x="10442" y="15845"/>
                  </a:cubicBezTo>
                  <a:cubicBezTo>
                    <a:pt x="8474" y="14678"/>
                    <a:pt x="6873" y="12109"/>
                    <a:pt x="6873" y="10141"/>
                  </a:cubicBezTo>
                  <a:cubicBezTo>
                    <a:pt x="6873" y="8807"/>
                    <a:pt x="7584" y="8066"/>
                    <a:pt x="8642" y="8066"/>
                  </a:cubicBezTo>
                  <a:close/>
                  <a:moveTo>
                    <a:pt x="4271" y="1"/>
                  </a:moveTo>
                  <a:lnTo>
                    <a:pt x="1836" y="1001"/>
                  </a:lnTo>
                  <a:lnTo>
                    <a:pt x="4304" y="4938"/>
                  </a:lnTo>
                  <a:cubicBezTo>
                    <a:pt x="3937" y="5338"/>
                    <a:pt x="3670" y="5838"/>
                    <a:pt x="3503" y="6439"/>
                  </a:cubicBezTo>
                  <a:lnTo>
                    <a:pt x="1" y="4370"/>
                  </a:lnTo>
                  <a:lnTo>
                    <a:pt x="1" y="7840"/>
                  </a:lnTo>
                  <a:lnTo>
                    <a:pt x="3503" y="9908"/>
                  </a:lnTo>
                  <a:cubicBezTo>
                    <a:pt x="3670" y="10708"/>
                    <a:pt x="3937" y="11509"/>
                    <a:pt x="4304" y="12343"/>
                  </a:cubicBezTo>
                  <a:lnTo>
                    <a:pt x="1836" y="13344"/>
                  </a:lnTo>
                  <a:lnTo>
                    <a:pt x="4271" y="17246"/>
                  </a:lnTo>
                  <a:lnTo>
                    <a:pt x="6772" y="16212"/>
                  </a:lnTo>
                  <a:cubicBezTo>
                    <a:pt x="7373" y="16946"/>
                    <a:pt x="8007" y="17613"/>
                    <a:pt x="8707" y="18180"/>
                  </a:cubicBezTo>
                  <a:lnTo>
                    <a:pt x="8707" y="21683"/>
                  </a:lnTo>
                  <a:lnTo>
                    <a:pt x="12210" y="23718"/>
                  </a:lnTo>
                  <a:lnTo>
                    <a:pt x="12210" y="20215"/>
                  </a:lnTo>
                  <a:cubicBezTo>
                    <a:pt x="12809" y="20425"/>
                    <a:pt x="13408" y="20554"/>
                    <a:pt x="13959" y="20554"/>
                  </a:cubicBezTo>
                  <a:cubicBezTo>
                    <a:pt x="14021" y="20554"/>
                    <a:pt x="14083" y="20552"/>
                    <a:pt x="14144" y="20549"/>
                  </a:cubicBezTo>
                  <a:lnTo>
                    <a:pt x="16613" y="24485"/>
                  </a:lnTo>
                  <a:lnTo>
                    <a:pt x="19081" y="23484"/>
                  </a:lnTo>
                  <a:lnTo>
                    <a:pt x="16613" y="19548"/>
                  </a:lnTo>
                  <a:cubicBezTo>
                    <a:pt x="16980" y="19148"/>
                    <a:pt x="17247" y="18647"/>
                    <a:pt x="17413" y="18047"/>
                  </a:cubicBezTo>
                  <a:lnTo>
                    <a:pt x="20916" y="20115"/>
                  </a:lnTo>
                  <a:lnTo>
                    <a:pt x="20916" y="16646"/>
                  </a:lnTo>
                  <a:lnTo>
                    <a:pt x="17413" y="14578"/>
                  </a:lnTo>
                  <a:cubicBezTo>
                    <a:pt x="17247" y="13777"/>
                    <a:pt x="16980" y="12977"/>
                    <a:pt x="16613" y="12143"/>
                  </a:cubicBezTo>
                  <a:lnTo>
                    <a:pt x="19081" y="11142"/>
                  </a:lnTo>
                  <a:lnTo>
                    <a:pt x="16613" y="7239"/>
                  </a:lnTo>
                  <a:lnTo>
                    <a:pt x="14144" y="8273"/>
                  </a:lnTo>
                  <a:cubicBezTo>
                    <a:pt x="13544" y="7539"/>
                    <a:pt x="12877" y="6872"/>
                    <a:pt x="12210" y="6305"/>
                  </a:cubicBezTo>
                  <a:lnTo>
                    <a:pt x="12210" y="2803"/>
                  </a:lnTo>
                  <a:lnTo>
                    <a:pt x="8707" y="768"/>
                  </a:lnTo>
                  <a:lnTo>
                    <a:pt x="8707" y="4270"/>
                  </a:lnTo>
                  <a:cubicBezTo>
                    <a:pt x="8078" y="4061"/>
                    <a:pt x="7503" y="3932"/>
                    <a:pt x="6957" y="3932"/>
                  </a:cubicBezTo>
                  <a:cubicBezTo>
                    <a:pt x="6895" y="3932"/>
                    <a:pt x="6834" y="3933"/>
                    <a:pt x="6772" y="3937"/>
                  </a:cubicBezTo>
                  <a:lnTo>
                    <a:pt x="4271" y="1"/>
                  </a:ln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1" name="Google Shape;3451;p28"/>
            <p:cNvSpPr/>
            <p:nvPr/>
          </p:nvSpPr>
          <p:spPr>
            <a:xfrm>
              <a:off x="1768925" y="1763375"/>
              <a:ext cx="583775" cy="1195050"/>
            </a:xfrm>
            <a:custGeom>
              <a:avLst/>
              <a:gdLst/>
              <a:ahLst/>
              <a:cxnLst/>
              <a:rect l="l" t="t" r="r" b="b"/>
              <a:pathLst>
                <a:path w="23351" h="47802" extrusionOk="0">
                  <a:moveTo>
                    <a:pt x="4871" y="6772"/>
                  </a:moveTo>
                  <a:cubicBezTo>
                    <a:pt x="4871" y="8773"/>
                    <a:pt x="5772" y="10575"/>
                    <a:pt x="7173" y="11842"/>
                  </a:cubicBezTo>
                  <a:cubicBezTo>
                    <a:pt x="4371" y="13410"/>
                    <a:pt x="2469" y="16379"/>
                    <a:pt x="2469" y="19815"/>
                  </a:cubicBezTo>
                  <a:cubicBezTo>
                    <a:pt x="2469" y="22416"/>
                    <a:pt x="3503" y="24718"/>
                    <a:pt x="5238" y="26386"/>
                  </a:cubicBezTo>
                  <a:cubicBezTo>
                    <a:pt x="2102" y="28487"/>
                    <a:pt x="1" y="32090"/>
                    <a:pt x="1" y="36160"/>
                  </a:cubicBezTo>
                  <a:cubicBezTo>
                    <a:pt x="1" y="42564"/>
                    <a:pt x="5205" y="47801"/>
                    <a:pt x="11676" y="47801"/>
                  </a:cubicBezTo>
                  <a:cubicBezTo>
                    <a:pt x="18114" y="47801"/>
                    <a:pt x="23351" y="42564"/>
                    <a:pt x="23351" y="36160"/>
                  </a:cubicBezTo>
                  <a:cubicBezTo>
                    <a:pt x="23351" y="32090"/>
                    <a:pt x="21249" y="28487"/>
                    <a:pt x="18080" y="26386"/>
                  </a:cubicBezTo>
                  <a:cubicBezTo>
                    <a:pt x="19815" y="24718"/>
                    <a:pt x="20849" y="22416"/>
                    <a:pt x="20849" y="19815"/>
                  </a:cubicBezTo>
                  <a:cubicBezTo>
                    <a:pt x="20849" y="16379"/>
                    <a:pt x="18948" y="13410"/>
                    <a:pt x="16179" y="11842"/>
                  </a:cubicBezTo>
                  <a:cubicBezTo>
                    <a:pt x="17547" y="10575"/>
                    <a:pt x="18447" y="8773"/>
                    <a:pt x="18447" y="6772"/>
                  </a:cubicBezTo>
                  <a:cubicBezTo>
                    <a:pt x="18447" y="3002"/>
                    <a:pt x="15412" y="0"/>
                    <a:pt x="11676" y="0"/>
                  </a:cubicBezTo>
                  <a:cubicBezTo>
                    <a:pt x="7940" y="0"/>
                    <a:pt x="4871" y="3002"/>
                    <a:pt x="4871" y="677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2" name="Google Shape;3452;p28"/>
            <p:cNvSpPr/>
            <p:nvPr/>
          </p:nvSpPr>
          <p:spPr>
            <a:xfrm>
              <a:off x="2060800" y="1892625"/>
              <a:ext cx="25" cy="1503600"/>
            </a:xfrm>
            <a:custGeom>
              <a:avLst/>
              <a:gdLst/>
              <a:ahLst/>
              <a:cxnLst/>
              <a:rect l="l" t="t" r="r" b="b"/>
              <a:pathLst>
                <a:path w="1" h="60144" fill="none" extrusionOk="0">
                  <a:moveTo>
                    <a:pt x="1" y="1"/>
                  </a:moveTo>
                  <a:lnTo>
                    <a:pt x="1" y="60144"/>
                  </a:lnTo>
                </a:path>
              </a:pathLst>
            </a:custGeom>
            <a:noFill/>
            <a:ln w="6675"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3" name="Google Shape;3453;p28"/>
            <p:cNvSpPr/>
            <p:nvPr/>
          </p:nvSpPr>
          <p:spPr>
            <a:xfrm>
              <a:off x="2060800" y="1929325"/>
              <a:ext cx="53400" cy="79250"/>
            </a:xfrm>
            <a:custGeom>
              <a:avLst/>
              <a:gdLst/>
              <a:ahLst/>
              <a:cxnLst/>
              <a:rect l="l" t="t" r="r" b="b"/>
              <a:pathLst>
                <a:path w="2136" h="3170" fill="none" extrusionOk="0">
                  <a:moveTo>
                    <a:pt x="2136" y="0"/>
                  </a:moveTo>
                  <a:lnTo>
                    <a:pt x="1" y="3169"/>
                  </a:lnTo>
                </a:path>
              </a:pathLst>
            </a:custGeom>
            <a:noFill/>
            <a:ln w="6675" cap="rnd" cmpd="sng">
              <a:solidFill>
                <a:srgbClr val="0B4D2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4" name="Google Shape;3454;p28"/>
            <p:cNvSpPr/>
            <p:nvPr/>
          </p:nvSpPr>
          <p:spPr>
            <a:xfrm>
              <a:off x="1949075" y="2111125"/>
              <a:ext cx="111750" cy="156800"/>
            </a:xfrm>
            <a:custGeom>
              <a:avLst/>
              <a:gdLst/>
              <a:ahLst/>
              <a:cxnLst/>
              <a:rect l="l" t="t" r="r" b="b"/>
              <a:pathLst>
                <a:path w="4470" h="6272" fill="none" extrusionOk="0">
                  <a:moveTo>
                    <a:pt x="0" y="0"/>
                  </a:moveTo>
                  <a:lnTo>
                    <a:pt x="4470" y="6271"/>
                  </a:lnTo>
                </a:path>
              </a:pathLst>
            </a:custGeom>
            <a:noFill/>
            <a:ln w="6675"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5" name="Google Shape;3455;p28"/>
            <p:cNvSpPr/>
            <p:nvPr/>
          </p:nvSpPr>
          <p:spPr>
            <a:xfrm>
              <a:off x="1916550" y="2514750"/>
              <a:ext cx="144275" cy="204325"/>
            </a:xfrm>
            <a:custGeom>
              <a:avLst/>
              <a:gdLst/>
              <a:ahLst/>
              <a:cxnLst/>
              <a:rect l="l" t="t" r="r" b="b"/>
              <a:pathLst>
                <a:path w="5771" h="8173" fill="none" extrusionOk="0">
                  <a:moveTo>
                    <a:pt x="0" y="0"/>
                  </a:moveTo>
                  <a:lnTo>
                    <a:pt x="5771" y="8173"/>
                  </a:lnTo>
                </a:path>
              </a:pathLst>
            </a:custGeom>
            <a:noFill/>
            <a:ln w="6675"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6" name="Google Shape;3456;p28"/>
            <p:cNvSpPr/>
            <p:nvPr/>
          </p:nvSpPr>
          <p:spPr>
            <a:xfrm>
              <a:off x="2060800" y="2592300"/>
              <a:ext cx="186825" cy="234350"/>
            </a:xfrm>
            <a:custGeom>
              <a:avLst/>
              <a:gdLst/>
              <a:ahLst/>
              <a:cxnLst/>
              <a:rect l="l" t="t" r="r" b="b"/>
              <a:pathLst>
                <a:path w="7473" h="9374" fill="none" extrusionOk="0">
                  <a:moveTo>
                    <a:pt x="7473" y="0"/>
                  </a:moveTo>
                  <a:lnTo>
                    <a:pt x="1" y="9374"/>
                  </a:lnTo>
                </a:path>
              </a:pathLst>
            </a:custGeom>
            <a:noFill/>
            <a:ln w="6675" cap="rnd" cmpd="sng">
              <a:solidFill>
                <a:srgbClr val="0B4D2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7" name="Google Shape;3457;p28"/>
            <p:cNvSpPr/>
            <p:nvPr/>
          </p:nvSpPr>
          <p:spPr>
            <a:xfrm>
              <a:off x="4988725" y="1704150"/>
              <a:ext cx="610475" cy="1253425"/>
            </a:xfrm>
            <a:custGeom>
              <a:avLst/>
              <a:gdLst/>
              <a:ahLst/>
              <a:cxnLst/>
              <a:rect l="l" t="t" r="r" b="b"/>
              <a:pathLst>
                <a:path w="24419" h="50137" extrusionOk="0">
                  <a:moveTo>
                    <a:pt x="5138" y="7139"/>
                  </a:moveTo>
                  <a:cubicBezTo>
                    <a:pt x="5138" y="9208"/>
                    <a:pt x="6072" y="11109"/>
                    <a:pt x="7473" y="12410"/>
                  </a:cubicBezTo>
                  <a:cubicBezTo>
                    <a:pt x="4571" y="14044"/>
                    <a:pt x="2569" y="17213"/>
                    <a:pt x="2569" y="20816"/>
                  </a:cubicBezTo>
                  <a:cubicBezTo>
                    <a:pt x="2569" y="23484"/>
                    <a:pt x="3703" y="25920"/>
                    <a:pt x="5471" y="27687"/>
                  </a:cubicBezTo>
                  <a:cubicBezTo>
                    <a:pt x="2202" y="29856"/>
                    <a:pt x="1" y="33625"/>
                    <a:pt x="1" y="37861"/>
                  </a:cubicBezTo>
                  <a:cubicBezTo>
                    <a:pt x="1" y="44633"/>
                    <a:pt x="5471" y="50137"/>
                    <a:pt x="12210" y="50137"/>
                  </a:cubicBezTo>
                  <a:cubicBezTo>
                    <a:pt x="18981" y="50137"/>
                    <a:pt x="24418" y="44633"/>
                    <a:pt x="24418" y="37861"/>
                  </a:cubicBezTo>
                  <a:cubicBezTo>
                    <a:pt x="24418" y="33625"/>
                    <a:pt x="22250" y="29856"/>
                    <a:pt x="18981" y="27687"/>
                  </a:cubicBezTo>
                  <a:cubicBezTo>
                    <a:pt x="20716" y="25920"/>
                    <a:pt x="21850" y="23484"/>
                    <a:pt x="21850" y="20816"/>
                  </a:cubicBezTo>
                  <a:cubicBezTo>
                    <a:pt x="21850" y="17213"/>
                    <a:pt x="19848" y="14044"/>
                    <a:pt x="16946" y="12410"/>
                  </a:cubicBezTo>
                  <a:cubicBezTo>
                    <a:pt x="18381" y="11109"/>
                    <a:pt x="19281" y="9208"/>
                    <a:pt x="19281" y="7139"/>
                  </a:cubicBezTo>
                  <a:cubicBezTo>
                    <a:pt x="19281" y="3203"/>
                    <a:pt x="16146" y="1"/>
                    <a:pt x="12210" y="1"/>
                  </a:cubicBezTo>
                  <a:cubicBezTo>
                    <a:pt x="8307" y="1"/>
                    <a:pt x="5138" y="3203"/>
                    <a:pt x="5138" y="713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8" name="Google Shape;3458;p28"/>
            <p:cNvSpPr/>
            <p:nvPr/>
          </p:nvSpPr>
          <p:spPr>
            <a:xfrm>
              <a:off x="5293950" y="1840100"/>
              <a:ext cx="25" cy="1677875"/>
            </a:xfrm>
            <a:custGeom>
              <a:avLst/>
              <a:gdLst/>
              <a:ahLst/>
              <a:cxnLst/>
              <a:rect l="l" t="t" r="r" b="b"/>
              <a:pathLst>
                <a:path w="1" h="67115" fill="none" extrusionOk="0">
                  <a:moveTo>
                    <a:pt x="1" y="0"/>
                  </a:moveTo>
                  <a:lnTo>
                    <a:pt x="1" y="67115"/>
                  </a:lnTo>
                </a:path>
              </a:pathLst>
            </a:custGeom>
            <a:noFill/>
            <a:ln w="6675"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9" name="Google Shape;3459;p28"/>
            <p:cNvSpPr/>
            <p:nvPr/>
          </p:nvSpPr>
          <p:spPr>
            <a:xfrm>
              <a:off x="5238075" y="1879275"/>
              <a:ext cx="55900" cy="82600"/>
            </a:xfrm>
            <a:custGeom>
              <a:avLst/>
              <a:gdLst/>
              <a:ahLst/>
              <a:cxnLst/>
              <a:rect l="l" t="t" r="r" b="b"/>
              <a:pathLst>
                <a:path w="2236" h="3304" fill="none" extrusionOk="0">
                  <a:moveTo>
                    <a:pt x="1" y="1"/>
                  </a:moveTo>
                  <a:lnTo>
                    <a:pt x="2236" y="3303"/>
                  </a:lnTo>
                </a:path>
              </a:pathLst>
            </a:custGeom>
            <a:noFill/>
            <a:ln w="6675"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0" name="Google Shape;3460;p28"/>
            <p:cNvSpPr/>
            <p:nvPr/>
          </p:nvSpPr>
          <p:spPr>
            <a:xfrm>
              <a:off x="5293950" y="2068600"/>
              <a:ext cx="116775" cy="165125"/>
            </a:xfrm>
            <a:custGeom>
              <a:avLst/>
              <a:gdLst/>
              <a:ahLst/>
              <a:cxnLst/>
              <a:rect l="l" t="t" r="r" b="b"/>
              <a:pathLst>
                <a:path w="4671" h="6605" fill="none" extrusionOk="0">
                  <a:moveTo>
                    <a:pt x="4671" y="0"/>
                  </a:moveTo>
                  <a:lnTo>
                    <a:pt x="1" y="6605"/>
                  </a:lnTo>
                </a:path>
              </a:pathLst>
            </a:custGeom>
            <a:noFill/>
            <a:ln w="6675"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1" name="Google Shape;3461;p28"/>
            <p:cNvSpPr/>
            <p:nvPr/>
          </p:nvSpPr>
          <p:spPr>
            <a:xfrm>
              <a:off x="5097975" y="2493900"/>
              <a:ext cx="196000" cy="245200"/>
            </a:xfrm>
            <a:custGeom>
              <a:avLst/>
              <a:gdLst/>
              <a:ahLst/>
              <a:cxnLst/>
              <a:rect l="l" t="t" r="r" b="b"/>
              <a:pathLst>
                <a:path w="7840" h="9808" fill="none" extrusionOk="0">
                  <a:moveTo>
                    <a:pt x="1" y="0"/>
                  </a:moveTo>
                  <a:lnTo>
                    <a:pt x="7840" y="9807"/>
                  </a:lnTo>
                </a:path>
              </a:pathLst>
            </a:custGeom>
            <a:noFill/>
            <a:ln w="6675"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2" name="Google Shape;3462;p28"/>
            <p:cNvSpPr/>
            <p:nvPr/>
          </p:nvSpPr>
          <p:spPr>
            <a:xfrm>
              <a:off x="2170900" y="2619825"/>
              <a:ext cx="3219800" cy="1966425"/>
            </a:xfrm>
            <a:custGeom>
              <a:avLst/>
              <a:gdLst/>
              <a:ahLst/>
              <a:cxnLst/>
              <a:rect l="l" t="t" r="r" b="b"/>
              <a:pathLst>
                <a:path w="128792" h="78657" extrusionOk="0">
                  <a:moveTo>
                    <a:pt x="59776" y="767"/>
                  </a:moveTo>
                  <a:lnTo>
                    <a:pt x="24618" y="20982"/>
                  </a:lnTo>
                  <a:lnTo>
                    <a:pt x="0" y="20982"/>
                  </a:lnTo>
                  <a:lnTo>
                    <a:pt x="0" y="36159"/>
                  </a:lnTo>
                  <a:lnTo>
                    <a:pt x="0" y="36159"/>
                  </a:lnTo>
                  <a:cubicBezTo>
                    <a:pt x="0" y="36693"/>
                    <a:pt x="267" y="37060"/>
                    <a:pt x="801" y="37460"/>
                  </a:cubicBezTo>
                  <a:lnTo>
                    <a:pt x="70317" y="77389"/>
                  </a:lnTo>
                  <a:cubicBezTo>
                    <a:pt x="72652" y="78657"/>
                    <a:pt x="75354" y="78657"/>
                    <a:pt x="77655" y="77389"/>
                  </a:cubicBezTo>
                  <a:lnTo>
                    <a:pt x="124289" y="50336"/>
                  </a:lnTo>
                  <a:cubicBezTo>
                    <a:pt x="127224" y="48668"/>
                    <a:pt x="128792" y="45700"/>
                    <a:pt x="128792" y="42731"/>
                  </a:cubicBezTo>
                  <a:lnTo>
                    <a:pt x="128792" y="42731"/>
                  </a:lnTo>
                  <a:lnTo>
                    <a:pt x="128792" y="27687"/>
                  </a:lnTo>
                  <a:lnTo>
                    <a:pt x="111279" y="27420"/>
                  </a:lnTo>
                  <a:lnTo>
                    <a:pt x="65046" y="767"/>
                  </a:lnTo>
                  <a:cubicBezTo>
                    <a:pt x="64279" y="234"/>
                    <a:pt x="63379" y="0"/>
                    <a:pt x="62345" y="0"/>
                  </a:cubicBezTo>
                  <a:cubicBezTo>
                    <a:pt x="61444" y="0"/>
                    <a:pt x="60543" y="234"/>
                    <a:pt x="59776" y="76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3" name="Google Shape;3463;p28"/>
            <p:cNvSpPr/>
            <p:nvPr/>
          </p:nvSpPr>
          <p:spPr>
            <a:xfrm>
              <a:off x="2165050" y="2249750"/>
              <a:ext cx="3262350" cy="1957275"/>
            </a:xfrm>
            <a:custGeom>
              <a:avLst/>
              <a:gdLst/>
              <a:ahLst/>
              <a:cxnLst/>
              <a:rect l="l" t="t" r="r" b="b"/>
              <a:pathLst>
                <a:path w="130494" h="78291" extrusionOk="0">
                  <a:moveTo>
                    <a:pt x="62629" y="1"/>
                  </a:moveTo>
                  <a:cubicBezTo>
                    <a:pt x="61703" y="1"/>
                    <a:pt x="60777" y="243"/>
                    <a:pt x="59943" y="726"/>
                  </a:cubicBezTo>
                  <a:lnTo>
                    <a:pt x="1001" y="34751"/>
                  </a:lnTo>
                  <a:cubicBezTo>
                    <a:pt x="1" y="35351"/>
                    <a:pt x="1" y="36786"/>
                    <a:pt x="1001" y="37353"/>
                  </a:cubicBezTo>
                  <a:lnTo>
                    <a:pt x="70551" y="77315"/>
                  </a:lnTo>
                  <a:cubicBezTo>
                    <a:pt x="71685" y="77965"/>
                    <a:pt x="72953" y="78290"/>
                    <a:pt x="74216" y="78290"/>
                  </a:cubicBezTo>
                  <a:cubicBezTo>
                    <a:pt x="75479" y="78290"/>
                    <a:pt x="76739" y="77965"/>
                    <a:pt x="77856" y="77315"/>
                  </a:cubicBezTo>
                  <a:lnTo>
                    <a:pt x="124556" y="50362"/>
                  </a:lnTo>
                  <a:cubicBezTo>
                    <a:pt x="130494" y="46926"/>
                    <a:pt x="130494" y="38353"/>
                    <a:pt x="124556" y="34951"/>
                  </a:cubicBezTo>
                  <a:lnTo>
                    <a:pt x="65314" y="726"/>
                  </a:lnTo>
                  <a:cubicBezTo>
                    <a:pt x="64480" y="243"/>
                    <a:pt x="63554" y="1"/>
                    <a:pt x="626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4" name="Google Shape;3464;p28"/>
            <p:cNvSpPr/>
            <p:nvPr/>
          </p:nvSpPr>
          <p:spPr>
            <a:xfrm>
              <a:off x="3847075" y="2096108"/>
              <a:ext cx="102600" cy="103425"/>
            </a:xfrm>
            <a:custGeom>
              <a:avLst/>
              <a:gdLst/>
              <a:ahLst/>
              <a:cxnLst/>
              <a:rect l="l" t="t" r="r" b="b"/>
              <a:pathLst>
                <a:path w="4104" h="4137" extrusionOk="0">
                  <a:moveTo>
                    <a:pt x="2069" y="4136"/>
                  </a:moveTo>
                  <a:cubicBezTo>
                    <a:pt x="3203" y="4136"/>
                    <a:pt x="4104" y="3202"/>
                    <a:pt x="4104" y="2068"/>
                  </a:cubicBezTo>
                  <a:cubicBezTo>
                    <a:pt x="4104" y="934"/>
                    <a:pt x="3203" y="0"/>
                    <a:pt x="2069" y="0"/>
                  </a:cubicBezTo>
                  <a:cubicBezTo>
                    <a:pt x="935" y="0"/>
                    <a:pt x="1" y="934"/>
                    <a:pt x="1" y="2068"/>
                  </a:cubicBezTo>
                  <a:cubicBezTo>
                    <a:pt x="1" y="3202"/>
                    <a:pt x="935" y="4136"/>
                    <a:pt x="2069" y="413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5" name="Google Shape;3465;p28"/>
            <p:cNvSpPr/>
            <p:nvPr/>
          </p:nvSpPr>
          <p:spPr>
            <a:xfrm>
              <a:off x="3424275" y="3062850"/>
              <a:ext cx="1746275" cy="987800"/>
            </a:xfrm>
            <a:custGeom>
              <a:avLst/>
              <a:gdLst/>
              <a:ahLst/>
              <a:cxnLst/>
              <a:rect l="l" t="t" r="r" b="b"/>
              <a:pathLst>
                <a:path w="69851" h="39512" extrusionOk="0">
                  <a:moveTo>
                    <a:pt x="43382" y="0"/>
                  </a:moveTo>
                  <a:cubicBezTo>
                    <a:pt x="42723" y="0"/>
                    <a:pt x="42064" y="142"/>
                    <a:pt x="41564" y="426"/>
                  </a:cubicBezTo>
                  <a:lnTo>
                    <a:pt x="2569" y="23108"/>
                  </a:lnTo>
                  <a:lnTo>
                    <a:pt x="1702" y="21974"/>
                  </a:lnTo>
                  <a:cubicBezTo>
                    <a:pt x="1" y="22975"/>
                    <a:pt x="401" y="24843"/>
                    <a:pt x="1535" y="25610"/>
                  </a:cubicBezTo>
                  <a:cubicBezTo>
                    <a:pt x="1569" y="25610"/>
                    <a:pt x="1569" y="25644"/>
                    <a:pt x="1569" y="25644"/>
                  </a:cubicBezTo>
                  <a:cubicBezTo>
                    <a:pt x="1635" y="25677"/>
                    <a:pt x="1669" y="25677"/>
                    <a:pt x="1702" y="25710"/>
                  </a:cubicBezTo>
                  <a:lnTo>
                    <a:pt x="24852" y="39087"/>
                  </a:lnTo>
                  <a:cubicBezTo>
                    <a:pt x="25352" y="39370"/>
                    <a:pt x="26011" y="39512"/>
                    <a:pt x="26670" y="39512"/>
                  </a:cubicBezTo>
                  <a:cubicBezTo>
                    <a:pt x="27329" y="39512"/>
                    <a:pt x="27987" y="39370"/>
                    <a:pt x="28488" y="39087"/>
                  </a:cubicBezTo>
                  <a:lnTo>
                    <a:pt x="68350" y="15903"/>
                  </a:lnTo>
                  <a:cubicBezTo>
                    <a:pt x="68450" y="15870"/>
                    <a:pt x="68516" y="15803"/>
                    <a:pt x="68583" y="15770"/>
                  </a:cubicBezTo>
                  <a:cubicBezTo>
                    <a:pt x="68616" y="15736"/>
                    <a:pt x="68650" y="15703"/>
                    <a:pt x="68683" y="15670"/>
                  </a:cubicBezTo>
                  <a:cubicBezTo>
                    <a:pt x="69851" y="14702"/>
                    <a:pt x="69584" y="12901"/>
                    <a:pt x="68350" y="12167"/>
                  </a:cubicBezTo>
                  <a:cubicBezTo>
                    <a:pt x="68350" y="12167"/>
                    <a:pt x="68116" y="12801"/>
                    <a:pt x="67949" y="13568"/>
                  </a:cubicBezTo>
                  <a:lnTo>
                    <a:pt x="45200" y="426"/>
                  </a:lnTo>
                  <a:cubicBezTo>
                    <a:pt x="44699" y="142"/>
                    <a:pt x="44041" y="0"/>
                    <a:pt x="43382" y="0"/>
                  </a:cubicBezTo>
                  <a:close/>
                </a:path>
              </a:pathLst>
            </a:custGeom>
            <a:solidFill>
              <a:srgbClr val="010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6" name="Google Shape;3466;p28"/>
            <p:cNvSpPr/>
            <p:nvPr/>
          </p:nvSpPr>
          <p:spPr>
            <a:xfrm>
              <a:off x="3441800" y="3022200"/>
              <a:ext cx="1716250" cy="987600"/>
            </a:xfrm>
            <a:custGeom>
              <a:avLst/>
              <a:gdLst/>
              <a:ahLst/>
              <a:cxnLst/>
              <a:rect l="l" t="t" r="r" b="b"/>
              <a:pathLst>
                <a:path w="68650" h="39504" extrusionOk="0">
                  <a:moveTo>
                    <a:pt x="42531" y="1143"/>
                  </a:moveTo>
                  <a:cubicBezTo>
                    <a:pt x="42931" y="1143"/>
                    <a:pt x="43331" y="1234"/>
                    <a:pt x="43631" y="1418"/>
                  </a:cubicBezTo>
                  <a:lnTo>
                    <a:pt x="65981" y="14294"/>
                  </a:lnTo>
                  <a:cubicBezTo>
                    <a:pt x="66581" y="14661"/>
                    <a:pt x="66581" y="15228"/>
                    <a:pt x="65981" y="15595"/>
                  </a:cubicBezTo>
                  <a:lnTo>
                    <a:pt x="33391" y="34508"/>
                  </a:lnTo>
                  <a:lnTo>
                    <a:pt x="27053" y="38211"/>
                  </a:lnTo>
                  <a:cubicBezTo>
                    <a:pt x="26719" y="38411"/>
                    <a:pt x="26277" y="38511"/>
                    <a:pt x="25835" y="38511"/>
                  </a:cubicBezTo>
                  <a:cubicBezTo>
                    <a:pt x="25393" y="38511"/>
                    <a:pt x="24951" y="38411"/>
                    <a:pt x="24618" y="38211"/>
                  </a:cubicBezTo>
                  <a:lnTo>
                    <a:pt x="2502" y="25435"/>
                  </a:lnTo>
                  <a:cubicBezTo>
                    <a:pt x="1835" y="25035"/>
                    <a:pt x="1835" y="24401"/>
                    <a:pt x="2502" y="24034"/>
                  </a:cubicBezTo>
                  <a:lnTo>
                    <a:pt x="8840" y="20331"/>
                  </a:lnTo>
                  <a:lnTo>
                    <a:pt x="41430" y="1418"/>
                  </a:lnTo>
                  <a:cubicBezTo>
                    <a:pt x="41730" y="1234"/>
                    <a:pt x="42130" y="1143"/>
                    <a:pt x="42531" y="1143"/>
                  </a:cubicBezTo>
                  <a:close/>
                  <a:moveTo>
                    <a:pt x="42681" y="0"/>
                  </a:moveTo>
                  <a:cubicBezTo>
                    <a:pt x="42022" y="0"/>
                    <a:pt x="41363" y="150"/>
                    <a:pt x="40863" y="450"/>
                  </a:cubicBezTo>
                  <a:lnTo>
                    <a:pt x="1001" y="23600"/>
                  </a:lnTo>
                  <a:cubicBezTo>
                    <a:pt x="0" y="24201"/>
                    <a:pt x="0" y="25135"/>
                    <a:pt x="1001" y="25702"/>
                  </a:cubicBezTo>
                  <a:lnTo>
                    <a:pt x="24151" y="39078"/>
                  </a:lnTo>
                  <a:cubicBezTo>
                    <a:pt x="24651" y="39362"/>
                    <a:pt x="25310" y="39503"/>
                    <a:pt x="25969" y="39503"/>
                  </a:cubicBezTo>
                  <a:cubicBezTo>
                    <a:pt x="26628" y="39503"/>
                    <a:pt x="27286" y="39362"/>
                    <a:pt x="27787" y="39078"/>
                  </a:cubicBezTo>
                  <a:lnTo>
                    <a:pt x="67649" y="15895"/>
                  </a:lnTo>
                  <a:cubicBezTo>
                    <a:pt x="68649" y="15328"/>
                    <a:pt x="68649" y="14360"/>
                    <a:pt x="67649" y="13793"/>
                  </a:cubicBezTo>
                  <a:lnTo>
                    <a:pt x="44499" y="450"/>
                  </a:lnTo>
                  <a:cubicBezTo>
                    <a:pt x="43998" y="150"/>
                    <a:pt x="43340" y="0"/>
                    <a:pt x="426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7" name="Google Shape;3467;p28"/>
            <p:cNvSpPr/>
            <p:nvPr/>
          </p:nvSpPr>
          <p:spPr>
            <a:xfrm>
              <a:off x="3487650" y="3530475"/>
              <a:ext cx="788925" cy="454500"/>
            </a:xfrm>
            <a:custGeom>
              <a:avLst/>
              <a:gdLst/>
              <a:ahLst/>
              <a:cxnLst/>
              <a:rect l="l" t="t" r="r" b="b"/>
              <a:pathLst>
                <a:path w="31557" h="18180" extrusionOk="0">
                  <a:moveTo>
                    <a:pt x="9074" y="2269"/>
                  </a:moveTo>
                  <a:lnTo>
                    <a:pt x="9274" y="2369"/>
                  </a:lnTo>
                  <a:lnTo>
                    <a:pt x="3537" y="5704"/>
                  </a:lnTo>
                  <a:lnTo>
                    <a:pt x="3337" y="5604"/>
                  </a:lnTo>
                  <a:lnTo>
                    <a:pt x="9074" y="2269"/>
                  </a:lnTo>
                  <a:close/>
                  <a:moveTo>
                    <a:pt x="12910" y="4470"/>
                  </a:moveTo>
                  <a:lnTo>
                    <a:pt x="13110" y="4604"/>
                  </a:lnTo>
                  <a:lnTo>
                    <a:pt x="7373" y="7939"/>
                  </a:lnTo>
                  <a:lnTo>
                    <a:pt x="7173" y="7806"/>
                  </a:lnTo>
                  <a:lnTo>
                    <a:pt x="12910" y="4470"/>
                  </a:lnTo>
                  <a:close/>
                  <a:moveTo>
                    <a:pt x="15483" y="7456"/>
                  </a:moveTo>
                  <a:cubicBezTo>
                    <a:pt x="16296" y="7456"/>
                    <a:pt x="17113" y="7639"/>
                    <a:pt x="17747" y="8006"/>
                  </a:cubicBezTo>
                  <a:cubicBezTo>
                    <a:pt x="18981" y="8707"/>
                    <a:pt x="18981" y="9874"/>
                    <a:pt x="17747" y="10608"/>
                  </a:cubicBezTo>
                  <a:cubicBezTo>
                    <a:pt x="17130" y="10958"/>
                    <a:pt x="16321" y="11133"/>
                    <a:pt x="15508" y="11133"/>
                  </a:cubicBezTo>
                  <a:cubicBezTo>
                    <a:pt x="14695" y="11133"/>
                    <a:pt x="13878" y="10958"/>
                    <a:pt x="13244" y="10608"/>
                  </a:cubicBezTo>
                  <a:cubicBezTo>
                    <a:pt x="12010" y="9874"/>
                    <a:pt x="12010" y="8707"/>
                    <a:pt x="13244" y="8006"/>
                  </a:cubicBezTo>
                  <a:cubicBezTo>
                    <a:pt x="13861" y="7639"/>
                    <a:pt x="14670" y="7456"/>
                    <a:pt x="15483" y="7456"/>
                  </a:cubicBezTo>
                  <a:close/>
                  <a:moveTo>
                    <a:pt x="23618" y="10675"/>
                  </a:moveTo>
                  <a:lnTo>
                    <a:pt x="23818" y="10775"/>
                  </a:lnTo>
                  <a:lnTo>
                    <a:pt x="18081" y="14110"/>
                  </a:lnTo>
                  <a:lnTo>
                    <a:pt x="17880" y="14010"/>
                  </a:lnTo>
                  <a:lnTo>
                    <a:pt x="23618" y="10675"/>
                  </a:lnTo>
                  <a:close/>
                  <a:moveTo>
                    <a:pt x="27454" y="12876"/>
                  </a:moveTo>
                  <a:lnTo>
                    <a:pt x="27654" y="13010"/>
                  </a:lnTo>
                  <a:lnTo>
                    <a:pt x="21917" y="16312"/>
                  </a:lnTo>
                  <a:lnTo>
                    <a:pt x="21716" y="16212"/>
                  </a:lnTo>
                  <a:lnTo>
                    <a:pt x="27454" y="12876"/>
                  </a:lnTo>
                  <a:close/>
                  <a:moveTo>
                    <a:pt x="7006" y="0"/>
                  </a:moveTo>
                  <a:lnTo>
                    <a:pt x="668" y="3703"/>
                  </a:lnTo>
                  <a:cubicBezTo>
                    <a:pt x="1" y="4070"/>
                    <a:pt x="1" y="4704"/>
                    <a:pt x="668" y="5104"/>
                  </a:cubicBezTo>
                  <a:lnTo>
                    <a:pt x="22784" y="17880"/>
                  </a:lnTo>
                  <a:cubicBezTo>
                    <a:pt x="23117" y="18080"/>
                    <a:pt x="23559" y="18180"/>
                    <a:pt x="24001" y="18180"/>
                  </a:cubicBezTo>
                  <a:cubicBezTo>
                    <a:pt x="24443" y="18180"/>
                    <a:pt x="24885" y="18080"/>
                    <a:pt x="25219" y="17880"/>
                  </a:cubicBezTo>
                  <a:lnTo>
                    <a:pt x="31557" y="14177"/>
                  </a:lnTo>
                  <a:lnTo>
                    <a:pt x="700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8" name="Google Shape;3468;p28"/>
            <p:cNvSpPr/>
            <p:nvPr/>
          </p:nvSpPr>
          <p:spPr>
            <a:xfrm>
              <a:off x="3787875" y="3716850"/>
              <a:ext cx="174325" cy="91975"/>
            </a:xfrm>
            <a:custGeom>
              <a:avLst/>
              <a:gdLst/>
              <a:ahLst/>
              <a:cxnLst/>
              <a:rect l="l" t="t" r="r" b="b"/>
              <a:pathLst>
                <a:path w="6973" h="3679" extrusionOk="0">
                  <a:moveTo>
                    <a:pt x="3474" y="1"/>
                  </a:moveTo>
                  <a:cubicBezTo>
                    <a:pt x="2661" y="1"/>
                    <a:pt x="1852" y="184"/>
                    <a:pt x="1235" y="551"/>
                  </a:cubicBezTo>
                  <a:cubicBezTo>
                    <a:pt x="1" y="1252"/>
                    <a:pt x="1" y="2419"/>
                    <a:pt x="1235" y="3153"/>
                  </a:cubicBezTo>
                  <a:cubicBezTo>
                    <a:pt x="1869" y="3503"/>
                    <a:pt x="2686" y="3678"/>
                    <a:pt x="3499" y="3678"/>
                  </a:cubicBezTo>
                  <a:cubicBezTo>
                    <a:pt x="4312" y="3678"/>
                    <a:pt x="5121" y="3503"/>
                    <a:pt x="5738" y="3153"/>
                  </a:cubicBezTo>
                  <a:cubicBezTo>
                    <a:pt x="6972" y="2419"/>
                    <a:pt x="6972" y="1252"/>
                    <a:pt x="5738" y="551"/>
                  </a:cubicBezTo>
                  <a:cubicBezTo>
                    <a:pt x="5104" y="184"/>
                    <a:pt x="4287" y="1"/>
                    <a:pt x="347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9" name="Google Shape;3469;p28"/>
            <p:cNvSpPr/>
            <p:nvPr/>
          </p:nvSpPr>
          <p:spPr>
            <a:xfrm>
              <a:off x="3571050" y="3587175"/>
              <a:ext cx="148475" cy="85925"/>
            </a:xfrm>
            <a:custGeom>
              <a:avLst/>
              <a:gdLst/>
              <a:ahLst/>
              <a:cxnLst/>
              <a:rect l="l" t="t" r="r" b="b"/>
              <a:pathLst>
                <a:path w="5939" h="3437" extrusionOk="0">
                  <a:moveTo>
                    <a:pt x="5738" y="1"/>
                  </a:moveTo>
                  <a:lnTo>
                    <a:pt x="1" y="3336"/>
                  </a:lnTo>
                  <a:lnTo>
                    <a:pt x="201" y="3436"/>
                  </a:lnTo>
                  <a:lnTo>
                    <a:pt x="5938" y="101"/>
                  </a:lnTo>
                  <a:lnTo>
                    <a:pt x="57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0" name="Google Shape;3470;p28"/>
            <p:cNvSpPr/>
            <p:nvPr/>
          </p:nvSpPr>
          <p:spPr>
            <a:xfrm>
              <a:off x="3666950" y="3642225"/>
              <a:ext cx="148475" cy="86750"/>
            </a:xfrm>
            <a:custGeom>
              <a:avLst/>
              <a:gdLst/>
              <a:ahLst/>
              <a:cxnLst/>
              <a:rect l="l" t="t" r="r" b="b"/>
              <a:pathLst>
                <a:path w="5939" h="3470" extrusionOk="0">
                  <a:moveTo>
                    <a:pt x="5738" y="0"/>
                  </a:moveTo>
                  <a:lnTo>
                    <a:pt x="1" y="3336"/>
                  </a:lnTo>
                  <a:lnTo>
                    <a:pt x="201" y="3469"/>
                  </a:lnTo>
                  <a:lnTo>
                    <a:pt x="5938" y="134"/>
                  </a:lnTo>
                  <a:lnTo>
                    <a:pt x="573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1" name="Google Shape;3471;p28"/>
            <p:cNvSpPr/>
            <p:nvPr/>
          </p:nvSpPr>
          <p:spPr>
            <a:xfrm>
              <a:off x="3934650" y="3797325"/>
              <a:ext cx="148450" cy="85925"/>
            </a:xfrm>
            <a:custGeom>
              <a:avLst/>
              <a:gdLst/>
              <a:ahLst/>
              <a:cxnLst/>
              <a:rect l="l" t="t" r="r" b="b"/>
              <a:pathLst>
                <a:path w="5938" h="3437" extrusionOk="0">
                  <a:moveTo>
                    <a:pt x="5738" y="1"/>
                  </a:moveTo>
                  <a:lnTo>
                    <a:pt x="0" y="3336"/>
                  </a:lnTo>
                  <a:lnTo>
                    <a:pt x="201" y="3436"/>
                  </a:lnTo>
                  <a:lnTo>
                    <a:pt x="5938" y="101"/>
                  </a:lnTo>
                  <a:lnTo>
                    <a:pt x="57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2" name="Google Shape;3472;p28"/>
            <p:cNvSpPr/>
            <p:nvPr/>
          </p:nvSpPr>
          <p:spPr>
            <a:xfrm>
              <a:off x="4030550" y="3852375"/>
              <a:ext cx="148475" cy="85900"/>
            </a:xfrm>
            <a:custGeom>
              <a:avLst/>
              <a:gdLst/>
              <a:ahLst/>
              <a:cxnLst/>
              <a:rect l="l" t="t" r="r" b="b"/>
              <a:pathLst>
                <a:path w="5939" h="3436" extrusionOk="0">
                  <a:moveTo>
                    <a:pt x="5738" y="0"/>
                  </a:moveTo>
                  <a:lnTo>
                    <a:pt x="0" y="3336"/>
                  </a:lnTo>
                  <a:lnTo>
                    <a:pt x="201" y="3436"/>
                  </a:lnTo>
                  <a:lnTo>
                    <a:pt x="5938" y="134"/>
                  </a:lnTo>
                  <a:lnTo>
                    <a:pt x="573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3" name="Google Shape;3473;p28"/>
            <p:cNvSpPr/>
            <p:nvPr/>
          </p:nvSpPr>
          <p:spPr>
            <a:xfrm>
              <a:off x="3662775" y="3050750"/>
              <a:ext cx="1443575" cy="834175"/>
            </a:xfrm>
            <a:custGeom>
              <a:avLst/>
              <a:gdLst/>
              <a:ahLst/>
              <a:cxnLst/>
              <a:rect l="l" t="t" r="r" b="b"/>
              <a:pathLst>
                <a:path w="57743" h="33367" extrusionOk="0">
                  <a:moveTo>
                    <a:pt x="33692" y="1"/>
                  </a:moveTo>
                  <a:cubicBezTo>
                    <a:pt x="33291" y="1"/>
                    <a:pt x="32891" y="92"/>
                    <a:pt x="32591" y="276"/>
                  </a:cubicBezTo>
                  <a:lnTo>
                    <a:pt x="1" y="19189"/>
                  </a:lnTo>
                  <a:lnTo>
                    <a:pt x="24552" y="33366"/>
                  </a:lnTo>
                  <a:lnTo>
                    <a:pt x="57142" y="14453"/>
                  </a:lnTo>
                  <a:cubicBezTo>
                    <a:pt x="57742" y="14086"/>
                    <a:pt x="57742" y="13519"/>
                    <a:pt x="57142" y="13152"/>
                  </a:cubicBezTo>
                  <a:lnTo>
                    <a:pt x="34792" y="276"/>
                  </a:lnTo>
                  <a:cubicBezTo>
                    <a:pt x="34492" y="92"/>
                    <a:pt x="34092" y="1"/>
                    <a:pt x="336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4" name="Google Shape;3474;p28"/>
            <p:cNvSpPr/>
            <p:nvPr/>
          </p:nvSpPr>
          <p:spPr>
            <a:xfrm>
              <a:off x="2025775" y="1203175"/>
              <a:ext cx="1685400" cy="1942050"/>
            </a:xfrm>
            <a:custGeom>
              <a:avLst/>
              <a:gdLst/>
              <a:ahLst/>
              <a:cxnLst/>
              <a:rect l="l" t="t" r="r" b="b"/>
              <a:pathLst>
                <a:path w="67416" h="77682" extrusionOk="0">
                  <a:moveTo>
                    <a:pt x="53170" y="0"/>
                  </a:moveTo>
                  <a:cubicBezTo>
                    <a:pt x="52797" y="0"/>
                    <a:pt x="52349" y="87"/>
                    <a:pt x="51871" y="326"/>
                  </a:cubicBezTo>
                  <a:cubicBezTo>
                    <a:pt x="51805" y="359"/>
                    <a:pt x="51771" y="359"/>
                    <a:pt x="51738" y="393"/>
                  </a:cubicBezTo>
                  <a:lnTo>
                    <a:pt x="1235" y="30114"/>
                  </a:lnTo>
                  <a:cubicBezTo>
                    <a:pt x="401" y="30614"/>
                    <a:pt x="1" y="31615"/>
                    <a:pt x="301" y="32549"/>
                  </a:cubicBezTo>
                  <a:lnTo>
                    <a:pt x="14044" y="77148"/>
                  </a:lnTo>
                  <a:cubicBezTo>
                    <a:pt x="14144" y="77481"/>
                    <a:pt x="14445" y="77681"/>
                    <a:pt x="14811" y="77681"/>
                  </a:cubicBezTo>
                  <a:lnTo>
                    <a:pt x="15278" y="77648"/>
                  </a:lnTo>
                  <a:lnTo>
                    <a:pt x="67416" y="46392"/>
                  </a:lnTo>
                  <a:lnTo>
                    <a:pt x="53506" y="1227"/>
                  </a:lnTo>
                  <a:lnTo>
                    <a:pt x="54073" y="226"/>
                  </a:lnTo>
                  <a:cubicBezTo>
                    <a:pt x="53899" y="104"/>
                    <a:pt x="53579" y="0"/>
                    <a:pt x="5317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5" name="Google Shape;3475;p28"/>
            <p:cNvSpPr/>
            <p:nvPr/>
          </p:nvSpPr>
          <p:spPr>
            <a:xfrm>
              <a:off x="2053300" y="1204525"/>
              <a:ext cx="1685400" cy="1939850"/>
            </a:xfrm>
            <a:custGeom>
              <a:avLst/>
              <a:gdLst/>
              <a:ahLst/>
              <a:cxnLst/>
              <a:rect l="l" t="t" r="r" b="b"/>
              <a:pathLst>
                <a:path w="67416" h="77594" extrusionOk="0">
                  <a:moveTo>
                    <a:pt x="52408" y="1"/>
                  </a:moveTo>
                  <a:cubicBezTo>
                    <a:pt x="52237" y="1"/>
                    <a:pt x="52064" y="44"/>
                    <a:pt x="51904" y="138"/>
                  </a:cubicBezTo>
                  <a:lnTo>
                    <a:pt x="1335" y="29926"/>
                  </a:lnTo>
                  <a:cubicBezTo>
                    <a:pt x="434" y="30460"/>
                    <a:pt x="1" y="31528"/>
                    <a:pt x="334" y="32528"/>
                  </a:cubicBezTo>
                  <a:lnTo>
                    <a:pt x="14177" y="77594"/>
                  </a:lnTo>
                  <a:lnTo>
                    <a:pt x="67415" y="46271"/>
                  </a:lnTo>
                  <a:lnTo>
                    <a:pt x="53405" y="739"/>
                  </a:lnTo>
                  <a:cubicBezTo>
                    <a:pt x="53262" y="284"/>
                    <a:pt x="52843" y="1"/>
                    <a:pt x="524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6" name="Google Shape;3476;p28"/>
            <p:cNvSpPr/>
            <p:nvPr/>
          </p:nvSpPr>
          <p:spPr>
            <a:xfrm>
              <a:off x="2407725" y="2399650"/>
              <a:ext cx="2192425" cy="1260825"/>
            </a:xfrm>
            <a:custGeom>
              <a:avLst/>
              <a:gdLst/>
              <a:ahLst/>
              <a:cxnLst/>
              <a:rect l="l" t="t" r="r" b="b"/>
              <a:pathLst>
                <a:path w="87697" h="50433" extrusionOk="0">
                  <a:moveTo>
                    <a:pt x="53238" y="1"/>
                  </a:moveTo>
                  <a:lnTo>
                    <a:pt x="0" y="29789"/>
                  </a:lnTo>
                  <a:lnTo>
                    <a:pt x="0" y="30456"/>
                  </a:lnTo>
                  <a:cubicBezTo>
                    <a:pt x="0" y="30990"/>
                    <a:pt x="301" y="31523"/>
                    <a:pt x="801" y="31790"/>
                  </a:cubicBezTo>
                  <a:lnTo>
                    <a:pt x="32390" y="49937"/>
                  </a:lnTo>
                  <a:cubicBezTo>
                    <a:pt x="32967" y="50266"/>
                    <a:pt x="33609" y="50433"/>
                    <a:pt x="34251" y="50433"/>
                  </a:cubicBezTo>
                  <a:cubicBezTo>
                    <a:pt x="34910" y="50433"/>
                    <a:pt x="35569" y="50258"/>
                    <a:pt x="36160" y="49903"/>
                  </a:cubicBezTo>
                  <a:lnTo>
                    <a:pt x="86195" y="20849"/>
                  </a:lnTo>
                  <a:cubicBezTo>
                    <a:pt x="86262" y="20816"/>
                    <a:pt x="86262" y="20782"/>
                    <a:pt x="86329" y="20749"/>
                  </a:cubicBezTo>
                  <a:cubicBezTo>
                    <a:pt x="86362" y="20716"/>
                    <a:pt x="86395" y="20716"/>
                    <a:pt x="86429" y="20682"/>
                  </a:cubicBezTo>
                  <a:cubicBezTo>
                    <a:pt x="86429" y="20682"/>
                    <a:pt x="86429" y="20649"/>
                    <a:pt x="86429" y="20649"/>
                  </a:cubicBezTo>
                  <a:cubicBezTo>
                    <a:pt x="87696" y="19615"/>
                    <a:pt x="87029" y="17914"/>
                    <a:pt x="86295" y="17480"/>
                  </a:cubicBezTo>
                  <a:lnTo>
                    <a:pt x="85161" y="18381"/>
                  </a:lnTo>
                  <a:lnTo>
                    <a:pt x="5323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7" name="Google Shape;3477;p28"/>
            <p:cNvSpPr/>
            <p:nvPr/>
          </p:nvSpPr>
          <p:spPr>
            <a:xfrm>
              <a:off x="2150050" y="1338900"/>
              <a:ext cx="1486900" cy="1658725"/>
            </a:xfrm>
            <a:custGeom>
              <a:avLst/>
              <a:gdLst/>
              <a:ahLst/>
              <a:cxnLst/>
              <a:rect l="l" t="t" r="r" b="b"/>
              <a:pathLst>
                <a:path w="59476" h="66349" extrusionOk="0">
                  <a:moveTo>
                    <a:pt x="46667" y="1"/>
                  </a:moveTo>
                  <a:lnTo>
                    <a:pt x="0" y="27454"/>
                  </a:lnTo>
                  <a:lnTo>
                    <a:pt x="12776" y="66348"/>
                  </a:lnTo>
                  <a:lnTo>
                    <a:pt x="59476" y="38862"/>
                  </a:lnTo>
                  <a:lnTo>
                    <a:pt x="4666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8" name="Google Shape;3478;p28"/>
            <p:cNvSpPr/>
            <p:nvPr/>
          </p:nvSpPr>
          <p:spPr>
            <a:xfrm>
              <a:off x="3010650" y="1338900"/>
              <a:ext cx="626300" cy="1152525"/>
            </a:xfrm>
            <a:custGeom>
              <a:avLst/>
              <a:gdLst/>
              <a:ahLst/>
              <a:cxnLst/>
              <a:rect l="l" t="t" r="r" b="b"/>
              <a:pathLst>
                <a:path w="25052" h="46101" extrusionOk="0">
                  <a:moveTo>
                    <a:pt x="12243" y="1"/>
                  </a:moveTo>
                  <a:lnTo>
                    <a:pt x="1" y="7206"/>
                  </a:lnTo>
                  <a:lnTo>
                    <a:pt x="12776" y="46100"/>
                  </a:lnTo>
                  <a:lnTo>
                    <a:pt x="25052" y="38862"/>
                  </a:lnTo>
                  <a:lnTo>
                    <a:pt x="1224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9" name="Google Shape;3479;p28"/>
            <p:cNvSpPr/>
            <p:nvPr/>
          </p:nvSpPr>
          <p:spPr>
            <a:xfrm>
              <a:off x="2407725" y="2361300"/>
              <a:ext cx="2173250" cy="1260100"/>
            </a:xfrm>
            <a:custGeom>
              <a:avLst/>
              <a:gdLst/>
              <a:ahLst/>
              <a:cxnLst/>
              <a:rect l="l" t="t" r="r" b="b"/>
              <a:pathLst>
                <a:path w="86930" h="50404" extrusionOk="0">
                  <a:moveTo>
                    <a:pt x="53238" y="0"/>
                  </a:moveTo>
                  <a:lnTo>
                    <a:pt x="0" y="31323"/>
                  </a:lnTo>
                  <a:lnTo>
                    <a:pt x="32390" y="49903"/>
                  </a:lnTo>
                  <a:cubicBezTo>
                    <a:pt x="32974" y="50236"/>
                    <a:pt x="33624" y="50403"/>
                    <a:pt x="34275" y="50403"/>
                  </a:cubicBezTo>
                  <a:cubicBezTo>
                    <a:pt x="34925" y="50403"/>
                    <a:pt x="35576" y="50236"/>
                    <a:pt x="36160" y="49903"/>
                  </a:cubicBezTo>
                  <a:lnTo>
                    <a:pt x="86195" y="20815"/>
                  </a:lnTo>
                  <a:cubicBezTo>
                    <a:pt x="86929" y="20415"/>
                    <a:pt x="86929" y="19348"/>
                    <a:pt x="86195" y="18947"/>
                  </a:cubicBezTo>
                  <a:lnTo>
                    <a:pt x="5323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0" name="Google Shape;3480;p28"/>
            <p:cNvSpPr/>
            <p:nvPr/>
          </p:nvSpPr>
          <p:spPr>
            <a:xfrm>
              <a:off x="3447625" y="2971850"/>
              <a:ext cx="646325" cy="366225"/>
            </a:xfrm>
            <a:custGeom>
              <a:avLst/>
              <a:gdLst/>
              <a:ahLst/>
              <a:cxnLst/>
              <a:rect l="l" t="t" r="r" b="b"/>
              <a:pathLst>
                <a:path w="25853" h="14649" extrusionOk="0">
                  <a:moveTo>
                    <a:pt x="16884" y="0"/>
                  </a:moveTo>
                  <a:cubicBezTo>
                    <a:pt x="16185" y="0"/>
                    <a:pt x="15488" y="150"/>
                    <a:pt x="14945" y="463"/>
                  </a:cubicBezTo>
                  <a:lnTo>
                    <a:pt x="1068" y="8502"/>
                  </a:lnTo>
                  <a:cubicBezTo>
                    <a:pt x="1" y="9136"/>
                    <a:pt x="1" y="10137"/>
                    <a:pt x="1102" y="10770"/>
                  </a:cubicBezTo>
                  <a:lnTo>
                    <a:pt x="6972" y="14173"/>
                  </a:lnTo>
                  <a:cubicBezTo>
                    <a:pt x="7523" y="14490"/>
                    <a:pt x="8232" y="14648"/>
                    <a:pt x="8941" y="14648"/>
                  </a:cubicBezTo>
                  <a:cubicBezTo>
                    <a:pt x="9649" y="14648"/>
                    <a:pt x="10358" y="14490"/>
                    <a:pt x="10909" y="14173"/>
                  </a:cubicBezTo>
                  <a:lnTo>
                    <a:pt x="24785" y="6134"/>
                  </a:lnTo>
                  <a:cubicBezTo>
                    <a:pt x="25853" y="5500"/>
                    <a:pt x="25853" y="4499"/>
                    <a:pt x="24752" y="3865"/>
                  </a:cubicBezTo>
                  <a:lnTo>
                    <a:pt x="18881" y="463"/>
                  </a:lnTo>
                  <a:cubicBezTo>
                    <a:pt x="18323" y="159"/>
                    <a:pt x="17603" y="0"/>
                    <a:pt x="16884" y="0"/>
                  </a:cubicBezTo>
                  <a:close/>
                </a:path>
              </a:pathLst>
            </a:custGeom>
            <a:solidFill>
              <a:srgbClr val="5267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1" name="Google Shape;3481;p28"/>
            <p:cNvSpPr/>
            <p:nvPr/>
          </p:nvSpPr>
          <p:spPr>
            <a:xfrm>
              <a:off x="2613700" y="2464700"/>
              <a:ext cx="1573650" cy="912350"/>
            </a:xfrm>
            <a:custGeom>
              <a:avLst/>
              <a:gdLst/>
              <a:ahLst/>
              <a:cxnLst/>
              <a:rect l="l" t="t" r="r" b="b"/>
              <a:pathLst>
                <a:path w="62946" h="36494" extrusionOk="0">
                  <a:moveTo>
                    <a:pt x="43765" y="1"/>
                  </a:moveTo>
                  <a:lnTo>
                    <a:pt x="1" y="25753"/>
                  </a:lnTo>
                  <a:lnTo>
                    <a:pt x="18881" y="36494"/>
                  </a:lnTo>
                  <a:lnTo>
                    <a:pt x="62946" y="10909"/>
                  </a:lnTo>
                  <a:lnTo>
                    <a:pt x="4376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2" name="Google Shape;3482;p28"/>
            <p:cNvSpPr/>
            <p:nvPr/>
          </p:nvSpPr>
          <p:spPr>
            <a:xfrm>
              <a:off x="4015550" y="2724775"/>
              <a:ext cx="94250" cy="52675"/>
            </a:xfrm>
            <a:custGeom>
              <a:avLst/>
              <a:gdLst/>
              <a:ahLst/>
              <a:cxnLst/>
              <a:rect l="l" t="t" r="r" b="b"/>
              <a:pathLst>
                <a:path w="3770" h="2107" extrusionOk="0">
                  <a:moveTo>
                    <a:pt x="1852" y="1"/>
                  </a:moveTo>
                  <a:cubicBezTo>
                    <a:pt x="1713" y="1"/>
                    <a:pt x="1576" y="25"/>
                    <a:pt x="1468" y="72"/>
                  </a:cubicBezTo>
                  <a:lnTo>
                    <a:pt x="234" y="806"/>
                  </a:lnTo>
                  <a:cubicBezTo>
                    <a:pt x="0" y="939"/>
                    <a:pt x="0" y="1139"/>
                    <a:pt x="234" y="1273"/>
                  </a:cubicBezTo>
                  <a:lnTo>
                    <a:pt x="1468" y="2007"/>
                  </a:lnTo>
                  <a:cubicBezTo>
                    <a:pt x="1585" y="2073"/>
                    <a:pt x="1735" y="2107"/>
                    <a:pt x="1885" y="2107"/>
                  </a:cubicBezTo>
                  <a:cubicBezTo>
                    <a:pt x="2035" y="2107"/>
                    <a:pt x="2185" y="2073"/>
                    <a:pt x="2302" y="2007"/>
                  </a:cubicBezTo>
                  <a:lnTo>
                    <a:pt x="3536" y="1273"/>
                  </a:lnTo>
                  <a:cubicBezTo>
                    <a:pt x="3769" y="1139"/>
                    <a:pt x="3769" y="939"/>
                    <a:pt x="3536" y="806"/>
                  </a:cubicBezTo>
                  <a:lnTo>
                    <a:pt x="2302" y="105"/>
                  </a:lnTo>
                  <a:cubicBezTo>
                    <a:pt x="2177" y="34"/>
                    <a:pt x="2013"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3" name="Google Shape;3483;p28"/>
            <p:cNvSpPr/>
            <p:nvPr/>
          </p:nvSpPr>
          <p:spPr>
            <a:xfrm>
              <a:off x="3941325" y="2767425"/>
              <a:ext cx="93425" cy="52550"/>
            </a:xfrm>
            <a:custGeom>
              <a:avLst/>
              <a:gdLst/>
              <a:ahLst/>
              <a:cxnLst/>
              <a:rect l="l" t="t" r="r" b="b"/>
              <a:pathLst>
                <a:path w="3737" h="2102" extrusionOk="0">
                  <a:moveTo>
                    <a:pt x="1885" y="0"/>
                  </a:moveTo>
                  <a:cubicBezTo>
                    <a:pt x="1735" y="0"/>
                    <a:pt x="1585" y="34"/>
                    <a:pt x="1468" y="100"/>
                  </a:cubicBezTo>
                  <a:lnTo>
                    <a:pt x="234" y="834"/>
                  </a:lnTo>
                  <a:cubicBezTo>
                    <a:pt x="0" y="968"/>
                    <a:pt x="0" y="1168"/>
                    <a:pt x="234" y="1301"/>
                  </a:cubicBezTo>
                  <a:lnTo>
                    <a:pt x="1468" y="2002"/>
                  </a:lnTo>
                  <a:cubicBezTo>
                    <a:pt x="1585" y="2069"/>
                    <a:pt x="1735" y="2102"/>
                    <a:pt x="1885" y="2102"/>
                  </a:cubicBezTo>
                  <a:cubicBezTo>
                    <a:pt x="2035" y="2102"/>
                    <a:pt x="2185" y="2069"/>
                    <a:pt x="2302" y="2002"/>
                  </a:cubicBezTo>
                  <a:lnTo>
                    <a:pt x="3536" y="1301"/>
                  </a:lnTo>
                  <a:cubicBezTo>
                    <a:pt x="3736" y="1168"/>
                    <a:pt x="3736" y="968"/>
                    <a:pt x="3536" y="834"/>
                  </a:cubicBezTo>
                  <a:lnTo>
                    <a:pt x="2302" y="100"/>
                  </a:lnTo>
                  <a:cubicBezTo>
                    <a:pt x="2185" y="34"/>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4" name="Google Shape;3484;p28"/>
            <p:cNvSpPr/>
            <p:nvPr/>
          </p:nvSpPr>
          <p:spPr>
            <a:xfrm>
              <a:off x="3867100" y="2810800"/>
              <a:ext cx="93425" cy="52550"/>
            </a:xfrm>
            <a:custGeom>
              <a:avLst/>
              <a:gdLst/>
              <a:ahLst/>
              <a:cxnLst/>
              <a:rect l="l" t="t" r="r" b="b"/>
              <a:pathLst>
                <a:path w="3737" h="2102" extrusionOk="0">
                  <a:moveTo>
                    <a:pt x="1852" y="0"/>
                  </a:moveTo>
                  <a:cubicBezTo>
                    <a:pt x="1702" y="0"/>
                    <a:pt x="1552" y="33"/>
                    <a:pt x="1435" y="100"/>
                  </a:cubicBezTo>
                  <a:lnTo>
                    <a:pt x="234" y="834"/>
                  </a:lnTo>
                  <a:cubicBezTo>
                    <a:pt x="0" y="967"/>
                    <a:pt x="0" y="1168"/>
                    <a:pt x="234" y="1301"/>
                  </a:cubicBezTo>
                  <a:lnTo>
                    <a:pt x="1468" y="2001"/>
                  </a:lnTo>
                  <a:cubicBezTo>
                    <a:pt x="1585" y="2068"/>
                    <a:pt x="1735" y="2102"/>
                    <a:pt x="1885" y="2102"/>
                  </a:cubicBezTo>
                  <a:cubicBezTo>
                    <a:pt x="2035" y="2102"/>
                    <a:pt x="2185" y="2068"/>
                    <a:pt x="2302" y="2001"/>
                  </a:cubicBezTo>
                  <a:lnTo>
                    <a:pt x="3503" y="1301"/>
                  </a:lnTo>
                  <a:cubicBezTo>
                    <a:pt x="3736" y="1168"/>
                    <a:pt x="3736" y="967"/>
                    <a:pt x="3503" y="834"/>
                  </a:cubicBezTo>
                  <a:lnTo>
                    <a:pt x="2269" y="100"/>
                  </a:lnTo>
                  <a:cubicBezTo>
                    <a:pt x="2152" y="33"/>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5" name="Google Shape;3485;p28"/>
            <p:cNvSpPr/>
            <p:nvPr/>
          </p:nvSpPr>
          <p:spPr>
            <a:xfrm>
              <a:off x="3792875" y="2854150"/>
              <a:ext cx="93425" cy="52575"/>
            </a:xfrm>
            <a:custGeom>
              <a:avLst/>
              <a:gdLst/>
              <a:ahLst/>
              <a:cxnLst/>
              <a:rect l="l" t="t" r="r" b="b"/>
              <a:pathLst>
                <a:path w="3737" h="2103" extrusionOk="0">
                  <a:moveTo>
                    <a:pt x="1852" y="1"/>
                  </a:moveTo>
                  <a:cubicBezTo>
                    <a:pt x="1702" y="1"/>
                    <a:pt x="1552" y="34"/>
                    <a:pt x="1435" y="101"/>
                  </a:cubicBezTo>
                  <a:lnTo>
                    <a:pt x="201" y="801"/>
                  </a:lnTo>
                  <a:cubicBezTo>
                    <a:pt x="1" y="935"/>
                    <a:pt x="1" y="1168"/>
                    <a:pt x="234" y="1302"/>
                  </a:cubicBezTo>
                  <a:lnTo>
                    <a:pt x="1468" y="2002"/>
                  </a:lnTo>
                  <a:cubicBezTo>
                    <a:pt x="1568" y="2069"/>
                    <a:pt x="1719" y="2102"/>
                    <a:pt x="1869" y="2102"/>
                  </a:cubicBezTo>
                  <a:cubicBezTo>
                    <a:pt x="2019" y="2102"/>
                    <a:pt x="2169" y="2069"/>
                    <a:pt x="2269" y="2002"/>
                  </a:cubicBezTo>
                  <a:lnTo>
                    <a:pt x="3503" y="1302"/>
                  </a:lnTo>
                  <a:cubicBezTo>
                    <a:pt x="3737" y="1168"/>
                    <a:pt x="3737" y="935"/>
                    <a:pt x="3503" y="801"/>
                  </a:cubicBezTo>
                  <a:lnTo>
                    <a:pt x="2269"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6" name="Google Shape;3486;p28"/>
            <p:cNvSpPr/>
            <p:nvPr/>
          </p:nvSpPr>
          <p:spPr>
            <a:xfrm>
              <a:off x="3717825" y="2897525"/>
              <a:ext cx="94250" cy="52550"/>
            </a:xfrm>
            <a:custGeom>
              <a:avLst/>
              <a:gdLst/>
              <a:ahLst/>
              <a:cxnLst/>
              <a:rect l="l" t="t" r="r" b="b"/>
              <a:pathLst>
                <a:path w="3770" h="2102" extrusionOk="0">
                  <a:moveTo>
                    <a:pt x="1885" y="0"/>
                  </a:moveTo>
                  <a:cubicBezTo>
                    <a:pt x="1735" y="0"/>
                    <a:pt x="1585" y="34"/>
                    <a:pt x="1468" y="100"/>
                  </a:cubicBezTo>
                  <a:lnTo>
                    <a:pt x="234" y="801"/>
                  </a:lnTo>
                  <a:cubicBezTo>
                    <a:pt x="1" y="934"/>
                    <a:pt x="1" y="1168"/>
                    <a:pt x="234" y="1301"/>
                  </a:cubicBezTo>
                  <a:lnTo>
                    <a:pt x="1468" y="2002"/>
                  </a:lnTo>
                  <a:cubicBezTo>
                    <a:pt x="1585" y="2068"/>
                    <a:pt x="1735" y="2102"/>
                    <a:pt x="1885" y="2102"/>
                  </a:cubicBezTo>
                  <a:cubicBezTo>
                    <a:pt x="2035" y="2102"/>
                    <a:pt x="2185" y="2068"/>
                    <a:pt x="2302" y="2002"/>
                  </a:cubicBezTo>
                  <a:lnTo>
                    <a:pt x="3536" y="1301"/>
                  </a:lnTo>
                  <a:cubicBezTo>
                    <a:pt x="3770" y="1168"/>
                    <a:pt x="3770" y="934"/>
                    <a:pt x="3536" y="801"/>
                  </a:cubicBezTo>
                  <a:lnTo>
                    <a:pt x="2302" y="100"/>
                  </a:lnTo>
                  <a:cubicBezTo>
                    <a:pt x="2185" y="34"/>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7" name="Google Shape;3487;p28"/>
            <p:cNvSpPr/>
            <p:nvPr/>
          </p:nvSpPr>
          <p:spPr>
            <a:xfrm>
              <a:off x="3643600" y="2940875"/>
              <a:ext cx="94275" cy="52575"/>
            </a:xfrm>
            <a:custGeom>
              <a:avLst/>
              <a:gdLst/>
              <a:ahLst/>
              <a:cxnLst/>
              <a:rect l="l" t="t" r="r" b="b"/>
              <a:pathLst>
                <a:path w="3771" h="2103" extrusionOk="0">
                  <a:moveTo>
                    <a:pt x="1885" y="1"/>
                  </a:moveTo>
                  <a:cubicBezTo>
                    <a:pt x="1735" y="1"/>
                    <a:pt x="1585" y="34"/>
                    <a:pt x="1468" y="101"/>
                  </a:cubicBezTo>
                  <a:lnTo>
                    <a:pt x="234" y="801"/>
                  </a:lnTo>
                  <a:cubicBezTo>
                    <a:pt x="1" y="935"/>
                    <a:pt x="1" y="1135"/>
                    <a:pt x="234" y="1268"/>
                  </a:cubicBezTo>
                  <a:lnTo>
                    <a:pt x="1468" y="2002"/>
                  </a:lnTo>
                  <a:cubicBezTo>
                    <a:pt x="1585" y="2069"/>
                    <a:pt x="1735" y="2102"/>
                    <a:pt x="1885" y="2102"/>
                  </a:cubicBezTo>
                  <a:cubicBezTo>
                    <a:pt x="2036" y="2102"/>
                    <a:pt x="2186" y="2069"/>
                    <a:pt x="2302" y="2002"/>
                  </a:cubicBezTo>
                  <a:lnTo>
                    <a:pt x="3537" y="1268"/>
                  </a:lnTo>
                  <a:cubicBezTo>
                    <a:pt x="3770" y="1168"/>
                    <a:pt x="3770" y="935"/>
                    <a:pt x="3537" y="801"/>
                  </a:cubicBezTo>
                  <a:lnTo>
                    <a:pt x="2302" y="101"/>
                  </a:lnTo>
                  <a:cubicBezTo>
                    <a:pt x="2186" y="34"/>
                    <a:pt x="2036"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8" name="Google Shape;3488;p28"/>
            <p:cNvSpPr/>
            <p:nvPr/>
          </p:nvSpPr>
          <p:spPr>
            <a:xfrm>
              <a:off x="3569375" y="2984250"/>
              <a:ext cx="93425" cy="52550"/>
            </a:xfrm>
            <a:custGeom>
              <a:avLst/>
              <a:gdLst/>
              <a:ahLst/>
              <a:cxnLst/>
              <a:rect l="l" t="t" r="r" b="b"/>
              <a:pathLst>
                <a:path w="3737" h="2102" extrusionOk="0">
                  <a:moveTo>
                    <a:pt x="1873" y="0"/>
                  </a:moveTo>
                  <a:cubicBezTo>
                    <a:pt x="1719" y="0"/>
                    <a:pt x="1569" y="34"/>
                    <a:pt x="1469" y="100"/>
                  </a:cubicBezTo>
                  <a:lnTo>
                    <a:pt x="234" y="801"/>
                  </a:lnTo>
                  <a:cubicBezTo>
                    <a:pt x="1" y="934"/>
                    <a:pt x="1" y="1134"/>
                    <a:pt x="234" y="1268"/>
                  </a:cubicBezTo>
                  <a:lnTo>
                    <a:pt x="1469" y="2002"/>
                  </a:lnTo>
                  <a:cubicBezTo>
                    <a:pt x="1585" y="2068"/>
                    <a:pt x="1736" y="2102"/>
                    <a:pt x="1886" y="2102"/>
                  </a:cubicBezTo>
                  <a:cubicBezTo>
                    <a:pt x="2036" y="2102"/>
                    <a:pt x="2186" y="2068"/>
                    <a:pt x="2303" y="2002"/>
                  </a:cubicBezTo>
                  <a:lnTo>
                    <a:pt x="3537" y="1268"/>
                  </a:lnTo>
                  <a:cubicBezTo>
                    <a:pt x="3737" y="1134"/>
                    <a:pt x="3737" y="934"/>
                    <a:pt x="3503" y="801"/>
                  </a:cubicBezTo>
                  <a:lnTo>
                    <a:pt x="2303" y="100"/>
                  </a:lnTo>
                  <a:cubicBezTo>
                    <a:pt x="2186" y="34"/>
                    <a:pt x="2027" y="0"/>
                    <a:pt x="1873"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9" name="Google Shape;3489;p28"/>
            <p:cNvSpPr/>
            <p:nvPr/>
          </p:nvSpPr>
          <p:spPr>
            <a:xfrm>
              <a:off x="3495175" y="3026775"/>
              <a:ext cx="93425" cy="53400"/>
            </a:xfrm>
            <a:custGeom>
              <a:avLst/>
              <a:gdLst/>
              <a:ahLst/>
              <a:cxnLst/>
              <a:rect l="l" t="t" r="r" b="b"/>
              <a:pathLst>
                <a:path w="3737" h="2136" extrusionOk="0">
                  <a:moveTo>
                    <a:pt x="1852" y="1"/>
                  </a:moveTo>
                  <a:cubicBezTo>
                    <a:pt x="1701" y="1"/>
                    <a:pt x="1551" y="34"/>
                    <a:pt x="1435" y="101"/>
                  </a:cubicBezTo>
                  <a:lnTo>
                    <a:pt x="234" y="834"/>
                  </a:lnTo>
                  <a:cubicBezTo>
                    <a:pt x="0" y="968"/>
                    <a:pt x="0" y="1168"/>
                    <a:pt x="234" y="1301"/>
                  </a:cubicBezTo>
                  <a:lnTo>
                    <a:pt x="1468" y="2035"/>
                  </a:lnTo>
                  <a:cubicBezTo>
                    <a:pt x="1585" y="2102"/>
                    <a:pt x="1735" y="2135"/>
                    <a:pt x="1885" y="2135"/>
                  </a:cubicBezTo>
                  <a:cubicBezTo>
                    <a:pt x="2035" y="2135"/>
                    <a:pt x="2185" y="2102"/>
                    <a:pt x="2302" y="2035"/>
                  </a:cubicBezTo>
                  <a:lnTo>
                    <a:pt x="3503" y="1301"/>
                  </a:lnTo>
                  <a:cubicBezTo>
                    <a:pt x="3736" y="1168"/>
                    <a:pt x="3736" y="968"/>
                    <a:pt x="3503" y="834"/>
                  </a:cubicBezTo>
                  <a:lnTo>
                    <a:pt x="2268"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0" name="Google Shape;3490;p28"/>
            <p:cNvSpPr/>
            <p:nvPr/>
          </p:nvSpPr>
          <p:spPr>
            <a:xfrm>
              <a:off x="3420950" y="3070150"/>
              <a:ext cx="93425" cy="52550"/>
            </a:xfrm>
            <a:custGeom>
              <a:avLst/>
              <a:gdLst/>
              <a:ahLst/>
              <a:cxnLst/>
              <a:rect l="l" t="t" r="r" b="b"/>
              <a:pathLst>
                <a:path w="3737" h="2102" extrusionOk="0">
                  <a:moveTo>
                    <a:pt x="1852" y="0"/>
                  </a:moveTo>
                  <a:cubicBezTo>
                    <a:pt x="1702" y="0"/>
                    <a:pt x="1552" y="33"/>
                    <a:pt x="1435" y="100"/>
                  </a:cubicBezTo>
                  <a:lnTo>
                    <a:pt x="201" y="834"/>
                  </a:lnTo>
                  <a:cubicBezTo>
                    <a:pt x="0" y="967"/>
                    <a:pt x="0" y="1168"/>
                    <a:pt x="234" y="1301"/>
                  </a:cubicBezTo>
                  <a:lnTo>
                    <a:pt x="1468" y="2002"/>
                  </a:lnTo>
                  <a:cubicBezTo>
                    <a:pt x="1568" y="2068"/>
                    <a:pt x="1710" y="2102"/>
                    <a:pt x="1856" y="2102"/>
                  </a:cubicBezTo>
                  <a:cubicBezTo>
                    <a:pt x="2002" y="2102"/>
                    <a:pt x="2152" y="2068"/>
                    <a:pt x="2269" y="2002"/>
                  </a:cubicBezTo>
                  <a:lnTo>
                    <a:pt x="3503" y="1301"/>
                  </a:lnTo>
                  <a:cubicBezTo>
                    <a:pt x="3736" y="1168"/>
                    <a:pt x="3736" y="967"/>
                    <a:pt x="3503" y="834"/>
                  </a:cubicBezTo>
                  <a:lnTo>
                    <a:pt x="2269" y="100"/>
                  </a:lnTo>
                  <a:cubicBezTo>
                    <a:pt x="2152" y="33"/>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1" name="Google Shape;3491;p28"/>
            <p:cNvSpPr/>
            <p:nvPr/>
          </p:nvSpPr>
          <p:spPr>
            <a:xfrm>
              <a:off x="3345900" y="3113500"/>
              <a:ext cx="94250" cy="52575"/>
            </a:xfrm>
            <a:custGeom>
              <a:avLst/>
              <a:gdLst/>
              <a:ahLst/>
              <a:cxnLst/>
              <a:rect l="l" t="t" r="r" b="b"/>
              <a:pathLst>
                <a:path w="3770" h="2103" extrusionOk="0">
                  <a:moveTo>
                    <a:pt x="1885" y="1"/>
                  </a:moveTo>
                  <a:cubicBezTo>
                    <a:pt x="1735" y="1"/>
                    <a:pt x="1585" y="34"/>
                    <a:pt x="1468" y="101"/>
                  </a:cubicBezTo>
                  <a:lnTo>
                    <a:pt x="234" y="801"/>
                  </a:lnTo>
                  <a:cubicBezTo>
                    <a:pt x="0" y="935"/>
                    <a:pt x="0" y="1168"/>
                    <a:pt x="234" y="1302"/>
                  </a:cubicBezTo>
                  <a:lnTo>
                    <a:pt x="1468" y="2002"/>
                  </a:lnTo>
                  <a:cubicBezTo>
                    <a:pt x="1585" y="2069"/>
                    <a:pt x="1735" y="2102"/>
                    <a:pt x="1885" y="2102"/>
                  </a:cubicBezTo>
                  <a:cubicBezTo>
                    <a:pt x="2035" y="2102"/>
                    <a:pt x="2185" y="2069"/>
                    <a:pt x="2302" y="2002"/>
                  </a:cubicBezTo>
                  <a:lnTo>
                    <a:pt x="3536" y="1302"/>
                  </a:lnTo>
                  <a:cubicBezTo>
                    <a:pt x="3770" y="1168"/>
                    <a:pt x="3770" y="935"/>
                    <a:pt x="3536" y="801"/>
                  </a:cubicBezTo>
                  <a:lnTo>
                    <a:pt x="2302" y="101"/>
                  </a:lnTo>
                  <a:cubicBezTo>
                    <a:pt x="2185"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2" name="Google Shape;3492;p28"/>
            <p:cNvSpPr/>
            <p:nvPr/>
          </p:nvSpPr>
          <p:spPr>
            <a:xfrm>
              <a:off x="3271675" y="3156875"/>
              <a:ext cx="93425" cy="52550"/>
            </a:xfrm>
            <a:custGeom>
              <a:avLst/>
              <a:gdLst/>
              <a:ahLst/>
              <a:cxnLst/>
              <a:rect l="l" t="t" r="r" b="b"/>
              <a:pathLst>
                <a:path w="3737" h="2102" extrusionOk="0">
                  <a:moveTo>
                    <a:pt x="1885" y="0"/>
                  </a:moveTo>
                  <a:cubicBezTo>
                    <a:pt x="1735" y="0"/>
                    <a:pt x="1585" y="34"/>
                    <a:pt x="1468" y="100"/>
                  </a:cubicBezTo>
                  <a:lnTo>
                    <a:pt x="234" y="801"/>
                  </a:lnTo>
                  <a:cubicBezTo>
                    <a:pt x="0" y="934"/>
                    <a:pt x="0" y="1168"/>
                    <a:pt x="234" y="1301"/>
                  </a:cubicBezTo>
                  <a:lnTo>
                    <a:pt x="1468" y="2002"/>
                  </a:lnTo>
                  <a:cubicBezTo>
                    <a:pt x="1585" y="2068"/>
                    <a:pt x="1735" y="2102"/>
                    <a:pt x="1885" y="2102"/>
                  </a:cubicBezTo>
                  <a:cubicBezTo>
                    <a:pt x="2035" y="2102"/>
                    <a:pt x="2185" y="2068"/>
                    <a:pt x="2302" y="2002"/>
                  </a:cubicBezTo>
                  <a:lnTo>
                    <a:pt x="3536" y="1301"/>
                  </a:lnTo>
                  <a:cubicBezTo>
                    <a:pt x="3736" y="1168"/>
                    <a:pt x="3736" y="934"/>
                    <a:pt x="3536" y="801"/>
                  </a:cubicBezTo>
                  <a:lnTo>
                    <a:pt x="2302" y="100"/>
                  </a:lnTo>
                  <a:cubicBezTo>
                    <a:pt x="2185" y="34"/>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3" name="Google Shape;3493;p28"/>
            <p:cNvSpPr/>
            <p:nvPr/>
          </p:nvSpPr>
          <p:spPr>
            <a:xfrm>
              <a:off x="3197450" y="3200225"/>
              <a:ext cx="93425" cy="52575"/>
            </a:xfrm>
            <a:custGeom>
              <a:avLst/>
              <a:gdLst/>
              <a:ahLst/>
              <a:cxnLst/>
              <a:rect l="l" t="t" r="r" b="b"/>
              <a:pathLst>
                <a:path w="3737" h="2103" extrusionOk="0">
                  <a:moveTo>
                    <a:pt x="1856" y="1"/>
                  </a:moveTo>
                  <a:cubicBezTo>
                    <a:pt x="1710" y="1"/>
                    <a:pt x="1568" y="34"/>
                    <a:pt x="1468" y="101"/>
                  </a:cubicBezTo>
                  <a:lnTo>
                    <a:pt x="234" y="801"/>
                  </a:lnTo>
                  <a:cubicBezTo>
                    <a:pt x="1" y="935"/>
                    <a:pt x="1" y="1168"/>
                    <a:pt x="234" y="1302"/>
                  </a:cubicBezTo>
                  <a:lnTo>
                    <a:pt x="1468" y="2002"/>
                  </a:lnTo>
                  <a:cubicBezTo>
                    <a:pt x="1585" y="2069"/>
                    <a:pt x="1735" y="2102"/>
                    <a:pt x="1885" y="2102"/>
                  </a:cubicBezTo>
                  <a:cubicBezTo>
                    <a:pt x="2035" y="2102"/>
                    <a:pt x="2186" y="2069"/>
                    <a:pt x="2302" y="2002"/>
                  </a:cubicBezTo>
                  <a:lnTo>
                    <a:pt x="3537" y="1302"/>
                  </a:lnTo>
                  <a:cubicBezTo>
                    <a:pt x="3737" y="1168"/>
                    <a:pt x="3737" y="935"/>
                    <a:pt x="3503" y="801"/>
                  </a:cubicBezTo>
                  <a:lnTo>
                    <a:pt x="2269" y="101"/>
                  </a:lnTo>
                  <a:cubicBezTo>
                    <a:pt x="2152" y="34"/>
                    <a:pt x="2002" y="1"/>
                    <a:pt x="1856"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4" name="Google Shape;3494;p28"/>
            <p:cNvSpPr/>
            <p:nvPr/>
          </p:nvSpPr>
          <p:spPr>
            <a:xfrm>
              <a:off x="3123225" y="3243600"/>
              <a:ext cx="93425" cy="52550"/>
            </a:xfrm>
            <a:custGeom>
              <a:avLst/>
              <a:gdLst/>
              <a:ahLst/>
              <a:cxnLst/>
              <a:rect l="l" t="t" r="r" b="b"/>
              <a:pathLst>
                <a:path w="3737" h="2102" extrusionOk="0">
                  <a:moveTo>
                    <a:pt x="1852" y="0"/>
                  </a:moveTo>
                  <a:cubicBezTo>
                    <a:pt x="1702" y="0"/>
                    <a:pt x="1552" y="34"/>
                    <a:pt x="1435" y="100"/>
                  </a:cubicBezTo>
                  <a:lnTo>
                    <a:pt x="234" y="801"/>
                  </a:lnTo>
                  <a:cubicBezTo>
                    <a:pt x="1" y="934"/>
                    <a:pt x="1" y="1135"/>
                    <a:pt x="234" y="1268"/>
                  </a:cubicBezTo>
                  <a:lnTo>
                    <a:pt x="1469" y="2002"/>
                  </a:lnTo>
                  <a:cubicBezTo>
                    <a:pt x="1585" y="2069"/>
                    <a:pt x="1735" y="2102"/>
                    <a:pt x="1886" y="2102"/>
                  </a:cubicBezTo>
                  <a:cubicBezTo>
                    <a:pt x="2036" y="2102"/>
                    <a:pt x="2186" y="2069"/>
                    <a:pt x="2303" y="2002"/>
                  </a:cubicBezTo>
                  <a:lnTo>
                    <a:pt x="3503" y="1268"/>
                  </a:lnTo>
                  <a:cubicBezTo>
                    <a:pt x="3737" y="1135"/>
                    <a:pt x="3737" y="934"/>
                    <a:pt x="3503" y="801"/>
                  </a:cubicBezTo>
                  <a:lnTo>
                    <a:pt x="2269" y="100"/>
                  </a:lnTo>
                  <a:cubicBezTo>
                    <a:pt x="2152" y="34"/>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5" name="Google Shape;3495;p28"/>
            <p:cNvSpPr/>
            <p:nvPr/>
          </p:nvSpPr>
          <p:spPr>
            <a:xfrm>
              <a:off x="3048175" y="3286850"/>
              <a:ext cx="94275" cy="52675"/>
            </a:xfrm>
            <a:custGeom>
              <a:avLst/>
              <a:gdLst/>
              <a:ahLst/>
              <a:cxnLst/>
              <a:rect l="l" t="t" r="r" b="b"/>
              <a:pathLst>
                <a:path w="3771" h="2107" extrusionOk="0">
                  <a:moveTo>
                    <a:pt x="1853" y="0"/>
                  </a:moveTo>
                  <a:cubicBezTo>
                    <a:pt x="1714" y="0"/>
                    <a:pt x="1577" y="25"/>
                    <a:pt x="1468" y="72"/>
                  </a:cubicBezTo>
                  <a:lnTo>
                    <a:pt x="234" y="806"/>
                  </a:lnTo>
                  <a:cubicBezTo>
                    <a:pt x="1" y="939"/>
                    <a:pt x="34" y="1139"/>
                    <a:pt x="234" y="1273"/>
                  </a:cubicBezTo>
                  <a:lnTo>
                    <a:pt x="1468" y="2006"/>
                  </a:lnTo>
                  <a:cubicBezTo>
                    <a:pt x="1585" y="2073"/>
                    <a:pt x="1735" y="2106"/>
                    <a:pt x="1885" y="2106"/>
                  </a:cubicBezTo>
                  <a:cubicBezTo>
                    <a:pt x="2036" y="2106"/>
                    <a:pt x="2186" y="2073"/>
                    <a:pt x="2302" y="2006"/>
                  </a:cubicBezTo>
                  <a:lnTo>
                    <a:pt x="3537" y="1273"/>
                  </a:lnTo>
                  <a:cubicBezTo>
                    <a:pt x="3770" y="1139"/>
                    <a:pt x="3770" y="939"/>
                    <a:pt x="3537" y="806"/>
                  </a:cubicBezTo>
                  <a:lnTo>
                    <a:pt x="2302" y="105"/>
                  </a:lnTo>
                  <a:cubicBezTo>
                    <a:pt x="2177" y="34"/>
                    <a:pt x="2014" y="0"/>
                    <a:pt x="1853"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6" name="Google Shape;3496;p28"/>
            <p:cNvSpPr/>
            <p:nvPr/>
          </p:nvSpPr>
          <p:spPr>
            <a:xfrm>
              <a:off x="3943825" y="2683200"/>
              <a:ext cx="94250" cy="52550"/>
            </a:xfrm>
            <a:custGeom>
              <a:avLst/>
              <a:gdLst/>
              <a:ahLst/>
              <a:cxnLst/>
              <a:rect l="l" t="t" r="r" b="b"/>
              <a:pathLst>
                <a:path w="3770" h="2102" extrusionOk="0">
                  <a:moveTo>
                    <a:pt x="1885" y="0"/>
                  </a:moveTo>
                  <a:cubicBezTo>
                    <a:pt x="1735" y="0"/>
                    <a:pt x="1585" y="34"/>
                    <a:pt x="1468" y="100"/>
                  </a:cubicBezTo>
                  <a:lnTo>
                    <a:pt x="234" y="801"/>
                  </a:lnTo>
                  <a:cubicBezTo>
                    <a:pt x="0" y="934"/>
                    <a:pt x="34" y="1168"/>
                    <a:pt x="267" y="1301"/>
                  </a:cubicBezTo>
                  <a:lnTo>
                    <a:pt x="1468" y="2002"/>
                  </a:lnTo>
                  <a:cubicBezTo>
                    <a:pt x="1585" y="2068"/>
                    <a:pt x="1735" y="2102"/>
                    <a:pt x="1885" y="2102"/>
                  </a:cubicBezTo>
                  <a:cubicBezTo>
                    <a:pt x="2035" y="2102"/>
                    <a:pt x="2185" y="2068"/>
                    <a:pt x="2302" y="2002"/>
                  </a:cubicBezTo>
                  <a:lnTo>
                    <a:pt x="3536" y="1301"/>
                  </a:lnTo>
                  <a:cubicBezTo>
                    <a:pt x="3770" y="1168"/>
                    <a:pt x="3770" y="934"/>
                    <a:pt x="3536" y="801"/>
                  </a:cubicBezTo>
                  <a:lnTo>
                    <a:pt x="2302" y="100"/>
                  </a:lnTo>
                  <a:cubicBezTo>
                    <a:pt x="2185" y="34"/>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7" name="Google Shape;3497;p28"/>
            <p:cNvSpPr/>
            <p:nvPr/>
          </p:nvSpPr>
          <p:spPr>
            <a:xfrm>
              <a:off x="3869600" y="2726550"/>
              <a:ext cx="94250" cy="52575"/>
            </a:xfrm>
            <a:custGeom>
              <a:avLst/>
              <a:gdLst/>
              <a:ahLst/>
              <a:cxnLst/>
              <a:rect l="l" t="t" r="r" b="b"/>
              <a:pathLst>
                <a:path w="3770" h="2103" extrusionOk="0">
                  <a:moveTo>
                    <a:pt x="1885" y="1"/>
                  </a:moveTo>
                  <a:cubicBezTo>
                    <a:pt x="1735" y="1"/>
                    <a:pt x="1585" y="34"/>
                    <a:pt x="1468" y="101"/>
                  </a:cubicBezTo>
                  <a:lnTo>
                    <a:pt x="234" y="801"/>
                  </a:lnTo>
                  <a:cubicBezTo>
                    <a:pt x="1" y="935"/>
                    <a:pt x="1" y="1168"/>
                    <a:pt x="234" y="1302"/>
                  </a:cubicBezTo>
                  <a:lnTo>
                    <a:pt x="1468" y="2002"/>
                  </a:lnTo>
                  <a:cubicBezTo>
                    <a:pt x="1585" y="2069"/>
                    <a:pt x="1735" y="2102"/>
                    <a:pt x="1885" y="2102"/>
                  </a:cubicBezTo>
                  <a:cubicBezTo>
                    <a:pt x="2035" y="2102"/>
                    <a:pt x="2185" y="2069"/>
                    <a:pt x="2302" y="2002"/>
                  </a:cubicBezTo>
                  <a:lnTo>
                    <a:pt x="3536" y="1302"/>
                  </a:lnTo>
                  <a:cubicBezTo>
                    <a:pt x="3770" y="1168"/>
                    <a:pt x="3770" y="935"/>
                    <a:pt x="3536" y="801"/>
                  </a:cubicBezTo>
                  <a:lnTo>
                    <a:pt x="2302" y="101"/>
                  </a:lnTo>
                  <a:cubicBezTo>
                    <a:pt x="2185"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8" name="Google Shape;3498;p28"/>
            <p:cNvSpPr/>
            <p:nvPr/>
          </p:nvSpPr>
          <p:spPr>
            <a:xfrm>
              <a:off x="3795375" y="2769925"/>
              <a:ext cx="93425" cy="52550"/>
            </a:xfrm>
            <a:custGeom>
              <a:avLst/>
              <a:gdLst/>
              <a:ahLst/>
              <a:cxnLst/>
              <a:rect l="l" t="t" r="r" b="b"/>
              <a:pathLst>
                <a:path w="3737" h="2102" extrusionOk="0">
                  <a:moveTo>
                    <a:pt x="1885" y="0"/>
                  </a:moveTo>
                  <a:cubicBezTo>
                    <a:pt x="1735" y="0"/>
                    <a:pt x="1585" y="34"/>
                    <a:pt x="1468" y="101"/>
                  </a:cubicBezTo>
                  <a:lnTo>
                    <a:pt x="234" y="801"/>
                  </a:lnTo>
                  <a:cubicBezTo>
                    <a:pt x="1" y="934"/>
                    <a:pt x="1" y="1168"/>
                    <a:pt x="234" y="1301"/>
                  </a:cubicBezTo>
                  <a:lnTo>
                    <a:pt x="1468" y="2002"/>
                  </a:lnTo>
                  <a:cubicBezTo>
                    <a:pt x="1585" y="2069"/>
                    <a:pt x="1735" y="2102"/>
                    <a:pt x="1885" y="2102"/>
                  </a:cubicBezTo>
                  <a:cubicBezTo>
                    <a:pt x="2036" y="2102"/>
                    <a:pt x="2186" y="2069"/>
                    <a:pt x="2302" y="2002"/>
                  </a:cubicBezTo>
                  <a:lnTo>
                    <a:pt x="3537" y="1301"/>
                  </a:lnTo>
                  <a:cubicBezTo>
                    <a:pt x="3737" y="1168"/>
                    <a:pt x="3737" y="934"/>
                    <a:pt x="3537" y="801"/>
                  </a:cubicBezTo>
                  <a:lnTo>
                    <a:pt x="2302" y="101"/>
                  </a:lnTo>
                  <a:cubicBezTo>
                    <a:pt x="2186" y="34"/>
                    <a:pt x="2036"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9" name="Google Shape;3499;p28"/>
            <p:cNvSpPr/>
            <p:nvPr/>
          </p:nvSpPr>
          <p:spPr>
            <a:xfrm>
              <a:off x="3721150" y="2813300"/>
              <a:ext cx="93425" cy="52550"/>
            </a:xfrm>
            <a:custGeom>
              <a:avLst/>
              <a:gdLst/>
              <a:ahLst/>
              <a:cxnLst/>
              <a:rect l="l" t="t" r="r" b="b"/>
              <a:pathLst>
                <a:path w="3737" h="2102" extrusionOk="0">
                  <a:moveTo>
                    <a:pt x="1856" y="0"/>
                  </a:moveTo>
                  <a:cubicBezTo>
                    <a:pt x="1711" y="0"/>
                    <a:pt x="1569" y="33"/>
                    <a:pt x="1469" y="100"/>
                  </a:cubicBezTo>
                  <a:lnTo>
                    <a:pt x="234" y="801"/>
                  </a:lnTo>
                  <a:cubicBezTo>
                    <a:pt x="1" y="934"/>
                    <a:pt x="1" y="1134"/>
                    <a:pt x="234" y="1268"/>
                  </a:cubicBezTo>
                  <a:lnTo>
                    <a:pt x="1469" y="2002"/>
                  </a:lnTo>
                  <a:cubicBezTo>
                    <a:pt x="1585" y="2068"/>
                    <a:pt x="1736" y="2102"/>
                    <a:pt x="1886" y="2102"/>
                  </a:cubicBezTo>
                  <a:cubicBezTo>
                    <a:pt x="2036" y="2102"/>
                    <a:pt x="2186" y="2068"/>
                    <a:pt x="2303" y="2002"/>
                  </a:cubicBezTo>
                  <a:lnTo>
                    <a:pt x="3503" y="1268"/>
                  </a:lnTo>
                  <a:cubicBezTo>
                    <a:pt x="3737" y="1134"/>
                    <a:pt x="3737" y="934"/>
                    <a:pt x="3503" y="801"/>
                  </a:cubicBezTo>
                  <a:lnTo>
                    <a:pt x="2269" y="100"/>
                  </a:lnTo>
                  <a:cubicBezTo>
                    <a:pt x="2153" y="33"/>
                    <a:pt x="2002" y="0"/>
                    <a:pt x="1856"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0" name="Google Shape;3500;p28"/>
            <p:cNvSpPr/>
            <p:nvPr/>
          </p:nvSpPr>
          <p:spPr>
            <a:xfrm>
              <a:off x="3646950" y="2855825"/>
              <a:ext cx="93425" cy="52775"/>
            </a:xfrm>
            <a:custGeom>
              <a:avLst/>
              <a:gdLst/>
              <a:ahLst/>
              <a:cxnLst/>
              <a:rect l="l" t="t" r="r" b="b"/>
              <a:pathLst>
                <a:path w="3737" h="2111" extrusionOk="0">
                  <a:moveTo>
                    <a:pt x="1852" y="0"/>
                  </a:moveTo>
                  <a:cubicBezTo>
                    <a:pt x="1701" y="0"/>
                    <a:pt x="1551" y="34"/>
                    <a:pt x="1435" y="100"/>
                  </a:cubicBezTo>
                  <a:lnTo>
                    <a:pt x="234" y="834"/>
                  </a:lnTo>
                  <a:cubicBezTo>
                    <a:pt x="0" y="968"/>
                    <a:pt x="0" y="1168"/>
                    <a:pt x="234" y="1301"/>
                  </a:cubicBezTo>
                  <a:lnTo>
                    <a:pt x="1468" y="2035"/>
                  </a:lnTo>
                  <a:cubicBezTo>
                    <a:pt x="1568" y="2085"/>
                    <a:pt x="1718" y="2110"/>
                    <a:pt x="1868" y="2110"/>
                  </a:cubicBezTo>
                  <a:cubicBezTo>
                    <a:pt x="2018" y="2110"/>
                    <a:pt x="2168" y="2085"/>
                    <a:pt x="2268" y="2035"/>
                  </a:cubicBezTo>
                  <a:lnTo>
                    <a:pt x="3503" y="1301"/>
                  </a:lnTo>
                  <a:cubicBezTo>
                    <a:pt x="3736" y="1168"/>
                    <a:pt x="3736" y="968"/>
                    <a:pt x="3503" y="834"/>
                  </a:cubicBezTo>
                  <a:lnTo>
                    <a:pt x="2268" y="100"/>
                  </a:lnTo>
                  <a:cubicBezTo>
                    <a:pt x="2152" y="34"/>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1" name="Google Shape;3501;p28"/>
            <p:cNvSpPr/>
            <p:nvPr/>
          </p:nvSpPr>
          <p:spPr>
            <a:xfrm>
              <a:off x="3571900" y="2899175"/>
              <a:ext cx="94250" cy="52575"/>
            </a:xfrm>
            <a:custGeom>
              <a:avLst/>
              <a:gdLst/>
              <a:ahLst/>
              <a:cxnLst/>
              <a:rect l="l" t="t" r="r" b="b"/>
              <a:pathLst>
                <a:path w="3770" h="2103" extrusionOk="0">
                  <a:moveTo>
                    <a:pt x="1885" y="1"/>
                  </a:moveTo>
                  <a:cubicBezTo>
                    <a:pt x="1735" y="1"/>
                    <a:pt x="1585" y="34"/>
                    <a:pt x="1468" y="101"/>
                  </a:cubicBezTo>
                  <a:lnTo>
                    <a:pt x="234" y="835"/>
                  </a:lnTo>
                  <a:cubicBezTo>
                    <a:pt x="0" y="968"/>
                    <a:pt x="33" y="1168"/>
                    <a:pt x="234" y="1302"/>
                  </a:cubicBezTo>
                  <a:lnTo>
                    <a:pt x="1468" y="2002"/>
                  </a:lnTo>
                  <a:cubicBezTo>
                    <a:pt x="1585" y="2069"/>
                    <a:pt x="1735" y="2102"/>
                    <a:pt x="1885" y="2102"/>
                  </a:cubicBezTo>
                  <a:cubicBezTo>
                    <a:pt x="2035" y="2102"/>
                    <a:pt x="2185" y="2069"/>
                    <a:pt x="2302" y="2002"/>
                  </a:cubicBezTo>
                  <a:lnTo>
                    <a:pt x="3536" y="1302"/>
                  </a:lnTo>
                  <a:cubicBezTo>
                    <a:pt x="3769" y="1168"/>
                    <a:pt x="3769" y="968"/>
                    <a:pt x="3536" y="835"/>
                  </a:cubicBezTo>
                  <a:lnTo>
                    <a:pt x="2302" y="101"/>
                  </a:lnTo>
                  <a:cubicBezTo>
                    <a:pt x="2185"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2" name="Google Shape;3502;p28"/>
            <p:cNvSpPr/>
            <p:nvPr/>
          </p:nvSpPr>
          <p:spPr>
            <a:xfrm>
              <a:off x="3497675" y="2942550"/>
              <a:ext cx="94250" cy="52550"/>
            </a:xfrm>
            <a:custGeom>
              <a:avLst/>
              <a:gdLst/>
              <a:ahLst/>
              <a:cxnLst/>
              <a:rect l="l" t="t" r="r" b="b"/>
              <a:pathLst>
                <a:path w="3770" h="2102" extrusionOk="0">
                  <a:moveTo>
                    <a:pt x="1885" y="0"/>
                  </a:moveTo>
                  <a:cubicBezTo>
                    <a:pt x="1735" y="0"/>
                    <a:pt x="1585" y="34"/>
                    <a:pt x="1468" y="101"/>
                  </a:cubicBezTo>
                  <a:lnTo>
                    <a:pt x="234" y="801"/>
                  </a:lnTo>
                  <a:cubicBezTo>
                    <a:pt x="0" y="934"/>
                    <a:pt x="0" y="1168"/>
                    <a:pt x="234" y="1301"/>
                  </a:cubicBezTo>
                  <a:lnTo>
                    <a:pt x="1468" y="2002"/>
                  </a:lnTo>
                  <a:cubicBezTo>
                    <a:pt x="1585" y="2069"/>
                    <a:pt x="1735" y="2102"/>
                    <a:pt x="1885" y="2102"/>
                  </a:cubicBezTo>
                  <a:cubicBezTo>
                    <a:pt x="2035" y="2102"/>
                    <a:pt x="2185" y="2069"/>
                    <a:pt x="2302" y="2002"/>
                  </a:cubicBezTo>
                  <a:lnTo>
                    <a:pt x="3536" y="1301"/>
                  </a:lnTo>
                  <a:cubicBezTo>
                    <a:pt x="3770" y="1168"/>
                    <a:pt x="3770" y="934"/>
                    <a:pt x="3536" y="801"/>
                  </a:cubicBezTo>
                  <a:lnTo>
                    <a:pt x="2302" y="101"/>
                  </a:lnTo>
                  <a:cubicBezTo>
                    <a:pt x="2185" y="34"/>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3" name="Google Shape;3503;p28"/>
            <p:cNvSpPr/>
            <p:nvPr/>
          </p:nvSpPr>
          <p:spPr>
            <a:xfrm>
              <a:off x="3423450" y="2985925"/>
              <a:ext cx="93425" cy="52550"/>
            </a:xfrm>
            <a:custGeom>
              <a:avLst/>
              <a:gdLst/>
              <a:ahLst/>
              <a:cxnLst/>
              <a:rect l="l" t="t" r="r" b="b"/>
              <a:pathLst>
                <a:path w="3737" h="2102" extrusionOk="0">
                  <a:moveTo>
                    <a:pt x="1868" y="0"/>
                  </a:moveTo>
                  <a:cubicBezTo>
                    <a:pt x="1718" y="0"/>
                    <a:pt x="1568" y="33"/>
                    <a:pt x="1468" y="100"/>
                  </a:cubicBezTo>
                  <a:lnTo>
                    <a:pt x="234" y="801"/>
                  </a:lnTo>
                  <a:cubicBezTo>
                    <a:pt x="0" y="934"/>
                    <a:pt x="0" y="1168"/>
                    <a:pt x="234" y="1301"/>
                  </a:cubicBezTo>
                  <a:lnTo>
                    <a:pt x="1468" y="2001"/>
                  </a:lnTo>
                  <a:cubicBezTo>
                    <a:pt x="1585" y="2068"/>
                    <a:pt x="1735" y="2102"/>
                    <a:pt x="1885" y="2102"/>
                  </a:cubicBezTo>
                  <a:cubicBezTo>
                    <a:pt x="2035" y="2102"/>
                    <a:pt x="2185" y="2068"/>
                    <a:pt x="2302" y="2001"/>
                  </a:cubicBezTo>
                  <a:lnTo>
                    <a:pt x="3536" y="1301"/>
                  </a:lnTo>
                  <a:cubicBezTo>
                    <a:pt x="3736" y="1168"/>
                    <a:pt x="3736" y="934"/>
                    <a:pt x="3503" y="801"/>
                  </a:cubicBezTo>
                  <a:lnTo>
                    <a:pt x="2269" y="100"/>
                  </a:lnTo>
                  <a:cubicBezTo>
                    <a:pt x="2169" y="33"/>
                    <a:pt x="2019" y="0"/>
                    <a:pt x="1868"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4" name="Google Shape;3504;p28"/>
            <p:cNvSpPr/>
            <p:nvPr/>
          </p:nvSpPr>
          <p:spPr>
            <a:xfrm>
              <a:off x="3349225" y="3029275"/>
              <a:ext cx="93425" cy="52575"/>
            </a:xfrm>
            <a:custGeom>
              <a:avLst/>
              <a:gdLst/>
              <a:ahLst/>
              <a:cxnLst/>
              <a:rect l="l" t="t" r="r" b="b"/>
              <a:pathLst>
                <a:path w="3737" h="2103" extrusionOk="0">
                  <a:moveTo>
                    <a:pt x="1852" y="1"/>
                  </a:moveTo>
                  <a:cubicBezTo>
                    <a:pt x="1702" y="1"/>
                    <a:pt x="1552" y="34"/>
                    <a:pt x="1435" y="101"/>
                  </a:cubicBezTo>
                  <a:lnTo>
                    <a:pt x="234" y="801"/>
                  </a:lnTo>
                  <a:cubicBezTo>
                    <a:pt x="1" y="935"/>
                    <a:pt x="1" y="1168"/>
                    <a:pt x="234" y="1302"/>
                  </a:cubicBezTo>
                  <a:lnTo>
                    <a:pt x="1468" y="2002"/>
                  </a:lnTo>
                  <a:cubicBezTo>
                    <a:pt x="1585" y="2069"/>
                    <a:pt x="1735" y="2102"/>
                    <a:pt x="1885" y="2102"/>
                  </a:cubicBezTo>
                  <a:cubicBezTo>
                    <a:pt x="2035" y="2102"/>
                    <a:pt x="2186" y="2069"/>
                    <a:pt x="2302" y="2002"/>
                  </a:cubicBezTo>
                  <a:lnTo>
                    <a:pt x="3503" y="1302"/>
                  </a:lnTo>
                  <a:cubicBezTo>
                    <a:pt x="3737" y="1168"/>
                    <a:pt x="3737" y="935"/>
                    <a:pt x="3503" y="801"/>
                  </a:cubicBezTo>
                  <a:lnTo>
                    <a:pt x="2269"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5" name="Google Shape;3505;p28"/>
            <p:cNvSpPr/>
            <p:nvPr/>
          </p:nvSpPr>
          <p:spPr>
            <a:xfrm>
              <a:off x="3275000" y="3072650"/>
              <a:ext cx="93425" cy="52550"/>
            </a:xfrm>
            <a:custGeom>
              <a:avLst/>
              <a:gdLst/>
              <a:ahLst/>
              <a:cxnLst/>
              <a:rect l="l" t="t" r="r" b="b"/>
              <a:pathLst>
                <a:path w="3737" h="2102" extrusionOk="0">
                  <a:moveTo>
                    <a:pt x="1852" y="0"/>
                  </a:moveTo>
                  <a:cubicBezTo>
                    <a:pt x="1702" y="0"/>
                    <a:pt x="1552" y="34"/>
                    <a:pt x="1435" y="100"/>
                  </a:cubicBezTo>
                  <a:lnTo>
                    <a:pt x="201" y="801"/>
                  </a:lnTo>
                  <a:cubicBezTo>
                    <a:pt x="1" y="934"/>
                    <a:pt x="1" y="1134"/>
                    <a:pt x="234" y="1268"/>
                  </a:cubicBezTo>
                  <a:lnTo>
                    <a:pt x="1469" y="2002"/>
                  </a:lnTo>
                  <a:cubicBezTo>
                    <a:pt x="1569" y="2068"/>
                    <a:pt x="1719" y="2102"/>
                    <a:pt x="1869" y="2102"/>
                  </a:cubicBezTo>
                  <a:cubicBezTo>
                    <a:pt x="2019" y="2102"/>
                    <a:pt x="2169" y="2068"/>
                    <a:pt x="2269" y="2002"/>
                  </a:cubicBezTo>
                  <a:lnTo>
                    <a:pt x="3503" y="1268"/>
                  </a:lnTo>
                  <a:cubicBezTo>
                    <a:pt x="3737" y="1134"/>
                    <a:pt x="3737" y="934"/>
                    <a:pt x="3503" y="801"/>
                  </a:cubicBezTo>
                  <a:lnTo>
                    <a:pt x="2269" y="100"/>
                  </a:lnTo>
                  <a:cubicBezTo>
                    <a:pt x="2152" y="34"/>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6" name="Google Shape;3506;p28"/>
            <p:cNvSpPr/>
            <p:nvPr/>
          </p:nvSpPr>
          <p:spPr>
            <a:xfrm>
              <a:off x="3199950" y="3115800"/>
              <a:ext cx="94275" cy="52775"/>
            </a:xfrm>
            <a:custGeom>
              <a:avLst/>
              <a:gdLst/>
              <a:ahLst/>
              <a:cxnLst/>
              <a:rect l="l" t="t" r="r" b="b"/>
              <a:pathLst>
                <a:path w="3771" h="2111" extrusionOk="0">
                  <a:moveTo>
                    <a:pt x="1885" y="0"/>
                  </a:moveTo>
                  <a:cubicBezTo>
                    <a:pt x="1735" y="0"/>
                    <a:pt x="1585" y="25"/>
                    <a:pt x="1468" y="75"/>
                  </a:cubicBezTo>
                  <a:lnTo>
                    <a:pt x="234" y="809"/>
                  </a:lnTo>
                  <a:cubicBezTo>
                    <a:pt x="1" y="943"/>
                    <a:pt x="1" y="1143"/>
                    <a:pt x="234" y="1276"/>
                  </a:cubicBezTo>
                  <a:lnTo>
                    <a:pt x="1468" y="2010"/>
                  </a:lnTo>
                  <a:cubicBezTo>
                    <a:pt x="1585" y="2077"/>
                    <a:pt x="1735" y="2110"/>
                    <a:pt x="1885" y="2110"/>
                  </a:cubicBezTo>
                  <a:cubicBezTo>
                    <a:pt x="2036" y="2110"/>
                    <a:pt x="2186" y="2077"/>
                    <a:pt x="2302" y="2010"/>
                  </a:cubicBezTo>
                  <a:lnTo>
                    <a:pt x="3537" y="1276"/>
                  </a:lnTo>
                  <a:cubicBezTo>
                    <a:pt x="3770" y="1143"/>
                    <a:pt x="3770" y="943"/>
                    <a:pt x="3537" y="809"/>
                  </a:cubicBezTo>
                  <a:lnTo>
                    <a:pt x="2302" y="75"/>
                  </a:lnTo>
                  <a:cubicBezTo>
                    <a:pt x="2186" y="25"/>
                    <a:pt x="2036"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7" name="Google Shape;3507;p28"/>
            <p:cNvSpPr/>
            <p:nvPr/>
          </p:nvSpPr>
          <p:spPr>
            <a:xfrm>
              <a:off x="3125725" y="3158525"/>
              <a:ext cx="94275" cy="52575"/>
            </a:xfrm>
            <a:custGeom>
              <a:avLst/>
              <a:gdLst/>
              <a:ahLst/>
              <a:cxnLst/>
              <a:rect l="l" t="t" r="r" b="b"/>
              <a:pathLst>
                <a:path w="3771" h="2103" extrusionOk="0">
                  <a:moveTo>
                    <a:pt x="1886" y="1"/>
                  </a:moveTo>
                  <a:cubicBezTo>
                    <a:pt x="1736" y="1"/>
                    <a:pt x="1585" y="34"/>
                    <a:pt x="1469" y="101"/>
                  </a:cubicBezTo>
                  <a:lnTo>
                    <a:pt x="234" y="835"/>
                  </a:lnTo>
                  <a:cubicBezTo>
                    <a:pt x="1" y="968"/>
                    <a:pt x="1" y="1168"/>
                    <a:pt x="234" y="1302"/>
                  </a:cubicBezTo>
                  <a:lnTo>
                    <a:pt x="1469" y="2002"/>
                  </a:lnTo>
                  <a:cubicBezTo>
                    <a:pt x="1585" y="2069"/>
                    <a:pt x="1736" y="2102"/>
                    <a:pt x="1886" y="2102"/>
                  </a:cubicBezTo>
                  <a:cubicBezTo>
                    <a:pt x="2036" y="2102"/>
                    <a:pt x="2186" y="2069"/>
                    <a:pt x="2303" y="2002"/>
                  </a:cubicBezTo>
                  <a:lnTo>
                    <a:pt x="3537" y="1302"/>
                  </a:lnTo>
                  <a:cubicBezTo>
                    <a:pt x="3770" y="1168"/>
                    <a:pt x="3737" y="968"/>
                    <a:pt x="3537" y="835"/>
                  </a:cubicBezTo>
                  <a:lnTo>
                    <a:pt x="2303" y="101"/>
                  </a:lnTo>
                  <a:cubicBezTo>
                    <a:pt x="2186" y="34"/>
                    <a:pt x="2036" y="1"/>
                    <a:pt x="1886"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8" name="Google Shape;3508;p28"/>
            <p:cNvSpPr/>
            <p:nvPr/>
          </p:nvSpPr>
          <p:spPr>
            <a:xfrm>
              <a:off x="3051525" y="3201900"/>
              <a:ext cx="93425" cy="52575"/>
            </a:xfrm>
            <a:custGeom>
              <a:avLst/>
              <a:gdLst/>
              <a:ahLst/>
              <a:cxnLst/>
              <a:rect l="l" t="t" r="r" b="b"/>
              <a:pathLst>
                <a:path w="3737" h="2103" extrusionOk="0">
                  <a:moveTo>
                    <a:pt x="1868" y="1"/>
                  </a:moveTo>
                  <a:cubicBezTo>
                    <a:pt x="1718" y="1"/>
                    <a:pt x="1568" y="34"/>
                    <a:pt x="1468" y="101"/>
                  </a:cubicBezTo>
                  <a:lnTo>
                    <a:pt x="234" y="834"/>
                  </a:lnTo>
                  <a:cubicBezTo>
                    <a:pt x="0" y="935"/>
                    <a:pt x="0" y="1168"/>
                    <a:pt x="234" y="1301"/>
                  </a:cubicBezTo>
                  <a:lnTo>
                    <a:pt x="1468" y="2002"/>
                  </a:lnTo>
                  <a:cubicBezTo>
                    <a:pt x="1585" y="2069"/>
                    <a:pt x="1735" y="2102"/>
                    <a:pt x="1885" y="2102"/>
                  </a:cubicBezTo>
                  <a:cubicBezTo>
                    <a:pt x="2035" y="2102"/>
                    <a:pt x="2185" y="2069"/>
                    <a:pt x="2302" y="2002"/>
                  </a:cubicBezTo>
                  <a:lnTo>
                    <a:pt x="3536" y="1301"/>
                  </a:lnTo>
                  <a:cubicBezTo>
                    <a:pt x="3736" y="1168"/>
                    <a:pt x="3736" y="935"/>
                    <a:pt x="3503" y="834"/>
                  </a:cubicBezTo>
                  <a:lnTo>
                    <a:pt x="2268" y="101"/>
                  </a:lnTo>
                  <a:cubicBezTo>
                    <a:pt x="2168" y="34"/>
                    <a:pt x="2018" y="1"/>
                    <a:pt x="1868"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9" name="Google Shape;3509;p28"/>
            <p:cNvSpPr/>
            <p:nvPr/>
          </p:nvSpPr>
          <p:spPr>
            <a:xfrm>
              <a:off x="2977300" y="3245275"/>
              <a:ext cx="93425" cy="52550"/>
            </a:xfrm>
            <a:custGeom>
              <a:avLst/>
              <a:gdLst/>
              <a:ahLst/>
              <a:cxnLst/>
              <a:rect l="l" t="t" r="r" b="b"/>
              <a:pathLst>
                <a:path w="3737" h="2102" extrusionOk="0">
                  <a:moveTo>
                    <a:pt x="1852" y="0"/>
                  </a:moveTo>
                  <a:cubicBezTo>
                    <a:pt x="1702" y="0"/>
                    <a:pt x="1551" y="33"/>
                    <a:pt x="1435" y="100"/>
                  </a:cubicBezTo>
                  <a:lnTo>
                    <a:pt x="234" y="801"/>
                  </a:lnTo>
                  <a:cubicBezTo>
                    <a:pt x="0" y="934"/>
                    <a:pt x="0" y="1168"/>
                    <a:pt x="234" y="1301"/>
                  </a:cubicBezTo>
                  <a:lnTo>
                    <a:pt x="1468" y="2002"/>
                  </a:lnTo>
                  <a:cubicBezTo>
                    <a:pt x="1585" y="2068"/>
                    <a:pt x="1735" y="2102"/>
                    <a:pt x="1885" y="2102"/>
                  </a:cubicBezTo>
                  <a:cubicBezTo>
                    <a:pt x="2035" y="2102"/>
                    <a:pt x="2185" y="2068"/>
                    <a:pt x="2302" y="2002"/>
                  </a:cubicBezTo>
                  <a:lnTo>
                    <a:pt x="3503" y="1301"/>
                  </a:lnTo>
                  <a:cubicBezTo>
                    <a:pt x="3736" y="1168"/>
                    <a:pt x="3736" y="934"/>
                    <a:pt x="3503" y="801"/>
                  </a:cubicBezTo>
                  <a:lnTo>
                    <a:pt x="2269" y="100"/>
                  </a:lnTo>
                  <a:cubicBezTo>
                    <a:pt x="2152" y="33"/>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0" name="Google Shape;3510;p28"/>
            <p:cNvSpPr/>
            <p:nvPr/>
          </p:nvSpPr>
          <p:spPr>
            <a:xfrm>
              <a:off x="3872925" y="2642325"/>
              <a:ext cx="93425" cy="52575"/>
            </a:xfrm>
            <a:custGeom>
              <a:avLst/>
              <a:gdLst/>
              <a:ahLst/>
              <a:cxnLst/>
              <a:rect l="l" t="t" r="r" b="b"/>
              <a:pathLst>
                <a:path w="3737" h="2103" extrusionOk="0">
                  <a:moveTo>
                    <a:pt x="1856" y="1"/>
                  </a:moveTo>
                  <a:cubicBezTo>
                    <a:pt x="1711" y="1"/>
                    <a:pt x="1569" y="34"/>
                    <a:pt x="1469" y="101"/>
                  </a:cubicBezTo>
                  <a:lnTo>
                    <a:pt x="234" y="801"/>
                  </a:lnTo>
                  <a:cubicBezTo>
                    <a:pt x="1" y="935"/>
                    <a:pt x="1" y="1135"/>
                    <a:pt x="234" y="1268"/>
                  </a:cubicBezTo>
                  <a:lnTo>
                    <a:pt x="1469" y="2002"/>
                  </a:lnTo>
                  <a:cubicBezTo>
                    <a:pt x="1585" y="2069"/>
                    <a:pt x="1736" y="2102"/>
                    <a:pt x="1886" y="2102"/>
                  </a:cubicBezTo>
                  <a:cubicBezTo>
                    <a:pt x="2036" y="2102"/>
                    <a:pt x="2186" y="2069"/>
                    <a:pt x="2303" y="2002"/>
                  </a:cubicBezTo>
                  <a:lnTo>
                    <a:pt x="3503" y="1268"/>
                  </a:lnTo>
                  <a:cubicBezTo>
                    <a:pt x="3737" y="1135"/>
                    <a:pt x="3737" y="935"/>
                    <a:pt x="3503" y="801"/>
                  </a:cubicBezTo>
                  <a:lnTo>
                    <a:pt x="2269" y="101"/>
                  </a:lnTo>
                  <a:cubicBezTo>
                    <a:pt x="2153" y="34"/>
                    <a:pt x="2002" y="1"/>
                    <a:pt x="1856"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1" name="Google Shape;3511;p28"/>
            <p:cNvSpPr/>
            <p:nvPr/>
          </p:nvSpPr>
          <p:spPr>
            <a:xfrm>
              <a:off x="3798725" y="2684875"/>
              <a:ext cx="93425" cy="53000"/>
            </a:xfrm>
            <a:custGeom>
              <a:avLst/>
              <a:gdLst/>
              <a:ahLst/>
              <a:cxnLst/>
              <a:rect l="l" t="t" r="r" b="b"/>
              <a:pathLst>
                <a:path w="3737" h="2120" extrusionOk="0">
                  <a:moveTo>
                    <a:pt x="1852" y="0"/>
                  </a:moveTo>
                  <a:cubicBezTo>
                    <a:pt x="1701" y="0"/>
                    <a:pt x="1551" y="33"/>
                    <a:pt x="1435" y="100"/>
                  </a:cubicBezTo>
                  <a:lnTo>
                    <a:pt x="234" y="834"/>
                  </a:lnTo>
                  <a:cubicBezTo>
                    <a:pt x="0" y="967"/>
                    <a:pt x="0" y="1168"/>
                    <a:pt x="200" y="1301"/>
                  </a:cubicBezTo>
                  <a:lnTo>
                    <a:pt x="1468" y="2035"/>
                  </a:lnTo>
                  <a:cubicBezTo>
                    <a:pt x="1556" y="2093"/>
                    <a:pt x="1682" y="2120"/>
                    <a:pt x="1813" y="2120"/>
                  </a:cubicBezTo>
                  <a:cubicBezTo>
                    <a:pt x="1981" y="2120"/>
                    <a:pt x="2156" y="2076"/>
                    <a:pt x="2268" y="2001"/>
                  </a:cubicBezTo>
                  <a:lnTo>
                    <a:pt x="3503" y="1301"/>
                  </a:lnTo>
                  <a:cubicBezTo>
                    <a:pt x="3736" y="1168"/>
                    <a:pt x="3736" y="967"/>
                    <a:pt x="3503" y="834"/>
                  </a:cubicBezTo>
                  <a:lnTo>
                    <a:pt x="2268" y="100"/>
                  </a:lnTo>
                  <a:cubicBezTo>
                    <a:pt x="2152" y="33"/>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2" name="Google Shape;3512;p28"/>
            <p:cNvSpPr/>
            <p:nvPr/>
          </p:nvSpPr>
          <p:spPr>
            <a:xfrm>
              <a:off x="3723675" y="2728225"/>
              <a:ext cx="94250" cy="52575"/>
            </a:xfrm>
            <a:custGeom>
              <a:avLst/>
              <a:gdLst/>
              <a:ahLst/>
              <a:cxnLst/>
              <a:rect l="l" t="t" r="r" b="b"/>
              <a:pathLst>
                <a:path w="3770" h="2103" extrusionOk="0">
                  <a:moveTo>
                    <a:pt x="1885" y="1"/>
                  </a:moveTo>
                  <a:cubicBezTo>
                    <a:pt x="1735" y="1"/>
                    <a:pt x="1585" y="34"/>
                    <a:pt x="1468" y="101"/>
                  </a:cubicBezTo>
                  <a:lnTo>
                    <a:pt x="234" y="835"/>
                  </a:lnTo>
                  <a:cubicBezTo>
                    <a:pt x="0" y="968"/>
                    <a:pt x="0" y="1168"/>
                    <a:pt x="234" y="1302"/>
                  </a:cubicBezTo>
                  <a:lnTo>
                    <a:pt x="1468" y="2002"/>
                  </a:lnTo>
                  <a:cubicBezTo>
                    <a:pt x="1585" y="2069"/>
                    <a:pt x="1735" y="2102"/>
                    <a:pt x="1885" y="2102"/>
                  </a:cubicBezTo>
                  <a:cubicBezTo>
                    <a:pt x="2035" y="2102"/>
                    <a:pt x="2185" y="2069"/>
                    <a:pt x="2302" y="2002"/>
                  </a:cubicBezTo>
                  <a:lnTo>
                    <a:pt x="3536" y="1302"/>
                  </a:lnTo>
                  <a:cubicBezTo>
                    <a:pt x="3769" y="1168"/>
                    <a:pt x="3769" y="968"/>
                    <a:pt x="3536" y="835"/>
                  </a:cubicBezTo>
                  <a:lnTo>
                    <a:pt x="2302" y="101"/>
                  </a:lnTo>
                  <a:cubicBezTo>
                    <a:pt x="2185"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3" name="Google Shape;3513;p28"/>
            <p:cNvSpPr/>
            <p:nvPr/>
          </p:nvSpPr>
          <p:spPr>
            <a:xfrm>
              <a:off x="3649450" y="2771600"/>
              <a:ext cx="94250" cy="52550"/>
            </a:xfrm>
            <a:custGeom>
              <a:avLst/>
              <a:gdLst/>
              <a:ahLst/>
              <a:cxnLst/>
              <a:rect l="l" t="t" r="r" b="b"/>
              <a:pathLst>
                <a:path w="3770" h="2102" extrusionOk="0">
                  <a:moveTo>
                    <a:pt x="1885" y="0"/>
                  </a:moveTo>
                  <a:cubicBezTo>
                    <a:pt x="1735" y="0"/>
                    <a:pt x="1585" y="34"/>
                    <a:pt x="1468" y="100"/>
                  </a:cubicBezTo>
                  <a:lnTo>
                    <a:pt x="234" y="834"/>
                  </a:lnTo>
                  <a:cubicBezTo>
                    <a:pt x="0" y="934"/>
                    <a:pt x="0" y="1168"/>
                    <a:pt x="234" y="1301"/>
                  </a:cubicBezTo>
                  <a:lnTo>
                    <a:pt x="1468" y="2002"/>
                  </a:lnTo>
                  <a:cubicBezTo>
                    <a:pt x="1585" y="2068"/>
                    <a:pt x="1735" y="2102"/>
                    <a:pt x="1885" y="2102"/>
                  </a:cubicBezTo>
                  <a:cubicBezTo>
                    <a:pt x="2035" y="2102"/>
                    <a:pt x="2185" y="2068"/>
                    <a:pt x="2302" y="2002"/>
                  </a:cubicBezTo>
                  <a:lnTo>
                    <a:pt x="3536" y="1301"/>
                  </a:lnTo>
                  <a:cubicBezTo>
                    <a:pt x="3770" y="1168"/>
                    <a:pt x="3770" y="934"/>
                    <a:pt x="3536" y="834"/>
                  </a:cubicBezTo>
                  <a:lnTo>
                    <a:pt x="2302" y="100"/>
                  </a:lnTo>
                  <a:cubicBezTo>
                    <a:pt x="2185" y="34"/>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4" name="Google Shape;3514;p28"/>
            <p:cNvSpPr/>
            <p:nvPr/>
          </p:nvSpPr>
          <p:spPr>
            <a:xfrm>
              <a:off x="3575225" y="2814950"/>
              <a:ext cx="93425" cy="52575"/>
            </a:xfrm>
            <a:custGeom>
              <a:avLst/>
              <a:gdLst/>
              <a:ahLst/>
              <a:cxnLst/>
              <a:rect l="l" t="t" r="r" b="b"/>
              <a:pathLst>
                <a:path w="3737" h="2103" extrusionOk="0">
                  <a:moveTo>
                    <a:pt x="1868" y="1"/>
                  </a:moveTo>
                  <a:cubicBezTo>
                    <a:pt x="1718" y="1"/>
                    <a:pt x="1568" y="34"/>
                    <a:pt x="1468" y="101"/>
                  </a:cubicBezTo>
                  <a:lnTo>
                    <a:pt x="234" y="801"/>
                  </a:lnTo>
                  <a:cubicBezTo>
                    <a:pt x="0" y="935"/>
                    <a:pt x="0" y="1168"/>
                    <a:pt x="234" y="1302"/>
                  </a:cubicBezTo>
                  <a:lnTo>
                    <a:pt x="1468" y="2002"/>
                  </a:lnTo>
                  <a:cubicBezTo>
                    <a:pt x="1585" y="2069"/>
                    <a:pt x="1735" y="2102"/>
                    <a:pt x="1885" y="2102"/>
                  </a:cubicBezTo>
                  <a:cubicBezTo>
                    <a:pt x="2035" y="2102"/>
                    <a:pt x="2185" y="2069"/>
                    <a:pt x="2302" y="2002"/>
                  </a:cubicBezTo>
                  <a:lnTo>
                    <a:pt x="3503" y="1302"/>
                  </a:lnTo>
                  <a:cubicBezTo>
                    <a:pt x="3736" y="1168"/>
                    <a:pt x="3736" y="935"/>
                    <a:pt x="3503" y="801"/>
                  </a:cubicBezTo>
                  <a:lnTo>
                    <a:pt x="2269" y="101"/>
                  </a:lnTo>
                  <a:cubicBezTo>
                    <a:pt x="2169" y="34"/>
                    <a:pt x="2019" y="1"/>
                    <a:pt x="1868"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5" name="Google Shape;3515;p28"/>
            <p:cNvSpPr/>
            <p:nvPr/>
          </p:nvSpPr>
          <p:spPr>
            <a:xfrm>
              <a:off x="3501000" y="2858325"/>
              <a:ext cx="93425" cy="52550"/>
            </a:xfrm>
            <a:custGeom>
              <a:avLst/>
              <a:gdLst/>
              <a:ahLst/>
              <a:cxnLst/>
              <a:rect l="l" t="t" r="r" b="b"/>
              <a:pathLst>
                <a:path w="3737" h="2102" extrusionOk="0">
                  <a:moveTo>
                    <a:pt x="1852" y="0"/>
                  </a:moveTo>
                  <a:cubicBezTo>
                    <a:pt x="1702" y="0"/>
                    <a:pt x="1552" y="34"/>
                    <a:pt x="1435" y="100"/>
                  </a:cubicBezTo>
                  <a:lnTo>
                    <a:pt x="234" y="801"/>
                  </a:lnTo>
                  <a:cubicBezTo>
                    <a:pt x="1" y="934"/>
                    <a:pt x="1" y="1135"/>
                    <a:pt x="234" y="1268"/>
                  </a:cubicBezTo>
                  <a:lnTo>
                    <a:pt x="1468" y="2002"/>
                  </a:lnTo>
                  <a:cubicBezTo>
                    <a:pt x="1585" y="2069"/>
                    <a:pt x="1735" y="2102"/>
                    <a:pt x="1881" y="2102"/>
                  </a:cubicBezTo>
                  <a:cubicBezTo>
                    <a:pt x="2027" y="2102"/>
                    <a:pt x="2169" y="2069"/>
                    <a:pt x="2269" y="2002"/>
                  </a:cubicBezTo>
                  <a:lnTo>
                    <a:pt x="3503" y="1268"/>
                  </a:lnTo>
                  <a:cubicBezTo>
                    <a:pt x="3737" y="1168"/>
                    <a:pt x="3737" y="934"/>
                    <a:pt x="3503" y="801"/>
                  </a:cubicBezTo>
                  <a:lnTo>
                    <a:pt x="2269" y="100"/>
                  </a:lnTo>
                  <a:cubicBezTo>
                    <a:pt x="2152" y="34"/>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6" name="Google Shape;3516;p28"/>
            <p:cNvSpPr/>
            <p:nvPr/>
          </p:nvSpPr>
          <p:spPr>
            <a:xfrm>
              <a:off x="3426775" y="2901675"/>
              <a:ext cx="93425" cy="52575"/>
            </a:xfrm>
            <a:custGeom>
              <a:avLst/>
              <a:gdLst/>
              <a:ahLst/>
              <a:cxnLst/>
              <a:rect l="l" t="t" r="r" b="b"/>
              <a:pathLst>
                <a:path w="3737" h="2103" extrusionOk="0">
                  <a:moveTo>
                    <a:pt x="1852" y="1"/>
                  </a:moveTo>
                  <a:cubicBezTo>
                    <a:pt x="1702" y="1"/>
                    <a:pt x="1552" y="34"/>
                    <a:pt x="1435" y="101"/>
                  </a:cubicBezTo>
                  <a:lnTo>
                    <a:pt x="201" y="802"/>
                  </a:lnTo>
                  <a:cubicBezTo>
                    <a:pt x="1" y="935"/>
                    <a:pt x="1" y="1135"/>
                    <a:pt x="201" y="1269"/>
                  </a:cubicBezTo>
                  <a:lnTo>
                    <a:pt x="1469" y="2002"/>
                  </a:lnTo>
                  <a:cubicBezTo>
                    <a:pt x="1569" y="2069"/>
                    <a:pt x="1710" y="2102"/>
                    <a:pt x="1856" y="2102"/>
                  </a:cubicBezTo>
                  <a:cubicBezTo>
                    <a:pt x="2002" y="2102"/>
                    <a:pt x="2152" y="2069"/>
                    <a:pt x="2269" y="2002"/>
                  </a:cubicBezTo>
                  <a:lnTo>
                    <a:pt x="3503" y="1269"/>
                  </a:lnTo>
                  <a:cubicBezTo>
                    <a:pt x="3737" y="1135"/>
                    <a:pt x="3737" y="935"/>
                    <a:pt x="3503" y="802"/>
                  </a:cubicBezTo>
                  <a:lnTo>
                    <a:pt x="2269"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7" name="Google Shape;3517;p28"/>
            <p:cNvSpPr/>
            <p:nvPr/>
          </p:nvSpPr>
          <p:spPr>
            <a:xfrm>
              <a:off x="3351725" y="2944525"/>
              <a:ext cx="94275" cy="53100"/>
            </a:xfrm>
            <a:custGeom>
              <a:avLst/>
              <a:gdLst/>
              <a:ahLst/>
              <a:cxnLst/>
              <a:rect l="l" t="t" r="r" b="b"/>
              <a:pathLst>
                <a:path w="3771" h="2124" extrusionOk="0">
                  <a:moveTo>
                    <a:pt x="1917" y="0"/>
                  </a:moveTo>
                  <a:cubicBezTo>
                    <a:pt x="1757" y="0"/>
                    <a:pt x="1593" y="35"/>
                    <a:pt x="1468" y="88"/>
                  </a:cubicBezTo>
                  <a:lnTo>
                    <a:pt x="234" y="822"/>
                  </a:lnTo>
                  <a:cubicBezTo>
                    <a:pt x="1" y="956"/>
                    <a:pt x="1" y="1156"/>
                    <a:pt x="234" y="1289"/>
                  </a:cubicBezTo>
                  <a:lnTo>
                    <a:pt x="1468" y="2023"/>
                  </a:lnTo>
                  <a:cubicBezTo>
                    <a:pt x="1585" y="2090"/>
                    <a:pt x="1735" y="2123"/>
                    <a:pt x="1885" y="2123"/>
                  </a:cubicBezTo>
                  <a:cubicBezTo>
                    <a:pt x="2036" y="2123"/>
                    <a:pt x="2186" y="2090"/>
                    <a:pt x="2302" y="2023"/>
                  </a:cubicBezTo>
                  <a:lnTo>
                    <a:pt x="3537" y="1289"/>
                  </a:lnTo>
                  <a:cubicBezTo>
                    <a:pt x="3770" y="1156"/>
                    <a:pt x="3770" y="956"/>
                    <a:pt x="3537" y="822"/>
                  </a:cubicBezTo>
                  <a:lnTo>
                    <a:pt x="2302" y="88"/>
                  </a:lnTo>
                  <a:cubicBezTo>
                    <a:pt x="2194" y="26"/>
                    <a:pt x="2056" y="0"/>
                    <a:pt x="1917"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8" name="Google Shape;3518;p28"/>
            <p:cNvSpPr/>
            <p:nvPr/>
          </p:nvSpPr>
          <p:spPr>
            <a:xfrm>
              <a:off x="3277500" y="2987575"/>
              <a:ext cx="93425" cy="52575"/>
            </a:xfrm>
            <a:custGeom>
              <a:avLst/>
              <a:gdLst/>
              <a:ahLst/>
              <a:cxnLst/>
              <a:rect l="l" t="t" r="r" b="b"/>
              <a:pathLst>
                <a:path w="3737" h="2103" extrusionOk="0">
                  <a:moveTo>
                    <a:pt x="1881" y="1"/>
                  </a:moveTo>
                  <a:cubicBezTo>
                    <a:pt x="1736" y="1"/>
                    <a:pt x="1585" y="34"/>
                    <a:pt x="1469" y="101"/>
                  </a:cubicBezTo>
                  <a:lnTo>
                    <a:pt x="234" y="835"/>
                  </a:lnTo>
                  <a:cubicBezTo>
                    <a:pt x="1" y="968"/>
                    <a:pt x="1" y="1168"/>
                    <a:pt x="234" y="1302"/>
                  </a:cubicBezTo>
                  <a:lnTo>
                    <a:pt x="1469" y="2002"/>
                  </a:lnTo>
                  <a:cubicBezTo>
                    <a:pt x="1585" y="2069"/>
                    <a:pt x="1736" y="2102"/>
                    <a:pt x="1886" y="2102"/>
                  </a:cubicBezTo>
                  <a:cubicBezTo>
                    <a:pt x="2036" y="2102"/>
                    <a:pt x="2186" y="2069"/>
                    <a:pt x="2303" y="2002"/>
                  </a:cubicBezTo>
                  <a:lnTo>
                    <a:pt x="3537" y="1302"/>
                  </a:lnTo>
                  <a:cubicBezTo>
                    <a:pt x="3737" y="1168"/>
                    <a:pt x="3737" y="968"/>
                    <a:pt x="3537" y="835"/>
                  </a:cubicBezTo>
                  <a:lnTo>
                    <a:pt x="2269" y="101"/>
                  </a:lnTo>
                  <a:cubicBezTo>
                    <a:pt x="2169" y="34"/>
                    <a:pt x="2027" y="1"/>
                    <a:pt x="1881"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9" name="Google Shape;3519;p28"/>
            <p:cNvSpPr/>
            <p:nvPr/>
          </p:nvSpPr>
          <p:spPr>
            <a:xfrm>
              <a:off x="3203300" y="3030950"/>
              <a:ext cx="93425" cy="52550"/>
            </a:xfrm>
            <a:custGeom>
              <a:avLst/>
              <a:gdLst/>
              <a:ahLst/>
              <a:cxnLst/>
              <a:rect l="l" t="t" r="r" b="b"/>
              <a:pathLst>
                <a:path w="3737" h="2102" extrusionOk="0">
                  <a:moveTo>
                    <a:pt x="1856" y="0"/>
                  </a:moveTo>
                  <a:cubicBezTo>
                    <a:pt x="1710" y="0"/>
                    <a:pt x="1568" y="34"/>
                    <a:pt x="1468" y="100"/>
                  </a:cubicBezTo>
                  <a:lnTo>
                    <a:pt x="234" y="834"/>
                  </a:lnTo>
                  <a:cubicBezTo>
                    <a:pt x="0" y="934"/>
                    <a:pt x="0" y="1168"/>
                    <a:pt x="234" y="1301"/>
                  </a:cubicBezTo>
                  <a:lnTo>
                    <a:pt x="1468" y="2002"/>
                  </a:lnTo>
                  <a:cubicBezTo>
                    <a:pt x="1585" y="2068"/>
                    <a:pt x="1735" y="2102"/>
                    <a:pt x="1885" y="2102"/>
                  </a:cubicBezTo>
                  <a:cubicBezTo>
                    <a:pt x="2035" y="2102"/>
                    <a:pt x="2185" y="2068"/>
                    <a:pt x="2302" y="2002"/>
                  </a:cubicBezTo>
                  <a:lnTo>
                    <a:pt x="3503" y="1301"/>
                  </a:lnTo>
                  <a:cubicBezTo>
                    <a:pt x="3736" y="1168"/>
                    <a:pt x="3736" y="934"/>
                    <a:pt x="3503" y="834"/>
                  </a:cubicBezTo>
                  <a:lnTo>
                    <a:pt x="2268" y="100"/>
                  </a:lnTo>
                  <a:cubicBezTo>
                    <a:pt x="2152" y="34"/>
                    <a:pt x="2002" y="0"/>
                    <a:pt x="1856"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0" name="Google Shape;3520;p28"/>
            <p:cNvSpPr/>
            <p:nvPr/>
          </p:nvSpPr>
          <p:spPr>
            <a:xfrm>
              <a:off x="3129075" y="3074300"/>
              <a:ext cx="93425" cy="52575"/>
            </a:xfrm>
            <a:custGeom>
              <a:avLst/>
              <a:gdLst/>
              <a:ahLst/>
              <a:cxnLst/>
              <a:rect l="l" t="t" r="r" b="b"/>
              <a:pathLst>
                <a:path w="3737" h="2103" extrusionOk="0">
                  <a:moveTo>
                    <a:pt x="1852" y="1"/>
                  </a:moveTo>
                  <a:cubicBezTo>
                    <a:pt x="1702" y="1"/>
                    <a:pt x="1551" y="34"/>
                    <a:pt x="1435" y="101"/>
                  </a:cubicBezTo>
                  <a:lnTo>
                    <a:pt x="234" y="801"/>
                  </a:lnTo>
                  <a:cubicBezTo>
                    <a:pt x="0" y="935"/>
                    <a:pt x="0" y="1168"/>
                    <a:pt x="234" y="1302"/>
                  </a:cubicBezTo>
                  <a:lnTo>
                    <a:pt x="1468" y="2002"/>
                  </a:lnTo>
                  <a:cubicBezTo>
                    <a:pt x="1585" y="2069"/>
                    <a:pt x="1735" y="2102"/>
                    <a:pt x="1881" y="2102"/>
                  </a:cubicBezTo>
                  <a:cubicBezTo>
                    <a:pt x="2027" y="2102"/>
                    <a:pt x="2169" y="2069"/>
                    <a:pt x="2269" y="2002"/>
                  </a:cubicBezTo>
                  <a:lnTo>
                    <a:pt x="3503" y="1302"/>
                  </a:lnTo>
                  <a:cubicBezTo>
                    <a:pt x="3736" y="1168"/>
                    <a:pt x="3736" y="935"/>
                    <a:pt x="3503" y="801"/>
                  </a:cubicBezTo>
                  <a:lnTo>
                    <a:pt x="2269"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1" name="Google Shape;3521;p28"/>
            <p:cNvSpPr/>
            <p:nvPr/>
          </p:nvSpPr>
          <p:spPr>
            <a:xfrm>
              <a:off x="3054025" y="3117675"/>
              <a:ext cx="94250" cy="52550"/>
            </a:xfrm>
            <a:custGeom>
              <a:avLst/>
              <a:gdLst/>
              <a:ahLst/>
              <a:cxnLst/>
              <a:rect l="l" t="t" r="r" b="b"/>
              <a:pathLst>
                <a:path w="3770" h="2102" extrusionOk="0">
                  <a:moveTo>
                    <a:pt x="1885" y="0"/>
                  </a:moveTo>
                  <a:cubicBezTo>
                    <a:pt x="1735" y="0"/>
                    <a:pt x="1585" y="34"/>
                    <a:pt x="1468" y="101"/>
                  </a:cubicBezTo>
                  <a:lnTo>
                    <a:pt x="234" y="801"/>
                  </a:lnTo>
                  <a:cubicBezTo>
                    <a:pt x="34" y="934"/>
                    <a:pt x="0" y="1168"/>
                    <a:pt x="234" y="1301"/>
                  </a:cubicBezTo>
                  <a:lnTo>
                    <a:pt x="1468" y="2002"/>
                  </a:lnTo>
                  <a:cubicBezTo>
                    <a:pt x="1585" y="2069"/>
                    <a:pt x="1735" y="2102"/>
                    <a:pt x="1885" y="2102"/>
                  </a:cubicBezTo>
                  <a:cubicBezTo>
                    <a:pt x="2035" y="2102"/>
                    <a:pt x="2185" y="2069"/>
                    <a:pt x="2302" y="2002"/>
                  </a:cubicBezTo>
                  <a:lnTo>
                    <a:pt x="3536" y="1301"/>
                  </a:lnTo>
                  <a:cubicBezTo>
                    <a:pt x="3770" y="1168"/>
                    <a:pt x="3770" y="934"/>
                    <a:pt x="3536" y="801"/>
                  </a:cubicBezTo>
                  <a:lnTo>
                    <a:pt x="2302" y="101"/>
                  </a:lnTo>
                  <a:cubicBezTo>
                    <a:pt x="2185" y="34"/>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2" name="Google Shape;3522;p28"/>
            <p:cNvSpPr/>
            <p:nvPr/>
          </p:nvSpPr>
          <p:spPr>
            <a:xfrm>
              <a:off x="2979800" y="3161050"/>
              <a:ext cx="94250" cy="52550"/>
            </a:xfrm>
            <a:custGeom>
              <a:avLst/>
              <a:gdLst/>
              <a:ahLst/>
              <a:cxnLst/>
              <a:rect l="l" t="t" r="r" b="b"/>
              <a:pathLst>
                <a:path w="3770" h="2102" extrusionOk="0">
                  <a:moveTo>
                    <a:pt x="1885" y="0"/>
                  </a:moveTo>
                  <a:cubicBezTo>
                    <a:pt x="1735" y="0"/>
                    <a:pt x="1585" y="33"/>
                    <a:pt x="1468" y="100"/>
                  </a:cubicBezTo>
                  <a:lnTo>
                    <a:pt x="234" y="801"/>
                  </a:lnTo>
                  <a:cubicBezTo>
                    <a:pt x="0" y="934"/>
                    <a:pt x="0" y="1134"/>
                    <a:pt x="234" y="1268"/>
                  </a:cubicBezTo>
                  <a:lnTo>
                    <a:pt x="1468" y="2001"/>
                  </a:lnTo>
                  <a:cubicBezTo>
                    <a:pt x="1585" y="2068"/>
                    <a:pt x="1735" y="2102"/>
                    <a:pt x="1885" y="2102"/>
                  </a:cubicBezTo>
                  <a:cubicBezTo>
                    <a:pt x="2035" y="2102"/>
                    <a:pt x="2185" y="2068"/>
                    <a:pt x="2302" y="2001"/>
                  </a:cubicBezTo>
                  <a:lnTo>
                    <a:pt x="3536" y="1268"/>
                  </a:lnTo>
                  <a:cubicBezTo>
                    <a:pt x="3770" y="1134"/>
                    <a:pt x="3770" y="934"/>
                    <a:pt x="3536" y="801"/>
                  </a:cubicBezTo>
                  <a:lnTo>
                    <a:pt x="2302" y="100"/>
                  </a:lnTo>
                  <a:cubicBezTo>
                    <a:pt x="2185" y="33"/>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3" name="Google Shape;3523;p28"/>
            <p:cNvSpPr/>
            <p:nvPr/>
          </p:nvSpPr>
          <p:spPr>
            <a:xfrm>
              <a:off x="2905575" y="3204400"/>
              <a:ext cx="93425" cy="52575"/>
            </a:xfrm>
            <a:custGeom>
              <a:avLst/>
              <a:gdLst/>
              <a:ahLst/>
              <a:cxnLst/>
              <a:rect l="l" t="t" r="r" b="b"/>
              <a:pathLst>
                <a:path w="3737" h="2103" extrusionOk="0">
                  <a:moveTo>
                    <a:pt x="1881" y="1"/>
                  </a:moveTo>
                  <a:cubicBezTo>
                    <a:pt x="1735" y="1"/>
                    <a:pt x="1585" y="34"/>
                    <a:pt x="1468" y="101"/>
                  </a:cubicBezTo>
                  <a:lnTo>
                    <a:pt x="234" y="801"/>
                  </a:lnTo>
                  <a:cubicBezTo>
                    <a:pt x="1" y="935"/>
                    <a:pt x="1" y="1135"/>
                    <a:pt x="234" y="1268"/>
                  </a:cubicBezTo>
                  <a:lnTo>
                    <a:pt x="1468" y="2002"/>
                  </a:lnTo>
                  <a:cubicBezTo>
                    <a:pt x="1585" y="2069"/>
                    <a:pt x="1735" y="2102"/>
                    <a:pt x="1885" y="2102"/>
                  </a:cubicBezTo>
                  <a:cubicBezTo>
                    <a:pt x="2035" y="2102"/>
                    <a:pt x="2186" y="2069"/>
                    <a:pt x="2302" y="2002"/>
                  </a:cubicBezTo>
                  <a:lnTo>
                    <a:pt x="3537" y="1268"/>
                  </a:lnTo>
                  <a:cubicBezTo>
                    <a:pt x="3737" y="1135"/>
                    <a:pt x="3737" y="935"/>
                    <a:pt x="3537" y="801"/>
                  </a:cubicBezTo>
                  <a:lnTo>
                    <a:pt x="2269" y="101"/>
                  </a:lnTo>
                  <a:cubicBezTo>
                    <a:pt x="2169" y="34"/>
                    <a:pt x="2027" y="1"/>
                    <a:pt x="1881"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4" name="Google Shape;3524;p28"/>
            <p:cNvSpPr/>
            <p:nvPr/>
          </p:nvSpPr>
          <p:spPr>
            <a:xfrm>
              <a:off x="3801225" y="2600625"/>
              <a:ext cx="94250" cy="52575"/>
            </a:xfrm>
            <a:custGeom>
              <a:avLst/>
              <a:gdLst/>
              <a:ahLst/>
              <a:cxnLst/>
              <a:rect l="l" t="t" r="r" b="b"/>
              <a:pathLst>
                <a:path w="3770" h="2103" extrusionOk="0">
                  <a:moveTo>
                    <a:pt x="1885" y="1"/>
                  </a:moveTo>
                  <a:cubicBezTo>
                    <a:pt x="1735" y="1"/>
                    <a:pt x="1585" y="34"/>
                    <a:pt x="1468" y="101"/>
                  </a:cubicBezTo>
                  <a:lnTo>
                    <a:pt x="234" y="802"/>
                  </a:lnTo>
                  <a:cubicBezTo>
                    <a:pt x="0" y="935"/>
                    <a:pt x="0" y="1168"/>
                    <a:pt x="234" y="1302"/>
                  </a:cubicBezTo>
                  <a:lnTo>
                    <a:pt x="1468" y="2002"/>
                  </a:lnTo>
                  <a:cubicBezTo>
                    <a:pt x="1585" y="2069"/>
                    <a:pt x="1735" y="2102"/>
                    <a:pt x="1885" y="2102"/>
                  </a:cubicBezTo>
                  <a:cubicBezTo>
                    <a:pt x="2035" y="2102"/>
                    <a:pt x="2185" y="2069"/>
                    <a:pt x="2302" y="2002"/>
                  </a:cubicBezTo>
                  <a:lnTo>
                    <a:pt x="3536" y="1302"/>
                  </a:lnTo>
                  <a:cubicBezTo>
                    <a:pt x="3770" y="1168"/>
                    <a:pt x="3736" y="935"/>
                    <a:pt x="3536" y="802"/>
                  </a:cubicBezTo>
                  <a:lnTo>
                    <a:pt x="2302" y="101"/>
                  </a:lnTo>
                  <a:cubicBezTo>
                    <a:pt x="2185"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5" name="Google Shape;3525;p28"/>
            <p:cNvSpPr/>
            <p:nvPr/>
          </p:nvSpPr>
          <p:spPr>
            <a:xfrm>
              <a:off x="3727000" y="2644000"/>
              <a:ext cx="93425" cy="52575"/>
            </a:xfrm>
            <a:custGeom>
              <a:avLst/>
              <a:gdLst/>
              <a:ahLst/>
              <a:cxnLst/>
              <a:rect l="l" t="t" r="r" b="b"/>
              <a:pathLst>
                <a:path w="3737" h="2103" extrusionOk="0">
                  <a:moveTo>
                    <a:pt x="1868" y="1"/>
                  </a:moveTo>
                  <a:cubicBezTo>
                    <a:pt x="1718" y="1"/>
                    <a:pt x="1568" y="34"/>
                    <a:pt x="1468" y="101"/>
                  </a:cubicBezTo>
                  <a:lnTo>
                    <a:pt x="234" y="801"/>
                  </a:lnTo>
                  <a:cubicBezTo>
                    <a:pt x="0" y="935"/>
                    <a:pt x="0" y="1168"/>
                    <a:pt x="234" y="1301"/>
                  </a:cubicBezTo>
                  <a:lnTo>
                    <a:pt x="1468" y="2002"/>
                  </a:lnTo>
                  <a:cubicBezTo>
                    <a:pt x="1585" y="2069"/>
                    <a:pt x="1735" y="2102"/>
                    <a:pt x="1885" y="2102"/>
                  </a:cubicBezTo>
                  <a:cubicBezTo>
                    <a:pt x="2035" y="2102"/>
                    <a:pt x="2185" y="2069"/>
                    <a:pt x="2302" y="2002"/>
                  </a:cubicBezTo>
                  <a:lnTo>
                    <a:pt x="3503" y="1301"/>
                  </a:lnTo>
                  <a:cubicBezTo>
                    <a:pt x="3736" y="1168"/>
                    <a:pt x="3736" y="935"/>
                    <a:pt x="3503" y="801"/>
                  </a:cubicBezTo>
                  <a:lnTo>
                    <a:pt x="2269" y="101"/>
                  </a:lnTo>
                  <a:cubicBezTo>
                    <a:pt x="2169" y="34"/>
                    <a:pt x="2019" y="1"/>
                    <a:pt x="1868"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6" name="Google Shape;3526;p28"/>
            <p:cNvSpPr/>
            <p:nvPr/>
          </p:nvSpPr>
          <p:spPr>
            <a:xfrm>
              <a:off x="3652775" y="2687375"/>
              <a:ext cx="93425" cy="52550"/>
            </a:xfrm>
            <a:custGeom>
              <a:avLst/>
              <a:gdLst/>
              <a:ahLst/>
              <a:cxnLst/>
              <a:rect l="l" t="t" r="r" b="b"/>
              <a:pathLst>
                <a:path w="3737" h="2102" extrusionOk="0">
                  <a:moveTo>
                    <a:pt x="1852" y="0"/>
                  </a:moveTo>
                  <a:cubicBezTo>
                    <a:pt x="1702" y="0"/>
                    <a:pt x="1552" y="33"/>
                    <a:pt x="1435" y="100"/>
                  </a:cubicBezTo>
                  <a:lnTo>
                    <a:pt x="234" y="801"/>
                  </a:lnTo>
                  <a:cubicBezTo>
                    <a:pt x="1" y="934"/>
                    <a:pt x="1" y="1168"/>
                    <a:pt x="234" y="1301"/>
                  </a:cubicBezTo>
                  <a:lnTo>
                    <a:pt x="1468" y="2002"/>
                  </a:lnTo>
                  <a:cubicBezTo>
                    <a:pt x="1568" y="2068"/>
                    <a:pt x="1719" y="2102"/>
                    <a:pt x="1869" y="2102"/>
                  </a:cubicBezTo>
                  <a:cubicBezTo>
                    <a:pt x="2019" y="2102"/>
                    <a:pt x="2169" y="2068"/>
                    <a:pt x="2269" y="2002"/>
                  </a:cubicBezTo>
                  <a:lnTo>
                    <a:pt x="3503" y="1301"/>
                  </a:lnTo>
                  <a:cubicBezTo>
                    <a:pt x="3737" y="1168"/>
                    <a:pt x="3737" y="934"/>
                    <a:pt x="3503" y="801"/>
                  </a:cubicBezTo>
                  <a:lnTo>
                    <a:pt x="2269" y="100"/>
                  </a:lnTo>
                  <a:cubicBezTo>
                    <a:pt x="2152" y="33"/>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7" name="Google Shape;3527;p28"/>
            <p:cNvSpPr/>
            <p:nvPr/>
          </p:nvSpPr>
          <p:spPr>
            <a:xfrm>
              <a:off x="3577725" y="2730725"/>
              <a:ext cx="94250" cy="52575"/>
            </a:xfrm>
            <a:custGeom>
              <a:avLst/>
              <a:gdLst/>
              <a:ahLst/>
              <a:cxnLst/>
              <a:rect l="l" t="t" r="r" b="b"/>
              <a:pathLst>
                <a:path w="3770" h="2103" extrusionOk="0">
                  <a:moveTo>
                    <a:pt x="1885" y="1"/>
                  </a:moveTo>
                  <a:cubicBezTo>
                    <a:pt x="1735" y="1"/>
                    <a:pt x="1585" y="34"/>
                    <a:pt x="1468" y="101"/>
                  </a:cubicBezTo>
                  <a:lnTo>
                    <a:pt x="234" y="801"/>
                  </a:lnTo>
                  <a:cubicBezTo>
                    <a:pt x="1" y="935"/>
                    <a:pt x="34" y="1135"/>
                    <a:pt x="234" y="1268"/>
                  </a:cubicBezTo>
                  <a:lnTo>
                    <a:pt x="1468" y="2002"/>
                  </a:lnTo>
                  <a:cubicBezTo>
                    <a:pt x="1585" y="2069"/>
                    <a:pt x="1735" y="2102"/>
                    <a:pt x="1885" y="2102"/>
                  </a:cubicBezTo>
                  <a:cubicBezTo>
                    <a:pt x="2035" y="2102"/>
                    <a:pt x="2185" y="2069"/>
                    <a:pt x="2302" y="2002"/>
                  </a:cubicBezTo>
                  <a:lnTo>
                    <a:pt x="3536" y="1268"/>
                  </a:lnTo>
                  <a:cubicBezTo>
                    <a:pt x="3770" y="1135"/>
                    <a:pt x="3770" y="935"/>
                    <a:pt x="3536" y="801"/>
                  </a:cubicBezTo>
                  <a:lnTo>
                    <a:pt x="2302" y="101"/>
                  </a:lnTo>
                  <a:cubicBezTo>
                    <a:pt x="2185"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8" name="Google Shape;3528;p28"/>
            <p:cNvSpPr/>
            <p:nvPr/>
          </p:nvSpPr>
          <p:spPr>
            <a:xfrm>
              <a:off x="3503500" y="2773250"/>
              <a:ext cx="94275" cy="53400"/>
            </a:xfrm>
            <a:custGeom>
              <a:avLst/>
              <a:gdLst/>
              <a:ahLst/>
              <a:cxnLst/>
              <a:rect l="l" t="t" r="r" b="b"/>
              <a:pathLst>
                <a:path w="3771" h="2136" extrusionOk="0">
                  <a:moveTo>
                    <a:pt x="1885" y="1"/>
                  </a:moveTo>
                  <a:cubicBezTo>
                    <a:pt x="1735" y="1"/>
                    <a:pt x="1585" y="34"/>
                    <a:pt x="1468" y="101"/>
                  </a:cubicBezTo>
                  <a:lnTo>
                    <a:pt x="234" y="835"/>
                  </a:lnTo>
                  <a:cubicBezTo>
                    <a:pt x="1" y="968"/>
                    <a:pt x="1" y="1168"/>
                    <a:pt x="234" y="1302"/>
                  </a:cubicBezTo>
                  <a:lnTo>
                    <a:pt x="1468" y="2036"/>
                  </a:lnTo>
                  <a:cubicBezTo>
                    <a:pt x="1585" y="2102"/>
                    <a:pt x="1735" y="2136"/>
                    <a:pt x="1885" y="2136"/>
                  </a:cubicBezTo>
                  <a:cubicBezTo>
                    <a:pt x="2036" y="2136"/>
                    <a:pt x="2186" y="2102"/>
                    <a:pt x="2302" y="2036"/>
                  </a:cubicBezTo>
                  <a:lnTo>
                    <a:pt x="3537" y="1302"/>
                  </a:lnTo>
                  <a:cubicBezTo>
                    <a:pt x="3770" y="1168"/>
                    <a:pt x="3770" y="968"/>
                    <a:pt x="3537" y="835"/>
                  </a:cubicBezTo>
                  <a:lnTo>
                    <a:pt x="2302" y="101"/>
                  </a:lnTo>
                  <a:cubicBezTo>
                    <a:pt x="2186" y="34"/>
                    <a:pt x="2036"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9" name="Google Shape;3529;p28"/>
            <p:cNvSpPr/>
            <p:nvPr/>
          </p:nvSpPr>
          <p:spPr>
            <a:xfrm>
              <a:off x="3429275" y="2816625"/>
              <a:ext cx="93425" cy="52550"/>
            </a:xfrm>
            <a:custGeom>
              <a:avLst/>
              <a:gdLst/>
              <a:ahLst/>
              <a:cxnLst/>
              <a:rect l="l" t="t" r="r" b="b"/>
              <a:pathLst>
                <a:path w="3737" h="2102" extrusionOk="0">
                  <a:moveTo>
                    <a:pt x="1869" y="1"/>
                  </a:moveTo>
                  <a:cubicBezTo>
                    <a:pt x="1719" y="1"/>
                    <a:pt x="1569" y="34"/>
                    <a:pt x="1469" y="101"/>
                  </a:cubicBezTo>
                  <a:lnTo>
                    <a:pt x="234" y="834"/>
                  </a:lnTo>
                  <a:cubicBezTo>
                    <a:pt x="1" y="968"/>
                    <a:pt x="1" y="1168"/>
                    <a:pt x="234" y="1301"/>
                  </a:cubicBezTo>
                  <a:lnTo>
                    <a:pt x="1469" y="2002"/>
                  </a:lnTo>
                  <a:cubicBezTo>
                    <a:pt x="1585" y="2069"/>
                    <a:pt x="1736" y="2102"/>
                    <a:pt x="1886" y="2102"/>
                  </a:cubicBezTo>
                  <a:cubicBezTo>
                    <a:pt x="2036" y="2102"/>
                    <a:pt x="2186" y="2069"/>
                    <a:pt x="2303" y="2002"/>
                  </a:cubicBezTo>
                  <a:lnTo>
                    <a:pt x="3537" y="1301"/>
                  </a:lnTo>
                  <a:cubicBezTo>
                    <a:pt x="3737" y="1168"/>
                    <a:pt x="3737" y="968"/>
                    <a:pt x="3503" y="834"/>
                  </a:cubicBezTo>
                  <a:lnTo>
                    <a:pt x="2269" y="101"/>
                  </a:lnTo>
                  <a:cubicBezTo>
                    <a:pt x="2169" y="34"/>
                    <a:pt x="2019" y="1"/>
                    <a:pt x="1869"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0" name="Google Shape;3530;p28"/>
            <p:cNvSpPr/>
            <p:nvPr/>
          </p:nvSpPr>
          <p:spPr>
            <a:xfrm>
              <a:off x="3355075" y="2860000"/>
              <a:ext cx="93425" cy="52550"/>
            </a:xfrm>
            <a:custGeom>
              <a:avLst/>
              <a:gdLst/>
              <a:ahLst/>
              <a:cxnLst/>
              <a:rect l="l" t="t" r="r" b="b"/>
              <a:pathLst>
                <a:path w="3737" h="2102" extrusionOk="0">
                  <a:moveTo>
                    <a:pt x="1852" y="0"/>
                  </a:moveTo>
                  <a:cubicBezTo>
                    <a:pt x="1701" y="0"/>
                    <a:pt x="1551" y="33"/>
                    <a:pt x="1435" y="100"/>
                  </a:cubicBezTo>
                  <a:lnTo>
                    <a:pt x="234" y="834"/>
                  </a:lnTo>
                  <a:cubicBezTo>
                    <a:pt x="0" y="934"/>
                    <a:pt x="0" y="1168"/>
                    <a:pt x="234" y="1301"/>
                  </a:cubicBezTo>
                  <a:lnTo>
                    <a:pt x="1468" y="2002"/>
                  </a:lnTo>
                  <a:cubicBezTo>
                    <a:pt x="1585" y="2068"/>
                    <a:pt x="1735" y="2102"/>
                    <a:pt x="1885" y="2102"/>
                  </a:cubicBezTo>
                  <a:cubicBezTo>
                    <a:pt x="2035" y="2102"/>
                    <a:pt x="2185" y="2068"/>
                    <a:pt x="2302" y="2002"/>
                  </a:cubicBezTo>
                  <a:lnTo>
                    <a:pt x="3503" y="1301"/>
                  </a:lnTo>
                  <a:cubicBezTo>
                    <a:pt x="3736" y="1168"/>
                    <a:pt x="3736" y="934"/>
                    <a:pt x="3503" y="801"/>
                  </a:cubicBezTo>
                  <a:lnTo>
                    <a:pt x="2268" y="100"/>
                  </a:lnTo>
                  <a:cubicBezTo>
                    <a:pt x="2152" y="33"/>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1" name="Google Shape;3531;p28"/>
            <p:cNvSpPr/>
            <p:nvPr/>
          </p:nvSpPr>
          <p:spPr>
            <a:xfrm>
              <a:off x="3280850" y="2903350"/>
              <a:ext cx="93425" cy="52575"/>
            </a:xfrm>
            <a:custGeom>
              <a:avLst/>
              <a:gdLst/>
              <a:ahLst/>
              <a:cxnLst/>
              <a:rect l="l" t="t" r="r" b="b"/>
              <a:pathLst>
                <a:path w="3737" h="2103" extrusionOk="0">
                  <a:moveTo>
                    <a:pt x="1852" y="1"/>
                  </a:moveTo>
                  <a:cubicBezTo>
                    <a:pt x="1702" y="1"/>
                    <a:pt x="1552" y="34"/>
                    <a:pt x="1435" y="101"/>
                  </a:cubicBezTo>
                  <a:lnTo>
                    <a:pt x="201" y="801"/>
                  </a:lnTo>
                  <a:cubicBezTo>
                    <a:pt x="0" y="935"/>
                    <a:pt x="0" y="1168"/>
                    <a:pt x="234" y="1302"/>
                  </a:cubicBezTo>
                  <a:lnTo>
                    <a:pt x="1468" y="2002"/>
                  </a:lnTo>
                  <a:cubicBezTo>
                    <a:pt x="1568" y="2069"/>
                    <a:pt x="1718" y="2102"/>
                    <a:pt x="1868" y="2102"/>
                  </a:cubicBezTo>
                  <a:cubicBezTo>
                    <a:pt x="2019" y="2102"/>
                    <a:pt x="2169" y="2069"/>
                    <a:pt x="2269" y="2002"/>
                  </a:cubicBezTo>
                  <a:lnTo>
                    <a:pt x="3503" y="1302"/>
                  </a:lnTo>
                  <a:cubicBezTo>
                    <a:pt x="3736" y="1168"/>
                    <a:pt x="3736" y="935"/>
                    <a:pt x="3503" y="801"/>
                  </a:cubicBezTo>
                  <a:lnTo>
                    <a:pt x="2269"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2" name="Google Shape;3532;p28"/>
            <p:cNvSpPr/>
            <p:nvPr/>
          </p:nvSpPr>
          <p:spPr>
            <a:xfrm>
              <a:off x="3205800" y="2946725"/>
              <a:ext cx="94250" cy="52550"/>
            </a:xfrm>
            <a:custGeom>
              <a:avLst/>
              <a:gdLst/>
              <a:ahLst/>
              <a:cxnLst/>
              <a:rect l="l" t="t" r="r" b="b"/>
              <a:pathLst>
                <a:path w="3770" h="2102" extrusionOk="0">
                  <a:moveTo>
                    <a:pt x="1885" y="0"/>
                  </a:moveTo>
                  <a:cubicBezTo>
                    <a:pt x="1735" y="0"/>
                    <a:pt x="1585" y="34"/>
                    <a:pt x="1468" y="100"/>
                  </a:cubicBezTo>
                  <a:lnTo>
                    <a:pt x="234" y="801"/>
                  </a:lnTo>
                  <a:cubicBezTo>
                    <a:pt x="0" y="934"/>
                    <a:pt x="0" y="1168"/>
                    <a:pt x="234" y="1301"/>
                  </a:cubicBezTo>
                  <a:lnTo>
                    <a:pt x="1468" y="2002"/>
                  </a:lnTo>
                  <a:cubicBezTo>
                    <a:pt x="1585" y="2068"/>
                    <a:pt x="1735" y="2102"/>
                    <a:pt x="1885" y="2102"/>
                  </a:cubicBezTo>
                  <a:cubicBezTo>
                    <a:pt x="2035" y="2102"/>
                    <a:pt x="2185" y="2068"/>
                    <a:pt x="2302" y="2002"/>
                  </a:cubicBezTo>
                  <a:lnTo>
                    <a:pt x="3536" y="1301"/>
                  </a:lnTo>
                  <a:cubicBezTo>
                    <a:pt x="3770" y="1168"/>
                    <a:pt x="3770" y="934"/>
                    <a:pt x="3536" y="801"/>
                  </a:cubicBezTo>
                  <a:lnTo>
                    <a:pt x="2302" y="100"/>
                  </a:lnTo>
                  <a:cubicBezTo>
                    <a:pt x="2185" y="34"/>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3" name="Google Shape;3533;p28"/>
            <p:cNvSpPr/>
            <p:nvPr/>
          </p:nvSpPr>
          <p:spPr>
            <a:xfrm>
              <a:off x="3131575" y="2990075"/>
              <a:ext cx="94250" cy="52575"/>
            </a:xfrm>
            <a:custGeom>
              <a:avLst/>
              <a:gdLst/>
              <a:ahLst/>
              <a:cxnLst/>
              <a:rect l="l" t="t" r="r" b="b"/>
              <a:pathLst>
                <a:path w="3770" h="2103" extrusionOk="0">
                  <a:moveTo>
                    <a:pt x="1885" y="1"/>
                  </a:moveTo>
                  <a:cubicBezTo>
                    <a:pt x="1735" y="1"/>
                    <a:pt x="1585" y="34"/>
                    <a:pt x="1468" y="101"/>
                  </a:cubicBezTo>
                  <a:lnTo>
                    <a:pt x="234" y="801"/>
                  </a:lnTo>
                  <a:cubicBezTo>
                    <a:pt x="0" y="935"/>
                    <a:pt x="0" y="1135"/>
                    <a:pt x="234" y="1268"/>
                  </a:cubicBezTo>
                  <a:lnTo>
                    <a:pt x="1468" y="2002"/>
                  </a:lnTo>
                  <a:cubicBezTo>
                    <a:pt x="1585" y="2069"/>
                    <a:pt x="1735" y="2102"/>
                    <a:pt x="1885" y="2102"/>
                  </a:cubicBezTo>
                  <a:cubicBezTo>
                    <a:pt x="2035" y="2102"/>
                    <a:pt x="2185" y="2069"/>
                    <a:pt x="2302" y="2002"/>
                  </a:cubicBezTo>
                  <a:lnTo>
                    <a:pt x="3536" y="1268"/>
                  </a:lnTo>
                  <a:cubicBezTo>
                    <a:pt x="3770" y="1135"/>
                    <a:pt x="3770" y="935"/>
                    <a:pt x="3536" y="801"/>
                  </a:cubicBezTo>
                  <a:lnTo>
                    <a:pt x="2302" y="101"/>
                  </a:lnTo>
                  <a:cubicBezTo>
                    <a:pt x="2185"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4" name="Google Shape;3534;p28"/>
            <p:cNvSpPr/>
            <p:nvPr/>
          </p:nvSpPr>
          <p:spPr>
            <a:xfrm>
              <a:off x="3057350" y="3033325"/>
              <a:ext cx="93425" cy="52675"/>
            </a:xfrm>
            <a:custGeom>
              <a:avLst/>
              <a:gdLst/>
              <a:ahLst/>
              <a:cxnLst/>
              <a:rect l="l" t="t" r="r" b="b"/>
              <a:pathLst>
                <a:path w="3737" h="2107" extrusionOk="0">
                  <a:moveTo>
                    <a:pt x="1836" y="1"/>
                  </a:moveTo>
                  <a:cubicBezTo>
                    <a:pt x="1697" y="1"/>
                    <a:pt x="1561" y="26"/>
                    <a:pt x="1468" y="72"/>
                  </a:cubicBezTo>
                  <a:lnTo>
                    <a:pt x="234" y="806"/>
                  </a:lnTo>
                  <a:cubicBezTo>
                    <a:pt x="1" y="939"/>
                    <a:pt x="1" y="1140"/>
                    <a:pt x="234" y="1273"/>
                  </a:cubicBezTo>
                  <a:lnTo>
                    <a:pt x="1468" y="2007"/>
                  </a:lnTo>
                  <a:cubicBezTo>
                    <a:pt x="1585" y="2074"/>
                    <a:pt x="1735" y="2107"/>
                    <a:pt x="1885" y="2107"/>
                  </a:cubicBezTo>
                  <a:cubicBezTo>
                    <a:pt x="2035" y="2107"/>
                    <a:pt x="2186" y="2074"/>
                    <a:pt x="2302" y="2007"/>
                  </a:cubicBezTo>
                  <a:lnTo>
                    <a:pt x="3537" y="1273"/>
                  </a:lnTo>
                  <a:cubicBezTo>
                    <a:pt x="3737" y="1140"/>
                    <a:pt x="3737" y="939"/>
                    <a:pt x="3503" y="806"/>
                  </a:cubicBezTo>
                  <a:lnTo>
                    <a:pt x="2269" y="105"/>
                  </a:lnTo>
                  <a:cubicBezTo>
                    <a:pt x="2162" y="34"/>
                    <a:pt x="1997" y="1"/>
                    <a:pt x="1836"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5" name="Google Shape;3535;p28"/>
            <p:cNvSpPr/>
            <p:nvPr/>
          </p:nvSpPr>
          <p:spPr>
            <a:xfrm>
              <a:off x="2983125" y="3075975"/>
              <a:ext cx="93425" cy="52675"/>
            </a:xfrm>
            <a:custGeom>
              <a:avLst/>
              <a:gdLst/>
              <a:ahLst/>
              <a:cxnLst/>
              <a:rect l="l" t="t" r="r" b="b"/>
              <a:pathLst>
                <a:path w="3737" h="2107" extrusionOk="0">
                  <a:moveTo>
                    <a:pt x="1852" y="1"/>
                  </a:moveTo>
                  <a:cubicBezTo>
                    <a:pt x="1702" y="1"/>
                    <a:pt x="1552" y="34"/>
                    <a:pt x="1435" y="101"/>
                  </a:cubicBezTo>
                  <a:lnTo>
                    <a:pt x="234" y="835"/>
                  </a:lnTo>
                  <a:cubicBezTo>
                    <a:pt x="1" y="968"/>
                    <a:pt x="1" y="1168"/>
                    <a:pt x="234" y="1302"/>
                  </a:cubicBezTo>
                  <a:lnTo>
                    <a:pt x="1469" y="2002"/>
                  </a:lnTo>
                  <a:cubicBezTo>
                    <a:pt x="1594" y="2074"/>
                    <a:pt x="1757" y="2107"/>
                    <a:pt x="1918" y="2107"/>
                  </a:cubicBezTo>
                  <a:cubicBezTo>
                    <a:pt x="2057" y="2107"/>
                    <a:pt x="2194" y="2082"/>
                    <a:pt x="2303" y="2035"/>
                  </a:cubicBezTo>
                  <a:lnTo>
                    <a:pt x="3503" y="1302"/>
                  </a:lnTo>
                  <a:cubicBezTo>
                    <a:pt x="3737" y="1168"/>
                    <a:pt x="3737" y="968"/>
                    <a:pt x="3503" y="835"/>
                  </a:cubicBezTo>
                  <a:lnTo>
                    <a:pt x="2269"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6" name="Google Shape;3536;p28"/>
            <p:cNvSpPr/>
            <p:nvPr/>
          </p:nvSpPr>
          <p:spPr>
            <a:xfrm>
              <a:off x="2908925" y="3119350"/>
              <a:ext cx="93425" cy="52550"/>
            </a:xfrm>
            <a:custGeom>
              <a:avLst/>
              <a:gdLst/>
              <a:ahLst/>
              <a:cxnLst/>
              <a:rect l="l" t="t" r="r" b="b"/>
              <a:pathLst>
                <a:path w="3737" h="2102" extrusionOk="0">
                  <a:moveTo>
                    <a:pt x="1851" y="0"/>
                  </a:moveTo>
                  <a:cubicBezTo>
                    <a:pt x="1701" y="0"/>
                    <a:pt x="1551" y="34"/>
                    <a:pt x="1434" y="100"/>
                  </a:cubicBezTo>
                  <a:lnTo>
                    <a:pt x="200" y="834"/>
                  </a:lnTo>
                  <a:cubicBezTo>
                    <a:pt x="0" y="968"/>
                    <a:pt x="0" y="1168"/>
                    <a:pt x="200" y="1301"/>
                  </a:cubicBezTo>
                  <a:lnTo>
                    <a:pt x="1434" y="2002"/>
                  </a:lnTo>
                  <a:cubicBezTo>
                    <a:pt x="1551" y="2068"/>
                    <a:pt x="1710" y="2102"/>
                    <a:pt x="1864" y="2102"/>
                  </a:cubicBezTo>
                  <a:cubicBezTo>
                    <a:pt x="2018" y="2102"/>
                    <a:pt x="2168" y="2068"/>
                    <a:pt x="2268" y="2002"/>
                  </a:cubicBezTo>
                  <a:lnTo>
                    <a:pt x="3503" y="1301"/>
                  </a:lnTo>
                  <a:cubicBezTo>
                    <a:pt x="3736" y="1168"/>
                    <a:pt x="3736" y="968"/>
                    <a:pt x="3503" y="834"/>
                  </a:cubicBezTo>
                  <a:lnTo>
                    <a:pt x="2268" y="100"/>
                  </a:lnTo>
                  <a:cubicBezTo>
                    <a:pt x="2152" y="34"/>
                    <a:pt x="2002" y="0"/>
                    <a:pt x="1851"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7" name="Google Shape;3537;p28"/>
            <p:cNvSpPr/>
            <p:nvPr/>
          </p:nvSpPr>
          <p:spPr>
            <a:xfrm>
              <a:off x="2833850" y="3162700"/>
              <a:ext cx="94275" cy="52575"/>
            </a:xfrm>
            <a:custGeom>
              <a:avLst/>
              <a:gdLst/>
              <a:ahLst/>
              <a:cxnLst/>
              <a:rect l="l" t="t" r="r" b="b"/>
              <a:pathLst>
                <a:path w="3771" h="2103" extrusionOk="0">
                  <a:moveTo>
                    <a:pt x="1886" y="1"/>
                  </a:moveTo>
                  <a:cubicBezTo>
                    <a:pt x="1736" y="1"/>
                    <a:pt x="1585" y="34"/>
                    <a:pt x="1469" y="101"/>
                  </a:cubicBezTo>
                  <a:lnTo>
                    <a:pt x="234" y="801"/>
                  </a:lnTo>
                  <a:cubicBezTo>
                    <a:pt x="1" y="935"/>
                    <a:pt x="1" y="1168"/>
                    <a:pt x="234" y="1302"/>
                  </a:cubicBezTo>
                  <a:lnTo>
                    <a:pt x="1469" y="2002"/>
                  </a:lnTo>
                  <a:cubicBezTo>
                    <a:pt x="1585" y="2069"/>
                    <a:pt x="1736" y="2102"/>
                    <a:pt x="1886" y="2102"/>
                  </a:cubicBezTo>
                  <a:cubicBezTo>
                    <a:pt x="2036" y="2102"/>
                    <a:pt x="2186" y="2069"/>
                    <a:pt x="2303" y="2002"/>
                  </a:cubicBezTo>
                  <a:lnTo>
                    <a:pt x="3537" y="1302"/>
                  </a:lnTo>
                  <a:cubicBezTo>
                    <a:pt x="3770" y="1168"/>
                    <a:pt x="3770" y="935"/>
                    <a:pt x="3537" y="801"/>
                  </a:cubicBezTo>
                  <a:lnTo>
                    <a:pt x="2303" y="101"/>
                  </a:lnTo>
                  <a:cubicBezTo>
                    <a:pt x="2186" y="34"/>
                    <a:pt x="2036" y="1"/>
                    <a:pt x="1886"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8" name="Google Shape;3538;p28"/>
            <p:cNvSpPr/>
            <p:nvPr/>
          </p:nvSpPr>
          <p:spPr>
            <a:xfrm>
              <a:off x="3729500" y="2559775"/>
              <a:ext cx="94250" cy="52550"/>
            </a:xfrm>
            <a:custGeom>
              <a:avLst/>
              <a:gdLst/>
              <a:ahLst/>
              <a:cxnLst/>
              <a:rect l="l" t="t" r="r" b="b"/>
              <a:pathLst>
                <a:path w="3770" h="2102" extrusionOk="0">
                  <a:moveTo>
                    <a:pt x="1885" y="0"/>
                  </a:moveTo>
                  <a:cubicBezTo>
                    <a:pt x="1735" y="0"/>
                    <a:pt x="1585" y="34"/>
                    <a:pt x="1468" y="101"/>
                  </a:cubicBezTo>
                  <a:lnTo>
                    <a:pt x="234" y="801"/>
                  </a:lnTo>
                  <a:cubicBezTo>
                    <a:pt x="1" y="934"/>
                    <a:pt x="1" y="1135"/>
                    <a:pt x="234" y="1268"/>
                  </a:cubicBezTo>
                  <a:lnTo>
                    <a:pt x="1468" y="2002"/>
                  </a:lnTo>
                  <a:cubicBezTo>
                    <a:pt x="1585" y="2069"/>
                    <a:pt x="1735" y="2102"/>
                    <a:pt x="1885" y="2102"/>
                  </a:cubicBezTo>
                  <a:cubicBezTo>
                    <a:pt x="2035" y="2102"/>
                    <a:pt x="2185" y="2069"/>
                    <a:pt x="2302" y="2002"/>
                  </a:cubicBezTo>
                  <a:lnTo>
                    <a:pt x="3536" y="1268"/>
                  </a:lnTo>
                  <a:cubicBezTo>
                    <a:pt x="3770" y="1135"/>
                    <a:pt x="3770" y="934"/>
                    <a:pt x="3536" y="801"/>
                  </a:cubicBezTo>
                  <a:lnTo>
                    <a:pt x="2302" y="101"/>
                  </a:lnTo>
                  <a:cubicBezTo>
                    <a:pt x="2185" y="34"/>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9" name="Google Shape;3539;p28"/>
            <p:cNvSpPr/>
            <p:nvPr/>
          </p:nvSpPr>
          <p:spPr>
            <a:xfrm>
              <a:off x="3655275" y="2602300"/>
              <a:ext cx="94275" cy="52775"/>
            </a:xfrm>
            <a:custGeom>
              <a:avLst/>
              <a:gdLst/>
              <a:ahLst/>
              <a:cxnLst/>
              <a:rect l="l" t="t" r="r" b="b"/>
              <a:pathLst>
                <a:path w="3771" h="2111" extrusionOk="0">
                  <a:moveTo>
                    <a:pt x="1885" y="1"/>
                  </a:moveTo>
                  <a:cubicBezTo>
                    <a:pt x="1735" y="1"/>
                    <a:pt x="1585" y="34"/>
                    <a:pt x="1468" y="101"/>
                  </a:cubicBezTo>
                  <a:lnTo>
                    <a:pt x="234" y="835"/>
                  </a:lnTo>
                  <a:cubicBezTo>
                    <a:pt x="1" y="968"/>
                    <a:pt x="1" y="1168"/>
                    <a:pt x="234" y="1302"/>
                  </a:cubicBezTo>
                  <a:lnTo>
                    <a:pt x="1468" y="2035"/>
                  </a:lnTo>
                  <a:cubicBezTo>
                    <a:pt x="1585" y="2086"/>
                    <a:pt x="1735" y="2111"/>
                    <a:pt x="1885" y="2111"/>
                  </a:cubicBezTo>
                  <a:cubicBezTo>
                    <a:pt x="2036" y="2111"/>
                    <a:pt x="2186" y="2086"/>
                    <a:pt x="2302" y="2035"/>
                  </a:cubicBezTo>
                  <a:lnTo>
                    <a:pt x="3537" y="1302"/>
                  </a:lnTo>
                  <a:cubicBezTo>
                    <a:pt x="3770" y="1168"/>
                    <a:pt x="3770" y="968"/>
                    <a:pt x="3537" y="835"/>
                  </a:cubicBezTo>
                  <a:lnTo>
                    <a:pt x="2302" y="101"/>
                  </a:lnTo>
                  <a:cubicBezTo>
                    <a:pt x="2186" y="34"/>
                    <a:pt x="2036"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0" name="Google Shape;3540;p28"/>
            <p:cNvSpPr/>
            <p:nvPr/>
          </p:nvSpPr>
          <p:spPr>
            <a:xfrm>
              <a:off x="3581050" y="2645675"/>
              <a:ext cx="93425" cy="52550"/>
            </a:xfrm>
            <a:custGeom>
              <a:avLst/>
              <a:gdLst/>
              <a:ahLst/>
              <a:cxnLst/>
              <a:rect l="l" t="t" r="r" b="b"/>
              <a:pathLst>
                <a:path w="3737" h="2102" extrusionOk="0">
                  <a:moveTo>
                    <a:pt x="1869" y="0"/>
                  </a:moveTo>
                  <a:cubicBezTo>
                    <a:pt x="1719" y="0"/>
                    <a:pt x="1569" y="34"/>
                    <a:pt x="1469" y="100"/>
                  </a:cubicBezTo>
                  <a:lnTo>
                    <a:pt x="234" y="834"/>
                  </a:lnTo>
                  <a:cubicBezTo>
                    <a:pt x="1" y="968"/>
                    <a:pt x="1" y="1168"/>
                    <a:pt x="234" y="1301"/>
                  </a:cubicBezTo>
                  <a:lnTo>
                    <a:pt x="1469" y="2002"/>
                  </a:lnTo>
                  <a:cubicBezTo>
                    <a:pt x="1585" y="2068"/>
                    <a:pt x="1736" y="2102"/>
                    <a:pt x="1886" y="2102"/>
                  </a:cubicBezTo>
                  <a:cubicBezTo>
                    <a:pt x="2036" y="2102"/>
                    <a:pt x="2186" y="2068"/>
                    <a:pt x="2303" y="2002"/>
                  </a:cubicBezTo>
                  <a:lnTo>
                    <a:pt x="3503" y="1301"/>
                  </a:lnTo>
                  <a:cubicBezTo>
                    <a:pt x="3737" y="1168"/>
                    <a:pt x="3737" y="968"/>
                    <a:pt x="3503" y="834"/>
                  </a:cubicBezTo>
                  <a:lnTo>
                    <a:pt x="2269" y="100"/>
                  </a:lnTo>
                  <a:cubicBezTo>
                    <a:pt x="2169" y="34"/>
                    <a:pt x="2019" y="0"/>
                    <a:pt x="1869"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1" name="Google Shape;3541;p28"/>
            <p:cNvSpPr/>
            <p:nvPr/>
          </p:nvSpPr>
          <p:spPr>
            <a:xfrm>
              <a:off x="3506850" y="2689025"/>
              <a:ext cx="93425" cy="52575"/>
            </a:xfrm>
            <a:custGeom>
              <a:avLst/>
              <a:gdLst/>
              <a:ahLst/>
              <a:cxnLst/>
              <a:rect l="l" t="t" r="r" b="b"/>
              <a:pathLst>
                <a:path w="3737" h="2103" extrusionOk="0">
                  <a:moveTo>
                    <a:pt x="1852" y="1"/>
                  </a:moveTo>
                  <a:cubicBezTo>
                    <a:pt x="1701" y="1"/>
                    <a:pt x="1551" y="34"/>
                    <a:pt x="1435" y="101"/>
                  </a:cubicBezTo>
                  <a:lnTo>
                    <a:pt x="200" y="801"/>
                  </a:lnTo>
                  <a:cubicBezTo>
                    <a:pt x="0" y="935"/>
                    <a:pt x="0" y="1168"/>
                    <a:pt x="234" y="1302"/>
                  </a:cubicBezTo>
                  <a:lnTo>
                    <a:pt x="1468" y="2002"/>
                  </a:lnTo>
                  <a:cubicBezTo>
                    <a:pt x="1585" y="2069"/>
                    <a:pt x="1735" y="2102"/>
                    <a:pt x="1881" y="2102"/>
                  </a:cubicBezTo>
                  <a:cubicBezTo>
                    <a:pt x="2027" y="2102"/>
                    <a:pt x="2168" y="2069"/>
                    <a:pt x="2268" y="2002"/>
                  </a:cubicBezTo>
                  <a:lnTo>
                    <a:pt x="3503" y="1302"/>
                  </a:lnTo>
                  <a:cubicBezTo>
                    <a:pt x="3736" y="1168"/>
                    <a:pt x="3736" y="935"/>
                    <a:pt x="3503" y="835"/>
                  </a:cubicBezTo>
                  <a:lnTo>
                    <a:pt x="2268"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2" name="Google Shape;3542;p28"/>
            <p:cNvSpPr/>
            <p:nvPr/>
          </p:nvSpPr>
          <p:spPr>
            <a:xfrm>
              <a:off x="3432625" y="2732400"/>
              <a:ext cx="93425" cy="52550"/>
            </a:xfrm>
            <a:custGeom>
              <a:avLst/>
              <a:gdLst/>
              <a:ahLst/>
              <a:cxnLst/>
              <a:rect l="l" t="t" r="r" b="b"/>
              <a:pathLst>
                <a:path w="3737" h="2102" extrusionOk="0">
                  <a:moveTo>
                    <a:pt x="1852" y="0"/>
                  </a:moveTo>
                  <a:cubicBezTo>
                    <a:pt x="1702" y="0"/>
                    <a:pt x="1552" y="34"/>
                    <a:pt x="1435" y="100"/>
                  </a:cubicBezTo>
                  <a:lnTo>
                    <a:pt x="201" y="801"/>
                  </a:lnTo>
                  <a:cubicBezTo>
                    <a:pt x="0" y="934"/>
                    <a:pt x="0" y="1168"/>
                    <a:pt x="201" y="1301"/>
                  </a:cubicBezTo>
                  <a:lnTo>
                    <a:pt x="1468" y="2002"/>
                  </a:lnTo>
                  <a:cubicBezTo>
                    <a:pt x="1568" y="2069"/>
                    <a:pt x="1710" y="2102"/>
                    <a:pt x="1856" y="2102"/>
                  </a:cubicBezTo>
                  <a:cubicBezTo>
                    <a:pt x="2002" y="2102"/>
                    <a:pt x="2152" y="2069"/>
                    <a:pt x="2269" y="2002"/>
                  </a:cubicBezTo>
                  <a:lnTo>
                    <a:pt x="3503" y="1301"/>
                  </a:lnTo>
                  <a:cubicBezTo>
                    <a:pt x="3736" y="1168"/>
                    <a:pt x="3736" y="934"/>
                    <a:pt x="3503" y="801"/>
                  </a:cubicBezTo>
                  <a:lnTo>
                    <a:pt x="2269" y="100"/>
                  </a:lnTo>
                  <a:cubicBezTo>
                    <a:pt x="2152" y="34"/>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3" name="Google Shape;3543;p28"/>
            <p:cNvSpPr/>
            <p:nvPr/>
          </p:nvSpPr>
          <p:spPr>
            <a:xfrm>
              <a:off x="3357575" y="2775750"/>
              <a:ext cx="94250" cy="52575"/>
            </a:xfrm>
            <a:custGeom>
              <a:avLst/>
              <a:gdLst/>
              <a:ahLst/>
              <a:cxnLst/>
              <a:rect l="l" t="t" r="r" b="b"/>
              <a:pathLst>
                <a:path w="3770" h="2103" extrusionOk="0">
                  <a:moveTo>
                    <a:pt x="1885" y="1"/>
                  </a:moveTo>
                  <a:cubicBezTo>
                    <a:pt x="1735" y="1"/>
                    <a:pt x="1585" y="34"/>
                    <a:pt x="1468" y="101"/>
                  </a:cubicBezTo>
                  <a:lnTo>
                    <a:pt x="234" y="802"/>
                  </a:lnTo>
                  <a:cubicBezTo>
                    <a:pt x="0" y="935"/>
                    <a:pt x="0" y="1168"/>
                    <a:pt x="234" y="1302"/>
                  </a:cubicBezTo>
                  <a:lnTo>
                    <a:pt x="1468" y="2002"/>
                  </a:lnTo>
                  <a:cubicBezTo>
                    <a:pt x="1585" y="2069"/>
                    <a:pt x="1735" y="2103"/>
                    <a:pt x="1885" y="2103"/>
                  </a:cubicBezTo>
                  <a:cubicBezTo>
                    <a:pt x="2035" y="2103"/>
                    <a:pt x="2185" y="2069"/>
                    <a:pt x="2302" y="2002"/>
                  </a:cubicBezTo>
                  <a:lnTo>
                    <a:pt x="3536" y="1302"/>
                  </a:lnTo>
                  <a:cubicBezTo>
                    <a:pt x="3770" y="1168"/>
                    <a:pt x="3770" y="935"/>
                    <a:pt x="3536" y="802"/>
                  </a:cubicBezTo>
                  <a:lnTo>
                    <a:pt x="2302" y="101"/>
                  </a:lnTo>
                  <a:cubicBezTo>
                    <a:pt x="2185"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4" name="Google Shape;3544;p28"/>
            <p:cNvSpPr/>
            <p:nvPr/>
          </p:nvSpPr>
          <p:spPr>
            <a:xfrm>
              <a:off x="3283350" y="2819125"/>
              <a:ext cx="93425" cy="52575"/>
            </a:xfrm>
            <a:custGeom>
              <a:avLst/>
              <a:gdLst/>
              <a:ahLst/>
              <a:cxnLst/>
              <a:rect l="l" t="t" r="r" b="b"/>
              <a:pathLst>
                <a:path w="3737" h="2103" extrusionOk="0">
                  <a:moveTo>
                    <a:pt x="1885" y="1"/>
                  </a:moveTo>
                  <a:cubicBezTo>
                    <a:pt x="1735" y="1"/>
                    <a:pt x="1585" y="34"/>
                    <a:pt x="1468" y="101"/>
                  </a:cubicBezTo>
                  <a:lnTo>
                    <a:pt x="234" y="801"/>
                  </a:lnTo>
                  <a:cubicBezTo>
                    <a:pt x="0" y="935"/>
                    <a:pt x="0" y="1135"/>
                    <a:pt x="234" y="1268"/>
                  </a:cubicBezTo>
                  <a:lnTo>
                    <a:pt x="1468" y="2002"/>
                  </a:lnTo>
                  <a:cubicBezTo>
                    <a:pt x="1585" y="2069"/>
                    <a:pt x="1735" y="2102"/>
                    <a:pt x="1885" y="2102"/>
                  </a:cubicBezTo>
                  <a:cubicBezTo>
                    <a:pt x="2035" y="2102"/>
                    <a:pt x="2185" y="2069"/>
                    <a:pt x="2302" y="2002"/>
                  </a:cubicBezTo>
                  <a:lnTo>
                    <a:pt x="3536" y="1268"/>
                  </a:lnTo>
                  <a:cubicBezTo>
                    <a:pt x="3736" y="1135"/>
                    <a:pt x="3736" y="935"/>
                    <a:pt x="3536" y="801"/>
                  </a:cubicBezTo>
                  <a:lnTo>
                    <a:pt x="2302" y="101"/>
                  </a:lnTo>
                  <a:cubicBezTo>
                    <a:pt x="2185"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5" name="Google Shape;3545;p28"/>
            <p:cNvSpPr/>
            <p:nvPr/>
          </p:nvSpPr>
          <p:spPr>
            <a:xfrm>
              <a:off x="3209125" y="2861650"/>
              <a:ext cx="93425" cy="53400"/>
            </a:xfrm>
            <a:custGeom>
              <a:avLst/>
              <a:gdLst/>
              <a:ahLst/>
              <a:cxnLst/>
              <a:rect l="l" t="t" r="r" b="b"/>
              <a:pathLst>
                <a:path w="3737" h="2136" extrusionOk="0">
                  <a:moveTo>
                    <a:pt x="1852" y="1"/>
                  </a:moveTo>
                  <a:cubicBezTo>
                    <a:pt x="1702" y="1"/>
                    <a:pt x="1552" y="34"/>
                    <a:pt x="1435" y="101"/>
                  </a:cubicBezTo>
                  <a:lnTo>
                    <a:pt x="234" y="835"/>
                  </a:lnTo>
                  <a:cubicBezTo>
                    <a:pt x="1" y="968"/>
                    <a:pt x="1" y="1168"/>
                    <a:pt x="234" y="1302"/>
                  </a:cubicBezTo>
                  <a:lnTo>
                    <a:pt x="1468" y="2036"/>
                  </a:lnTo>
                  <a:cubicBezTo>
                    <a:pt x="1585" y="2102"/>
                    <a:pt x="1735" y="2136"/>
                    <a:pt x="1885" y="2136"/>
                  </a:cubicBezTo>
                  <a:cubicBezTo>
                    <a:pt x="2035" y="2136"/>
                    <a:pt x="2186" y="2102"/>
                    <a:pt x="2302" y="2036"/>
                  </a:cubicBezTo>
                  <a:lnTo>
                    <a:pt x="3503" y="1302"/>
                  </a:lnTo>
                  <a:cubicBezTo>
                    <a:pt x="3737" y="1168"/>
                    <a:pt x="3737" y="968"/>
                    <a:pt x="3503" y="835"/>
                  </a:cubicBezTo>
                  <a:lnTo>
                    <a:pt x="2269"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6" name="Google Shape;3546;p28"/>
            <p:cNvSpPr/>
            <p:nvPr/>
          </p:nvSpPr>
          <p:spPr>
            <a:xfrm>
              <a:off x="3134900" y="2905025"/>
              <a:ext cx="93425" cy="52550"/>
            </a:xfrm>
            <a:custGeom>
              <a:avLst/>
              <a:gdLst/>
              <a:ahLst/>
              <a:cxnLst/>
              <a:rect l="l" t="t" r="r" b="b"/>
              <a:pathLst>
                <a:path w="3737" h="2102" extrusionOk="0">
                  <a:moveTo>
                    <a:pt x="1852" y="0"/>
                  </a:moveTo>
                  <a:cubicBezTo>
                    <a:pt x="1702" y="0"/>
                    <a:pt x="1552" y="34"/>
                    <a:pt x="1435" y="100"/>
                  </a:cubicBezTo>
                  <a:lnTo>
                    <a:pt x="201" y="834"/>
                  </a:lnTo>
                  <a:cubicBezTo>
                    <a:pt x="1" y="968"/>
                    <a:pt x="1" y="1168"/>
                    <a:pt x="234" y="1301"/>
                  </a:cubicBezTo>
                  <a:lnTo>
                    <a:pt x="1469" y="2002"/>
                  </a:lnTo>
                  <a:cubicBezTo>
                    <a:pt x="1585" y="2069"/>
                    <a:pt x="1735" y="2102"/>
                    <a:pt x="1881" y="2102"/>
                  </a:cubicBezTo>
                  <a:cubicBezTo>
                    <a:pt x="2027" y="2102"/>
                    <a:pt x="2169" y="2069"/>
                    <a:pt x="2269" y="2002"/>
                  </a:cubicBezTo>
                  <a:lnTo>
                    <a:pt x="3503" y="1301"/>
                  </a:lnTo>
                  <a:cubicBezTo>
                    <a:pt x="3737" y="1168"/>
                    <a:pt x="3737" y="968"/>
                    <a:pt x="3503" y="834"/>
                  </a:cubicBezTo>
                  <a:lnTo>
                    <a:pt x="2269" y="100"/>
                  </a:lnTo>
                  <a:cubicBezTo>
                    <a:pt x="2152" y="34"/>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7" name="Google Shape;3547;p28"/>
            <p:cNvSpPr/>
            <p:nvPr/>
          </p:nvSpPr>
          <p:spPr>
            <a:xfrm>
              <a:off x="3059850" y="2948375"/>
              <a:ext cx="94275" cy="52575"/>
            </a:xfrm>
            <a:custGeom>
              <a:avLst/>
              <a:gdLst/>
              <a:ahLst/>
              <a:cxnLst/>
              <a:rect l="l" t="t" r="r" b="b"/>
              <a:pathLst>
                <a:path w="3771" h="2103" extrusionOk="0">
                  <a:moveTo>
                    <a:pt x="1885" y="1"/>
                  </a:moveTo>
                  <a:cubicBezTo>
                    <a:pt x="1735" y="1"/>
                    <a:pt x="1585" y="34"/>
                    <a:pt x="1468" y="101"/>
                  </a:cubicBezTo>
                  <a:lnTo>
                    <a:pt x="234" y="802"/>
                  </a:lnTo>
                  <a:cubicBezTo>
                    <a:pt x="1" y="935"/>
                    <a:pt x="1" y="1168"/>
                    <a:pt x="234" y="1302"/>
                  </a:cubicBezTo>
                  <a:lnTo>
                    <a:pt x="1468" y="2002"/>
                  </a:lnTo>
                  <a:cubicBezTo>
                    <a:pt x="1585" y="2069"/>
                    <a:pt x="1735" y="2102"/>
                    <a:pt x="1885" y="2102"/>
                  </a:cubicBezTo>
                  <a:cubicBezTo>
                    <a:pt x="2036" y="2102"/>
                    <a:pt x="2186" y="2069"/>
                    <a:pt x="2302" y="2002"/>
                  </a:cubicBezTo>
                  <a:lnTo>
                    <a:pt x="3537" y="1302"/>
                  </a:lnTo>
                  <a:cubicBezTo>
                    <a:pt x="3770" y="1168"/>
                    <a:pt x="3770" y="935"/>
                    <a:pt x="3537" y="835"/>
                  </a:cubicBezTo>
                  <a:lnTo>
                    <a:pt x="2302" y="101"/>
                  </a:lnTo>
                  <a:cubicBezTo>
                    <a:pt x="2186" y="34"/>
                    <a:pt x="2036"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8" name="Google Shape;3548;p28"/>
            <p:cNvSpPr/>
            <p:nvPr/>
          </p:nvSpPr>
          <p:spPr>
            <a:xfrm>
              <a:off x="2985625" y="2991750"/>
              <a:ext cx="94275" cy="52575"/>
            </a:xfrm>
            <a:custGeom>
              <a:avLst/>
              <a:gdLst/>
              <a:ahLst/>
              <a:cxnLst/>
              <a:rect l="l" t="t" r="r" b="b"/>
              <a:pathLst>
                <a:path w="3771" h="2103" extrusionOk="0">
                  <a:moveTo>
                    <a:pt x="1886" y="1"/>
                  </a:moveTo>
                  <a:cubicBezTo>
                    <a:pt x="1736" y="1"/>
                    <a:pt x="1585" y="34"/>
                    <a:pt x="1469" y="101"/>
                  </a:cubicBezTo>
                  <a:lnTo>
                    <a:pt x="234" y="801"/>
                  </a:lnTo>
                  <a:cubicBezTo>
                    <a:pt x="1" y="935"/>
                    <a:pt x="1" y="1168"/>
                    <a:pt x="234" y="1301"/>
                  </a:cubicBezTo>
                  <a:lnTo>
                    <a:pt x="1469" y="2002"/>
                  </a:lnTo>
                  <a:cubicBezTo>
                    <a:pt x="1585" y="2069"/>
                    <a:pt x="1736" y="2102"/>
                    <a:pt x="1886" y="2102"/>
                  </a:cubicBezTo>
                  <a:cubicBezTo>
                    <a:pt x="2036" y="2102"/>
                    <a:pt x="2186" y="2069"/>
                    <a:pt x="2303" y="2002"/>
                  </a:cubicBezTo>
                  <a:lnTo>
                    <a:pt x="3537" y="1301"/>
                  </a:lnTo>
                  <a:cubicBezTo>
                    <a:pt x="3770" y="1168"/>
                    <a:pt x="3770" y="935"/>
                    <a:pt x="3537" y="801"/>
                  </a:cubicBezTo>
                  <a:lnTo>
                    <a:pt x="2303" y="101"/>
                  </a:lnTo>
                  <a:cubicBezTo>
                    <a:pt x="2186" y="34"/>
                    <a:pt x="2036" y="1"/>
                    <a:pt x="1886"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9" name="Google Shape;3549;p28"/>
            <p:cNvSpPr/>
            <p:nvPr/>
          </p:nvSpPr>
          <p:spPr>
            <a:xfrm>
              <a:off x="2911425" y="3035125"/>
              <a:ext cx="93425" cy="52550"/>
            </a:xfrm>
            <a:custGeom>
              <a:avLst/>
              <a:gdLst/>
              <a:ahLst/>
              <a:cxnLst/>
              <a:rect l="l" t="t" r="r" b="b"/>
              <a:pathLst>
                <a:path w="3737" h="2102" extrusionOk="0">
                  <a:moveTo>
                    <a:pt x="1868" y="0"/>
                  </a:moveTo>
                  <a:cubicBezTo>
                    <a:pt x="1718" y="0"/>
                    <a:pt x="1568" y="33"/>
                    <a:pt x="1468" y="100"/>
                  </a:cubicBezTo>
                  <a:lnTo>
                    <a:pt x="234" y="801"/>
                  </a:lnTo>
                  <a:cubicBezTo>
                    <a:pt x="0" y="934"/>
                    <a:pt x="0" y="1168"/>
                    <a:pt x="234" y="1301"/>
                  </a:cubicBezTo>
                  <a:lnTo>
                    <a:pt x="1468" y="2002"/>
                  </a:lnTo>
                  <a:cubicBezTo>
                    <a:pt x="1585" y="2068"/>
                    <a:pt x="1735" y="2102"/>
                    <a:pt x="1885" y="2102"/>
                  </a:cubicBezTo>
                  <a:cubicBezTo>
                    <a:pt x="2035" y="2102"/>
                    <a:pt x="2185" y="2068"/>
                    <a:pt x="2302" y="2002"/>
                  </a:cubicBezTo>
                  <a:lnTo>
                    <a:pt x="3536" y="1301"/>
                  </a:lnTo>
                  <a:cubicBezTo>
                    <a:pt x="3736" y="1168"/>
                    <a:pt x="3736" y="934"/>
                    <a:pt x="3536" y="801"/>
                  </a:cubicBezTo>
                  <a:lnTo>
                    <a:pt x="2268" y="100"/>
                  </a:lnTo>
                  <a:cubicBezTo>
                    <a:pt x="2168" y="33"/>
                    <a:pt x="2018" y="0"/>
                    <a:pt x="1868"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0" name="Google Shape;3550;p28"/>
            <p:cNvSpPr/>
            <p:nvPr/>
          </p:nvSpPr>
          <p:spPr>
            <a:xfrm>
              <a:off x="2837200" y="3078475"/>
              <a:ext cx="93425" cy="52575"/>
            </a:xfrm>
            <a:custGeom>
              <a:avLst/>
              <a:gdLst/>
              <a:ahLst/>
              <a:cxnLst/>
              <a:rect l="l" t="t" r="r" b="b"/>
              <a:pathLst>
                <a:path w="3737" h="2103" extrusionOk="0">
                  <a:moveTo>
                    <a:pt x="1852" y="1"/>
                  </a:moveTo>
                  <a:cubicBezTo>
                    <a:pt x="1702" y="1"/>
                    <a:pt x="1551" y="34"/>
                    <a:pt x="1435" y="101"/>
                  </a:cubicBezTo>
                  <a:lnTo>
                    <a:pt x="234" y="801"/>
                  </a:lnTo>
                  <a:cubicBezTo>
                    <a:pt x="0" y="935"/>
                    <a:pt x="0" y="1135"/>
                    <a:pt x="234" y="1268"/>
                  </a:cubicBezTo>
                  <a:lnTo>
                    <a:pt x="1468" y="2002"/>
                  </a:lnTo>
                  <a:cubicBezTo>
                    <a:pt x="1585" y="2069"/>
                    <a:pt x="1735" y="2102"/>
                    <a:pt x="1885" y="2102"/>
                  </a:cubicBezTo>
                  <a:cubicBezTo>
                    <a:pt x="2035" y="2102"/>
                    <a:pt x="2185" y="2069"/>
                    <a:pt x="2302" y="2002"/>
                  </a:cubicBezTo>
                  <a:lnTo>
                    <a:pt x="3503" y="1268"/>
                  </a:lnTo>
                  <a:cubicBezTo>
                    <a:pt x="3736" y="1135"/>
                    <a:pt x="3736" y="935"/>
                    <a:pt x="3503" y="801"/>
                  </a:cubicBezTo>
                  <a:lnTo>
                    <a:pt x="2269"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1" name="Google Shape;3551;p28"/>
            <p:cNvSpPr/>
            <p:nvPr/>
          </p:nvSpPr>
          <p:spPr>
            <a:xfrm>
              <a:off x="2762975" y="3121725"/>
              <a:ext cx="93425" cy="52675"/>
            </a:xfrm>
            <a:custGeom>
              <a:avLst/>
              <a:gdLst/>
              <a:ahLst/>
              <a:cxnLst/>
              <a:rect l="l" t="t" r="r" b="b"/>
              <a:pathLst>
                <a:path w="3737" h="2107" extrusionOk="0">
                  <a:moveTo>
                    <a:pt x="1820" y="1"/>
                  </a:moveTo>
                  <a:cubicBezTo>
                    <a:pt x="1680" y="1"/>
                    <a:pt x="1543" y="26"/>
                    <a:pt x="1435" y="72"/>
                  </a:cubicBezTo>
                  <a:lnTo>
                    <a:pt x="201" y="806"/>
                  </a:lnTo>
                  <a:cubicBezTo>
                    <a:pt x="1" y="939"/>
                    <a:pt x="1" y="1139"/>
                    <a:pt x="234" y="1273"/>
                  </a:cubicBezTo>
                  <a:lnTo>
                    <a:pt x="1468" y="2007"/>
                  </a:lnTo>
                  <a:cubicBezTo>
                    <a:pt x="1568" y="2073"/>
                    <a:pt x="1718" y="2107"/>
                    <a:pt x="1869" y="2107"/>
                  </a:cubicBezTo>
                  <a:cubicBezTo>
                    <a:pt x="2019" y="2107"/>
                    <a:pt x="2169" y="2073"/>
                    <a:pt x="2269" y="2007"/>
                  </a:cubicBezTo>
                  <a:lnTo>
                    <a:pt x="3503" y="1273"/>
                  </a:lnTo>
                  <a:cubicBezTo>
                    <a:pt x="3737" y="1139"/>
                    <a:pt x="3737" y="939"/>
                    <a:pt x="3503" y="806"/>
                  </a:cubicBezTo>
                  <a:lnTo>
                    <a:pt x="2269" y="105"/>
                  </a:lnTo>
                  <a:cubicBezTo>
                    <a:pt x="2144" y="34"/>
                    <a:pt x="1980" y="1"/>
                    <a:pt x="1820"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2" name="Google Shape;3552;p28"/>
            <p:cNvSpPr/>
            <p:nvPr/>
          </p:nvSpPr>
          <p:spPr>
            <a:xfrm>
              <a:off x="3658625" y="2518075"/>
              <a:ext cx="93425" cy="52575"/>
            </a:xfrm>
            <a:custGeom>
              <a:avLst/>
              <a:gdLst/>
              <a:ahLst/>
              <a:cxnLst/>
              <a:rect l="l" t="t" r="r" b="b"/>
              <a:pathLst>
                <a:path w="3737" h="2103" extrusionOk="0">
                  <a:moveTo>
                    <a:pt x="1852" y="1"/>
                  </a:moveTo>
                  <a:cubicBezTo>
                    <a:pt x="1701" y="1"/>
                    <a:pt x="1551" y="34"/>
                    <a:pt x="1435" y="101"/>
                  </a:cubicBezTo>
                  <a:lnTo>
                    <a:pt x="234" y="801"/>
                  </a:lnTo>
                  <a:cubicBezTo>
                    <a:pt x="0" y="935"/>
                    <a:pt x="0" y="1168"/>
                    <a:pt x="234" y="1302"/>
                  </a:cubicBezTo>
                  <a:lnTo>
                    <a:pt x="1468" y="2002"/>
                  </a:lnTo>
                  <a:cubicBezTo>
                    <a:pt x="1585" y="2069"/>
                    <a:pt x="1735" y="2102"/>
                    <a:pt x="1881" y="2102"/>
                  </a:cubicBezTo>
                  <a:cubicBezTo>
                    <a:pt x="2027" y="2102"/>
                    <a:pt x="2168" y="2069"/>
                    <a:pt x="2268" y="2002"/>
                  </a:cubicBezTo>
                  <a:lnTo>
                    <a:pt x="3503" y="1302"/>
                  </a:lnTo>
                  <a:cubicBezTo>
                    <a:pt x="3736" y="1168"/>
                    <a:pt x="3736" y="935"/>
                    <a:pt x="3503" y="801"/>
                  </a:cubicBezTo>
                  <a:lnTo>
                    <a:pt x="2268"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3" name="Google Shape;3553;p28"/>
            <p:cNvSpPr/>
            <p:nvPr/>
          </p:nvSpPr>
          <p:spPr>
            <a:xfrm>
              <a:off x="3584400" y="2561450"/>
              <a:ext cx="93425" cy="52550"/>
            </a:xfrm>
            <a:custGeom>
              <a:avLst/>
              <a:gdLst/>
              <a:ahLst/>
              <a:cxnLst/>
              <a:rect l="l" t="t" r="r" b="b"/>
              <a:pathLst>
                <a:path w="3737" h="2102" extrusionOk="0">
                  <a:moveTo>
                    <a:pt x="1852" y="0"/>
                  </a:moveTo>
                  <a:cubicBezTo>
                    <a:pt x="1702" y="0"/>
                    <a:pt x="1552" y="34"/>
                    <a:pt x="1435" y="100"/>
                  </a:cubicBezTo>
                  <a:lnTo>
                    <a:pt x="201" y="801"/>
                  </a:lnTo>
                  <a:cubicBezTo>
                    <a:pt x="0" y="934"/>
                    <a:pt x="0" y="1168"/>
                    <a:pt x="201" y="1301"/>
                  </a:cubicBezTo>
                  <a:lnTo>
                    <a:pt x="1435" y="2002"/>
                  </a:lnTo>
                  <a:cubicBezTo>
                    <a:pt x="1552" y="2068"/>
                    <a:pt x="1702" y="2102"/>
                    <a:pt x="1852" y="2102"/>
                  </a:cubicBezTo>
                  <a:cubicBezTo>
                    <a:pt x="2002" y="2102"/>
                    <a:pt x="2152" y="2068"/>
                    <a:pt x="2269" y="2002"/>
                  </a:cubicBezTo>
                  <a:lnTo>
                    <a:pt x="3503" y="1301"/>
                  </a:lnTo>
                  <a:cubicBezTo>
                    <a:pt x="3736" y="1168"/>
                    <a:pt x="3736" y="934"/>
                    <a:pt x="3503" y="801"/>
                  </a:cubicBezTo>
                  <a:lnTo>
                    <a:pt x="2269" y="100"/>
                  </a:lnTo>
                  <a:cubicBezTo>
                    <a:pt x="2152" y="34"/>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4" name="Google Shape;3554;p28"/>
            <p:cNvSpPr/>
            <p:nvPr/>
          </p:nvSpPr>
          <p:spPr>
            <a:xfrm>
              <a:off x="3509350" y="2604800"/>
              <a:ext cx="94250" cy="52575"/>
            </a:xfrm>
            <a:custGeom>
              <a:avLst/>
              <a:gdLst/>
              <a:ahLst/>
              <a:cxnLst/>
              <a:rect l="l" t="t" r="r" b="b"/>
              <a:pathLst>
                <a:path w="3770" h="2103" extrusionOk="0">
                  <a:moveTo>
                    <a:pt x="1885" y="1"/>
                  </a:moveTo>
                  <a:cubicBezTo>
                    <a:pt x="1735" y="1"/>
                    <a:pt x="1585" y="34"/>
                    <a:pt x="1468" y="101"/>
                  </a:cubicBezTo>
                  <a:lnTo>
                    <a:pt x="234" y="801"/>
                  </a:lnTo>
                  <a:cubicBezTo>
                    <a:pt x="0" y="935"/>
                    <a:pt x="0" y="1168"/>
                    <a:pt x="234" y="1302"/>
                  </a:cubicBezTo>
                  <a:lnTo>
                    <a:pt x="1468" y="2002"/>
                  </a:lnTo>
                  <a:cubicBezTo>
                    <a:pt x="1585" y="2069"/>
                    <a:pt x="1735" y="2102"/>
                    <a:pt x="1885" y="2102"/>
                  </a:cubicBezTo>
                  <a:cubicBezTo>
                    <a:pt x="2035" y="2102"/>
                    <a:pt x="2185" y="2069"/>
                    <a:pt x="2302" y="2002"/>
                  </a:cubicBezTo>
                  <a:lnTo>
                    <a:pt x="3536" y="1302"/>
                  </a:lnTo>
                  <a:cubicBezTo>
                    <a:pt x="3770" y="1168"/>
                    <a:pt x="3770" y="935"/>
                    <a:pt x="3536" y="801"/>
                  </a:cubicBezTo>
                  <a:lnTo>
                    <a:pt x="2302" y="101"/>
                  </a:lnTo>
                  <a:cubicBezTo>
                    <a:pt x="2185"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5" name="Google Shape;3555;p28"/>
            <p:cNvSpPr/>
            <p:nvPr/>
          </p:nvSpPr>
          <p:spPr>
            <a:xfrm>
              <a:off x="3435125" y="2648175"/>
              <a:ext cx="93425" cy="52550"/>
            </a:xfrm>
            <a:custGeom>
              <a:avLst/>
              <a:gdLst/>
              <a:ahLst/>
              <a:cxnLst/>
              <a:rect l="l" t="t" r="r" b="b"/>
              <a:pathLst>
                <a:path w="3737" h="2102" extrusionOk="0">
                  <a:moveTo>
                    <a:pt x="1881" y="0"/>
                  </a:moveTo>
                  <a:cubicBezTo>
                    <a:pt x="1735" y="0"/>
                    <a:pt x="1585" y="34"/>
                    <a:pt x="1468" y="100"/>
                  </a:cubicBezTo>
                  <a:lnTo>
                    <a:pt x="234" y="801"/>
                  </a:lnTo>
                  <a:cubicBezTo>
                    <a:pt x="0" y="934"/>
                    <a:pt x="0" y="1134"/>
                    <a:pt x="234" y="1268"/>
                  </a:cubicBezTo>
                  <a:lnTo>
                    <a:pt x="1468" y="2002"/>
                  </a:lnTo>
                  <a:cubicBezTo>
                    <a:pt x="1585" y="2068"/>
                    <a:pt x="1735" y="2102"/>
                    <a:pt x="1885" y="2102"/>
                  </a:cubicBezTo>
                  <a:cubicBezTo>
                    <a:pt x="2035" y="2102"/>
                    <a:pt x="2185" y="2068"/>
                    <a:pt x="2302" y="2002"/>
                  </a:cubicBezTo>
                  <a:lnTo>
                    <a:pt x="3536" y="1268"/>
                  </a:lnTo>
                  <a:cubicBezTo>
                    <a:pt x="3736" y="1134"/>
                    <a:pt x="3736" y="934"/>
                    <a:pt x="3503" y="801"/>
                  </a:cubicBezTo>
                  <a:lnTo>
                    <a:pt x="2269" y="100"/>
                  </a:lnTo>
                  <a:cubicBezTo>
                    <a:pt x="2169" y="34"/>
                    <a:pt x="2027" y="0"/>
                    <a:pt x="1881"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6" name="Google Shape;3556;p28"/>
            <p:cNvSpPr/>
            <p:nvPr/>
          </p:nvSpPr>
          <p:spPr>
            <a:xfrm>
              <a:off x="3360900" y="2690700"/>
              <a:ext cx="93425" cy="53400"/>
            </a:xfrm>
            <a:custGeom>
              <a:avLst/>
              <a:gdLst/>
              <a:ahLst/>
              <a:cxnLst/>
              <a:rect l="l" t="t" r="r" b="b"/>
              <a:pathLst>
                <a:path w="3737" h="2136" extrusionOk="0">
                  <a:moveTo>
                    <a:pt x="1852" y="1"/>
                  </a:moveTo>
                  <a:cubicBezTo>
                    <a:pt x="1702" y="1"/>
                    <a:pt x="1552" y="34"/>
                    <a:pt x="1435" y="101"/>
                  </a:cubicBezTo>
                  <a:lnTo>
                    <a:pt x="234" y="834"/>
                  </a:lnTo>
                  <a:cubicBezTo>
                    <a:pt x="1" y="968"/>
                    <a:pt x="1" y="1168"/>
                    <a:pt x="234" y="1301"/>
                  </a:cubicBezTo>
                  <a:lnTo>
                    <a:pt x="1468" y="2035"/>
                  </a:lnTo>
                  <a:cubicBezTo>
                    <a:pt x="1585" y="2102"/>
                    <a:pt x="1735" y="2135"/>
                    <a:pt x="1885" y="2135"/>
                  </a:cubicBezTo>
                  <a:cubicBezTo>
                    <a:pt x="2035" y="2135"/>
                    <a:pt x="2186" y="2102"/>
                    <a:pt x="2302" y="2035"/>
                  </a:cubicBezTo>
                  <a:lnTo>
                    <a:pt x="3503" y="1301"/>
                  </a:lnTo>
                  <a:cubicBezTo>
                    <a:pt x="3737" y="1168"/>
                    <a:pt x="3737" y="968"/>
                    <a:pt x="3503" y="834"/>
                  </a:cubicBezTo>
                  <a:lnTo>
                    <a:pt x="2269"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7" name="Google Shape;3557;p28"/>
            <p:cNvSpPr/>
            <p:nvPr/>
          </p:nvSpPr>
          <p:spPr>
            <a:xfrm>
              <a:off x="3286675" y="2734075"/>
              <a:ext cx="93425" cy="52550"/>
            </a:xfrm>
            <a:custGeom>
              <a:avLst/>
              <a:gdLst/>
              <a:ahLst/>
              <a:cxnLst/>
              <a:rect l="l" t="t" r="r" b="b"/>
              <a:pathLst>
                <a:path w="3737" h="2102" extrusionOk="0">
                  <a:moveTo>
                    <a:pt x="1852" y="0"/>
                  </a:moveTo>
                  <a:cubicBezTo>
                    <a:pt x="1702" y="0"/>
                    <a:pt x="1552" y="33"/>
                    <a:pt x="1435" y="100"/>
                  </a:cubicBezTo>
                  <a:lnTo>
                    <a:pt x="201" y="834"/>
                  </a:lnTo>
                  <a:cubicBezTo>
                    <a:pt x="1" y="967"/>
                    <a:pt x="1" y="1168"/>
                    <a:pt x="234" y="1301"/>
                  </a:cubicBezTo>
                  <a:lnTo>
                    <a:pt x="1469" y="2002"/>
                  </a:lnTo>
                  <a:cubicBezTo>
                    <a:pt x="1585" y="2068"/>
                    <a:pt x="1727" y="2102"/>
                    <a:pt x="1869" y="2102"/>
                  </a:cubicBezTo>
                  <a:cubicBezTo>
                    <a:pt x="2011" y="2102"/>
                    <a:pt x="2152" y="2068"/>
                    <a:pt x="2269" y="2002"/>
                  </a:cubicBezTo>
                  <a:lnTo>
                    <a:pt x="3503" y="1301"/>
                  </a:lnTo>
                  <a:cubicBezTo>
                    <a:pt x="3737" y="1168"/>
                    <a:pt x="3737" y="967"/>
                    <a:pt x="3503" y="834"/>
                  </a:cubicBezTo>
                  <a:lnTo>
                    <a:pt x="2269" y="100"/>
                  </a:lnTo>
                  <a:cubicBezTo>
                    <a:pt x="2152" y="33"/>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8" name="Google Shape;3558;p28"/>
            <p:cNvSpPr/>
            <p:nvPr/>
          </p:nvSpPr>
          <p:spPr>
            <a:xfrm>
              <a:off x="3211625" y="2777425"/>
              <a:ext cx="94275" cy="52575"/>
            </a:xfrm>
            <a:custGeom>
              <a:avLst/>
              <a:gdLst/>
              <a:ahLst/>
              <a:cxnLst/>
              <a:rect l="l" t="t" r="r" b="b"/>
              <a:pathLst>
                <a:path w="3771" h="2103" extrusionOk="0">
                  <a:moveTo>
                    <a:pt x="1885" y="1"/>
                  </a:moveTo>
                  <a:cubicBezTo>
                    <a:pt x="1735" y="1"/>
                    <a:pt x="1585" y="34"/>
                    <a:pt x="1468" y="101"/>
                  </a:cubicBezTo>
                  <a:lnTo>
                    <a:pt x="234" y="835"/>
                  </a:lnTo>
                  <a:cubicBezTo>
                    <a:pt x="1" y="935"/>
                    <a:pt x="34" y="1168"/>
                    <a:pt x="234" y="1302"/>
                  </a:cubicBezTo>
                  <a:lnTo>
                    <a:pt x="1468" y="2002"/>
                  </a:lnTo>
                  <a:cubicBezTo>
                    <a:pt x="1585" y="2069"/>
                    <a:pt x="1735" y="2102"/>
                    <a:pt x="1885" y="2102"/>
                  </a:cubicBezTo>
                  <a:cubicBezTo>
                    <a:pt x="2036" y="2102"/>
                    <a:pt x="2186" y="2069"/>
                    <a:pt x="2302" y="2002"/>
                  </a:cubicBezTo>
                  <a:lnTo>
                    <a:pt x="3537" y="1302"/>
                  </a:lnTo>
                  <a:cubicBezTo>
                    <a:pt x="3770" y="1168"/>
                    <a:pt x="3770" y="935"/>
                    <a:pt x="3537" y="835"/>
                  </a:cubicBezTo>
                  <a:lnTo>
                    <a:pt x="2302" y="101"/>
                  </a:lnTo>
                  <a:cubicBezTo>
                    <a:pt x="2186" y="34"/>
                    <a:pt x="2036"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9" name="Google Shape;3559;p28"/>
            <p:cNvSpPr/>
            <p:nvPr/>
          </p:nvSpPr>
          <p:spPr>
            <a:xfrm>
              <a:off x="3137400" y="2820800"/>
              <a:ext cx="94275" cy="52550"/>
            </a:xfrm>
            <a:custGeom>
              <a:avLst/>
              <a:gdLst/>
              <a:ahLst/>
              <a:cxnLst/>
              <a:rect l="l" t="t" r="r" b="b"/>
              <a:pathLst>
                <a:path w="3771" h="2102" extrusionOk="0">
                  <a:moveTo>
                    <a:pt x="1886" y="0"/>
                  </a:moveTo>
                  <a:cubicBezTo>
                    <a:pt x="1736" y="0"/>
                    <a:pt x="1585" y="34"/>
                    <a:pt x="1469" y="100"/>
                  </a:cubicBezTo>
                  <a:lnTo>
                    <a:pt x="234" y="801"/>
                  </a:lnTo>
                  <a:cubicBezTo>
                    <a:pt x="1" y="934"/>
                    <a:pt x="1" y="1168"/>
                    <a:pt x="234" y="1301"/>
                  </a:cubicBezTo>
                  <a:lnTo>
                    <a:pt x="1469" y="2002"/>
                  </a:lnTo>
                  <a:cubicBezTo>
                    <a:pt x="1585" y="2068"/>
                    <a:pt x="1736" y="2102"/>
                    <a:pt x="1886" y="2102"/>
                  </a:cubicBezTo>
                  <a:cubicBezTo>
                    <a:pt x="2036" y="2102"/>
                    <a:pt x="2186" y="2068"/>
                    <a:pt x="2303" y="2002"/>
                  </a:cubicBezTo>
                  <a:lnTo>
                    <a:pt x="3537" y="1301"/>
                  </a:lnTo>
                  <a:cubicBezTo>
                    <a:pt x="3737" y="1168"/>
                    <a:pt x="3770" y="934"/>
                    <a:pt x="3537" y="801"/>
                  </a:cubicBezTo>
                  <a:lnTo>
                    <a:pt x="2303" y="100"/>
                  </a:lnTo>
                  <a:cubicBezTo>
                    <a:pt x="2186" y="34"/>
                    <a:pt x="2036" y="0"/>
                    <a:pt x="1886"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0" name="Google Shape;3560;p28"/>
            <p:cNvSpPr/>
            <p:nvPr/>
          </p:nvSpPr>
          <p:spPr>
            <a:xfrm>
              <a:off x="3063200" y="2864150"/>
              <a:ext cx="93425" cy="52575"/>
            </a:xfrm>
            <a:custGeom>
              <a:avLst/>
              <a:gdLst/>
              <a:ahLst/>
              <a:cxnLst/>
              <a:rect l="l" t="t" r="r" b="b"/>
              <a:pathLst>
                <a:path w="3737" h="2103" extrusionOk="0">
                  <a:moveTo>
                    <a:pt x="1868" y="1"/>
                  </a:moveTo>
                  <a:cubicBezTo>
                    <a:pt x="1718" y="1"/>
                    <a:pt x="1568" y="34"/>
                    <a:pt x="1468" y="101"/>
                  </a:cubicBezTo>
                  <a:lnTo>
                    <a:pt x="234" y="801"/>
                  </a:lnTo>
                  <a:cubicBezTo>
                    <a:pt x="0" y="935"/>
                    <a:pt x="0" y="1168"/>
                    <a:pt x="234" y="1302"/>
                  </a:cubicBezTo>
                  <a:lnTo>
                    <a:pt x="1468" y="2002"/>
                  </a:lnTo>
                  <a:cubicBezTo>
                    <a:pt x="1585" y="2069"/>
                    <a:pt x="1735" y="2102"/>
                    <a:pt x="1885" y="2102"/>
                  </a:cubicBezTo>
                  <a:cubicBezTo>
                    <a:pt x="2035" y="2102"/>
                    <a:pt x="2185" y="2069"/>
                    <a:pt x="2302" y="2002"/>
                  </a:cubicBezTo>
                  <a:lnTo>
                    <a:pt x="3503" y="1302"/>
                  </a:lnTo>
                  <a:cubicBezTo>
                    <a:pt x="3736" y="1168"/>
                    <a:pt x="3736" y="935"/>
                    <a:pt x="3503" y="801"/>
                  </a:cubicBezTo>
                  <a:lnTo>
                    <a:pt x="2268" y="101"/>
                  </a:lnTo>
                  <a:cubicBezTo>
                    <a:pt x="2168" y="34"/>
                    <a:pt x="2018" y="1"/>
                    <a:pt x="1868"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1" name="Google Shape;3561;p28"/>
            <p:cNvSpPr/>
            <p:nvPr/>
          </p:nvSpPr>
          <p:spPr>
            <a:xfrm>
              <a:off x="2988975" y="2907525"/>
              <a:ext cx="93425" cy="52550"/>
            </a:xfrm>
            <a:custGeom>
              <a:avLst/>
              <a:gdLst/>
              <a:ahLst/>
              <a:cxnLst/>
              <a:rect l="l" t="t" r="r" b="b"/>
              <a:pathLst>
                <a:path w="3737" h="2102" extrusionOk="0">
                  <a:moveTo>
                    <a:pt x="1852" y="0"/>
                  </a:moveTo>
                  <a:cubicBezTo>
                    <a:pt x="1702" y="0"/>
                    <a:pt x="1551" y="34"/>
                    <a:pt x="1435" y="101"/>
                  </a:cubicBezTo>
                  <a:lnTo>
                    <a:pt x="234" y="801"/>
                  </a:lnTo>
                  <a:cubicBezTo>
                    <a:pt x="0" y="934"/>
                    <a:pt x="0" y="1135"/>
                    <a:pt x="234" y="1268"/>
                  </a:cubicBezTo>
                  <a:lnTo>
                    <a:pt x="1468" y="2002"/>
                  </a:lnTo>
                  <a:cubicBezTo>
                    <a:pt x="1585" y="2069"/>
                    <a:pt x="1735" y="2102"/>
                    <a:pt x="1885" y="2102"/>
                  </a:cubicBezTo>
                  <a:cubicBezTo>
                    <a:pt x="2035" y="2102"/>
                    <a:pt x="2185" y="2069"/>
                    <a:pt x="2302" y="2002"/>
                  </a:cubicBezTo>
                  <a:lnTo>
                    <a:pt x="3503" y="1268"/>
                  </a:lnTo>
                  <a:cubicBezTo>
                    <a:pt x="3736" y="1135"/>
                    <a:pt x="3736" y="934"/>
                    <a:pt x="3503" y="801"/>
                  </a:cubicBezTo>
                  <a:lnTo>
                    <a:pt x="2269" y="101"/>
                  </a:lnTo>
                  <a:cubicBezTo>
                    <a:pt x="2152" y="34"/>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2" name="Google Shape;3562;p28"/>
            <p:cNvSpPr/>
            <p:nvPr/>
          </p:nvSpPr>
          <p:spPr>
            <a:xfrm>
              <a:off x="2914750" y="2950900"/>
              <a:ext cx="93425" cy="52550"/>
            </a:xfrm>
            <a:custGeom>
              <a:avLst/>
              <a:gdLst/>
              <a:ahLst/>
              <a:cxnLst/>
              <a:rect l="l" t="t" r="r" b="b"/>
              <a:pathLst>
                <a:path w="3737" h="2102" extrusionOk="0">
                  <a:moveTo>
                    <a:pt x="1852" y="0"/>
                  </a:moveTo>
                  <a:cubicBezTo>
                    <a:pt x="1702" y="0"/>
                    <a:pt x="1552" y="33"/>
                    <a:pt x="1435" y="100"/>
                  </a:cubicBezTo>
                  <a:lnTo>
                    <a:pt x="201" y="801"/>
                  </a:lnTo>
                  <a:cubicBezTo>
                    <a:pt x="1" y="934"/>
                    <a:pt x="1" y="1134"/>
                    <a:pt x="201" y="1268"/>
                  </a:cubicBezTo>
                  <a:lnTo>
                    <a:pt x="1435" y="2001"/>
                  </a:lnTo>
                  <a:cubicBezTo>
                    <a:pt x="1552" y="2068"/>
                    <a:pt x="1702" y="2102"/>
                    <a:pt x="1852" y="2102"/>
                  </a:cubicBezTo>
                  <a:cubicBezTo>
                    <a:pt x="2002" y="2102"/>
                    <a:pt x="2152" y="2068"/>
                    <a:pt x="2269" y="2001"/>
                  </a:cubicBezTo>
                  <a:lnTo>
                    <a:pt x="3503" y="1268"/>
                  </a:lnTo>
                  <a:cubicBezTo>
                    <a:pt x="3737" y="1134"/>
                    <a:pt x="3737" y="934"/>
                    <a:pt x="3503" y="801"/>
                  </a:cubicBezTo>
                  <a:lnTo>
                    <a:pt x="2269" y="100"/>
                  </a:lnTo>
                  <a:cubicBezTo>
                    <a:pt x="2152" y="33"/>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3" name="Google Shape;3563;p28"/>
            <p:cNvSpPr/>
            <p:nvPr/>
          </p:nvSpPr>
          <p:spPr>
            <a:xfrm>
              <a:off x="2839700" y="2993425"/>
              <a:ext cx="94250" cy="52550"/>
            </a:xfrm>
            <a:custGeom>
              <a:avLst/>
              <a:gdLst/>
              <a:ahLst/>
              <a:cxnLst/>
              <a:rect l="l" t="t" r="r" b="b"/>
              <a:pathLst>
                <a:path w="3770" h="2102" extrusionOk="0">
                  <a:moveTo>
                    <a:pt x="1885" y="0"/>
                  </a:moveTo>
                  <a:cubicBezTo>
                    <a:pt x="1735" y="0"/>
                    <a:pt x="1585" y="34"/>
                    <a:pt x="1468" y="100"/>
                  </a:cubicBezTo>
                  <a:lnTo>
                    <a:pt x="234" y="834"/>
                  </a:lnTo>
                  <a:cubicBezTo>
                    <a:pt x="0" y="968"/>
                    <a:pt x="0" y="1168"/>
                    <a:pt x="234" y="1301"/>
                  </a:cubicBezTo>
                  <a:lnTo>
                    <a:pt x="1468" y="2002"/>
                  </a:lnTo>
                  <a:cubicBezTo>
                    <a:pt x="1585" y="2068"/>
                    <a:pt x="1735" y="2102"/>
                    <a:pt x="1885" y="2102"/>
                  </a:cubicBezTo>
                  <a:cubicBezTo>
                    <a:pt x="2035" y="2102"/>
                    <a:pt x="2185" y="2068"/>
                    <a:pt x="2302" y="2002"/>
                  </a:cubicBezTo>
                  <a:lnTo>
                    <a:pt x="3536" y="1301"/>
                  </a:lnTo>
                  <a:cubicBezTo>
                    <a:pt x="3770" y="1168"/>
                    <a:pt x="3770" y="968"/>
                    <a:pt x="3536" y="834"/>
                  </a:cubicBezTo>
                  <a:lnTo>
                    <a:pt x="2302" y="100"/>
                  </a:lnTo>
                  <a:cubicBezTo>
                    <a:pt x="2185" y="34"/>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4" name="Google Shape;3564;p28"/>
            <p:cNvSpPr/>
            <p:nvPr/>
          </p:nvSpPr>
          <p:spPr>
            <a:xfrm>
              <a:off x="2765475" y="3036775"/>
              <a:ext cx="94275" cy="52575"/>
            </a:xfrm>
            <a:custGeom>
              <a:avLst/>
              <a:gdLst/>
              <a:ahLst/>
              <a:cxnLst/>
              <a:rect l="l" t="t" r="r" b="b"/>
              <a:pathLst>
                <a:path w="3771" h="2103" extrusionOk="0">
                  <a:moveTo>
                    <a:pt x="1885" y="1"/>
                  </a:moveTo>
                  <a:cubicBezTo>
                    <a:pt x="1735" y="1"/>
                    <a:pt x="1585" y="34"/>
                    <a:pt x="1468" y="101"/>
                  </a:cubicBezTo>
                  <a:lnTo>
                    <a:pt x="234" y="835"/>
                  </a:lnTo>
                  <a:cubicBezTo>
                    <a:pt x="1" y="968"/>
                    <a:pt x="1" y="1168"/>
                    <a:pt x="234" y="1302"/>
                  </a:cubicBezTo>
                  <a:lnTo>
                    <a:pt x="1468" y="2002"/>
                  </a:lnTo>
                  <a:cubicBezTo>
                    <a:pt x="1585" y="2069"/>
                    <a:pt x="1735" y="2102"/>
                    <a:pt x="1885" y="2102"/>
                  </a:cubicBezTo>
                  <a:cubicBezTo>
                    <a:pt x="2035" y="2102"/>
                    <a:pt x="2186" y="2069"/>
                    <a:pt x="2302" y="2002"/>
                  </a:cubicBezTo>
                  <a:lnTo>
                    <a:pt x="3537" y="1302"/>
                  </a:lnTo>
                  <a:cubicBezTo>
                    <a:pt x="3737" y="1168"/>
                    <a:pt x="3770" y="968"/>
                    <a:pt x="3537" y="835"/>
                  </a:cubicBezTo>
                  <a:lnTo>
                    <a:pt x="2302" y="101"/>
                  </a:lnTo>
                  <a:cubicBezTo>
                    <a:pt x="2186"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5" name="Google Shape;3565;p28"/>
            <p:cNvSpPr/>
            <p:nvPr/>
          </p:nvSpPr>
          <p:spPr>
            <a:xfrm>
              <a:off x="2691250" y="3080150"/>
              <a:ext cx="93425" cy="52550"/>
            </a:xfrm>
            <a:custGeom>
              <a:avLst/>
              <a:gdLst/>
              <a:ahLst/>
              <a:cxnLst/>
              <a:rect l="l" t="t" r="r" b="b"/>
              <a:pathLst>
                <a:path w="3737" h="2102" extrusionOk="0">
                  <a:moveTo>
                    <a:pt x="1869" y="0"/>
                  </a:moveTo>
                  <a:cubicBezTo>
                    <a:pt x="1719" y="0"/>
                    <a:pt x="1569" y="34"/>
                    <a:pt x="1469" y="100"/>
                  </a:cubicBezTo>
                  <a:lnTo>
                    <a:pt x="234" y="801"/>
                  </a:lnTo>
                  <a:cubicBezTo>
                    <a:pt x="1" y="934"/>
                    <a:pt x="1" y="1168"/>
                    <a:pt x="234" y="1301"/>
                  </a:cubicBezTo>
                  <a:lnTo>
                    <a:pt x="1469" y="2002"/>
                  </a:lnTo>
                  <a:cubicBezTo>
                    <a:pt x="1585" y="2069"/>
                    <a:pt x="1735" y="2102"/>
                    <a:pt x="1886" y="2102"/>
                  </a:cubicBezTo>
                  <a:cubicBezTo>
                    <a:pt x="2036" y="2102"/>
                    <a:pt x="2186" y="2069"/>
                    <a:pt x="2303" y="2002"/>
                  </a:cubicBezTo>
                  <a:lnTo>
                    <a:pt x="3503" y="1301"/>
                  </a:lnTo>
                  <a:cubicBezTo>
                    <a:pt x="3737" y="1168"/>
                    <a:pt x="3737" y="934"/>
                    <a:pt x="3503" y="801"/>
                  </a:cubicBezTo>
                  <a:lnTo>
                    <a:pt x="2269" y="100"/>
                  </a:lnTo>
                  <a:cubicBezTo>
                    <a:pt x="2169" y="34"/>
                    <a:pt x="2019" y="0"/>
                    <a:pt x="1869"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6" name="Google Shape;3566;p28"/>
            <p:cNvSpPr/>
            <p:nvPr/>
          </p:nvSpPr>
          <p:spPr>
            <a:xfrm>
              <a:off x="4015550" y="2718225"/>
              <a:ext cx="94250" cy="52550"/>
            </a:xfrm>
            <a:custGeom>
              <a:avLst/>
              <a:gdLst/>
              <a:ahLst/>
              <a:cxnLst/>
              <a:rect l="l" t="t" r="r" b="b"/>
              <a:pathLst>
                <a:path w="3770" h="2102" extrusionOk="0">
                  <a:moveTo>
                    <a:pt x="1885" y="0"/>
                  </a:moveTo>
                  <a:cubicBezTo>
                    <a:pt x="1735" y="0"/>
                    <a:pt x="1585" y="34"/>
                    <a:pt x="1468" y="100"/>
                  </a:cubicBezTo>
                  <a:lnTo>
                    <a:pt x="234" y="801"/>
                  </a:lnTo>
                  <a:cubicBezTo>
                    <a:pt x="0" y="934"/>
                    <a:pt x="0" y="1168"/>
                    <a:pt x="234" y="1301"/>
                  </a:cubicBezTo>
                  <a:lnTo>
                    <a:pt x="1468" y="2002"/>
                  </a:lnTo>
                  <a:cubicBezTo>
                    <a:pt x="1585" y="2068"/>
                    <a:pt x="1735" y="2102"/>
                    <a:pt x="1885" y="2102"/>
                  </a:cubicBezTo>
                  <a:cubicBezTo>
                    <a:pt x="2035" y="2102"/>
                    <a:pt x="2185" y="2068"/>
                    <a:pt x="2302" y="2002"/>
                  </a:cubicBezTo>
                  <a:lnTo>
                    <a:pt x="3536" y="1301"/>
                  </a:lnTo>
                  <a:cubicBezTo>
                    <a:pt x="3769" y="1168"/>
                    <a:pt x="3769" y="934"/>
                    <a:pt x="3536" y="801"/>
                  </a:cubicBezTo>
                  <a:lnTo>
                    <a:pt x="2302" y="100"/>
                  </a:lnTo>
                  <a:cubicBezTo>
                    <a:pt x="2185" y="34"/>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7" name="Google Shape;3567;p28"/>
            <p:cNvSpPr/>
            <p:nvPr/>
          </p:nvSpPr>
          <p:spPr>
            <a:xfrm>
              <a:off x="3941325" y="2761575"/>
              <a:ext cx="93425" cy="52575"/>
            </a:xfrm>
            <a:custGeom>
              <a:avLst/>
              <a:gdLst/>
              <a:ahLst/>
              <a:cxnLst/>
              <a:rect l="l" t="t" r="r" b="b"/>
              <a:pathLst>
                <a:path w="3737" h="2103" extrusionOk="0">
                  <a:moveTo>
                    <a:pt x="1885" y="1"/>
                  </a:moveTo>
                  <a:cubicBezTo>
                    <a:pt x="1735" y="1"/>
                    <a:pt x="1585" y="34"/>
                    <a:pt x="1468" y="101"/>
                  </a:cubicBezTo>
                  <a:lnTo>
                    <a:pt x="234" y="801"/>
                  </a:lnTo>
                  <a:cubicBezTo>
                    <a:pt x="0" y="935"/>
                    <a:pt x="0" y="1168"/>
                    <a:pt x="234" y="1302"/>
                  </a:cubicBezTo>
                  <a:lnTo>
                    <a:pt x="1468" y="2002"/>
                  </a:lnTo>
                  <a:cubicBezTo>
                    <a:pt x="1585" y="2069"/>
                    <a:pt x="1735" y="2102"/>
                    <a:pt x="1885" y="2102"/>
                  </a:cubicBezTo>
                  <a:cubicBezTo>
                    <a:pt x="2035" y="2102"/>
                    <a:pt x="2185" y="2069"/>
                    <a:pt x="2302" y="2002"/>
                  </a:cubicBezTo>
                  <a:lnTo>
                    <a:pt x="3536" y="1302"/>
                  </a:lnTo>
                  <a:cubicBezTo>
                    <a:pt x="3736" y="1168"/>
                    <a:pt x="3736" y="935"/>
                    <a:pt x="3536" y="801"/>
                  </a:cubicBezTo>
                  <a:lnTo>
                    <a:pt x="2302" y="101"/>
                  </a:lnTo>
                  <a:cubicBezTo>
                    <a:pt x="2185" y="34"/>
                    <a:pt x="2035"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8" name="Google Shape;3568;p28"/>
            <p:cNvSpPr/>
            <p:nvPr/>
          </p:nvSpPr>
          <p:spPr>
            <a:xfrm>
              <a:off x="3867100" y="2804950"/>
              <a:ext cx="93425" cy="52550"/>
            </a:xfrm>
            <a:custGeom>
              <a:avLst/>
              <a:gdLst/>
              <a:ahLst/>
              <a:cxnLst/>
              <a:rect l="l" t="t" r="r" b="b"/>
              <a:pathLst>
                <a:path w="3737" h="2102" extrusionOk="0">
                  <a:moveTo>
                    <a:pt x="1852" y="0"/>
                  </a:moveTo>
                  <a:cubicBezTo>
                    <a:pt x="1702" y="0"/>
                    <a:pt x="1552" y="34"/>
                    <a:pt x="1435" y="101"/>
                  </a:cubicBezTo>
                  <a:lnTo>
                    <a:pt x="234" y="801"/>
                  </a:lnTo>
                  <a:cubicBezTo>
                    <a:pt x="0" y="935"/>
                    <a:pt x="0" y="1135"/>
                    <a:pt x="234" y="1268"/>
                  </a:cubicBezTo>
                  <a:lnTo>
                    <a:pt x="1468" y="2002"/>
                  </a:lnTo>
                  <a:cubicBezTo>
                    <a:pt x="1585" y="2069"/>
                    <a:pt x="1735" y="2102"/>
                    <a:pt x="1885" y="2102"/>
                  </a:cubicBezTo>
                  <a:cubicBezTo>
                    <a:pt x="2035" y="2102"/>
                    <a:pt x="2185" y="2069"/>
                    <a:pt x="2302" y="2002"/>
                  </a:cubicBezTo>
                  <a:lnTo>
                    <a:pt x="3503" y="1268"/>
                  </a:lnTo>
                  <a:cubicBezTo>
                    <a:pt x="3736" y="1135"/>
                    <a:pt x="3736" y="935"/>
                    <a:pt x="3503" y="801"/>
                  </a:cubicBezTo>
                  <a:lnTo>
                    <a:pt x="2269" y="101"/>
                  </a:lnTo>
                  <a:cubicBezTo>
                    <a:pt x="2152" y="34"/>
                    <a:pt x="2002" y="0"/>
                    <a:pt x="1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9" name="Google Shape;3569;p28"/>
            <p:cNvSpPr/>
            <p:nvPr/>
          </p:nvSpPr>
          <p:spPr>
            <a:xfrm>
              <a:off x="3792875" y="2847775"/>
              <a:ext cx="93425" cy="53100"/>
            </a:xfrm>
            <a:custGeom>
              <a:avLst/>
              <a:gdLst/>
              <a:ahLst/>
              <a:cxnLst/>
              <a:rect l="l" t="t" r="r" b="b"/>
              <a:pathLst>
                <a:path w="3737" h="2124" extrusionOk="0">
                  <a:moveTo>
                    <a:pt x="1820" y="1"/>
                  </a:moveTo>
                  <a:cubicBezTo>
                    <a:pt x="1681" y="1"/>
                    <a:pt x="1544" y="27"/>
                    <a:pt x="1435" y="89"/>
                  </a:cubicBezTo>
                  <a:lnTo>
                    <a:pt x="201" y="823"/>
                  </a:lnTo>
                  <a:cubicBezTo>
                    <a:pt x="1" y="956"/>
                    <a:pt x="1" y="1156"/>
                    <a:pt x="234" y="1290"/>
                  </a:cubicBezTo>
                  <a:lnTo>
                    <a:pt x="1468" y="2024"/>
                  </a:lnTo>
                  <a:cubicBezTo>
                    <a:pt x="1568" y="2090"/>
                    <a:pt x="1719" y="2124"/>
                    <a:pt x="1869" y="2124"/>
                  </a:cubicBezTo>
                  <a:cubicBezTo>
                    <a:pt x="2019" y="2124"/>
                    <a:pt x="2169" y="2090"/>
                    <a:pt x="2269" y="2024"/>
                  </a:cubicBezTo>
                  <a:lnTo>
                    <a:pt x="3503" y="1290"/>
                  </a:lnTo>
                  <a:cubicBezTo>
                    <a:pt x="3737" y="1156"/>
                    <a:pt x="3737" y="956"/>
                    <a:pt x="3503" y="823"/>
                  </a:cubicBezTo>
                  <a:lnTo>
                    <a:pt x="2269" y="89"/>
                  </a:lnTo>
                  <a:cubicBezTo>
                    <a:pt x="2144" y="35"/>
                    <a:pt x="1981" y="1"/>
                    <a:pt x="18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0" name="Google Shape;3570;p28"/>
            <p:cNvSpPr/>
            <p:nvPr/>
          </p:nvSpPr>
          <p:spPr>
            <a:xfrm>
              <a:off x="3717825" y="2890850"/>
              <a:ext cx="94250" cy="52550"/>
            </a:xfrm>
            <a:custGeom>
              <a:avLst/>
              <a:gdLst/>
              <a:ahLst/>
              <a:cxnLst/>
              <a:rect l="l" t="t" r="r" b="b"/>
              <a:pathLst>
                <a:path w="3770" h="2102" extrusionOk="0">
                  <a:moveTo>
                    <a:pt x="1885" y="0"/>
                  </a:moveTo>
                  <a:cubicBezTo>
                    <a:pt x="1735" y="0"/>
                    <a:pt x="1585" y="34"/>
                    <a:pt x="1468" y="100"/>
                  </a:cubicBezTo>
                  <a:lnTo>
                    <a:pt x="234" y="834"/>
                  </a:lnTo>
                  <a:cubicBezTo>
                    <a:pt x="1" y="968"/>
                    <a:pt x="1" y="1168"/>
                    <a:pt x="234" y="1301"/>
                  </a:cubicBezTo>
                  <a:lnTo>
                    <a:pt x="1468" y="2002"/>
                  </a:lnTo>
                  <a:cubicBezTo>
                    <a:pt x="1585" y="2068"/>
                    <a:pt x="1735" y="2102"/>
                    <a:pt x="1885" y="2102"/>
                  </a:cubicBezTo>
                  <a:cubicBezTo>
                    <a:pt x="2035" y="2102"/>
                    <a:pt x="2185" y="2068"/>
                    <a:pt x="2302" y="2002"/>
                  </a:cubicBezTo>
                  <a:lnTo>
                    <a:pt x="3536" y="1301"/>
                  </a:lnTo>
                  <a:cubicBezTo>
                    <a:pt x="3770" y="1168"/>
                    <a:pt x="3770" y="968"/>
                    <a:pt x="3536" y="834"/>
                  </a:cubicBezTo>
                  <a:lnTo>
                    <a:pt x="2302" y="100"/>
                  </a:lnTo>
                  <a:cubicBezTo>
                    <a:pt x="2185" y="34"/>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1" name="Google Shape;3571;p28"/>
            <p:cNvSpPr/>
            <p:nvPr/>
          </p:nvSpPr>
          <p:spPr>
            <a:xfrm>
              <a:off x="3643600" y="2934200"/>
              <a:ext cx="94275" cy="52575"/>
            </a:xfrm>
            <a:custGeom>
              <a:avLst/>
              <a:gdLst/>
              <a:ahLst/>
              <a:cxnLst/>
              <a:rect l="l" t="t" r="r" b="b"/>
              <a:pathLst>
                <a:path w="3771" h="2103" extrusionOk="0">
                  <a:moveTo>
                    <a:pt x="1885" y="1"/>
                  </a:moveTo>
                  <a:cubicBezTo>
                    <a:pt x="1735" y="1"/>
                    <a:pt x="1585" y="34"/>
                    <a:pt x="1468" y="101"/>
                  </a:cubicBezTo>
                  <a:lnTo>
                    <a:pt x="234" y="835"/>
                  </a:lnTo>
                  <a:cubicBezTo>
                    <a:pt x="1" y="935"/>
                    <a:pt x="1" y="1168"/>
                    <a:pt x="234" y="1302"/>
                  </a:cubicBezTo>
                  <a:lnTo>
                    <a:pt x="1468" y="2002"/>
                  </a:lnTo>
                  <a:cubicBezTo>
                    <a:pt x="1585" y="2069"/>
                    <a:pt x="1735" y="2102"/>
                    <a:pt x="1885" y="2102"/>
                  </a:cubicBezTo>
                  <a:cubicBezTo>
                    <a:pt x="2036" y="2102"/>
                    <a:pt x="2186" y="2069"/>
                    <a:pt x="2302" y="2002"/>
                  </a:cubicBezTo>
                  <a:lnTo>
                    <a:pt x="3537" y="1302"/>
                  </a:lnTo>
                  <a:cubicBezTo>
                    <a:pt x="3770" y="1168"/>
                    <a:pt x="3770" y="935"/>
                    <a:pt x="3537" y="835"/>
                  </a:cubicBezTo>
                  <a:lnTo>
                    <a:pt x="2302" y="101"/>
                  </a:lnTo>
                  <a:cubicBezTo>
                    <a:pt x="2186" y="34"/>
                    <a:pt x="2036"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2" name="Google Shape;3572;p28"/>
            <p:cNvSpPr/>
            <p:nvPr/>
          </p:nvSpPr>
          <p:spPr>
            <a:xfrm>
              <a:off x="3569375" y="2977575"/>
              <a:ext cx="93425" cy="52550"/>
            </a:xfrm>
            <a:custGeom>
              <a:avLst/>
              <a:gdLst/>
              <a:ahLst/>
              <a:cxnLst/>
              <a:rect l="l" t="t" r="r" b="b"/>
              <a:pathLst>
                <a:path w="3737" h="2102" extrusionOk="0">
                  <a:moveTo>
                    <a:pt x="1873" y="0"/>
                  </a:moveTo>
                  <a:cubicBezTo>
                    <a:pt x="1719" y="0"/>
                    <a:pt x="1569" y="34"/>
                    <a:pt x="1469" y="101"/>
                  </a:cubicBezTo>
                  <a:lnTo>
                    <a:pt x="234" y="801"/>
                  </a:lnTo>
                  <a:cubicBezTo>
                    <a:pt x="1" y="934"/>
                    <a:pt x="1" y="1168"/>
                    <a:pt x="234" y="1301"/>
                  </a:cubicBezTo>
                  <a:lnTo>
                    <a:pt x="1469" y="2002"/>
                  </a:lnTo>
                  <a:cubicBezTo>
                    <a:pt x="1585" y="2069"/>
                    <a:pt x="1736" y="2102"/>
                    <a:pt x="1886" y="2102"/>
                  </a:cubicBezTo>
                  <a:cubicBezTo>
                    <a:pt x="2036" y="2102"/>
                    <a:pt x="2186" y="2069"/>
                    <a:pt x="2303" y="2002"/>
                  </a:cubicBezTo>
                  <a:lnTo>
                    <a:pt x="3537" y="1301"/>
                  </a:lnTo>
                  <a:cubicBezTo>
                    <a:pt x="3737" y="1168"/>
                    <a:pt x="3737" y="934"/>
                    <a:pt x="3503" y="801"/>
                  </a:cubicBezTo>
                  <a:lnTo>
                    <a:pt x="2303" y="101"/>
                  </a:lnTo>
                  <a:cubicBezTo>
                    <a:pt x="2186" y="34"/>
                    <a:pt x="2027" y="0"/>
                    <a:pt x="18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3" name="Google Shape;3573;p28"/>
            <p:cNvSpPr/>
            <p:nvPr/>
          </p:nvSpPr>
          <p:spPr>
            <a:xfrm>
              <a:off x="3495175" y="3020950"/>
              <a:ext cx="93425" cy="52550"/>
            </a:xfrm>
            <a:custGeom>
              <a:avLst/>
              <a:gdLst/>
              <a:ahLst/>
              <a:cxnLst/>
              <a:rect l="l" t="t" r="r" b="b"/>
              <a:pathLst>
                <a:path w="3737" h="2102" extrusionOk="0">
                  <a:moveTo>
                    <a:pt x="1852" y="0"/>
                  </a:moveTo>
                  <a:cubicBezTo>
                    <a:pt x="1701" y="0"/>
                    <a:pt x="1551" y="33"/>
                    <a:pt x="1435" y="100"/>
                  </a:cubicBezTo>
                  <a:lnTo>
                    <a:pt x="234" y="801"/>
                  </a:lnTo>
                  <a:cubicBezTo>
                    <a:pt x="0" y="934"/>
                    <a:pt x="0" y="1168"/>
                    <a:pt x="234" y="1301"/>
                  </a:cubicBezTo>
                  <a:lnTo>
                    <a:pt x="1468" y="2001"/>
                  </a:lnTo>
                  <a:cubicBezTo>
                    <a:pt x="1585" y="2068"/>
                    <a:pt x="1735" y="2102"/>
                    <a:pt x="1885" y="2102"/>
                  </a:cubicBezTo>
                  <a:cubicBezTo>
                    <a:pt x="2035" y="2102"/>
                    <a:pt x="2185" y="2068"/>
                    <a:pt x="2302" y="2001"/>
                  </a:cubicBezTo>
                  <a:lnTo>
                    <a:pt x="3503" y="1301"/>
                  </a:lnTo>
                  <a:cubicBezTo>
                    <a:pt x="3736" y="1168"/>
                    <a:pt x="3736" y="934"/>
                    <a:pt x="3503" y="801"/>
                  </a:cubicBezTo>
                  <a:lnTo>
                    <a:pt x="2268" y="100"/>
                  </a:lnTo>
                  <a:cubicBezTo>
                    <a:pt x="2152" y="33"/>
                    <a:pt x="2002" y="0"/>
                    <a:pt x="1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4" name="Google Shape;3574;p28"/>
            <p:cNvSpPr/>
            <p:nvPr/>
          </p:nvSpPr>
          <p:spPr>
            <a:xfrm>
              <a:off x="3420950" y="3064300"/>
              <a:ext cx="93425" cy="52575"/>
            </a:xfrm>
            <a:custGeom>
              <a:avLst/>
              <a:gdLst/>
              <a:ahLst/>
              <a:cxnLst/>
              <a:rect l="l" t="t" r="r" b="b"/>
              <a:pathLst>
                <a:path w="3737" h="2103" extrusionOk="0">
                  <a:moveTo>
                    <a:pt x="1852" y="1"/>
                  </a:moveTo>
                  <a:cubicBezTo>
                    <a:pt x="1702" y="1"/>
                    <a:pt x="1552" y="34"/>
                    <a:pt x="1435" y="101"/>
                  </a:cubicBezTo>
                  <a:lnTo>
                    <a:pt x="201" y="801"/>
                  </a:lnTo>
                  <a:cubicBezTo>
                    <a:pt x="0" y="935"/>
                    <a:pt x="0" y="1135"/>
                    <a:pt x="234" y="1268"/>
                  </a:cubicBezTo>
                  <a:lnTo>
                    <a:pt x="1468" y="2002"/>
                  </a:lnTo>
                  <a:cubicBezTo>
                    <a:pt x="1568" y="2069"/>
                    <a:pt x="1710" y="2102"/>
                    <a:pt x="1856" y="2102"/>
                  </a:cubicBezTo>
                  <a:cubicBezTo>
                    <a:pt x="2002" y="2102"/>
                    <a:pt x="2152" y="2069"/>
                    <a:pt x="2269" y="2002"/>
                  </a:cubicBezTo>
                  <a:lnTo>
                    <a:pt x="3503" y="1268"/>
                  </a:lnTo>
                  <a:cubicBezTo>
                    <a:pt x="3736" y="1135"/>
                    <a:pt x="3736" y="935"/>
                    <a:pt x="3503" y="801"/>
                  </a:cubicBezTo>
                  <a:lnTo>
                    <a:pt x="2269"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5" name="Google Shape;3575;p28"/>
            <p:cNvSpPr/>
            <p:nvPr/>
          </p:nvSpPr>
          <p:spPr>
            <a:xfrm>
              <a:off x="3345900" y="3107675"/>
              <a:ext cx="94250" cy="52550"/>
            </a:xfrm>
            <a:custGeom>
              <a:avLst/>
              <a:gdLst/>
              <a:ahLst/>
              <a:cxnLst/>
              <a:rect l="l" t="t" r="r" b="b"/>
              <a:pathLst>
                <a:path w="3770" h="2102" extrusionOk="0">
                  <a:moveTo>
                    <a:pt x="1885" y="0"/>
                  </a:moveTo>
                  <a:cubicBezTo>
                    <a:pt x="1735" y="0"/>
                    <a:pt x="1585" y="34"/>
                    <a:pt x="1468" y="100"/>
                  </a:cubicBezTo>
                  <a:lnTo>
                    <a:pt x="234" y="801"/>
                  </a:lnTo>
                  <a:cubicBezTo>
                    <a:pt x="0" y="934"/>
                    <a:pt x="0" y="1134"/>
                    <a:pt x="234" y="1268"/>
                  </a:cubicBezTo>
                  <a:lnTo>
                    <a:pt x="1468" y="2002"/>
                  </a:lnTo>
                  <a:cubicBezTo>
                    <a:pt x="1585" y="2068"/>
                    <a:pt x="1735" y="2102"/>
                    <a:pt x="1885" y="2102"/>
                  </a:cubicBezTo>
                  <a:cubicBezTo>
                    <a:pt x="2035" y="2102"/>
                    <a:pt x="2185" y="2068"/>
                    <a:pt x="2302" y="2002"/>
                  </a:cubicBezTo>
                  <a:lnTo>
                    <a:pt x="3536" y="1268"/>
                  </a:lnTo>
                  <a:cubicBezTo>
                    <a:pt x="3770" y="1134"/>
                    <a:pt x="3770" y="934"/>
                    <a:pt x="3536" y="801"/>
                  </a:cubicBezTo>
                  <a:lnTo>
                    <a:pt x="2302" y="100"/>
                  </a:lnTo>
                  <a:cubicBezTo>
                    <a:pt x="2185" y="34"/>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6" name="Google Shape;3576;p28"/>
            <p:cNvSpPr/>
            <p:nvPr/>
          </p:nvSpPr>
          <p:spPr>
            <a:xfrm>
              <a:off x="3271675" y="3150200"/>
              <a:ext cx="93425" cy="52775"/>
            </a:xfrm>
            <a:custGeom>
              <a:avLst/>
              <a:gdLst/>
              <a:ahLst/>
              <a:cxnLst/>
              <a:rect l="l" t="t" r="r" b="b"/>
              <a:pathLst>
                <a:path w="3737" h="2111" extrusionOk="0">
                  <a:moveTo>
                    <a:pt x="1885" y="0"/>
                  </a:moveTo>
                  <a:cubicBezTo>
                    <a:pt x="1735" y="0"/>
                    <a:pt x="1585" y="34"/>
                    <a:pt x="1468" y="100"/>
                  </a:cubicBezTo>
                  <a:lnTo>
                    <a:pt x="234" y="834"/>
                  </a:lnTo>
                  <a:cubicBezTo>
                    <a:pt x="0" y="968"/>
                    <a:pt x="0" y="1168"/>
                    <a:pt x="234" y="1301"/>
                  </a:cubicBezTo>
                  <a:lnTo>
                    <a:pt x="1468" y="2035"/>
                  </a:lnTo>
                  <a:cubicBezTo>
                    <a:pt x="1585" y="2085"/>
                    <a:pt x="1735" y="2110"/>
                    <a:pt x="1885" y="2110"/>
                  </a:cubicBezTo>
                  <a:cubicBezTo>
                    <a:pt x="2035" y="2110"/>
                    <a:pt x="2185" y="2085"/>
                    <a:pt x="2302" y="2035"/>
                  </a:cubicBezTo>
                  <a:lnTo>
                    <a:pt x="3536" y="1301"/>
                  </a:lnTo>
                  <a:cubicBezTo>
                    <a:pt x="3736" y="1168"/>
                    <a:pt x="3736" y="968"/>
                    <a:pt x="3536" y="834"/>
                  </a:cubicBezTo>
                  <a:lnTo>
                    <a:pt x="2302" y="100"/>
                  </a:lnTo>
                  <a:cubicBezTo>
                    <a:pt x="2185" y="34"/>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7" name="Google Shape;3577;p28"/>
            <p:cNvSpPr/>
            <p:nvPr/>
          </p:nvSpPr>
          <p:spPr>
            <a:xfrm>
              <a:off x="3197450" y="3193550"/>
              <a:ext cx="93425" cy="52575"/>
            </a:xfrm>
            <a:custGeom>
              <a:avLst/>
              <a:gdLst/>
              <a:ahLst/>
              <a:cxnLst/>
              <a:rect l="l" t="t" r="r" b="b"/>
              <a:pathLst>
                <a:path w="3737" h="2103" extrusionOk="0">
                  <a:moveTo>
                    <a:pt x="1856" y="1"/>
                  </a:moveTo>
                  <a:cubicBezTo>
                    <a:pt x="1710" y="1"/>
                    <a:pt x="1568" y="34"/>
                    <a:pt x="1468" y="101"/>
                  </a:cubicBezTo>
                  <a:lnTo>
                    <a:pt x="234" y="835"/>
                  </a:lnTo>
                  <a:cubicBezTo>
                    <a:pt x="1" y="968"/>
                    <a:pt x="1" y="1168"/>
                    <a:pt x="234" y="1302"/>
                  </a:cubicBezTo>
                  <a:lnTo>
                    <a:pt x="1468" y="2002"/>
                  </a:lnTo>
                  <a:cubicBezTo>
                    <a:pt x="1585" y="2069"/>
                    <a:pt x="1735" y="2102"/>
                    <a:pt x="1885" y="2102"/>
                  </a:cubicBezTo>
                  <a:cubicBezTo>
                    <a:pt x="2035" y="2102"/>
                    <a:pt x="2186" y="2069"/>
                    <a:pt x="2302" y="2002"/>
                  </a:cubicBezTo>
                  <a:lnTo>
                    <a:pt x="3537" y="1302"/>
                  </a:lnTo>
                  <a:cubicBezTo>
                    <a:pt x="3737" y="1168"/>
                    <a:pt x="3737" y="968"/>
                    <a:pt x="3503" y="835"/>
                  </a:cubicBezTo>
                  <a:lnTo>
                    <a:pt x="2269" y="101"/>
                  </a:lnTo>
                  <a:cubicBezTo>
                    <a:pt x="2152" y="34"/>
                    <a:pt x="2002" y="1"/>
                    <a:pt x="18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8" name="Google Shape;3578;p28"/>
            <p:cNvSpPr/>
            <p:nvPr/>
          </p:nvSpPr>
          <p:spPr>
            <a:xfrm>
              <a:off x="3123225" y="3236925"/>
              <a:ext cx="93425" cy="52575"/>
            </a:xfrm>
            <a:custGeom>
              <a:avLst/>
              <a:gdLst/>
              <a:ahLst/>
              <a:cxnLst/>
              <a:rect l="l" t="t" r="r" b="b"/>
              <a:pathLst>
                <a:path w="3737" h="2103" extrusionOk="0">
                  <a:moveTo>
                    <a:pt x="1852" y="1"/>
                  </a:moveTo>
                  <a:cubicBezTo>
                    <a:pt x="1702" y="1"/>
                    <a:pt x="1552" y="34"/>
                    <a:pt x="1435" y="101"/>
                  </a:cubicBezTo>
                  <a:lnTo>
                    <a:pt x="234" y="801"/>
                  </a:lnTo>
                  <a:cubicBezTo>
                    <a:pt x="1" y="935"/>
                    <a:pt x="1" y="1168"/>
                    <a:pt x="234" y="1301"/>
                  </a:cubicBezTo>
                  <a:lnTo>
                    <a:pt x="1469" y="2002"/>
                  </a:lnTo>
                  <a:cubicBezTo>
                    <a:pt x="1585" y="2069"/>
                    <a:pt x="1735" y="2102"/>
                    <a:pt x="1886" y="2102"/>
                  </a:cubicBezTo>
                  <a:cubicBezTo>
                    <a:pt x="2036" y="2102"/>
                    <a:pt x="2186" y="2069"/>
                    <a:pt x="2303" y="2002"/>
                  </a:cubicBezTo>
                  <a:lnTo>
                    <a:pt x="3503" y="1301"/>
                  </a:lnTo>
                  <a:cubicBezTo>
                    <a:pt x="3737" y="1168"/>
                    <a:pt x="3737" y="935"/>
                    <a:pt x="3503" y="801"/>
                  </a:cubicBezTo>
                  <a:lnTo>
                    <a:pt x="2269"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9" name="Google Shape;3579;p28"/>
            <p:cNvSpPr/>
            <p:nvPr/>
          </p:nvSpPr>
          <p:spPr>
            <a:xfrm>
              <a:off x="3048175" y="3280300"/>
              <a:ext cx="94275" cy="52550"/>
            </a:xfrm>
            <a:custGeom>
              <a:avLst/>
              <a:gdLst/>
              <a:ahLst/>
              <a:cxnLst/>
              <a:rect l="l" t="t" r="r" b="b"/>
              <a:pathLst>
                <a:path w="3771" h="2102" extrusionOk="0">
                  <a:moveTo>
                    <a:pt x="1885" y="0"/>
                  </a:moveTo>
                  <a:cubicBezTo>
                    <a:pt x="1735" y="0"/>
                    <a:pt x="1585" y="33"/>
                    <a:pt x="1468" y="100"/>
                  </a:cubicBezTo>
                  <a:lnTo>
                    <a:pt x="234" y="801"/>
                  </a:lnTo>
                  <a:cubicBezTo>
                    <a:pt x="1" y="934"/>
                    <a:pt x="34" y="1168"/>
                    <a:pt x="234" y="1301"/>
                  </a:cubicBezTo>
                  <a:lnTo>
                    <a:pt x="1468" y="2002"/>
                  </a:lnTo>
                  <a:cubicBezTo>
                    <a:pt x="1585" y="2068"/>
                    <a:pt x="1735" y="2102"/>
                    <a:pt x="1885" y="2102"/>
                  </a:cubicBezTo>
                  <a:cubicBezTo>
                    <a:pt x="2036" y="2102"/>
                    <a:pt x="2186" y="2068"/>
                    <a:pt x="2302" y="2002"/>
                  </a:cubicBezTo>
                  <a:lnTo>
                    <a:pt x="3537" y="1301"/>
                  </a:lnTo>
                  <a:cubicBezTo>
                    <a:pt x="3770" y="1168"/>
                    <a:pt x="3770" y="934"/>
                    <a:pt x="3537" y="801"/>
                  </a:cubicBezTo>
                  <a:lnTo>
                    <a:pt x="2302" y="100"/>
                  </a:lnTo>
                  <a:cubicBezTo>
                    <a:pt x="2186" y="33"/>
                    <a:pt x="2036"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0" name="Google Shape;3580;p28"/>
            <p:cNvSpPr/>
            <p:nvPr/>
          </p:nvSpPr>
          <p:spPr>
            <a:xfrm>
              <a:off x="3943825" y="2676525"/>
              <a:ext cx="94250" cy="53025"/>
            </a:xfrm>
            <a:custGeom>
              <a:avLst/>
              <a:gdLst/>
              <a:ahLst/>
              <a:cxnLst/>
              <a:rect l="l" t="t" r="r" b="b"/>
              <a:pathLst>
                <a:path w="3770" h="2121" extrusionOk="0">
                  <a:moveTo>
                    <a:pt x="1885" y="0"/>
                  </a:moveTo>
                  <a:cubicBezTo>
                    <a:pt x="1735" y="0"/>
                    <a:pt x="1585" y="34"/>
                    <a:pt x="1468" y="101"/>
                  </a:cubicBezTo>
                  <a:lnTo>
                    <a:pt x="234" y="834"/>
                  </a:lnTo>
                  <a:cubicBezTo>
                    <a:pt x="0" y="968"/>
                    <a:pt x="34" y="1168"/>
                    <a:pt x="267" y="1301"/>
                  </a:cubicBezTo>
                  <a:lnTo>
                    <a:pt x="1468" y="2002"/>
                  </a:lnTo>
                  <a:cubicBezTo>
                    <a:pt x="1599" y="2077"/>
                    <a:pt x="1772" y="2120"/>
                    <a:pt x="1940" y="2120"/>
                  </a:cubicBezTo>
                  <a:cubicBezTo>
                    <a:pt x="2072" y="2120"/>
                    <a:pt x="2200" y="2094"/>
                    <a:pt x="2302" y="2035"/>
                  </a:cubicBezTo>
                  <a:lnTo>
                    <a:pt x="3536" y="1301"/>
                  </a:lnTo>
                  <a:cubicBezTo>
                    <a:pt x="3770" y="1168"/>
                    <a:pt x="3770" y="968"/>
                    <a:pt x="3536" y="834"/>
                  </a:cubicBezTo>
                  <a:lnTo>
                    <a:pt x="2302" y="101"/>
                  </a:lnTo>
                  <a:cubicBezTo>
                    <a:pt x="2185" y="34"/>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1" name="Google Shape;3581;p28"/>
            <p:cNvSpPr/>
            <p:nvPr/>
          </p:nvSpPr>
          <p:spPr>
            <a:xfrm>
              <a:off x="3869600" y="2719900"/>
              <a:ext cx="94250" cy="52550"/>
            </a:xfrm>
            <a:custGeom>
              <a:avLst/>
              <a:gdLst/>
              <a:ahLst/>
              <a:cxnLst/>
              <a:rect l="l" t="t" r="r" b="b"/>
              <a:pathLst>
                <a:path w="3770" h="2102" extrusionOk="0">
                  <a:moveTo>
                    <a:pt x="1885" y="0"/>
                  </a:moveTo>
                  <a:cubicBezTo>
                    <a:pt x="1735" y="0"/>
                    <a:pt x="1585" y="33"/>
                    <a:pt x="1468" y="100"/>
                  </a:cubicBezTo>
                  <a:lnTo>
                    <a:pt x="234" y="834"/>
                  </a:lnTo>
                  <a:cubicBezTo>
                    <a:pt x="1" y="967"/>
                    <a:pt x="1" y="1168"/>
                    <a:pt x="234" y="1301"/>
                  </a:cubicBezTo>
                  <a:lnTo>
                    <a:pt x="1468" y="2001"/>
                  </a:lnTo>
                  <a:cubicBezTo>
                    <a:pt x="1585" y="2068"/>
                    <a:pt x="1735" y="2102"/>
                    <a:pt x="1885" y="2102"/>
                  </a:cubicBezTo>
                  <a:cubicBezTo>
                    <a:pt x="2035" y="2102"/>
                    <a:pt x="2185" y="2068"/>
                    <a:pt x="2302" y="2001"/>
                  </a:cubicBezTo>
                  <a:lnTo>
                    <a:pt x="3536" y="1301"/>
                  </a:lnTo>
                  <a:cubicBezTo>
                    <a:pt x="3770" y="1168"/>
                    <a:pt x="3770" y="967"/>
                    <a:pt x="3536" y="834"/>
                  </a:cubicBezTo>
                  <a:lnTo>
                    <a:pt x="2302" y="100"/>
                  </a:lnTo>
                  <a:cubicBezTo>
                    <a:pt x="2185" y="33"/>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2" name="Google Shape;3582;p28"/>
            <p:cNvSpPr/>
            <p:nvPr/>
          </p:nvSpPr>
          <p:spPr>
            <a:xfrm>
              <a:off x="3795375" y="2763250"/>
              <a:ext cx="93425" cy="52575"/>
            </a:xfrm>
            <a:custGeom>
              <a:avLst/>
              <a:gdLst/>
              <a:ahLst/>
              <a:cxnLst/>
              <a:rect l="l" t="t" r="r" b="b"/>
              <a:pathLst>
                <a:path w="3737" h="2103" extrusionOk="0">
                  <a:moveTo>
                    <a:pt x="1885" y="1"/>
                  </a:moveTo>
                  <a:cubicBezTo>
                    <a:pt x="1735" y="1"/>
                    <a:pt x="1585" y="34"/>
                    <a:pt x="1468" y="101"/>
                  </a:cubicBezTo>
                  <a:lnTo>
                    <a:pt x="234" y="801"/>
                  </a:lnTo>
                  <a:cubicBezTo>
                    <a:pt x="1" y="935"/>
                    <a:pt x="1" y="1168"/>
                    <a:pt x="234" y="1302"/>
                  </a:cubicBezTo>
                  <a:lnTo>
                    <a:pt x="1468" y="2002"/>
                  </a:lnTo>
                  <a:cubicBezTo>
                    <a:pt x="1585" y="2069"/>
                    <a:pt x="1735" y="2102"/>
                    <a:pt x="1885" y="2102"/>
                  </a:cubicBezTo>
                  <a:cubicBezTo>
                    <a:pt x="2036" y="2102"/>
                    <a:pt x="2186" y="2069"/>
                    <a:pt x="2302" y="2002"/>
                  </a:cubicBezTo>
                  <a:lnTo>
                    <a:pt x="3537" y="1302"/>
                  </a:lnTo>
                  <a:cubicBezTo>
                    <a:pt x="3737" y="1168"/>
                    <a:pt x="3737" y="935"/>
                    <a:pt x="3537" y="801"/>
                  </a:cubicBezTo>
                  <a:lnTo>
                    <a:pt x="2302" y="101"/>
                  </a:lnTo>
                  <a:cubicBezTo>
                    <a:pt x="2186" y="34"/>
                    <a:pt x="2036"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3" name="Google Shape;3583;p28"/>
            <p:cNvSpPr/>
            <p:nvPr/>
          </p:nvSpPr>
          <p:spPr>
            <a:xfrm>
              <a:off x="3721150" y="2806625"/>
              <a:ext cx="93425" cy="52550"/>
            </a:xfrm>
            <a:custGeom>
              <a:avLst/>
              <a:gdLst/>
              <a:ahLst/>
              <a:cxnLst/>
              <a:rect l="l" t="t" r="r" b="b"/>
              <a:pathLst>
                <a:path w="3737" h="2102" extrusionOk="0">
                  <a:moveTo>
                    <a:pt x="1856" y="0"/>
                  </a:moveTo>
                  <a:cubicBezTo>
                    <a:pt x="1711" y="0"/>
                    <a:pt x="1569" y="34"/>
                    <a:pt x="1469" y="100"/>
                  </a:cubicBezTo>
                  <a:lnTo>
                    <a:pt x="234" y="801"/>
                  </a:lnTo>
                  <a:cubicBezTo>
                    <a:pt x="1" y="934"/>
                    <a:pt x="1" y="1168"/>
                    <a:pt x="234" y="1301"/>
                  </a:cubicBezTo>
                  <a:lnTo>
                    <a:pt x="1469" y="2002"/>
                  </a:lnTo>
                  <a:cubicBezTo>
                    <a:pt x="1585" y="2068"/>
                    <a:pt x="1736" y="2102"/>
                    <a:pt x="1886" y="2102"/>
                  </a:cubicBezTo>
                  <a:cubicBezTo>
                    <a:pt x="2036" y="2102"/>
                    <a:pt x="2186" y="2068"/>
                    <a:pt x="2303" y="2002"/>
                  </a:cubicBezTo>
                  <a:lnTo>
                    <a:pt x="3503" y="1301"/>
                  </a:lnTo>
                  <a:cubicBezTo>
                    <a:pt x="3737" y="1168"/>
                    <a:pt x="3737" y="934"/>
                    <a:pt x="3503" y="801"/>
                  </a:cubicBezTo>
                  <a:lnTo>
                    <a:pt x="2269" y="100"/>
                  </a:lnTo>
                  <a:cubicBezTo>
                    <a:pt x="2153" y="34"/>
                    <a:pt x="2002" y="0"/>
                    <a:pt x="18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4" name="Google Shape;3584;p28"/>
            <p:cNvSpPr/>
            <p:nvPr/>
          </p:nvSpPr>
          <p:spPr>
            <a:xfrm>
              <a:off x="3646950" y="2849975"/>
              <a:ext cx="93425" cy="52575"/>
            </a:xfrm>
            <a:custGeom>
              <a:avLst/>
              <a:gdLst/>
              <a:ahLst/>
              <a:cxnLst/>
              <a:rect l="l" t="t" r="r" b="b"/>
              <a:pathLst>
                <a:path w="3737" h="2103" extrusionOk="0">
                  <a:moveTo>
                    <a:pt x="1852" y="1"/>
                  </a:moveTo>
                  <a:cubicBezTo>
                    <a:pt x="1701" y="1"/>
                    <a:pt x="1551" y="34"/>
                    <a:pt x="1435" y="101"/>
                  </a:cubicBezTo>
                  <a:lnTo>
                    <a:pt x="234" y="801"/>
                  </a:lnTo>
                  <a:cubicBezTo>
                    <a:pt x="0" y="935"/>
                    <a:pt x="0" y="1168"/>
                    <a:pt x="234" y="1302"/>
                  </a:cubicBezTo>
                  <a:lnTo>
                    <a:pt x="1468" y="2002"/>
                  </a:lnTo>
                  <a:cubicBezTo>
                    <a:pt x="1568" y="2069"/>
                    <a:pt x="1718" y="2102"/>
                    <a:pt x="1868" y="2102"/>
                  </a:cubicBezTo>
                  <a:cubicBezTo>
                    <a:pt x="2018" y="2102"/>
                    <a:pt x="2168" y="2069"/>
                    <a:pt x="2268" y="2002"/>
                  </a:cubicBezTo>
                  <a:lnTo>
                    <a:pt x="3503" y="1302"/>
                  </a:lnTo>
                  <a:cubicBezTo>
                    <a:pt x="3736" y="1168"/>
                    <a:pt x="3736" y="935"/>
                    <a:pt x="3503" y="801"/>
                  </a:cubicBezTo>
                  <a:lnTo>
                    <a:pt x="2268"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5" name="Google Shape;3585;p28"/>
            <p:cNvSpPr/>
            <p:nvPr/>
          </p:nvSpPr>
          <p:spPr>
            <a:xfrm>
              <a:off x="3571900" y="2893350"/>
              <a:ext cx="94250" cy="52550"/>
            </a:xfrm>
            <a:custGeom>
              <a:avLst/>
              <a:gdLst/>
              <a:ahLst/>
              <a:cxnLst/>
              <a:rect l="l" t="t" r="r" b="b"/>
              <a:pathLst>
                <a:path w="3770" h="2102" extrusionOk="0">
                  <a:moveTo>
                    <a:pt x="1885" y="0"/>
                  </a:moveTo>
                  <a:cubicBezTo>
                    <a:pt x="1735" y="0"/>
                    <a:pt x="1585" y="34"/>
                    <a:pt x="1468" y="100"/>
                  </a:cubicBezTo>
                  <a:lnTo>
                    <a:pt x="234" y="801"/>
                  </a:lnTo>
                  <a:cubicBezTo>
                    <a:pt x="0" y="934"/>
                    <a:pt x="33" y="1135"/>
                    <a:pt x="234" y="1268"/>
                  </a:cubicBezTo>
                  <a:lnTo>
                    <a:pt x="1468" y="2002"/>
                  </a:lnTo>
                  <a:cubicBezTo>
                    <a:pt x="1585" y="2069"/>
                    <a:pt x="1735" y="2102"/>
                    <a:pt x="1885" y="2102"/>
                  </a:cubicBezTo>
                  <a:cubicBezTo>
                    <a:pt x="2035" y="2102"/>
                    <a:pt x="2185" y="2069"/>
                    <a:pt x="2302" y="2002"/>
                  </a:cubicBezTo>
                  <a:lnTo>
                    <a:pt x="3536" y="1268"/>
                  </a:lnTo>
                  <a:cubicBezTo>
                    <a:pt x="3769" y="1135"/>
                    <a:pt x="3769" y="934"/>
                    <a:pt x="3536" y="801"/>
                  </a:cubicBezTo>
                  <a:lnTo>
                    <a:pt x="2302" y="100"/>
                  </a:lnTo>
                  <a:cubicBezTo>
                    <a:pt x="2185" y="34"/>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6" name="Google Shape;3586;p28"/>
            <p:cNvSpPr/>
            <p:nvPr/>
          </p:nvSpPr>
          <p:spPr>
            <a:xfrm>
              <a:off x="3497675" y="2935875"/>
              <a:ext cx="94250" cy="53400"/>
            </a:xfrm>
            <a:custGeom>
              <a:avLst/>
              <a:gdLst/>
              <a:ahLst/>
              <a:cxnLst/>
              <a:rect l="l" t="t" r="r" b="b"/>
              <a:pathLst>
                <a:path w="3770" h="2136" extrusionOk="0">
                  <a:moveTo>
                    <a:pt x="1885" y="1"/>
                  </a:moveTo>
                  <a:cubicBezTo>
                    <a:pt x="1735" y="1"/>
                    <a:pt x="1585" y="34"/>
                    <a:pt x="1468" y="101"/>
                  </a:cubicBezTo>
                  <a:lnTo>
                    <a:pt x="234" y="835"/>
                  </a:lnTo>
                  <a:cubicBezTo>
                    <a:pt x="0" y="968"/>
                    <a:pt x="0" y="1168"/>
                    <a:pt x="234" y="1302"/>
                  </a:cubicBezTo>
                  <a:lnTo>
                    <a:pt x="1468" y="2035"/>
                  </a:lnTo>
                  <a:cubicBezTo>
                    <a:pt x="1585" y="2102"/>
                    <a:pt x="1735" y="2135"/>
                    <a:pt x="1885" y="2135"/>
                  </a:cubicBezTo>
                  <a:cubicBezTo>
                    <a:pt x="2035" y="2135"/>
                    <a:pt x="2185" y="2102"/>
                    <a:pt x="2302" y="2035"/>
                  </a:cubicBezTo>
                  <a:lnTo>
                    <a:pt x="3536" y="1302"/>
                  </a:lnTo>
                  <a:cubicBezTo>
                    <a:pt x="3770" y="1168"/>
                    <a:pt x="3770" y="968"/>
                    <a:pt x="3536" y="835"/>
                  </a:cubicBezTo>
                  <a:lnTo>
                    <a:pt x="2302" y="101"/>
                  </a:lnTo>
                  <a:cubicBezTo>
                    <a:pt x="2185" y="34"/>
                    <a:pt x="2035"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7" name="Google Shape;3587;p28"/>
            <p:cNvSpPr/>
            <p:nvPr/>
          </p:nvSpPr>
          <p:spPr>
            <a:xfrm>
              <a:off x="3423450" y="2979250"/>
              <a:ext cx="93425" cy="52550"/>
            </a:xfrm>
            <a:custGeom>
              <a:avLst/>
              <a:gdLst/>
              <a:ahLst/>
              <a:cxnLst/>
              <a:rect l="l" t="t" r="r" b="b"/>
              <a:pathLst>
                <a:path w="3737" h="2102" extrusionOk="0">
                  <a:moveTo>
                    <a:pt x="1868" y="0"/>
                  </a:moveTo>
                  <a:cubicBezTo>
                    <a:pt x="1718" y="0"/>
                    <a:pt x="1568" y="34"/>
                    <a:pt x="1468" y="100"/>
                  </a:cubicBezTo>
                  <a:lnTo>
                    <a:pt x="234" y="834"/>
                  </a:lnTo>
                  <a:cubicBezTo>
                    <a:pt x="0" y="968"/>
                    <a:pt x="0" y="1168"/>
                    <a:pt x="234" y="1301"/>
                  </a:cubicBezTo>
                  <a:lnTo>
                    <a:pt x="1468" y="2002"/>
                  </a:lnTo>
                  <a:cubicBezTo>
                    <a:pt x="1585" y="2068"/>
                    <a:pt x="1735" y="2102"/>
                    <a:pt x="1885" y="2102"/>
                  </a:cubicBezTo>
                  <a:cubicBezTo>
                    <a:pt x="2035" y="2102"/>
                    <a:pt x="2185" y="2068"/>
                    <a:pt x="2302" y="2002"/>
                  </a:cubicBezTo>
                  <a:lnTo>
                    <a:pt x="3536" y="1301"/>
                  </a:lnTo>
                  <a:cubicBezTo>
                    <a:pt x="3736" y="1168"/>
                    <a:pt x="3736" y="968"/>
                    <a:pt x="3503" y="834"/>
                  </a:cubicBezTo>
                  <a:lnTo>
                    <a:pt x="2269" y="100"/>
                  </a:lnTo>
                  <a:cubicBezTo>
                    <a:pt x="2169" y="34"/>
                    <a:pt x="2019" y="0"/>
                    <a:pt x="18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8" name="Google Shape;3588;p28"/>
            <p:cNvSpPr/>
            <p:nvPr/>
          </p:nvSpPr>
          <p:spPr>
            <a:xfrm>
              <a:off x="3349225" y="3022600"/>
              <a:ext cx="93425" cy="52575"/>
            </a:xfrm>
            <a:custGeom>
              <a:avLst/>
              <a:gdLst/>
              <a:ahLst/>
              <a:cxnLst/>
              <a:rect l="l" t="t" r="r" b="b"/>
              <a:pathLst>
                <a:path w="3737" h="2103" extrusionOk="0">
                  <a:moveTo>
                    <a:pt x="1852" y="1"/>
                  </a:moveTo>
                  <a:cubicBezTo>
                    <a:pt x="1702" y="1"/>
                    <a:pt x="1552" y="34"/>
                    <a:pt x="1435" y="101"/>
                  </a:cubicBezTo>
                  <a:lnTo>
                    <a:pt x="234" y="835"/>
                  </a:lnTo>
                  <a:cubicBezTo>
                    <a:pt x="1" y="968"/>
                    <a:pt x="1" y="1168"/>
                    <a:pt x="234" y="1302"/>
                  </a:cubicBezTo>
                  <a:lnTo>
                    <a:pt x="1468" y="2002"/>
                  </a:lnTo>
                  <a:cubicBezTo>
                    <a:pt x="1585" y="2069"/>
                    <a:pt x="1735" y="2102"/>
                    <a:pt x="1885" y="2102"/>
                  </a:cubicBezTo>
                  <a:cubicBezTo>
                    <a:pt x="2035" y="2102"/>
                    <a:pt x="2186" y="2069"/>
                    <a:pt x="2302" y="2002"/>
                  </a:cubicBezTo>
                  <a:lnTo>
                    <a:pt x="3503" y="1302"/>
                  </a:lnTo>
                  <a:cubicBezTo>
                    <a:pt x="3737" y="1168"/>
                    <a:pt x="3737" y="968"/>
                    <a:pt x="3503" y="835"/>
                  </a:cubicBezTo>
                  <a:lnTo>
                    <a:pt x="2269"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9" name="Google Shape;3589;p28"/>
            <p:cNvSpPr/>
            <p:nvPr/>
          </p:nvSpPr>
          <p:spPr>
            <a:xfrm>
              <a:off x="3275000" y="3065975"/>
              <a:ext cx="93425" cy="52550"/>
            </a:xfrm>
            <a:custGeom>
              <a:avLst/>
              <a:gdLst/>
              <a:ahLst/>
              <a:cxnLst/>
              <a:rect l="l" t="t" r="r" b="b"/>
              <a:pathLst>
                <a:path w="3737" h="2102" extrusionOk="0">
                  <a:moveTo>
                    <a:pt x="1852" y="0"/>
                  </a:moveTo>
                  <a:cubicBezTo>
                    <a:pt x="1702" y="0"/>
                    <a:pt x="1552" y="34"/>
                    <a:pt x="1435" y="100"/>
                  </a:cubicBezTo>
                  <a:lnTo>
                    <a:pt x="201" y="801"/>
                  </a:lnTo>
                  <a:cubicBezTo>
                    <a:pt x="1" y="934"/>
                    <a:pt x="1" y="1168"/>
                    <a:pt x="234" y="1301"/>
                  </a:cubicBezTo>
                  <a:lnTo>
                    <a:pt x="1469" y="2002"/>
                  </a:lnTo>
                  <a:cubicBezTo>
                    <a:pt x="1569" y="2068"/>
                    <a:pt x="1719" y="2102"/>
                    <a:pt x="1869" y="2102"/>
                  </a:cubicBezTo>
                  <a:cubicBezTo>
                    <a:pt x="2019" y="2102"/>
                    <a:pt x="2169" y="2068"/>
                    <a:pt x="2269" y="2002"/>
                  </a:cubicBezTo>
                  <a:lnTo>
                    <a:pt x="3503" y="1301"/>
                  </a:lnTo>
                  <a:cubicBezTo>
                    <a:pt x="3737" y="1168"/>
                    <a:pt x="3737" y="934"/>
                    <a:pt x="3503" y="801"/>
                  </a:cubicBezTo>
                  <a:lnTo>
                    <a:pt x="2269" y="100"/>
                  </a:lnTo>
                  <a:cubicBezTo>
                    <a:pt x="2152" y="34"/>
                    <a:pt x="2002" y="0"/>
                    <a:pt x="1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0" name="Google Shape;3590;p28"/>
            <p:cNvSpPr/>
            <p:nvPr/>
          </p:nvSpPr>
          <p:spPr>
            <a:xfrm>
              <a:off x="3199950" y="3109325"/>
              <a:ext cx="94275" cy="52575"/>
            </a:xfrm>
            <a:custGeom>
              <a:avLst/>
              <a:gdLst/>
              <a:ahLst/>
              <a:cxnLst/>
              <a:rect l="l" t="t" r="r" b="b"/>
              <a:pathLst>
                <a:path w="3771" h="2103" extrusionOk="0">
                  <a:moveTo>
                    <a:pt x="1885" y="1"/>
                  </a:moveTo>
                  <a:cubicBezTo>
                    <a:pt x="1735" y="1"/>
                    <a:pt x="1585" y="34"/>
                    <a:pt x="1468" y="101"/>
                  </a:cubicBezTo>
                  <a:lnTo>
                    <a:pt x="234" y="801"/>
                  </a:lnTo>
                  <a:cubicBezTo>
                    <a:pt x="1" y="935"/>
                    <a:pt x="1" y="1168"/>
                    <a:pt x="234" y="1302"/>
                  </a:cubicBezTo>
                  <a:lnTo>
                    <a:pt x="1468" y="2002"/>
                  </a:lnTo>
                  <a:cubicBezTo>
                    <a:pt x="1585" y="2069"/>
                    <a:pt x="1735" y="2102"/>
                    <a:pt x="1885" y="2102"/>
                  </a:cubicBezTo>
                  <a:cubicBezTo>
                    <a:pt x="2036" y="2102"/>
                    <a:pt x="2186" y="2069"/>
                    <a:pt x="2302" y="2002"/>
                  </a:cubicBezTo>
                  <a:lnTo>
                    <a:pt x="3537" y="1302"/>
                  </a:lnTo>
                  <a:cubicBezTo>
                    <a:pt x="3770" y="1168"/>
                    <a:pt x="3770" y="935"/>
                    <a:pt x="3537" y="801"/>
                  </a:cubicBezTo>
                  <a:lnTo>
                    <a:pt x="2302" y="101"/>
                  </a:lnTo>
                  <a:cubicBezTo>
                    <a:pt x="2186" y="34"/>
                    <a:pt x="2036"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1" name="Google Shape;3591;p28"/>
            <p:cNvSpPr/>
            <p:nvPr/>
          </p:nvSpPr>
          <p:spPr>
            <a:xfrm>
              <a:off x="3125725" y="3152700"/>
              <a:ext cx="94275" cy="52550"/>
            </a:xfrm>
            <a:custGeom>
              <a:avLst/>
              <a:gdLst/>
              <a:ahLst/>
              <a:cxnLst/>
              <a:rect l="l" t="t" r="r" b="b"/>
              <a:pathLst>
                <a:path w="3771" h="2102" extrusionOk="0">
                  <a:moveTo>
                    <a:pt x="1886" y="0"/>
                  </a:moveTo>
                  <a:cubicBezTo>
                    <a:pt x="1736" y="0"/>
                    <a:pt x="1585" y="34"/>
                    <a:pt x="1469" y="101"/>
                  </a:cubicBezTo>
                  <a:lnTo>
                    <a:pt x="234" y="801"/>
                  </a:lnTo>
                  <a:cubicBezTo>
                    <a:pt x="1" y="934"/>
                    <a:pt x="1" y="1135"/>
                    <a:pt x="234" y="1268"/>
                  </a:cubicBezTo>
                  <a:lnTo>
                    <a:pt x="1469" y="2002"/>
                  </a:lnTo>
                  <a:cubicBezTo>
                    <a:pt x="1585" y="2069"/>
                    <a:pt x="1736" y="2102"/>
                    <a:pt x="1886" y="2102"/>
                  </a:cubicBezTo>
                  <a:cubicBezTo>
                    <a:pt x="2036" y="2102"/>
                    <a:pt x="2186" y="2069"/>
                    <a:pt x="2303" y="2002"/>
                  </a:cubicBezTo>
                  <a:lnTo>
                    <a:pt x="3537" y="1268"/>
                  </a:lnTo>
                  <a:cubicBezTo>
                    <a:pt x="3770" y="1135"/>
                    <a:pt x="3737" y="934"/>
                    <a:pt x="3537" y="801"/>
                  </a:cubicBezTo>
                  <a:lnTo>
                    <a:pt x="2303" y="101"/>
                  </a:lnTo>
                  <a:cubicBezTo>
                    <a:pt x="2186" y="34"/>
                    <a:pt x="2036" y="0"/>
                    <a:pt x="18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2" name="Google Shape;3592;p28"/>
            <p:cNvSpPr/>
            <p:nvPr/>
          </p:nvSpPr>
          <p:spPr>
            <a:xfrm>
              <a:off x="3051525" y="3196075"/>
              <a:ext cx="93425" cy="52550"/>
            </a:xfrm>
            <a:custGeom>
              <a:avLst/>
              <a:gdLst/>
              <a:ahLst/>
              <a:cxnLst/>
              <a:rect l="l" t="t" r="r" b="b"/>
              <a:pathLst>
                <a:path w="3737" h="2102" extrusionOk="0">
                  <a:moveTo>
                    <a:pt x="1868" y="0"/>
                  </a:moveTo>
                  <a:cubicBezTo>
                    <a:pt x="1718" y="0"/>
                    <a:pt x="1568" y="33"/>
                    <a:pt x="1468" y="100"/>
                  </a:cubicBezTo>
                  <a:lnTo>
                    <a:pt x="234" y="801"/>
                  </a:lnTo>
                  <a:cubicBezTo>
                    <a:pt x="0" y="934"/>
                    <a:pt x="0" y="1134"/>
                    <a:pt x="234" y="1268"/>
                  </a:cubicBezTo>
                  <a:lnTo>
                    <a:pt x="1468" y="2001"/>
                  </a:lnTo>
                  <a:cubicBezTo>
                    <a:pt x="1585" y="2068"/>
                    <a:pt x="1735" y="2102"/>
                    <a:pt x="1885" y="2102"/>
                  </a:cubicBezTo>
                  <a:cubicBezTo>
                    <a:pt x="2035" y="2102"/>
                    <a:pt x="2185" y="2068"/>
                    <a:pt x="2302" y="2001"/>
                  </a:cubicBezTo>
                  <a:lnTo>
                    <a:pt x="3536" y="1268"/>
                  </a:lnTo>
                  <a:cubicBezTo>
                    <a:pt x="3736" y="1134"/>
                    <a:pt x="3736" y="934"/>
                    <a:pt x="3503" y="801"/>
                  </a:cubicBezTo>
                  <a:lnTo>
                    <a:pt x="2268" y="100"/>
                  </a:lnTo>
                  <a:cubicBezTo>
                    <a:pt x="2168" y="33"/>
                    <a:pt x="2018" y="0"/>
                    <a:pt x="18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3" name="Google Shape;3593;p28"/>
            <p:cNvSpPr/>
            <p:nvPr/>
          </p:nvSpPr>
          <p:spPr>
            <a:xfrm>
              <a:off x="2977300" y="3238600"/>
              <a:ext cx="93425" cy="53000"/>
            </a:xfrm>
            <a:custGeom>
              <a:avLst/>
              <a:gdLst/>
              <a:ahLst/>
              <a:cxnLst/>
              <a:rect l="l" t="t" r="r" b="b"/>
              <a:pathLst>
                <a:path w="3737" h="2120" extrusionOk="0">
                  <a:moveTo>
                    <a:pt x="1852" y="0"/>
                  </a:moveTo>
                  <a:cubicBezTo>
                    <a:pt x="1702" y="0"/>
                    <a:pt x="1551" y="34"/>
                    <a:pt x="1435" y="100"/>
                  </a:cubicBezTo>
                  <a:lnTo>
                    <a:pt x="234" y="834"/>
                  </a:lnTo>
                  <a:cubicBezTo>
                    <a:pt x="0" y="968"/>
                    <a:pt x="0" y="1168"/>
                    <a:pt x="234" y="1301"/>
                  </a:cubicBezTo>
                  <a:lnTo>
                    <a:pt x="1468" y="2002"/>
                  </a:lnTo>
                  <a:cubicBezTo>
                    <a:pt x="1599" y="2077"/>
                    <a:pt x="1772" y="2120"/>
                    <a:pt x="1940" y="2120"/>
                  </a:cubicBezTo>
                  <a:cubicBezTo>
                    <a:pt x="2072" y="2120"/>
                    <a:pt x="2200" y="2094"/>
                    <a:pt x="2302" y="2035"/>
                  </a:cubicBezTo>
                  <a:lnTo>
                    <a:pt x="3503" y="1301"/>
                  </a:lnTo>
                  <a:cubicBezTo>
                    <a:pt x="3736" y="1168"/>
                    <a:pt x="3736" y="968"/>
                    <a:pt x="3503" y="834"/>
                  </a:cubicBezTo>
                  <a:lnTo>
                    <a:pt x="2269" y="100"/>
                  </a:lnTo>
                  <a:cubicBezTo>
                    <a:pt x="2152" y="34"/>
                    <a:pt x="2002" y="0"/>
                    <a:pt x="1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4" name="Google Shape;3594;p28"/>
            <p:cNvSpPr/>
            <p:nvPr/>
          </p:nvSpPr>
          <p:spPr>
            <a:xfrm>
              <a:off x="3872925" y="2635650"/>
              <a:ext cx="93425" cy="52575"/>
            </a:xfrm>
            <a:custGeom>
              <a:avLst/>
              <a:gdLst/>
              <a:ahLst/>
              <a:cxnLst/>
              <a:rect l="l" t="t" r="r" b="b"/>
              <a:pathLst>
                <a:path w="3737" h="2103" extrusionOk="0">
                  <a:moveTo>
                    <a:pt x="1856" y="1"/>
                  </a:moveTo>
                  <a:cubicBezTo>
                    <a:pt x="1711" y="1"/>
                    <a:pt x="1569" y="34"/>
                    <a:pt x="1469" y="101"/>
                  </a:cubicBezTo>
                  <a:lnTo>
                    <a:pt x="234" y="802"/>
                  </a:lnTo>
                  <a:cubicBezTo>
                    <a:pt x="1" y="935"/>
                    <a:pt x="1" y="1168"/>
                    <a:pt x="234" y="1302"/>
                  </a:cubicBezTo>
                  <a:lnTo>
                    <a:pt x="1469" y="2002"/>
                  </a:lnTo>
                  <a:cubicBezTo>
                    <a:pt x="1585" y="2069"/>
                    <a:pt x="1736" y="2102"/>
                    <a:pt x="1886" y="2102"/>
                  </a:cubicBezTo>
                  <a:cubicBezTo>
                    <a:pt x="2036" y="2102"/>
                    <a:pt x="2186" y="2069"/>
                    <a:pt x="2303" y="2002"/>
                  </a:cubicBezTo>
                  <a:lnTo>
                    <a:pt x="3503" y="1302"/>
                  </a:lnTo>
                  <a:cubicBezTo>
                    <a:pt x="3737" y="1168"/>
                    <a:pt x="3737" y="935"/>
                    <a:pt x="3503" y="802"/>
                  </a:cubicBezTo>
                  <a:lnTo>
                    <a:pt x="2269" y="101"/>
                  </a:lnTo>
                  <a:cubicBezTo>
                    <a:pt x="2153" y="34"/>
                    <a:pt x="2002" y="1"/>
                    <a:pt x="18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5" name="Google Shape;3595;p28"/>
            <p:cNvSpPr/>
            <p:nvPr/>
          </p:nvSpPr>
          <p:spPr>
            <a:xfrm>
              <a:off x="3798725" y="2679025"/>
              <a:ext cx="93425" cy="52575"/>
            </a:xfrm>
            <a:custGeom>
              <a:avLst/>
              <a:gdLst/>
              <a:ahLst/>
              <a:cxnLst/>
              <a:rect l="l" t="t" r="r" b="b"/>
              <a:pathLst>
                <a:path w="3737" h="2103" extrusionOk="0">
                  <a:moveTo>
                    <a:pt x="1852" y="1"/>
                  </a:moveTo>
                  <a:cubicBezTo>
                    <a:pt x="1701" y="1"/>
                    <a:pt x="1551" y="34"/>
                    <a:pt x="1435" y="101"/>
                  </a:cubicBezTo>
                  <a:lnTo>
                    <a:pt x="234" y="801"/>
                  </a:lnTo>
                  <a:cubicBezTo>
                    <a:pt x="0" y="935"/>
                    <a:pt x="0" y="1168"/>
                    <a:pt x="200" y="1268"/>
                  </a:cubicBezTo>
                  <a:lnTo>
                    <a:pt x="1468" y="2002"/>
                  </a:lnTo>
                  <a:cubicBezTo>
                    <a:pt x="1568" y="2069"/>
                    <a:pt x="1718" y="2102"/>
                    <a:pt x="1868" y="2102"/>
                  </a:cubicBezTo>
                  <a:cubicBezTo>
                    <a:pt x="2018" y="2102"/>
                    <a:pt x="2168" y="2069"/>
                    <a:pt x="2268" y="2002"/>
                  </a:cubicBezTo>
                  <a:lnTo>
                    <a:pt x="3503" y="1268"/>
                  </a:lnTo>
                  <a:cubicBezTo>
                    <a:pt x="3736" y="1168"/>
                    <a:pt x="3736" y="935"/>
                    <a:pt x="3503" y="801"/>
                  </a:cubicBezTo>
                  <a:lnTo>
                    <a:pt x="2268"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6" name="Google Shape;3596;p28"/>
            <p:cNvSpPr/>
            <p:nvPr/>
          </p:nvSpPr>
          <p:spPr>
            <a:xfrm>
              <a:off x="3723675" y="2722400"/>
              <a:ext cx="94250" cy="52550"/>
            </a:xfrm>
            <a:custGeom>
              <a:avLst/>
              <a:gdLst/>
              <a:ahLst/>
              <a:cxnLst/>
              <a:rect l="l" t="t" r="r" b="b"/>
              <a:pathLst>
                <a:path w="3770" h="2102" extrusionOk="0">
                  <a:moveTo>
                    <a:pt x="1885" y="0"/>
                  </a:moveTo>
                  <a:cubicBezTo>
                    <a:pt x="1735" y="0"/>
                    <a:pt x="1585" y="33"/>
                    <a:pt x="1468" y="100"/>
                  </a:cubicBezTo>
                  <a:lnTo>
                    <a:pt x="234" y="801"/>
                  </a:lnTo>
                  <a:cubicBezTo>
                    <a:pt x="0" y="934"/>
                    <a:pt x="0" y="1134"/>
                    <a:pt x="234" y="1268"/>
                  </a:cubicBezTo>
                  <a:lnTo>
                    <a:pt x="1468" y="2002"/>
                  </a:lnTo>
                  <a:cubicBezTo>
                    <a:pt x="1585" y="2068"/>
                    <a:pt x="1735" y="2102"/>
                    <a:pt x="1885" y="2102"/>
                  </a:cubicBezTo>
                  <a:cubicBezTo>
                    <a:pt x="2035" y="2102"/>
                    <a:pt x="2185" y="2068"/>
                    <a:pt x="2302" y="2002"/>
                  </a:cubicBezTo>
                  <a:lnTo>
                    <a:pt x="3536" y="1268"/>
                  </a:lnTo>
                  <a:cubicBezTo>
                    <a:pt x="3769" y="1134"/>
                    <a:pt x="3769" y="934"/>
                    <a:pt x="3536" y="801"/>
                  </a:cubicBezTo>
                  <a:lnTo>
                    <a:pt x="2302" y="100"/>
                  </a:lnTo>
                  <a:cubicBezTo>
                    <a:pt x="2185" y="33"/>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7" name="Google Shape;3597;p28"/>
            <p:cNvSpPr/>
            <p:nvPr/>
          </p:nvSpPr>
          <p:spPr>
            <a:xfrm>
              <a:off x="3649450" y="2764925"/>
              <a:ext cx="94250" cy="53400"/>
            </a:xfrm>
            <a:custGeom>
              <a:avLst/>
              <a:gdLst/>
              <a:ahLst/>
              <a:cxnLst/>
              <a:rect l="l" t="t" r="r" b="b"/>
              <a:pathLst>
                <a:path w="3770" h="2136" extrusionOk="0">
                  <a:moveTo>
                    <a:pt x="1885" y="0"/>
                  </a:moveTo>
                  <a:cubicBezTo>
                    <a:pt x="1735" y="0"/>
                    <a:pt x="1585" y="34"/>
                    <a:pt x="1468" y="100"/>
                  </a:cubicBezTo>
                  <a:lnTo>
                    <a:pt x="234" y="834"/>
                  </a:lnTo>
                  <a:cubicBezTo>
                    <a:pt x="0" y="968"/>
                    <a:pt x="0" y="1168"/>
                    <a:pt x="234" y="1301"/>
                  </a:cubicBezTo>
                  <a:lnTo>
                    <a:pt x="1468" y="2035"/>
                  </a:lnTo>
                  <a:cubicBezTo>
                    <a:pt x="1585" y="2102"/>
                    <a:pt x="1735" y="2135"/>
                    <a:pt x="1885" y="2135"/>
                  </a:cubicBezTo>
                  <a:cubicBezTo>
                    <a:pt x="2035" y="2135"/>
                    <a:pt x="2185" y="2102"/>
                    <a:pt x="2302" y="2035"/>
                  </a:cubicBezTo>
                  <a:lnTo>
                    <a:pt x="3536" y="1301"/>
                  </a:lnTo>
                  <a:cubicBezTo>
                    <a:pt x="3770" y="1168"/>
                    <a:pt x="3770" y="968"/>
                    <a:pt x="3536" y="834"/>
                  </a:cubicBezTo>
                  <a:lnTo>
                    <a:pt x="2302" y="100"/>
                  </a:lnTo>
                  <a:cubicBezTo>
                    <a:pt x="2185" y="34"/>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8" name="Google Shape;3598;p28"/>
            <p:cNvSpPr/>
            <p:nvPr/>
          </p:nvSpPr>
          <p:spPr>
            <a:xfrm>
              <a:off x="3581050" y="2810800"/>
              <a:ext cx="87600" cy="47550"/>
            </a:xfrm>
            <a:custGeom>
              <a:avLst/>
              <a:gdLst/>
              <a:ahLst/>
              <a:cxnLst/>
              <a:rect l="l" t="t" r="r" b="b"/>
              <a:pathLst>
                <a:path w="3504" h="1902" extrusionOk="0">
                  <a:moveTo>
                    <a:pt x="1235" y="0"/>
                  </a:moveTo>
                  <a:lnTo>
                    <a:pt x="1" y="734"/>
                  </a:lnTo>
                  <a:cubicBezTo>
                    <a:pt x="234" y="867"/>
                    <a:pt x="234" y="1067"/>
                    <a:pt x="1" y="1201"/>
                  </a:cubicBezTo>
                  <a:lnTo>
                    <a:pt x="1235" y="1901"/>
                  </a:lnTo>
                  <a:cubicBezTo>
                    <a:pt x="1352" y="1835"/>
                    <a:pt x="1502" y="1801"/>
                    <a:pt x="1652" y="1801"/>
                  </a:cubicBezTo>
                  <a:cubicBezTo>
                    <a:pt x="1802" y="1801"/>
                    <a:pt x="1952" y="1835"/>
                    <a:pt x="2069" y="1901"/>
                  </a:cubicBezTo>
                  <a:lnTo>
                    <a:pt x="3270" y="1201"/>
                  </a:lnTo>
                  <a:cubicBezTo>
                    <a:pt x="3503" y="1067"/>
                    <a:pt x="3503" y="867"/>
                    <a:pt x="3270" y="734"/>
                  </a:cubicBezTo>
                  <a:lnTo>
                    <a:pt x="2036" y="0"/>
                  </a:lnTo>
                  <a:cubicBezTo>
                    <a:pt x="1936" y="67"/>
                    <a:pt x="1786" y="100"/>
                    <a:pt x="1635" y="100"/>
                  </a:cubicBezTo>
                  <a:cubicBezTo>
                    <a:pt x="1485" y="100"/>
                    <a:pt x="1335" y="67"/>
                    <a:pt x="1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9" name="Google Shape;3599;p28"/>
            <p:cNvSpPr/>
            <p:nvPr/>
          </p:nvSpPr>
          <p:spPr>
            <a:xfrm>
              <a:off x="3501000" y="2851650"/>
              <a:ext cx="93425" cy="52550"/>
            </a:xfrm>
            <a:custGeom>
              <a:avLst/>
              <a:gdLst/>
              <a:ahLst/>
              <a:cxnLst/>
              <a:rect l="l" t="t" r="r" b="b"/>
              <a:pathLst>
                <a:path w="3737" h="2102" extrusionOk="0">
                  <a:moveTo>
                    <a:pt x="1852" y="1"/>
                  </a:moveTo>
                  <a:cubicBezTo>
                    <a:pt x="1702" y="1"/>
                    <a:pt x="1552" y="34"/>
                    <a:pt x="1435" y="101"/>
                  </a:cubicBezTo>
                  <a:lnTo>
                    <a:pt x="234" y="834"/>
                  </a:lnTo>
                  <a:cubicBezTo>
                    <a:pt x="1" y="968"/>
                    <a:pt x="1" y="1168"/>
                    <a:pt x="234" y="1301"/>
                  </a:cubicBezTo>
                  <a:lnTo>
                    <a:pt x="1468" y="2002"/>
                  </a:lnTo>
                  <a:cubicBezTo>
                    <a:pt x="1585" y="2069"/>
                    <a:pt x="1735" y="2102"/>
                    <a:pt x="1881" y="2102"/>
                  </a:cubicBezTo>
                  <a:cubicBezTo>
                    <a:pt x="2027" y="2102"/>
                    <a:pt x="2169" y="2069"/>
                    <a:pt x="2269" y="2002"/>
                  </a:cubicBezTo>
                  <a:lnTo>
                    <a:pt x="3503" y="1301"/>
                  </a:lnTo>
                  <a:cubicBezTo>
                    <a:pt x="3737" y="1168"/>
                    <a:pt x="3737" y="968"/>
                    <a:pt x="3503" y="834"/>
                  </a:cubicBezTo>
                  <a:lnTo>
                    <a:pt x="2269"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0" name="Google Shape;3600;p28"/>
            <p:cNvSpPr/>
            <p:nvPr/>
          </p:nvSpPr>
          <p:spPr>
            <a:xfrm>
              <a:off x="3426775" y="2895025"/>
              <a:ext cx="93425" cy="52550"/>
            </a:xfrm>
            <a:custGeom>
              <a:avLst/>
              <a:gdLst/>
              <a:ahLst/>
              <a:cxnLst/>
              <a:rect l="l" t="t" r="r" b="b"/>
              <a:pathLst>
                <a:path w="3737" h="2102" extrusionOk="0">
                  <a:moveTo>
                    <a:pt x="1852" y="0"/>
                  </a:moveTo>
                  <a:cubicBezTo>
                    <a:pt x="1702" y="0"/>
                    <a:pt x="1552" y="33"/>
                    <a:pt x="1435" y="100"/>
                  </a:cubicBezTo>
                  <a:lnTo>
                    <a:pt x="201" y="801"/>
                  </a:lnTo>
                  <a:cubicBezTo>
                    <a:pt x="1" y="934"/>
                    <a:pt x="1" y="1168"/>
                    <a:pt x="201" y="1301"/>
                  </a:cubicBezTo>
                  <a:lnTo>
                    <a:pt x="1469" y="2002"/>
                  </a:lnTo>
                  <a:cubicBezTo>
                    <a:pt x="1569" y="2068"/>
                    <a:pt x="1710" y="2102"/>
                    <a:pt x="1856" y="2102"/>
                  </a:cubicBezTo>
                  <a:cubicBezTo>
                    <a:pt x="2002" y="2102"/>
                    <a:pt x="2152" y="2068"/>
                    <a:pt x="2269" y="2002"/>
                  </a:cubicBezTo>
                  <a:lnTo>
                    <a:pt x="3503" y="1301"/>
                  </a:lnTo>
                  <a:cubicBezTo>
                    <a:pt x="3737" y="1168"/>
                    <a:pt x="3737" y="934"/>
                    <a:pt x="3503" y="801"/>
                  </a:cubicBezTo>
                  <a:lnTo>
                    <a:pt x="2269" y="100"/>
                  </a:lnTo>
                  <a:cubicBezTo>
                    <a:pt x="2152" y="33"/>
                    <a:pt x="2002" y="0"/>
                    <a:pt x="1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1" name="Google Shape;3601;p28"/>
            <p:cNvSpPr/>
            <p:nvPr/>
          </p:nvSpPr>
          <p:spPr>
            <a:xfrm>
              <a:off x="3351725" y="2938375"/>
              <a:ext cx="94275" cy="52575"/>
            </a:xfrm>
            <a:custGeom>
              <a:avLst/>
              <a:gdLst/>
              <a:ahLst/>
              <a:cxnLst/>
              <a:rect l="l" t="t" r="r" b="b"/>
              <a:pathLst>
                <a:path w="3771" h="2103" extrusionOk="0">
                  <a:moveTo>
                    <a:pt x="1885" y="1"/>
                  </a:moveTo>
                  <a:cubicBezTo>
                    <a:pt x="1735" y="1"/>
                    <a:pt x="1585" y="34"/>
                    <a:pt x="1468" y="101"/>
                  </a:cubicBezTo>
                  <a:lnTo>
                    <a:pt x="234" y="801"/>
                  </a:lnTo>
                  <a:cubicBezTo>
                    <a:pt x="1" y="935"/>
                    <a:pt x="1" y="1168"/>
                    <a:pt x="234" y="1302"/>
                  </a:cubicBezTo>
                  <a:lnTo>
                    <a:pt x="1468" y="2002"/>
                  </a:lnTo>
                  <a:cubicBezTo>
                    <a:pt x="1585" y="2069"/>
                    <a:pt x="1735" y="2102"/>
                    <a:pt x="1885" y="2102"/>
                  </a:cubicBezTo>
                  <a:cubicBezTo>
                    <a:pt x="2036" y="2102"/>
                    <a:pt x="2186" y="2069"/>
                    <a:pt x="2302" y="2002"/>
                  </a:cubicBezTo>
                  <a:lnTo>
                    <a:pt x="3537" y="1302"/>
                  </a:lnTo>
                  <a:cubicBezTo>
                    <a:pt x="3770" y="1168"/>
                    <a:pt x="3770" y="935"/>
                    <a:pt x="3537" y="801"/>
                  </a:cubicBezTo>
                  <a:lnTo>
                    <a:pt x="2302" y="101"/>
                  </a:lnTo>
                  <a:cubicBezTo>
                    <a:pt x="2186" y="34"/>
                    <a:pt x="2036"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2" name="Google Shape;3602;p28"/>
            <p:cNvSpPr/>
            <p:nvPr/>
          </p:nvSpPr>
          <p:spPr>
            <a:xfrm>
              <a:off x="3277500" y="2981750"/>
              <a:ext cx="93425" cy="52550"/>
            </a:xfrm>
            <a:custGeom>
              <a:avLst/>
              <a:gdLst/>
              <a:ahLst/>
              <a:cxnLst/>
              <a:rect l="l" t="t" r="r" b="b"/>
              <a:pathLst>
                <a:path w="3737" h="2102" extrusionOk="0">
                  <a:moveTo>
                    <a:pt x="1881" y="0"/>
                  </a:moveTo>
                  <a:cubicBezTo>
                    <a:pt x="1736" y="0"/>
                    <a:pt x="1585" y="34"/>
                    <a:pt x="1469" y="100"/>
                  </a:cubicBezTo>
                  <a:lnTo>
                    <a:pt x="234" y="801"/>
                  </a:lnTo>
                  <a:cubicBezTo>
                    <a:pt x="1" y="934"/>
                    <a:pt x="1" y="1134"/>
                    <a:pt x="234" y="1268"/>
                  </a:cubicBezTo>
                  <a:lnTo>
                    <a:pt x="1469" y="2002"/>
                  </a:lnTo>
                  <a:cubicBezTo>
                    <a:pt x="1585" y="2068"/>
                    <a:pt x="1736" y="2102"/>
                    <a:pt x="1886" y="2102"/>
                  </a:cubicBezTo>
                  <a:cubicBezTo>
                    <a:pt x="2036" y="2102"/>
                    <a:pt x="2186" y="2068"/>
                    <a:pt x="2303" y="2002"/>
                  </a:cubicBezTo>
                  <a:lnTo>
                    <a:pt x="3537" y="1268"/>
                  </a:lnTo>
                  <a:cubicBezTo>
                    <a:pt x="3737" y="1134"/>
                    <a:pt x="3737" y="934"/>
                    <a:pt x="3537" y="801"/>
                  </a:cubicBezTo>
                  <a:lnTo>
                    <a:pt x="2269" y="100"/>
                  </a:lnTo>
                  <a:cubicBezTo>
                    <a:pt x="2169" y="34"/>
                    <a:pt x="2027" y="0"/>
                    <a:pt x="18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3" name="Google Shape;3603;p28"/>
            <p:cNvSpPr/>
            <p:nvPr/>
          </p:nvSpPr>
          <p:spPr>
            <a:xfrm>
              <a:off x="3203300" y="3025000"/>
              <a:ext cx="93425" cy="52675"/>
            </a:xfrm>
            <a:custGeom>
              <a:avLst/>
              <a:gdLst/>
              <a:ahLst/>
              <a:cxnLst/>
              <a:rect l="l" t="t" r="r" b="b"/>
              <a:pathLst>
                <a:path w="3737" h="2107" extrusionOk="0">
                  <a:moveTo>
                    <a:pt x="1887" y="0"/>
                  </a:moveTo>
                  <a:cubicBezTo>
                    <a:pt x="1730" y="0"/>
                    <a:pt x="1575" y="33"/>
                    <a:pt x="1468" y="105"/>
                  </a:cubicBezTo>
                  <a:lnTo>
                    <a:pt x="234" y="805"/>
                  </a:lnTo>
                  <a:cubicBezTo>
                    <a:pt x="0" y="939"/>
                    <a:pt x="0" y="1139"/>
                    <a:pt x="234" y="1272"/>
                  </a:cubicBezTo>
                  <a:lnTo>
                    <a:pt x="1468" y="2006"/>
                  </a:lnTo>
                  <a:cubicBezTo>
                    <a:pt x="1585" y="2073"/>
                    <a:pt x="1735" y="2106"/>
                    <a:pt x="1885" y="2106"/>
                  </a:cubicBezTo>
                  <a:cubicBezTo>
                    <a:pt x="2035" y="2106"/>
                    <a:pt x="2185" y="2073"/>
                    <a:pt x="2302" y="2006"/>
                  </a:cubicBezTo>
                  <a:lnTo>
                    <a:pt x="3503" y="1272"/>
                  </a:lnTo>
                  <a:cubicBezTo>
                    <a:pt x="3736" y="1139"/>
                    <a:pt x="3736" y="939"/>
                    <a:pt x="3503" y="805"/>
                  </a:cubicBezTo>
                  <a:lnTo>
                    <a:pt x="2268" y="72"/>
                  </a:lnTo>
                  <a:cubicBezTo>
                    <a:pt x="2160" y="25"/>
                    <a:pt x="2023" y="0"/>
                    <a:pt x="188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4" name="Google Shape;3604;p28"/>
            <p:cNvSpPr/>
            <p:nvPr/>
          </p:nvSpPr>
          <p:spPr>
            <a:xfrm>
              <a:off x="3129075" y="3067650"/>
              <a:ext cx="93425" cy="53000"/>
            </a:xfrm>
            <a:custGeom>
              <a:avLst/>
              <a:gdLst/>
              <a:ahLst/>
              <a:cxnLst/>
              <a:rect l="l" t="t" r="r" b="b"/>
              <a:pathLst>
                <a:path w="3737" h="2120" extrusionOk="0">
                  <a:moveTo>
                    <a:pt x="1852" y="0"/>
                  </a:moveTo>
                  <a:cubicBezTo>
                    <a:pt x="1702" y="0"/>
                    <a:pt x="1551" y="33"/>
                    <a:pt x="1435" y="100"/>
                  </a:cubicBezTo>
                  <a:lnTo>
                    <a:pt x="234" y="834"/>
                  </a:lnTo>
                  <a:cubicBezTo>
                    <a:pt x="0" y="967"/>
                    <a:pt x="0" y="1168"/>
                    <a:pt x="234" y="1301"/>
                  </a:cubicBezTo>
                  <a:lnTo>
                    <a:pt x="1468" y="2035"/>
                  </a:lnTo>
                  <a:cubicBezTo>
                    <a:pt x="1570" y="2093"/>
                    <a:pt x="1699" y="2120"/>
                    <a:pt x="1827" y="2120"/>
                  </a:cubicBezTo>
                  <a:cubicBezTo>
                    <a:pt x="1991" y="2120"/>
                    <a:pt x="2156" y="2076"/>
                    <a:pt x="2269" y="2001"/>
                  </a:cubicBezTo>
                  <a:lnTo>
                    <a:pt x="3503" y="1301"/>
                  </a:lnTo>
                  <a:cubicBezTo>
                    <a:pt x="3736" y="1168"/>
                    <a:pt x="3736" y="967"/>
                    <a:pt x="3503" y="834"/>
                  </a:cubicBezTo>
                  <a:lnTo>
                    <a:pt x="2269" y="100"/>
                  </a:lnTo>
                  <a:cubicBezTo>
                    <a:pt x="2152" y="33"/>
                    <a:pt x="2002" y="0"/>
                    <a:pt x="1852" y="0"/>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5" name="Google Shape;3605;p28"/>
            <p:cNvSpPr/>
            <p:nvPr/>
          </p:nvSpPr>
          <p:spPr>
            <a:xfrm>
              <a:off x="3054025" y="3111000"/>
              <a:ext cx="94250" cy="52575"/>
            </a:xfrm>
            <a:custGeom>
              <a:avLst/>
              <a:gdLst/>
              <a:ahLst/>
              <a:cxnLst/>
              <a:rect l="l" t="t" r="r" b="b"/>
              <a:pathLst>
                <a:path w="3770" h="2103" extrusionOk="0">
                  <a:moveTo>
                    <a:pt x="1885" y="1"/>
                  </a:moveTo>
                  <a:cubicBezTo>
                    <a:pt x="1735" y="1"/>
                    <a:pt x="1585" y="34"/>
                    <a:pt x="1468" y="101"/>
                  </a:cubicBezTo>
                  <a:lnTo>
                    <a:pt x="234" y="835"/>
                  </a:lnTo>
                  <a:cubicBezTo>
                    <a:pt x="34" y="968"/>
                    <a:pt x="0" y="1168"/>
                    <a:pt x="234" y="1302"/>
                  </a:cubicBezTo>
                  <a:lnTo>
                    <a:pt x="1468" y="2002"/>
                  </a:lnTo>
                  <a:cubicBezTo>
                    <a:pt x="1585" y="2069"/>
                    <a:pt x="1735" y="2102"/>
                    <a:pt x="1885" y="2102"/>
                  </a:cubicBezTo>
                  <a:cubicBezTo>
                    <a:pt x="2035" y="2102"/>
                    <a:pt x="2185" y="2069"/>
                    <a:pt x="2302" y="2002"/>
                  </a:cubicBezTo>
                  <a:lnTo>
                    <a:pt x="3536" y="1302"/>
                  </a:lnTo>
                  <a:cubicBezTo>
                    <a:pt x="3770" y="1168"/>
                    <a:pt x="3770" y="968"/>
                    <a:pt x="3536" y="835"/>
                  </a:cubicBezTo>
                  <a:lnTo>
                    <a:pt x="2302" y="101"/>
                  </a:lnTo>
                  <a:cubicBezTo>
                    <a:pt x="2185" y="34"/>
                    <a:pt x="2035" y="1"/>
                    <a:pt x="1885" y="1"/>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6" name="Google Shape;3606;p28"/>
            <p:cNvSpPr/>
            <p:nvPr/>
          </p:nvSpPr>
          <p:spPr>
            <a:xfrm>
              <a:off x="2979800" y="3154375"/>
              <a:ext cx="94250" cy="52550"/>
            </a:xfrm>
            <a:custGeom>
              <a:avLst/>
              <a:gdLst/>
              <a:ahLst/>
              <a:cxnLst/>
              <a:rect l="l" t="t" r="r" b="b"/>
              <a:pathLst>
                <a:path w="3770" h="2102" extrusionOk="0">
                  <a:moveTo>
                    <a:pt x="1885" y="0"/>
                  </a:moveTo>
                  <a:cubicBezTo>
                    <a:pt x="1735" y="0"/>
                    <a:pt x="1585" y="34"/>
                    <a:pt x="1468" y="100"/>
                  </a:cubicBezTo>
                  <a:lnTo>
                    <a:pt x="234" y="801"/>
                  </a:lnTo>
                  <a:cubicBezTo>
                    <a:pt x="0" y="934"/>
                    <a:pt x="0" y="1168"/>
                    <a:pt x="234" y="1301"/>
                  </a:cubicBezTo>
                  <a:lnTo>
                    <a:pt x="1468" y="2002"/>
                  </a:lnTo>
                  <a:cubicBezTo>
                    <a:pt x="1585" y="2068"/>
                    <a:pt x="1735" y="2102"/>
                    <a:pt x="1885" y="2102"/>
                  </a:cubicBezTo>
                  <a:cubicBezTo>
                    <a:pt x="2035" y="2102"/>
                    <a:pt x="2185" y="2068"/>
                    <a:pt x="2302" y="2002"/>
                  </a:cubicBezTo>
                  <a:lnTo>
                    <a:pt x="3536" y="1301"/>
                  </a:lnTo>
                  <a:cubicBezTo>
                    <a:pt x="3770" y="1168"/>
                    <a:pt x="3770" y="934"/>
                    <a:pt x="3536" y="801"/>
                  </a:cubicBezTo>
                  <a:lnTo>
                    <a:pt x="2302" y="100"/>
                  </a:lnTo>
                  <a:cubicBezTo>
                    <a:pt x="2185" y="34"/>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7" name="Google Shape;3607;p28"/>
            <p:cNvSpPr/>
            <p:nvPr/>
          </p:nvSpPr>
          <p:spPr>
            <a:xfrm>
              <a:off x="2905575" y="3197725"/>
              <a:ext cx="93425" cy="52575"/>
            </a:xfrm>
            <a:custGeom>
              <a:avLst/>
              <a:gdLst/>
              <a:ahLst/>
              <a:cxnLst/>
              <a:rect l="l" t="t" r="r" b="b"/>
              <a:pathLst>
                <a:path w="3737" h="2103" extrusionOk="0">
                  <a:moveTo>
                    <a:pt x="1881" y="1"/>
                  </a:moveTo>
                  <a:cubicBezTo>
                    <a:pt x="1735" y="1"/>
                    <a:pt x="1585" y="34"/>
                    <a:pt x="1468" y="101"/>
                  </a:cubicBezTo>
                  <a:lnTo>
                    <a:pt x="234" y="801"/>
                  </a:lnTo>
                  <a:cubicBezTo>
                    <a:pt x="1" y="935"/>
                    <a:pt x="1" y="1168"/>
                    <a:pt x="234" y="1302"/>
                  </a:cubicBezTo>
                  <a:lnTo>
                    <a:pt x="1468" y="2002"/>
                  </a:lnTo>
                  <a:cubicBezTo>
                    <a:pt x="1585" y="2069"/>
                    <a:pt x="1735" y="2102"/>
                    <a:pt x="1885" y="2102"/>
                  </a:cubicBezTo>
                  <a:cubicBezTo>
                    <a:pt x="2035" y="2102"/>
                    <a:pt x="2186" y="2069"/>
                    <a:pt x="2302" y="2002"/>
                  </a:cubicBezTo>
                  <a:lnTo>
                    <a:pt x="3537" y="1302"/>
                  </a:lnTo>
                  <a:cubicBezTo>
                    <a:pt x="3737" y="1168"/>
                    <a:pt x="3737" y="935"/>
                    <a:pt x="3537" y="801"/>
                  </a:cubicBezTo>
                  <a:lnTo>
                    <a:pt x="2269" y="101"/>
                  </a:lnTo>
                  <a:cubicBezTo>
                    <a:pt x="2169" y="34"/>
                    <a:pt x="2027" y="1"/>
                    <a:pt x="18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8" name="Google Shape;3608;p28"/>
            <p:cNvSpPr/>
            <p:nvPr/>
          </p:nvSpPr>
          <p:spPr>
            <a:xfrm>
              <a:off x="3801225" y="2593975"/>
              <a:ext cx="94250" cy="53375"/>
            </a:xfrm>
            <a:custGeom>
              <a:avLst/>
              <a:gdLst/>
              <a:ahLst/>
              <a:cxnLst/>
              <a:rect l="l" t="t" r="r" b="b"/>
              <a:pathLst>
                <a:path w="3770" h="2135" extrusionOk="0">
                  <a:moveTo>
                    <a:pt x="1885" y="0"/>
                  </a:moveTo>
                  <a:cubicBezTo>
                    <a:pt x="1735" y="0"/>
                    <a:pt x="1585" y="33"/>
                    <a:pt x="1468" y="100"/>
                  </a:cubicBezTo>
                  <a:lnTo>
                    <a:pt x="234" y="834"/>
                  </a:lnTo>
                  <a:cubicBezTo>
                    <a:pt x="0" y="967"/>
                    <a:pt x="0" y="1168"/>
                    <a:pt x="234" y="1301"/>
                  </a:cubicBezTo>
                  <a:lnTo>
                    <a:pt x="1468" y="2035"/>
                  </a:lnTo>
                  <a:cubicBezTo>
                    <a:pt x="1585" y="2102"/>
                    <a:pt x="1735" y="2135"/>
                    <a:pt x="1885" y="2135"/>
                  </a:cubicBezTo>
                  <a:cubicBezTo>
                    <a:pt x="2035" y="2135"/>
                    <a:pt x="2185" y="2102"/>
                    <a:pt x="2302" y="2035"/>
                  </a:cubicBezTo>
                  <a:lnTo>
                    <a:pt x="3536" y="1301"/>
                  </a:lnTo>
                  <a:cubicBezTo>
                    <a:pt x="3770" y="1168"/>
                    <a:pt x="3736" y="967"/>
                    <a:pt x="3536" y="834"/>
                  </a:cubicBezTo>
                  <a:lnTo>
                    <a:pt x="2302" y="100"/>
                  </a:lnTo>
                  <a:cubicBezTo>
                    <a:pt x="2185" y="33"/>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9" name="Google Shape;3609;p28"/>
            <p:cNvSpPr/>
            <p:nvPr/>
          </p:nvSpPr>
          <p:spPr>
            <a:xfrm>
              <a:off x="3727000" y="2637325"/>
              <a:ext cx="93425" cy="52575"/>
            </a:xfrm>
            <a:custGeom>
              <a:avLst/>
              <a:gdLst/>
              <a:ahLst/>
              <a:cxnLst/>
              <a:rect l="l" t="t" r="r" b="b"/>
              <a:pathLst>
                <a:path w="3737" h="2103" extrusionOk="0">
                  <a:moveTo>
                    <a:pt x="1868" y="1"/>
                  </a:moveTo>
                  <a:cubicBezTo>
                    <a:pt x="1718" y="1"/>
                    <a:pt x="1568" y="34"/>
                    <a:pt x="1468" y="101"/>
                  </a:cubicBezTo>
                  <a:lnTo>
                    <a:pt x="234" y="835"/>
                  </a:lnTo>
                  <a:cubicBezTo>
                    <a:pt x="0" y="968"/>
                    <a:pt x="0" y="1168"/>
                    <a:pt x="234" y="1302"/>
                  </a:cubicBezTo>
                  <a:lnTo>
                    <a:pt x="1468" y="2002"/>
                  </a:lnTo>
                  <a:cubicBezTo>
                    <a:pt x="1585" y="2069"/>
                    <a:pt x="1735" y="2102"/>
                    <a:pt x="1885" y="2102"/>
                  </a:cubicBezTo>
                  <a:cubicBezTo>
                    <a:pt x="2035" y="2102"/>
                    <a:pt x="2185" y="2069"/>
                    <a:pt x="2302" y="2002"/>
                  </a:cubicBezTo>
                  <a:lnTo>
                    <a:pt x="3503" y="1302"/>
                  </a:lnTo>
                  <a:cubicBezTo>
                    <a:pt x="3736" y="1168"/>
                    <a:pt x="3736" y="968"/>
                    <a:pt x="3503" y="835"/>
                  </a:cubicBezTo>
                  <a:lnTo>
                    <a:pt x="2269" y="101"/>
                  </a:lnTo>
                  <a:cubicBezTo>
                    <a:pt x="2169" y="34"/>
                    <a:pt x="2019" y="1"/>
                    <a:pt x="18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0" name="Google Shape;3610;p28"/>
            <p:cNvSpPr/>
            <p:nvPr/>
          </p:nvSpPr>
          <p:spPr>
            <a:xfrm>
              <a:off x="3652775" y="2680700"/>
              <a:ext cx="93425" cy="52550"/>
            </a:xfrm>
            <a:custGeom>
              <a:avLst/>
              <a:gdLst/>
              <a:ahLst/>
              <a:cxnLst/>
              <a:rect l="l" t="t" r="r" b="b"/>
              <a:pathLst>
                <a:path w="3737" h="2102" extrusionOk="0">
                  <a:moveTo>
                    <a:pt x="1852" y="0"/>
                  </a:moveTo>
                  <a:cubicBezTo>
                    <a:pt x="1702" y="0"/>
                    <a:pt x="1552" y="34"/>
                    <a:pt x="1435" y="100"/>
                  </a:cubicBezTo>
                  <a:lnTo>
                    <a:pt x="234" y="834"/>
                  </a:lnTo>
                  <a:cubicBezTo>
                    <a:pt x="1" y="934"/>
                    <a:pt x="1" y="1168"/>
                    <a:pt x="234" y="1301"/>
                  </a:cubicBezTo>
                  <a:lnTo>
                    <a:pt x="1468" y="2002"/>
                  </a:lnTo>
                  <a:cubicBezTo>
                    <a:pt x="1568" y="2068"/>
                    <a:pt x="1719" y="2102"/>
                    <a:pt x="1869" y="2102"/>
                  </a:cubicBezTo>
                  <a:cubicBezTo>
                    <a:pt x="2019" y="2102"/>
                    <a:pt x="2169" y="2068"/>
                    <a:pt x="2269" y="2002"/>
                  </a:cubicBezTo>
                  <a:lnTo>
                    <a:pt x="3503" y="1301"/>
                  </a:lnTo>
                  <a:cubicBezTo>
                    <a:pt x="3737" y="1168"/>
                    <a:pt x="3737" y="934"/>
                    <a:pt x="3503" y="834"/>
                  </a:cubicBezTo>
                  <a:lnTo>
                    <a:pt x="2269" y="100"/>
                  </a:lnTo>
                  <a:cubicBezTo>
                    <a:pt x="2152" y="34"/>
                    <a:pt x="2002" y="0"/>
                    <a:pt x="1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1" name="Google Shape;3611;p28"/>
            <p:cNvSpPr/>
            <p:nvPr/>
          </p:nvSpPr>
          <p:spPr>
            <a:xfrm>
              <a:off x="3577725" y="2724050"/>
              <a:ext cx="94250" cy="52575"/>
            </a:xfrm>
            <a:custGeom>
              <a:avLst/>
              <a:gdLst/>
              <a:ahLst/>
              <a:cxnLst/>
              <a:rect l="l" t="t" r="r" b="b"/>
              <a:pathLst>
                <a:path w="3770" h="2103" extrusionOk="0">
                  <a:moveTo>
                    <a:pt x="1885" y="1"/>
                  </a:moveTo>
                  <a:cubicBezTo>
                    <a:pt x="1735" y="1"/>
                    <a:pt x="1585" y="34"/>
                    <a:pt x="1468" y="101"/>
                  </a:cubicBezTo>
                  <a:lnTo>
                    <a:pt x="234" y="801"/>
                  </a:lnTo>
                  <a:cubicBezTo>
                    <a:pt x="1" y="935"/>
                    <a:pt x="34" y="1168"/>
                    <a:pt x="234" y="1302"/>
                  </a:cubicBezTo>
                  <a:lnTo>
                    <a:pt x="1468" y="2002"/>
                  </a:lnTo>
                  <a:cubicBezTo>
                    <a:pt x="1585" y="2069"/>
                    <a:pt x="1735" y="2102"/>
                    <a:pt x="1885" y="2102"/>
                  </a:cubicBezTo>
                  <a:cubicBezTo>
                    <a:pt x="2035" y="2102"/>
                    <a:pt x="2185" y="2069"/>
                    <a:pt x="2302" y="2002"/>
                  </a:cubicBezTo>
                  <a:lnTo>
                    <a:pt x="3536" y="1302"/>
                  </a:lnTo>
                  <a:cubicBezTo>
                    <a:pt x="3770" y="1168"/>
                    <a:pt x="3770" y="935"/>
                    <a:pt x="3536" y="801"/>
                  </a:cubicBezTo>
                  <a:lnTo>
                    <a:pt x="2302" y="101"/>
                  </a:lnTo>
                  <a:cubicBezTo>
                    <a:pt x="2185" y="34"/>
                    <a:pt x="2035"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2" name="Google Shape;3612;p28"/>
            <p:cNvSpPr/>
            <p:nvPr/>
          </p:nvSpPr>
          <p:spPr>
            <a:xfrm>
              <a:off x="3503500" y="2767425"/>
              <a:ext cx="94275" cy="52550"/>
            </a:xfrm>
            <a:custGeom>
              <a:avLst/>
              <a:gdLst/>
              <a:ahLst/>
              <a:cxnLst/>
              <a:rect l="l" t="t" r="r" b="b"/>
              <a:pathLst>
                <a:path w="3771" h="2102" extrusionOk="0">
                  <a:moveTo>
                    <a:pt x="1885" y="0"/>
                  </a:moveTo>
                  <a:cubicBezTo>
                    <a:pt x="1735" y="0"/>
                    <a:pt x="1585" y="34"/>
                    <a:pt x="1468" y="100"/>
                  </a:cubicBezTo>
                  <a:lnTo>
                    <a:pt x="234" y="801"/>
                  </a:lnTo>
                  <a:cubicBezTo>
                    <a:pt x="1" y="934"/>
                    <a:pt x="1" y="1168"/>
                    <a:pt x="234" y="1301"/>
                  </a:cubicBezTo>
                  <a:lnTo>
                    <a:pt x="1468" y="2002"/>
                  </a:lnTo>
                  <a:cubicBezTo>
                    <a:pt x="1585" y="2069"/>
                    <a:pt x="1735" y="2102"/>
                    <a:pt x="1885" y="2102"/>
                  </a:cubicBezTo>
                  <a:cubicBezTo>
                    <a:pt x="2036" y="2102"/>
                    <a:pt x="2186" y="2069"/>
                    <a:pt x="2302" y="2002"/>
                  </a:cubicBezTo>
                  <a:lnTo>
                    <a:pt x="3537" y="1301"/>
                  </a:lnTo>
                  <a:cubicBezTo>
                    <a:pt x="3770" y="1168"/>
                    <a:pt x="3770" y="934"/>
                    <a:pt x="3537" y="801"/>
                  </a:cubicBezTo>
                  <a:lnTo>
                    <a:pt x="2302" y="100"/>
                  </a:lnTo>
                  <a:cubicBezTo>
                    <a:pt x="2186" y="34"/>
                    <a:pt x="2036"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3" name="Google Shape;3613;p28"/>
            <p:cNvSpPr/>
            <p:nvPr/>
          </p:nvSpPr>
          <p:spPr>
            <a:xfrm>
              <a:off x="3429275" y="2810800"/>
              <a:ext cx="93425" cy="52550"/>
            </a:xfrm>
            <a:custGeom>
              <a:avLst/>
              <a:gdLst/>
              <a:ahLst/>
              <a:cxnLst/>
              <a:rect l="l" t="t" r="r" b="b"/>
              <a:pathLst>
                <a:path w="3737" h="2102" extrusionOk="0">
                  <a:moveTo>
                    <a:pt x="1869" y="0"/>
                  </a:moveTo>
                  <a:cubicBezTo>
                    <a:pt x="1719" y="0"/>
                    <a:pt x="1569" y="33"/>
                    <a:pt x="1469" y="100"/>
                  </a:cubicBezTo>
                  <a:lnTo>
                    <a:pt x="234" y="801"/>
                  </a:lnTo>
                  <a:cubicBezTo>
                    <a:pt x="1" y="934"/>
                    <a:pt x="1" y="1134"/>
                    <a:pt x="234" y="1268"/>
                  </a:cubicBezTo>
                  <a:lnTo>
                    <a:pt x="1469" y="2001"/>
                  </a:lnTo>
                  <a:cubicBezTo>
                    <a:pt x="1585" y="2068"/>
                    <a:pt x="1736" y="2102"/>
                    <a:pt x="1886" y="2102"/>
                  </a:cubicBezTo>
                  <a:cubicBezTo>
                    <a:pt x="2036" y="2102"/>
                    <a:pt x="2186" y="2068"/>
                    <a:pt x="2303" y="2001"/>
                  </a:cubicBezTo>
                  <a:lnTo>
                    <a:pt x="3537" y="1268"/>
                  </a:lnTo>
                  <a:cubicBezTo>
                    <a:pt x="3737" y="1134"/>
                    <a:pt x="3737" y="934"/>
                    <a:pt x="3503" y="801"/>
                  </a:cubicBezTo>
                  <a:lnTo>
                    <a:pt x="2269" y="100"/>
                  </a:lnTo>
                  <a:cubicBezTo>
                    <a:pt x="2169" y="33"/>
                    <a:pt x="2019" y="0"/>
                    <a:pt x="18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4" name="Google Shape;3614;p28"/>
            <p:cNvSpPr/>
            <p:nvPr/>
          </p:nvSpPr>
          <p:spPr>
            <a:xfrm>
              <a:off x="3355075" y="2854150"/>
              <a:ext cx="93425" cy="52575"/>
            </a:xfrm>
            <a:custGeom>
              <a:avLst/>
              <a:gdLst/>
              <a:ahLst/>
              <a:cxnLst/>
              <a:rect l="l" t="t" r="r" b="b"/>
              <a:pathLst>
                <a:path w="3737" h="2103" extrusionOk="0">
                  <a:moveTo>
                    <a:pt x="1852" y="1"/>
                  </a:moveTo>
                  <a:cubicBezTo>
                    <a:pt x="1701" y="1"/>
                    <a:pt x="1551" y="34"/>
                    <a:pt x="1435" y="101"/>
                  </a:cubicBezTo>
                  <a:lnTo>
                    <a:pt x="234" y="801"/>
                  </a:lnTo>
                  <a:cubicBezTo>
                    <a:pt x="0" y="935"/>
                    <a:pt x="0" y="1135"/>
                    <a:pt x="234" y="1268"/>
                  </a:cubicBezTo>
                  <a:lnTo>
                    <a:pt x="1468" y="2002"/>
                  </a:lnTo>
                  <a:cubicBezTo>
                    <a:pt x="1585" y="2069"/>
                    <a:pt x="1735" y="2102"/>
                    <a:pt x="1885" y="2102"/>
                  </a:cubicBezTo>
                  <a:cubicBezTo>
                    <a:pt x="2035" y="2102"/>
                    <a:pt x="2185" y="2069"/>
                    <a:pt x="2302" y="2002"/>
                  </a:cubicBezTo>
                  <a:lnTo>
                    <a:pt x="3503" y="1268"/>
                  </a:lnTo>
                  <a:cubicBezTo>
                    <a:pt x="3736" y="1135"/>
                    <a:pt x="3736" y="935"/>
                    <a:pt x="3503" y="801"/>
                  </a:cubicBezTo>
                  <a:lnTo>
                    <a:pt x="2268"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5" name="Google Shape;3615;p28"/>
            <p:cNvSpPr/>
            <p:nvPr/>
          </p:nvSpPr>
          <p:spPr>
            <a:xfrm>
              <a:off x="3280850" y="2896675"/>
              <a:ext cx="93425" cy="52575"/>
            </a:xfrm>
            <a:custGeom>
              <a:avLst/>
              <a:gdLst/>
              <a:ahLst/>
              <a:cxnLst/>
              <a:rect l="l" t="t" r="r" b="b"/>
              <a:pathLst>
                <a:path w="3737" h="2103" extrusionOk="0">
                  <a:moveTo>
                    <a:pt x="1852" y="1"/>
                  </a:moveTo>
                  <a:cubicBezTo>
                    <a:pt x="1702" y="1"/>
                    <a:pt x="1552" y="34"/>
                    <a:pt x="1435" y="101"/>
                  </a:cubicBezTo>
                  <a:lnTo>
                    <a:pt x="201" y="835"/>
                  </a:lnTo>
                  <a:cubicBezTo>
                    <a:pt x="0" y="968"/>
                    <a:pt x="0" y="1168"/>
                    <a:pt x="234" y="1302"/>
                  </a:cubicBezTo>
                  <a:lnTo>
                    <a:pt x="1468" y="2002"/>
                  </a:lnTo>
                  <a:cubicBezTo>
                    <a:pt x="1568" y="2069"/>
                    <a:pt x="1718" y="2102"/>
                    <a:pt x="1868" y="2102"/>
                  </a:cubicBezTo>
                  <a:cubicBezTo>
                    <a:pt x="2019" y="2102"/>
                    <a:pt x="2169" y="2069"/>
                    <a:pt x="2269" y="2002"/>
                  </a:cubicBezTo>
                  <a:lnTo>
                    <a:pt x="3503" y="1302"/>
                  </a:lnTo>
                  <a:cubicBezTo>
                    <a:pt x="3736" y="1168"/>
                    <a:pt x="3736" y="968"/>
                    <a:pt x="3503" y="835"/>
                  </a:cubicBezTo>
                  <a:lnTo>
                    <a:pt x="2269"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6" name="Google Shape;3616;p28"/>
            <p:cNvSpPr/>
            <p:nvPr/>
          </p:nvSpPr>
          <p:spPr>
            <a:xfrm>
              <a:off x="3205800" y="2940050"/>
              <a:ext cx="94250" cy="52550"/>
            </a:xfrm>
            <a:custGeom>
              <a:avLst/>
              <a:gdLst/>
              <a:ahLst/>
              <a:cxnLst/>
              <a:rect l="l" t="t" r="r" b="b"/>
              <a:pathLst>
                <a:path w="3770" h="2102" extrusionOk="0">
                  <a:moveTo>
                    <a:pt x="1885" y="0"/>
                  </a:moveTo>
                  <a:cubicBezTo>
                    <a:pt x="1735" y="0"/>
                    <a:pt x="1585" y="34"/>
                    <a:pt x="1468" y="100"/>
                  </a:cubicBezTo>
                  <a:lnTo>
                    <a:pt x="234" y="834"/>
                  </a:lnTo>
                  <a:cubicBezTo>
                    <a:pt x="0" y="968"/>
                    <a:pt x="0" y="1168"/>
                    <a:pt x="234" y="1301"/>
                  </a:cubicBezTo>
                  <a:lnTo>
                    <a:pt x="1468" y="2002"/>
                  </a:lnTo>
                  <a:cubicBezTo>
                    <a:pt x="1585" y="2069"/>
                    <a:pt x="1735" y="2102"/>
                    <a:pt x="1885" y="2102"/>
                  </a:cubicBezTo>
                  <a:cubicBezTo>
                    <a:pt x="2035" y="2102"/>
                    <a:pt x="2185" y="2069"/>
                    <a:pt x="2302" y="2002"/>
                  </a:cubicBezTo>
                  <a:lnTo>
                    <a:pt x="3536" y="1301"/>
                  </a:lnTo>
                  <a:cubicBezTo>
                    <a:pt x="3770" y="1168"/>
                    <a:pt x="3770" y="968"/>
                    <a:pt x="3536" y="834"/>
                  </a:cubicBezTo>
                  <a:lnTo>
                    <a:pt x="2302" y="100"/>
                  </a:lnTo>
                  <a:cubicBezTo>
                    <a:pt x="2185" y="34"/>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7" name="Google Shape;3617;p28"/>
            <p:cNvSpPr/>
            <p:nvPr/>
          </p:nvSpPr>
          <p:spPr>
            <a:xfrm>
              <a:off x="3131575" y="2983400"/>
              <a:ext cx="94250" cy="52575"/>
            </a:xfrm>
            <a:custGeom>
              <a:avLst/>
              <a:gdLst/>
              <a:ahLst/>
              <a:cxnLst/>
              <a:rect l="l" t="t" r="r" b="b"/>
              <a:pathLst>
                <a:path w="3770" h="2103" extrusionOk="0">
                  <a:moveTo>
                    <a:pt x="1885" y="1"/>
                  </a:moveTo>
                  <a:cubicBezTo>
                    <a:pt x="1735" y="1"/>
                    <a:pt x="1585" y="34"/>
                    <a:pt x="1468" y="101"/>
                  </a:cubicBezTo>
                  <a:lnTo>
                    <a:pt x="234" y="802"/>
                  </a:lnTo>
                  <a:cubicBezTo>
                    <a:pt x="0" y="935"/>
                    <a:pt x="0" y="1168"/>
                    <a:pt x="234" y="1302"/>
                  </a:cubicBezTo>
                  <a:lnTo>
                    <a:pt x="1468" y="2002"/>
                  </a:lnTo>
                  <a:cubicBezTo>
                    <a:pt x="1585" y="2069"/>
                    <a:pt x="1735" y="2102"/>
                    <a:pt x="1885" y="2102"/>
                  </a:cubicBezTo>
                  <a:cubicBezTo>
                    <a:pt x="2035" y="2102"/>
                    <a:pt x="2185" y="2069"/>
                    <a:pt x="2302" y="2002"/>
                  </a:cubicBezTo>
                  <a:lnTo>
                    <a:pt x="3536" y="1302"/>
                  </a:lnTo>
                  <a:cubicBezTo>
                    <a:pt x="3770" y="1168"/>
                    <a:pt x="3770" y="935"/>
                    <a:pt x="3536" y="802"/>
                  </a:cubicBezTo>
                  <a:lnTo>
                    <a:pt x="2302" y="101"/>
                  </a:lnTo>
                  <a:cubicBezTo>
                    <a:pt x="2185" y="34"/>
                    <a:pt x="2035"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8" name="Google Shape;3618;p28"/>
            <p:cNvSpPr/>
            <p:nvPr/>
          </p:nvSpPr>
          <p:spPr>
            <a:xfrm>
              <a:off x="3057350" y="3026775"/>
              <a:ext cx="93425" cy="52575"/>
            </a:xfrm>
            <a:custGeom>
              <a:avLst/>
              <a:gdLst/>
              <a:ahLst/>
              <a:cxnLst/>
              <a:rect l="l" t="t" r="r" b="b"/>
              <a:pathLst>
                <a:path w="3737" h="2103" extrusionOk="0">
                  <a:moveTo>
                    <a:pt x="1869" y="1"/>
                  </a:moveTo>
                  <a:cubicBezTo>
                    <a:pt x="1719" y="1"/>
                    <a:pt x="1568" y="34"/>
                    <a:pt x="1468" y="101"/>
                  </a:cubicBezTo>
                  <a:lnTo>
                    <a:pt x="234" y="801"/>
                  </a:lnTo>
                  <a:cubicBezTo>
                    <a:pt x="1" y="935"/>
                    <a:pt x="1" y="1168"/>
                    <a:pt x="234" y="1301"/>
                  </a:cubicBezTo>
                  <a:lnTo>
                    <a:pt x="1468" y="2002"/>
                  </a:lnTo>
                  <a:cubicBezTo>
                    <a:pt x="1585" y="2069"/>
                    <a:pt x="1735" y="2102"/>
                    <a:pt x="1885" y="2102"/>
                  </a:cubicBezTo>
                  <a:cubicBezTo>
                    <a:pt x="2035" y="2102"/>
                    <a:pt x="2186" y="2069"/>
                    <a:pt x="2302" y="2002"/>
                  </a:cubicBezTo>
                  <a:lnTo>
                    <a:pt x="3537" y="1301"/>
                  </a:lnTo>
                  <a:cubicBezTo>
                    <a:pt x="3737" y="1168"/>
                    <a:pt x="3737" y="935"/>
                    <a:pt x="3503" y="801"/>
                  </a:cubicBezTo>
                  <a:lnTo>
                    <a:pt x="2269" y="101"/>
                  </a:lnTo>
                  <a:cubicBezTo>
                    <a:pt x="2169" y="34"/>
                    <a:pt x="2019" y="1"/>
                    <a:pt x="18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9" name="Google Shape;3619;p28"/>
            <p:cNvSpPr/>
            <p:nvPr/>
          </p:nvSpPr>
          <p:spPr>
            <a:xfrm>
              <a:off x="2983125" y="3070150"/>
              <a:ext cx="93425" cy="52550"/>
            </a:xfrm>
            <a:custGeom>
              <a:avLst/>
              <a:gdLst/>
              <a:ahLst/>
              <a:cxnLst/>
              <a:rect l="l" t="t" r="r" b="b"/>
              <a:pathLst>
                <a:path w="3737" h="2102" extrusionOk="0">
                  <a:moveTo>
                    <a:pt x="1852" y="0"/>
                  </a:moveTo>
                  <a:cubicBezTo>
                    <a:pt x="1702" y="0"/>
                    <a:pt x="1552" y="33"/>
                    <a:pt x="1435" y="100"/>
                  </a:cubicBezTo>
                  <a:lnTo>
                    <a:pt x="234" y="801"/>
                  </a:lnTo>
                  <a:cubicBezTo>
                    <a:pt x="1" y="934"/>
                    <a:pt x="1" y="1168"/>
                    <a:pt x="234" y="1268"/>
                  </a:cubicBezTo>
                  <a:lnTo>
                    <a:pt x="1469" y="2002"/>
                  </a:lnTo>
                  <a:cubicBezTo>
                    <a:pt x="1585" y="2068"/>
                    <a:pt x="1735" y="2102"/>
                    <a:pt x="1886" y="2102"/>
                  </a:cubicBezTo>
                  <a:cubicBezTo>
                    <a:pt x="2036" y="2102"/>
                    <a:pt x="2186" y="2068"/>
                    <a:pt x="2303" y="2002"/>
                  </a:cubicBezTo>
                  <a:lnTo>
                    <a:pt x="3503" y="1268"/>
                  </a:lnTo>
                  <a:cubicBezTo>
                    <a:pt x="3737" y="1168"/>
                    <a:pt x="3737" y="934"/>
                    <a:pt x="3503" y="801"/>
                  </a:cubicBezTo>
                  <a:lnTo>
                    <a:pt x="2269" y="100"/>
                  </a:lnTo>
                  <a:cubicBezTo>
                    <a:pt x="2152" y="33"/>
                    <a:pt x="2002" y="0"/>
                    <a:pt x="1852" y="0"/>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0" name="Google Shape;3620;p28"/>
            <p:cNvSpPr/>
            <p:nvPr/>
          </p:nvSpPr>
          <p:spPr>
            <a:xfrm>
              <a:off x="2908925" y="3113500"/>
              <a:ext cx="93425" cy="52575"/>
            </a:xfrm>
            <a:custGeom>
              <a:avLst/>
              <a:gdLst/>
              <a:ahLst/>
              <a:cxnLst/>
              <a:rect l="l" t="t" r="r" b="b"/>
              <a:pathLst>
                <a:path w="3737" h="2103" extrusionOk="0">
                  <a:moveTo>
                    <a:pt x="1851" y="1"/>
                  </a:moveTo>
                  <a:cubicBezTo>
                    <a:pt x="1701" y="1"/>
                    <a:pt x="1551" y="34"/>
                    <a:pt x="1434" y="101"/>
                  </a:cubicBezTo>
                  <a:lnTo>
                    <a:pt x="200" y="801"/>
                  </a:lnTo>
                  <a:cubicBezTo>
                    <a:pt x="0" y="935"/>
                    <a:pt x="0" y="1135"/>
                    <a:pt x="200" y="1268"/>
                  </a:cubicBezTo>
                  <a:lnTo>
                    <a:pt x="1434" y="2002"/>
                  </a:lnTo>
                  <a:cubicBezTo>
                    <a:pt x="1551" y="2069"/>
                    <a:pt x="1710" y="2102"/>
                    <a:pt x="1864" y="2102"/>
                  </a:cubicBezTo>
                  <a:cubicBezTo>
                    <a:pt x="2018" y="2102"/>
                    <a:pt x="2168" y="2069"/>
                    <a:pt x="2268" y="2002"/>
                  </a:cubicBezTo>
                  <a:lnTo>
                    <a:pt x="3503" y="1268"/>
                  </a:lnTo>
                  <a:cubicBezTo>
                    <a:pt x="3736" y="1135"/>
                    <a:pt x="3736" y="935"/>
                    <a:pt x="3503" y="801"/>
                  </a:cubicBezTo>
                  <a:lnTo>
                    <a:pt x="2268" y="101"/>
                  </a:lnTo>
                  <a:cubicBezTo>
                    <a:pt x="2152" y="34"/>
                    <a:pt x="2002" y="1"/>
                    <a:pt x="1851" y="1"/>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1" name="Google Shape;3621;p28"/>
            <p:cNvSpPr/>
            <p:nvPr/>
          </p:nvSpPr>
          <p:spPr>
            <a:xfrm>
              <a:off x="2833850" y="3156025"/>
              <a:ext cx="94275" cy="53100"/>
            </a:xfrm>
            <a:custGeom>
              <a:avLst/>
              <a:gdLst/>
              <a:ahLst/>
              <a:cxnLst/>
              <a:rect l="l" t="t" r="r" b="b"/>
              <a:pathLst>
                <a:path w="3771" h="2124" extrusionOk="0">
                  <a:moveTo>
                    <a:pt x="1886" y="1"/>
                  </a:moveTo>
                  <a:cubicBezTo>
                    <a:pt x="1736" y="1"/>
                    <a:pt x="1585" y="34"/>
                    <a:pt x="1469" y="101"/>
                  </a:cubicBezTo>
                  <a:lnTo>
                    <a:pt x="234" y="835"/>
                  </a:lnTo>
                  <a:cubicBezTo>
                    <a:pt x="1" y="968"/>
                    <a:pt x="1" y="1168"/>
                    <a:pt x="234" y="1302"/>
                  </a:cubicBezTo>
                  <a:lnTo>
                    <a:pt x="1469" y="2036"/>
                  </a:lnTo>
                  <a:cubicBezTo>
                    <a:pt x="1594" y="2089"/>
                    <a:pt x="1757" y="2124"/>
                    <a:pt x="1917" y="2124"/>
                  </a:cubicBezTo>
                  <a:cubicBezTo>
                    <a:pt x="2057" y="2124"/>
                    <a:pt x="2194" y="2098"/>
                    <a:pt x="2303" y="2036"/>
                  </a:cubicBezTo>
                  <a:lnTo>
                    <a:pt x="3537" y="1302"/>
                  </a:lnTo>
                  <a:cubicBezTo>
                    <a:pt x="3770" y="1168"/>
                    <a:pt x="3770" y="968"/>
                    <a:pt x="3537" y="835"/>
                  </a:cubicBezTo>
                  <a:lnTo>
                    <a:pt x="2303" y="101"/>
                  </a:lnTo>
                  <a:cubicBezTo>
                    <a:pt x="2186" y="34"/>
                    <a:pt x="2036" y="1"/>
                    <a:pt x="1886" y="1"/>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2" name="Google Shape;3622;p28"/>
            <p:cNvSpPr/>
            <p:nvPr/>
          </p:nvSpPr>
          <p:spPr>
            <a:xfrm>
              <a:off x="3729500" y="2553100"/>
              <a:ext cx="94250" cy="52575"/>
            </a:xfrm>
            <a:custGeom>
              <a:avLst/>
              <a:gdLst/>
              <a:ahLst/>
              <a:cxnLst/>
              <a:rect l="l" t="t" r="r" b="b"/>
              <a:pathLst>
                <a:path w="3770" h="2103" extrusionOk="0">
                  <a:moveTo>
                    <a:pt x="1885" y="1"/>
                  </a:moveTo>
                  <a:cubicBezTo>
                    <a:pt x="1735" y="1"/>
                    <a:pt x="1585" y="34"/>
                    <a:pt x="1468" y="101"/>
                  </a:cubicBezTo>
                  <a:lnTo>
                    <a:pt x="234" y="801"/>
                  </a:lnTo>
                  <a:cubicBezTo>
                    <a:pt x="1" y="935"/>
                    <a:pt x="1" y="1168"/>
                    <a:pt x="234" y="1302"/>
                  </a:cubicBezTo>
                  <a:lnTo>
                    <a:pt x="1468" y="2002"/>
                  </a:lnTo>
                  <a:cubicBezTo>
                    <a:pt x="1585" y="2069"/>
                    <a:pt x="1735" y="2102"/>
                    <a:pt x="1885" y="2102"/>
                  </a:cubicBezTo>
                  <a:cubicBezTo>
                    <a:pt x="2035" y="2102"/>
                    <a:pt x="2185" y="2069"/>
                    <a:pt x="2302" y="2002"/>
                  </a:cubicBezTo>
                  <a:lnTo>
                    <a:pt x="3536" y="1302"/>
                  </a:lnTo>
                  <a:cubicBezTo>
                    <a:pt x="3770" y="1168"/>
                    <a:pt x="3770" y="935"/>
                    <a:pt x="3536" y="801"/>
                  </a:cubicBezTo>
                  <a:lnTo>
                    <a:pt x="2302" y="101"/>
                  </a:lnTo>
                  <a:cubicBezTo>
                    <a:pt x="2185" y="34"/>
                    <a:pt x="2035"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3" name="Google Shape;3623;p28"/>
            <p:cNvSpPr/>
            <p:nvPr/>
          </p:nvSpPr>
          <p:spPr>
            <a:xfrm>
              <a:off x="3655275" y="2596475"/>
              <a:ext cx="94275" cy="52550"/>
            </a:xfrm>
            <a:custGeom>
              <a:avLst/>
              <a:gdLst/>
              <a:ahLst/>
              <a:cxnLst/>
              <a:rect l="l" t="t" r="r" b="b"/>
              <a:pathLst>
                <a:path w="3771" h="2102" extrusionOk="0">
                  <a:moveTo>
                    <a:pt x="1885" y="0"/>
                  </a:moveTo>
                  <a:cubicBezTo>
                    <a:pt x="1735" y="0"/>
                    <a:pt x="1585" y="34"/>
                    <a:pt x="1468" y="100"/>
                  </a:cubicBezTo>
                  <a:lnTo>
                    <a:pt x="234" y="801"/>
                  </a:lnTo>
                  <a:cubicBezTo>
                    <a:pt x="1" y="934"/>
                    <a:pt x="1" y="1168"/>
                    <a:pt x="234" y="1301"/>
                  </a:cubicBezTo>
                  <a:lnTo>
                    <a:pt x="1468" y="2002"/>
                  </a:lnTo>
                  <a:cubicBezTo>
                    <a:pt x="1585" y="2068"/>
                    <a:pt x="1735" y="2102"/>
                    <a:pt x="1885" y="2102"/>
                  </a:cubicBezTo>
                  <a:cubicBezTo>
                    <a:pt x="2036" y="2102"/>
                    <a:pt x="2186" y="2068"/>
                    <a:pt x="2302" y="2002"/>
                  </a:cubicBezTo>
                  <a:lnTo>
                    <a:pt x="3537" y="1301"/>
                  </a:lnTo>
                  <a:cubicBezTo>
                    <a:pt x="3770" y="1168"/>
                    <a:pt x="3770" y="934"/>
                    <a:pt x="3537" y="801"/>
                  </a:cubicBezTo>
                  <a:lnTo>
                    <a:pt x="2302" y="100"/>
                  </a:lnTo>
                  <a:cubicBezTo>
                    <a:pt x="2186" y="34"/>
                    <a:pt x="2036"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4" name="Google Shape;3624;p28"/>
            <p:cNvSpPr/>
            <p:nvPr/>
          </p:nvSpPr>
          <p:spPr>
            <a:xfrm>
              <a:off x="3581050" y="2639825"/>
              <a:ext cx="93425" cy="52575"/>
            </a:xfrm>
            <a:custGeom>
              <a:avLst/>
              <a:gdLst/>
              <a:ahLst/>
              <a:cxnLst/>
              <a:rect l="l" t="t" r="r" b="b"/>
              <a:pathLst>
                <a:path w="3737" h="2103" extrusionOk="0">
                  <a:moveTo>
                    <a:pt x="1869" y="1"/>
                  </a:moveTo>
                  <a:cubicBezTo>
                    <a:pt x="1719" y="1"/>
                    <a:pt x="1569" y="34"/>
                    <a:pt x="1469" y="101"/>
                  </a:cubicBezTo>
                  <a:lnTo>
                    <a:pt x="234" y="801"/>
                  </a:lnTo>
                  <a:cubicBezTo>
                    <a:pt x="1" y="935"/>
                    <a:pt x="1" y="1135"/>
                    <a:pt x="234" y="1268"/>
                  </a:cubicBezTo>
                  <a:lnTo>
                    <a:pt x="1469" y="2002"/>
                  </a:lnTo>
                  <a:cubicBezTo>
                    <a:pt x="1585" y="2069"/>
                    <a:pt x="1736" y="2102"/>
                    <a:pt x="1886" y="2102"/>
                  </a:cubicBezTo>
                  <a:cubicBezTo>
                    <a:pt x="2036" y="2102"/>
                    <a:pt x="2186" y="2069"/>
                    <a:pt x="2303" y="2002"/>
                  </a:cubicBezTo>
                  <a:lnTo>
                    <a:pt x="3503" y="1268"/>
                  </a:lnTo>
                  <a:cubicBezTo>
                    <a:pt x="3737" y="1135"/>
                    <a:pt x="3737" y="935"/>
                    <a:pt x="3503" y="801"/>
                  </a:cubicBezTo>
                  <a:lnTo>
                    <a:pt x="2269" y="101"/>
                  </a:lnTo>
                  <a:cubicBezTo>
                    <a:pt x="2169" y="34"/>
                    <a:pt x="2019" y="1"/>
                    <a:pt x="18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5" name="Google Shape;3625;p28"/>
            <p:cNvSpPr/>
            <p:nvPr/>
          </p:nvSpPr>
          <p:spPr>
            <a:xfrm>
              <a:off x="3506850" y="2682750"/>
              <a:ext cx="93425" cy="53000"/>
            </a:xfrm>
            <a:custGeom>
              <a:avLst/>
              <a:gdLst/>
              <a:ahLst/>
              <a:cxnLst/>
              <a:rect l="l" t="t" r="r" b="b"/>
              <a:pathLst>
                <a:path w="3737" h="2120" extrusionOk="0">
                  <a:moveTo>
                    <a:pt x="1796" y="0"/>
                  </a:moveTo>
                  <a:cubicBezTo>
                    <a:pt x="1665" y="0"/>
                    <a:pt x="1537" y="27"/>
                    <a:pt x="1435" y="85"/>
                  </a:cubicBezTo>
                  <a:lnTo>
                    <a:pt x="200" y="819"/>
                  </a:lnTo>
                  <a:cubicBezTo>
                    <a:pt x="0" y="952"/>
                    <a:pt x="0" y="1152"/>
                    <a:pt x="234" y="1286"/>
                  </a:cubicBezTo>
                  <a:lnTo>
                    <a:pt x="1468" y="2020"/>
                  </a:lnTo>
                  <a:cubicBezTo>
                    <a:pt x="1585" y="2086"/>
                    <a:pt x="1735" y="2120"/>
                    <a:pt x="1881" y="2120"/>
                  </a:cubicBezTo>
                  <a:cubicBezTo>
                    <a:pt x="2027" y="2120"/>
                    <a:pt x="2168" y="2086"/>
                    <a:pt x="2268" y="2020"/>
                  </a:cubicBezTo>
                  <a:lnTo>
                    <a:pt x="3503" y="1286"/>
                  </a:lnTo>
                  <a:cubicBezTo>
                    <a:pt x="3736" y="1152"/>
                    <a:pt x="3736" y="952"/>
                    <a:pt x="3503" y="819"/>
                  </a:cubicBezTo>
                  <a:lnTo>
                    <a:pt x="2268" y="118"/>
                  </a:lnTo>
                  <a:cubicBezTo>
                    <a:pt x="2137" y="43"/>
                    <a:pt x="1964" y="0"/>
                    <a:pt x="17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6" name="Google Shape;3626;p28"/>
            <p:cNvSpPr/>
            <p:nvPr/>
          </p:nvSpPr>
          <p:spPr>
            <a:xfrm>
              <a:off x="3432625" y="2725725"/>
              <a:ext cx="93425" cy="52675"/>
            </a:xfrm>
            <a:custGeom>
              <a:avLst/>
              <a:gdLst/>
              <a:ahLst/>
              <a:cxnLst/>
              <a:rect l="l" t="t" r="r" b="b"/>
              <a:pathLst>
                <a:path w="3737" h="2107" extrusionOk="0">
                  <a:moveTo>
                    <a:pt x="1852" y="1"/>
                  </a:moveTo>
                  <a:cubicBezTo>
                    <a:pt x="1702" y="1"/>
                    <a:pt x="1552" y="34"/>
                    <a:pt x="1435" y="101"/>
                  </a:cubicBezTo>
                  <a:lnTo>
                    <a:pt x="201" y="834"/>
                  </a:lnTo>
                  <a:cubicBezTo>
                    <a:pt x="0" y="968"/>
                    <a:pt x="0" y="1168"/>
                    <a:pt x="201" y="1301"/>
                  </a:cubicBezTo>
                  <a:lnTo>
                    <a:pt x="1468" y="2035"/>
                  </a:lnTo>
                  <a:cubicBezTo>
                    <a:pt x="1561" y="2082"/>
                    <a:pt x="1690" y="2107"/>
                    <a:pt x="1825" y="2107"/>
                  </a:cubicBezTo>
                  <a:cubicBezTo>
                    <a:pt x="1980" y="2107"/>
                    <a:pt x="2144" y="2074"/>
                    <a:pt x="2269" y="2002"/>
                  </a:cubicBezTo>
                  <a:lnTo>
                    <a:pt x="3503" y="1301"/>
                  </a:lnTo>
                  <a:cubicBezTo>
                    <a:pt x="3736" y="1168"/>
                    <a:pt x="3736" y="968"/>
                    <a:pt x="3503" y="834"/>
                  </a:cubicBezTo>
                  <a:lnTo>
                    <a:pt x="2269"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7" name="Google Shape;3627;p28"/>
            <p:cNvSpPr/>
            <p:nvPr/>
          </p:nvSpPr>
          <p:spPr>
            <a:xfrm>
              <a:off x="3357575" y="2769100"/>
              <a:ext cx="94250" cy="52550"/>
            </a:xfrm>
            <a:custGeom>
              <a:avLst/>
              <a:gdLst/>
              <a:ahLst/>
              <a:cxnLst/>
              <a:rect l="l" t="t" r="r" b="b"/>
              <a:pathLst>
                <a:path w="3770" h="2102" extrusionOk="0">
                  <a:moveTo>
                    <a:pt x="1885" y="0"/>
                  </a:moveTo>
                  <a:cubicBezTo>
                    <a:pt x="1735" y="0"/>
                    <a:pt x="1585" y="33"/>
                    <a:pt x="1468" y="100"/>
                  </a:cubicBezTo>
                  <a:lnTo>
                    <a:pt x="234" y="834"/>
                  </a:lnTo>
                  <a:cubicBezTo>
                    <a:pt x="0" y="967"/>
                    <a:pt x="0" y="1168"/>
                    <a:pt x="234" y="1301"/>
                  </a:cubicBezTo>
                  <a:lnTo>
                    <a:pt x="1468" y="2002"/>
                  </a:lnTo>
                  <a:cubicBezTo>
                    <a:pt x="1585" y="2068"/>
                    <a:pt x="1735" y="2102"/>
                    <a:pt x="1885" y="2102"/>
                  </a:cubicBezTo>
                  <a:cubicBezTo>
                    <a:pt x="2035" y="2102"/>
                    <a:pt x="2185" y="2068"/>
                    <a:pt x="2302" y="2002"/>
                  </a:cubicBezTo>
                  <a:lnTo>
                    <a:pt x="3536" y="1301"/>
                  </a:lnTo>
                  <a:cubicBezTo>
                    <a:pt x="3770" y="1168"/>
                    <a:pt x="3770" y="967"/>
                    <a:pt x="3536" y="834"/>
                  </a:cubicBezTo>
                  <a:lnTo>
                    <a:pt x="2302" y="100"/>
                  </a:lnTo>
                  <a:cubicBezTo>
                    <a:pt x="2185" y="33"/>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8" name="Google Shape;3628;p28"/>
            <p:cNvSpPr/>
            <p:nvPr/>
          </p:nvSpPr>
          <p:spPr>
            <a:xfrm>
              <a:off x="3283350" y="2812450"/>
              <a:ext cx="93425" cy="52575"/>
            </a:xfrm>
            <a:custGeom>
              <a:avLst/>
              <a:gdLst/>
              <a:ahLst/>
              <a:cxnLst/>
              <a:rect l="l" t="t" r="r" b="b"/>
              <a:pathLst>
                <a:path w="3737" h="2103" extrusionOk="0">
                  <a:moveTo>
                    <a:pt x="1885" y="1"/>
                  </a:moveTo>
                  <a:cubicBezTo>
                    <a:pt x="1735" y="1"/>
                    <a:pt x="1585" y="34"/>
                    <a:pt x="1468" y="101"/>
                  </a:cubicBezTo>
                  <a:lnTo>
                    <a:pt x="234" y="801"/>
                  </a:lnTo>
                  <a:cubicBezTo>
                    <a:pt x="0" y="935"/>
                    <a:pt x="0" y="1168"/>
                    <a:pt x="234" y="1302"/>
                  </a:cubicBezTo>
                  <a:lnTo>
                    <a:pt x="1468" y="2002"/>
                  </a:lnTo>
                  <a:cubicBezTo>
                    <a:pt x="1585" y="2069"/>
                    <a:pt x="1735" y="2102"/>
                    <a:pt x="1885" y="2102"/>
                  </a:cubicBezTo>
                  <a:cubicBezTo>
                    <a:pt x="2035" y="2102"/>
                    <a:pt x="2185" y="2069"/>
                    <a:pt x="2302" y="2002"/>
                  </a:cubicBezTo>
                  <a:lnTo>
                    <a:pt x="3536" y="1302"/>
                  </a:lnTo>
                  <a:cubicBezTo>
                    <a:pt x="3736" y="1168"/>
                    <a:pt x="3736" y="935"/>
                    <a:pt x="3536" y="801"/>
                  </a:cubicBezTo>
                  <a:lnTo>
                    <a:pt x="2302" y="101"/>
                  </a:lnTo>
                  <a:cubicBezTo>
                    <a:pt x="2185" y="34"/>
                    <a:pt x="2035"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9" name="Google Shape;3629;p28"/>
            <p:cNvSpPr/>
            <p:nvPr/>
          </p:nvSpPr>
          <p:spPr>
            <a:xfrm>
              <a:off x="3209125" y="2855825"/>
              <a:ext cx="93425" cy="52550"/>
            </a:xfrm>
            <a:custGeom>
              <a:avLst/>
              <a:gdLst/>
              <a:ahLst/>
              <a:cxnLst/>
              <a:rect l="l" t="t" r="r" b="b"/>
              <a:pathLst>
                <a:path w="3737" h="2102" extrusionOk="0">
                  <a:moveTo>
                    <a:pt x="1852" y="0"/>
                  </a:moveTo>
                  <a:cubicBezTo>
                    <a:pt x="1702" y="0"/>
                    <a:pt x="1552" y="34"/>
                    <a:pt x="1435" y="100"/>
                  </a:cubicBezTo>
                  <a:lnTo>
                    <a:pt x="234" y="801"/>
                  </a:lnTo>
                  <a:cubicBezTo>
                    <a:pt x="1" y="934"/>
                    <a:pt x="1" y="1168"/>
                    <a:pt x="234" y="1301"/>
                  </a:cubicBezTo>
                  <a:lnTo>
                    <a:pt x="1468" y="2002"/>
                  </a:lnTo>
                  <a:cubicBezTo>
                    <a:pt x="1585" y="2068"/>
                    <a:pt x="1735" y="2102"/>
                    <a:pt x="1885" y="2102"/>
                  </a:cubicBezTo>
                  <a:cubicBezTo>
                    <a:pt x="2035" y="2102"/>
                    <a:pt x="2186" y="2068"/>
                    <a:pt x="2302" y="2002"/>
                  </a:cubicBezTo>
                  <a:lnTo>
                    <a:pt x="3503" y="1301"/>
                  </a:lnTo>
                  <a:cubicBezTo>
                    <a:pt x="3737" y="1168"/>
                    <a:pt x="3737" y="934"/>
                    <a:pt x="3503" y="801"/>
                  </a:cubicBezTo>
                  <a:lnTo>
                    <a:pt x="2269" y="100"/>
                  </a:lnTo>
                  <a:cubicBezTo>
                    <a:pt x="2152" y="34"/>
                    <a:pt x="2002" y="0"/>
                    <a:pt x="1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0" name="Google Shape;3630;p28"/>
            <p:cNvSpPr/>
            <p:nvPr/>
          </p:nvSpPr>
          <p:spPr>
            <a:xfrm>
              <a:off x="3134900" y="2899175"/>
              <a:ext cx="93425" cy="52575"/>
            </a:xfrm>
            <a:custGeom>
              <a:avLst/>
              <a:gdLst/>
              <a:ahLst/>
              <a:cxnLst/>
              <a:rect l="l" t="t" r="r" b="b"/>
              <a:pathLst>
                <a:path w="3737" h="2103" extrusionOk="0">
                  <a:moveTo>
                    <a:pt x="1852" y="1"/>
                  </a:moveTo>
                  <a:cubicBezTo>
                    <a:pt x="1702" y="1"/>
                    <a:pt x="1552" y="34"/>
                    <a:pt x="1435" y="101"/>
                  </a:cubicBezTo>
                  <a:lnTo>
                    <a:pt x="201" y="801"/>
                  </a:lnTo>
                  <a:cubicBezTo>
                    <a:pt x="1" y="935"/>
                    <a:pt x="1" y="1135"/>
                    <a:pt x="234" y="1268"/>
                  </a:cubicBezTo>
                  <a:lnTo>
                    <a:pt x="1469" y="2002"/>
                  </a:lnTo>
                  <a:cubicBezTo>
                    <a:pt x="1585" y="2069"/>
                    <a:pt x="1735" y="2102"/>
                    <a:pt x="1881" y="2102"/>
                  </a:cubicBezTo>
                  <a:cubicBezTo>
                    <a:pt x="2027" y="2102"/>
                    <a:pt x="2169" y="2069"/>
                    <a:pt x="2269" y="2002"/>
                  </a:cubicBezTo>
                  <a:lnTo>
                    <a:pt x="3503" y="1268"/>
                  </a:lnTo>
                  <a:cubicBezTo>
                    <a:pt x="3737" y="1135"/>
                    <a:pt x="3737" y="935"/>
                    <a:pt x="3503" y="801"/>
                  </a:cubicBezTo>
                  <a:lnTo>
                    <a:pt x="2269"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1" name="Google Shape;3631;p28"/>
            <p:cNvSpPr/>
            <p:nvPr/>
          </p:nvSpPr>
          <p:spPr>
            <a:xfrm>
              <a:off x="3059850" y="2942550"/>
              <a:ext cx="94275" cy="52550"/>
            </a:xfrm>
            <a:custGeom>
              <a:avLst/>
              <a:gdLst/>
              <a:ahLst/>
              <a:cxnLst/>
              <a:rect l="l" t="t" r="r" b="b"/>
              <a:pathLst>
                <a:path w="3771" h="2102" extrusionOk="0">
                  <a:moveTo>
                    <a:pt x="1885" y="0"/>
                  </a:moveTo>
                  <a:cubicBezTo>
                    <a:pt x="1735" y="0"/>
                    <a:pt x="1585" y="34"/>
                    <a:pt x="1468" y="101"/>
                  </a:cubicBezTo>
                  <a:lnTo>
                    <a:pt x="234" y="801"/>
                  </a:lnTo>
                  <a:cubicBezTo>
                    <a:pt x="1" y="934"/>
                    <a:pt x="1" y="1135"/>
                    <a:pt x="234" y="1268"/>
                  </a:cubicBezTo>
                  <a:lnTo>
                    <a:pt x="1468" y="2002"/>
                  </a:lnTo>
                  <a:cubicBezTo>
                    <a:pt x="1585" y="2069"/>
                    <a:pt x="1735" y="2102"/>
                    <a:pt x="1885" y="2102"/>
                  </a:cubicBezTo>
                  <a:cubicBezTo>
                    <a:pt x="2036" y="2102"/>
                    <a:pt x="2186" y="2069"/>
                    <a:pt x="2302" y="2002"/>
                  </a:cubicBezTo>
                  <a:lnTo>
                    <a:pt x="3537" y="1268"/>
                  </a:lnTo>
                  <a:cubicBezTo>
                    <a:pt x="3770" y="1135"/>
                    <a:pt x="3770" y="934"/>
                    <a:pt x="3537" y="801"/>
                  </a:cubicBezTo>
                  <a:lnTo>
                    <a:pt x="2302" y="101"/>
                  </a:lnTo>
                  <a:cubicBezTo>
                    <a:pt x="2186" y="34"/>
                    <a:pt x="2036"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2" name="Google Shape;3632;p28"/>
            <p:cNvSpPr/>
            <p:nvPr/>
          </p:nvSpPr>
          <p:spPr>
            <a:xfrm>
              <a:off x="2985625" y="2985075"/>
              <a:ext cx="94275" cy="53400"/>
            </a:xfrm>
            <a:custGeom>
              <a:avLst/>
              <a:gdLst/>
              <a:ahLst/>
              <a:cxnLst/>
              <a:rect l="l" t="t" r="r" b="b"/>
              <a:pathLst>
                <a:path w="3771" h="2136" extrusionOk="0">
                  <a:moveTo>
                    <a:pt x="1886" y="1"/>
                  </a:moveTo>
                  <a:cubicBezTo>
                    <a:pt x="1736" y="1"/>
                    <a:pt x="1585" y="34"/>
                    <a:pt x="1469" y="101"/>
                  </a:cubicBezTo>
                  <a:lnTo>
                    <a:pt x="234" y="835"/>
                  </a:lnTo>
                  <a:cubicBezTo>
                    <a:pt x="1" y="968"/>
                    <a:pt x="1" y="1168"/>
                    <a:pt x="234" y="1302"/>
                  </a:cubicBezTo>
                  <a:lnTo>
                    <a:pt x="1469" y="2035"/>
                  </a:lnTo>
                  <a:cubicBezTo>
                    <a:pt x="1585" y="2102"/>
                    <a:pt x="1736" y="2136"/>
                    <a:pt x="1886" y="2136"/>
                  </a:cubicBezTo>
                  <a:cubicBezTo>
                    <a:pt x="2036" y="2136"/>
                    <a:pt x="2186" y="2102"/>
                    <a:pt x="2303" y="2035"/>
                  </a:cubicBezTo>
                  <a:lnTo>
                    <a:pt x="3537" y="1302"/>
                  </a:lnTo>
                  <a:cubicBezTo>
                    <a:pt x="3770" y="1168"/>
                    <a:pt x="3770" y="968"/>
                    <a:pt x="3537" y="835"/>
                  </a:cubicBezTo>
                  <a:lnTo>
                    <a:pt x="2303" y="101"/>
                  </a:lnTo>
                  <a:cubicBezTo>
                    <a:pt x="2186" y="34"/>
                    <a:pt x="2036" y="1"/>
                    <a:pt x="18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3" name="Google Shape;3633;p28"/>
            <p:cNvSpPr/>
            <p:nvPr/>
          </p:nvSpPr>
          <p:spPr>
            <a:xfrm>
              <a:off x="2911425" y="3028450"/>
              <a:ext cx="93425" cy="52550"/>
            </a:xfrm>
            <a:custGeom>
              <a:avLst/>
              <a:gdLst/>
              <a:ahLst/>
              <a:cxnLst/>
              <a:rect l="l" t="t" r="r" b="b"/>
              <a:pathLst>
                <a:path w="3737" h="2102" extrusionOk="0">
                  <a:moveTo>
                    <a:pt x="1868" y="0"/>
                  </a:moveTo>
                  <a:cubicBezTo>
                    <a:pt x="1718" y="0"/>
                    <a:pt x="1568" y="34"/>
                    <a:pt x="1468" y="100"/>
                  </a:cubicBezTo>
                  <a:lnTo>
                    <a:pt x="234" y="834"/>
                  </a:lnTo>
                  <a:cubicBezTo>
                    <a:pt x="0" y="968"/>
                    <a:pt x="0" y="1168"/>
                    <a:pt x="234" y="1301"/>
                  </a:cubicBezTo>
                  <a:lnTo>
                    <a:pt x="1468" y="2002"/>
                  </a:lnTo>
                  <a:cubicBezTo>
                    <a:pt x="1585" y="2068"/>
                    <a:pt x="1735" y="2102"/>
                    <a:pt x="1885" y="2102"/>
                  </a:cubicBezTo>
                  <a:cubicBezTo>
                    <a:pt x="2035" y="2102"/>
                    <a:pt x="2185" y="2068"/>
                    <a:pt x="2302" y="2002"/>
                  </a:cubicBezTo>
                  <a:lnTo>
                    <a:pt x="3536" y="1301"/>
                  </a:lnTo>
                  <a:cubicBezTo>
                    <a:pt x="3736" y="1168"/>
                    <a:pt x="3736" y="968"/>
                    <a:pt x="3536" y="834"/>
                  </a:cubicBezTo>
                  <a:lnTo>
                    <a:pt x="2268" y="100"/>
                  </a:lnTo>
                  <a:cubicBezTo>
                    <a:pt x="2168" y="34"/>
                    <a:pt x="2018" y="0"/>
                    <a:pt x="1868" y="0"/>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4" name="Google Shape;3634;p28"/>
            <p:cNvSpPr/>
            <p:nvPr/>
          </p:nvSpPr>
          <p:spPr>
            <a:xfrm>
              <a:off x="2837200" y="3071800"/>
              <a:ext cx="93425" cy="52575"/>
            </a:xfrm>
            <a:custGeom>
              <a:avLst/>
              <a:gdLst/>
              <a:ahLst/>
              <a:cxnLst/>
              <a:rect l="l" t="t" r="r" b="b"/>
              <a:pathLst>
                <a:path w="3737" h="2103" extrusionOk="0">
                  <a:moveTo>
                    <a:pt x="1852" y="1"/>
                  </a:moveTo>
                  <a:cubicBezTo>
                    <a:pt x="1702" y="1"/>
                    <a:pt x="1551" y="34"/>
                    <a:pt x="1435" y="101"/>
                  </a:cubicBezTo>
                  <a:lnTo>
                    <a:pt x="234" y="801"/>
                  </a:lnTo>
                  <a:cubicBezTo>
                    <a:pt x="0" y="935"/>
                    <a:pt x="0" y="1168"/>
                    <a:pt x="234" y="1302"/>
                  </a:cubicBezTo>
                  <a:lnTo>
                    <a:pt x="1468" y="2002"/>
                  </a:lnTo>
                  <a:cubicBezTo>
                    <a:pt x="1585" y="2069"/>
                    <a:pt x="1735" y="2102"/>
                    <a:pt x="1885" y="2102"/>
                  </a:cubicBezTo>
                  <a:cubicBezTo>
                    <a:pt x="2035" y="2102"/>
                    <a:pt x="2185" y="2069"/>
                    <a:pt x="2302" y="2002"/>
                  </a:cubicBezTo>
                  <a:lnTo>
                    <a:pt x="3503" y="1302"/>
                  </a:lnTo>
                  <a:cubicBezTo>
                    <a:pt x="3736" y="1168"/>
                    <a:pt x="3736" y="935"/>
                    <a:pt x="3503" y="801"/>
                  </a:cubicBezTo>
                  <a:lnTo>
                    <a:pt x="2269" y="101"/>
                  </a:lnTo>
                  <a:cubicBezTo>
                    <a:pt x="2152" y="34"/>
                    <a:pt x="2002" y="1"/>
                    <a:pt x="1852" y="1"/>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5" name="Google Shape;3635;p28"/>
            <p:cNvSpPr/>
            <p:nvPr/>
          </p:nvSpPr>
          <p:spPr>
            <a:xfrm>
              <a:off x="2762975" y="3115175"/>
              <a:ext cx="93425" cy="52550"/>
            </a:xfrm>
            <a:custGeom>
              <a:avLst/>
              <a:gdLst/>
              <a:ahLst/>
              <a:cxnLst/>
              <a:rect l="l" t="t" r="r" b="b"/>
              <a:pathLst>
                <a:path w="3737" h="2102" extrusionOk="0">
                  <a:moveTo>
                    <a:pt x="1852" y="0"/>
                  </a:moveTo>
                  <a:cubicBezTo>
                    <a:pt x="1702" y="0"/>
                    <a:pt x="1552" y="34"/>
                    <a:pt x="1435" y="100"/>
                  </a:cubicBezTo>
                  <a:lnTo>
                    <a:pt x="201" y="801"/>
                  </a:lnTo>
                  <a:cubicBezTo>
                    <a:pt x="1" y="934"/>
                    <a:pt x="1" y="1168"/>
                    <a:pt x="234" y="1301"/>
                  </a:cubicBezTo>
                  <a:lnTo>
                    <a:pt x="1468" y="2002"/>
                  </a:lnTo>
                  <a:cubicBezTo>
                    <a:pt x="1568" y="2069"/>
                    <a:pt x="1718" y="2102"/>
                    <a:pt x="1869" y="2102"/>
                  </a:cubicBezTo>
                  <a:cubicBezTo>
                    <a:pt x="2019" y="2102"/>
                    <a:pt x="2169" y="2069"/>
                    <a:pt x="2269" y="2002"/>
                  </a:cubicBezTo>
                  <a:lnTo>
                    <a:pt x="3503" y="1301"/>
                  </a:lnTo>
                  <a:cubicBezTo>
                    <a:pt x="3737" y="1168"/>
                    <a:pt x="3737" y="934"/>
                    <a:pt x="3503" y="801"/>
                  </a:cubicBezTo>
                  <a:lnTo>
                    <a:pt x="2269" y="100"/>
                  </a:lnTo>
                  <a:cubicBezTo>
                    <a:pt x="2152" y="34"/>
                    <a:pt x="2002" y="0"/>
                    <a:pt x="1852" y="0"/>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6" name="Google Shape;3636;p28"/>
            <p:cNvSpPr/>
            <p:nvPr/>
          </p:nvSpPr>
          <p:spPr>
            <a:xfrm>
              <a:off x="3658625" y="2511700"/>
              <a:ext cx="93425" cy="53100"/>
            </a:xfrm>
            <a:custGeom>
              <a:avLst/>
              <a:gdLst/>
              <a:ahLst/>
              <a:cxnLst/>
              <a:rect l="l" t="t" r="r" b="b"/>
              <a:pathLst>
                <a:path w="3737" h="2124" extrusionOk="0">
                  <a:moveTo>
                    <a:pt x="1820" y="1"/>
                  </a:moveTo>
                  <a:cubicBezTo>
                    <a:pt x="1680" y="1"/>
                    <a:pt x="1543" y="27"/>
                    <a:pt x="1435" y="89"/>
                  </a:cubicBezTo>
                  <a:lnTo>
                    <a:pt x="234" y="823"/>
                  </a:lnTo>
                  <a:cubicBezTo>
                    <a:pt x="0" y="956"/>
                    <a:pt x="0" y="1156"/>
                    <a:pt x="234" y="1290"/>
                  </a:cubicBezTo>
                  <a:lnTo>
                    <a:pt x="1468" y="2024"/>
                  </a:lnTo>
                  <a:cubicBezTo>
                    <a:pt x="1585" y="2090"/>
                    <a:pt x="1735" y="2124"/>
                    <a:pt x="1881" y="2124"/>
                  </a:cubicBezTo>
                  <a:cubicBezTo>
                    <a:pt x="2027" y="2124"/>
                    <a:pt x="2168" y="2090"/>
                    <a:pt x="2268" y="2024"/>
                  </a:cubicBezTo>
                  <a:lnTo>
                    <a:pt x="3503" y="1290"/>
                  </a:lnTo>
                  <a:cubicBezTo>
                    <a:pt x="3736" y="1156"/>
                    <a:pt x="3736" y="956"/>
                    <a:pt x="3503" y="823"/>
                  </a:cubicBezTo>
                  <a:lnTo>
                    <a:pt x="2268" y="89"/>
                  </a:lnTo>
                  <a:cubicBezTo>
                    <a:pt x="2144" y="35"/>
                    <a:pt x="1980" y="1"/>
                    <a:pt x="18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7" name="Google Shape;3637;p28"/>
            <p:cNvSpPr/>
            <p:nvPr/>
          </p:nvSpPr>
          <p:spPr>
            <a:xfrm>
              <a:off x="3584400" y="2554775"/>
              <a:ext cx="93425" cy="52550"/>
            </a:xfrm>
            <a:custGeom>
              <a:avLst/>
              <a:gdLst/>
              <a:ahLst/>
              <a:cxnLst/>
              <a:rect l="l" t="t" r="r" b="b"/>
              <a:pathLst>
                <a:path w="3737" h="2102" extrusionOk="0">
                  <a:moveTo>
                    <a:pt x="1852" y="0"/>
                  </a:moveTo>
                  <a:cubicBezTo>
                    <a:pt x="1702" y="0"/>
                    <a:pt x="1552" y="34"/>
                    <a:pt x="1435" y="100"/>
                  </a:cubicBezTo>
                  <a:lnTo>
                    <a:pt x="201" y="834"/>
                  </a:lnTo>
                  <a:cubicBezTo>
                    <a:pt x="0" y="968"/>
                    <a:pt x="0" y="1168"/>
                    <a:pt x="201" y="1301"/>
                  </a:cubicBezTo>
                  <a:lnTo>
                    <a:pt x="1435" y="2002"/>
                  </a:lnTo>
                  <a:cubicBezTo>
                    <a:pt x="1552" y="2068"/>
                    <a:pt x="1702" y="2102"/>
                    <a:pt x="1852" y="2102"/>
                  </a:cubicBezTo>
                  <a:cubicBezTo>
                    <a:pt x="2002" y="2102"/>
                    <a:pt x="2152" y="2068"/>
                    <a:pt x="2269" y="2002"/>
                  </a:cubicBezTo>
                  <a:lnTo>
                    <a:pt x="3503" y="1301"/>
                  </a:lnTo>
                  <a:cubicBezTo>
                    <a:pt x="3736" y="1168"/>
                    <a:pt x="3736" y="968"/>
                    <a:pt x="3503" y="834"/>
                  </a:cubicBezTo>
                  <a:lnTo>
                    <a:pt x="2269" y="100"/>
                  </a:lnTo>
                  <a:cubicBezTo>
                    <a:pt x="2152" y="34"/>
                    <a:pt x="2002" y="0"/>
                    <a:pt x="1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8" name="Google Shape;3638;p28"/>
            <p:cNvSpPr/>
            <p:nvPr/>
          </p:nvSpPr>
          <p:spPr>
            <a:xfrm>
              <a:off x="3509350" y="2598125"/>
              <a:ext cx="94250" cy="52575"/>
            </a:xfrm>
            <a:custGeom>
              <a:avLst/>
              <a:gdLst/>
              <a:ahLst/>
              <a:cxnLst/>
              <a:rect l="l" t="t" r="r" b="b"/>
              <a:pathLst>
                <a:path w="3770" h="2103" extrusionOk="0">
                  <a:moveTo>
                    <a:pt x="1885" y="1"/>
                  </a:moveTo>
                  <a:cubicBezTo>
                    <a:pt x="1735" y="1"/>
                    <a:pt x="1585" y="34"/>
                    <a:pt x="1468" y="101"/>
                  </a:cubicBezTo>
                  <a:lnTo>
                    <a:pt x="234" y="835"/>
                  </a:lnTo>
                  <a:cubicBezTo>
                    <a:pt x="0" y="968"/>
                    <a:pt x="0" y="1168"/>
                    <a:pt x="234" y="1302"/>
                  </a:cubicBezTo>
                  <a:lnTo>
                    <a:pt x="1468" y="2002"/>
                  </a:lnTo>
                  <a:cubicBezTo>
                    <a:pt x="1585" y="2069"/>
                    <a:pt x="1735" y="2102"/>
                    <a:pt x="1885" y="2102"/>
                  </a:cubicBezTo>
                  <a:cubicBezTo>
                    <a:pt x="2035" y="2102"/>
                    <a:pt x="2185" y="2069"/>
                    <a:pt x="2302" y="2002"/>
                  </a:cubicBezTo>
                  <a:lnTo>
                    <a:pt x="3536" y="1302"/>
                  </a:lnTo>
                  <a:cubicBezTo>
                    <a:pt x="3770" y="1168"/>
                    <a:pt x="3770" y="968"/>
                    <a:pt x="3536" y="835"/>
                  </a:cubicBezTo>
                  <a:lnTo>
                    <a:pt x="2302" y="101"/>
                  </a:lnTo>
                  <a:cubicBezTo>
                    <a:pt x="2185" y="34"/>
                    <a:pt x="2035"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9" name="Google Shape;3639;p28"/>
            <p:cNvSpPr/>
            <p:nvPr/>
          </p:nvSpPr>
          <p:spPr>
            <a:xfrm>
              <a:off x="3435125" y="2641500"/>
              <a:ext cx="93425" cy="52550"/>
            </a:xfrm>
            <a:custGeom>
              <a:avLst/>
              <a:gdLst/>
              <a:ahLst/>
              <a:cxnLst/>
              <a:rect l="l" t="t" r="r" b="b"/>
              <a:pathLst>
                <a:path w="3737" h="2102" extrusionOk="0">
                  <a:moveTo>
                    <a:pt x="1881" y="0"/>
                  </a:moveTo>
                  <a:cubicBezTo>
                    <a:pt x="1735" y="0"/>
                    <a:pt x="1585" y="34"/>
                    <a:pt x="1468" y="101"/>
                  </a:cubicBezTo>
                  <a:lnTo>
                    <a:pt x="234" y="801"/>
                  </a:lnTo>
                  <a:cubicBezTo>
                    <a:pt x="0" y="934"/>
                    <a:pt x="0" y="1168"/>
                    <a:pt x="234" y="1301"/>
                  </a:cubicBezTo>
                  <a:lnTo>
                    <a:pt x="1468" y="2002"/>
                  </a:lnTo>
                  <a:cubicBezTo>
                    <a:pt x="1585" y="2069"/>
                    <a:pt x="1735" y="2102"/>
                    <a:pt x="1885" y="2102"/>
                  </a:cubicBezTo>
                  <a:cubicBezTo>
                    <a:pt x="2035" y="2102"/>
                    <a:pt x="2185" y="2069"/>
                    <a:pt x="2302" y="2002"/>
                  </a:cubicBezTo>
                  <a:lnTo>
                    <a:pt x="3536" y="1301"/>
                  </a:lnTo>
                  <a:cubicBezTo>
                    <a:pt x="3736" y="1168"/>
                    <a:pt x="3736" y="934"/>
                    <a:pt x="3503" y="801"/>
                  </a:cubicBezTo>
                  <a:lnTo>
                    <a:pt x="2269" y="101"/>
                  </a:lnTo>
                  <a:cubicBezTo>
                    <a:pt x="2169" y="34"/>
                    <a:pt x="2027" y="0"/>
                    <a:pt x="18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0" name="Google Shape;3640;p28"/>
            <p:cNvSpPr/>
            <p:nvPr/>
          </p:nvSpPr>
          <p:spPr>
            <a:xfrm>
              <a:off x="3360900" y="2684875"/>
              <a:ext cx="93425" cy="52550"/>
            </a:xfrm>
            <a:custGeom>
              <a:avLst/>
              <a:gdLst/>
              <a:ahLst/>
              <a:cxnLst/>
              <a:rect l="l" t="t" r="r" b="b"/>
              <a:pathLst>
                <a:path w="3737" h="2102" extrusionOk="0">
                  <a:moveTo>
                    <a:pt x="1852" y="0"/>
                  </a:moveTo>
                  <a:cubicBezTo>
                    <a:pt x="1702" y="0"/>
                    <a:pt x="1552" y="33"/>
                    <a:pt x="1435" y="100"/>
                  </a:cubicBezTo>
                  <a:lnTo>
                    <a:pt x="234" y="801"/>
                  </a:lnTo>
                  <a:cubicBezTo>
                    <a:pt x="1" y="934"/>
                    <a:pt x="1" y="1168"/>
                    <a:pt x="234" y="1301"/>
                  </a:cubicBezTo>
                  <a:lnTo>
                    <a:pt x="1468" y="2001"/>
                  </a:lnTo>
                  <a:cubicBezTo>
                    <a:pt x="1585" y="2068"/>
                    <a:pt x="1735" y="2102"/>
                    <a:pt x="1885" y="2102"/>
                  </a:cubicBezTo>
                  <a:cubicBezTo>
                    <a:pt x="2035" y="2102"/>
                    <a:pt x="2186" y="2068"/>
                    <a:pt x="2302" y="2001"/>
                  </a:cubicBezTo>
                  <a:lnTo>
                    <a:pt x="3503" y="1301"/>
                  </a:lnTo>
                  <a:cubicBezTo>
                    <a:pt x="3737" y="1168"/>
                    <a:pt x="3737" y="934"/>
                    <a:pt x="3503" y="801"/>
                  </a:cubicBezTo>
                  <a:lnTo>
                    <a:pt x="2269" y="100"/>
                  </a:lnTo>
                  <a:cubicBezTo>
                    <a:pt x="2152" y="33"/>
                    <a:pt x="2002" y="0"/>
                    <a:pt x="1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1" name="Google Shape;3641;p28"/>
            <p:cNvSpPr/>
            <p:nvPr/>
          </p:nvSpPr>
          <p:spPr>
            <a:xfrm>
              <a:off x="3286675" y="2728225"/>
              <a:ext cx="93425" cy="52575"/>
            </a:xfrm>
            <a:custGeom>
              <a:avLst/>
              <a:gdLst/>
              <a:ahLst/>
              <a:cxnLst/>
              <a:rect l="l" t="t" r="r" b="b"/>
              <a:pathLst>
                <a:path w="3737" h="2103" extrusionOk="0">
                  <a:moveTo>
                    <a:pt x="1852" y="1"/>
                  </a:moveTo>
                  <a:cubicBezTo>
                    <a:pt x="1702" y="1"/>
                    <a:pt x="1552" y="34"/>
                    <a:pt x="1435" y="101"/>
                  </a:cubicBezTo>
                  <a:lnTo>
                    <a:pt x="201" y="801"/>
                  </a:lnTo>
                  <a:cubicBezTo>
                    <a:pt x="1" y="935"/>
                    <a:pt x="1" y="1135"/>
                    <a:pt x="234" y="1268"/>
                  </a:cubicBezTo>
                  <a:lnTo>
                    <a:pt x="1469" y="2002"/>
                  </a:lnTo>
                  <a:cubicBezTo>
                    <a:pt x="1585" y="2069"/>
                    <a:pt x="1727" y="2102"/>
                    <a:pt x="1869" y="2102"/>
                  </a:cubicBezTo>
                  <a:cubicBezTo>
                    <a:pt x="2011" y="2102"/>
                    <a:pt x="2152" y="2069"/>
                    <a:pt x="2269" y="2002"/>
                  </a:cubicBezTo>
                  <a:lnTo>
                    <a:pt x="3503" y="1268"/>
                  </a:lnTo>
                  <a:cubicBezTo>
                    <a:pt x="3737" y="1135"/>
                    <a:pt x="3737" y="935"/>
                    <a:pt x="3503" y="801"/>
                  </a:cubicBezTo>
                  <a:lnTo>
                    <a:pt x="2269"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2" name="Google Shape;3642;p28"/>
            <p:cNvSpPr/>
            <p:nvPr/>
          </p:nvSpPr>
          <p:spPr>
            <a:xfrm>
              <a:off x="3211625" y="2771475"/>
              <a:ext cx="94275" cy="52675"/>
            </a:xfrm>
            <a:custGeom>
              <a:avLst/>
              <a:gdLst/>
              <a:ahLst/>
              <a:cxnLst/>
              <a:rect l="l" t="t" r="r" b="b"/>
              <a:pathLst>
                <a:path w="3771" h="2107" extrusionOk="0">
                  <a:moveTo>
                    <a:pt x="1918" y="1"/>
                  </a:moveTo>
                  <a:cubicBezTo>
                    <a:pt x="1757" y="1"/>
                    <a:pt x="1594" y="34"/>
                    <a:pt x="1468" y="105"/>
                  </a:cubicBezTo>
                  <a:lnTo>
                    <a:pt x="234" y="806"/>
                  </a:lnTo>
                  <a:cubicBezTo>
                    <a:pt x="1" y="939"/>
                    <a:pt x="34" y="1139"/>
                    <a:pt x="234" y="1273"/>
                  </a:cubicBezTo>
                  <a:lnTo>
                    <a:pt x="1468" y="2007"/>
                  </a:lnTo>
                  <a:cubicBezTo>
                    <a:pt x="1585" y="2073"/>
                    <a:pt x="1735" y="2107"/>
                    <a:pt x="1885" y="2107"/>
                  </a:cubicBezTo>
                  <a:cubicBezTo>
                    <a:pt x="2036" y="2107"/>
                    <a:pt x="2186" y="2073"/>
                    <a:pt x="2302" y="2007"/>
                  </a:cubicBezTo>
                  <a:lnTo>
                    <a:pt x="3537" y="1273"/>
                  </a:lnTo>
                  <a:cubicBezTo>
                    <a:pt x="3770" y="1139"/>
                    <a:pt x="3770" y="939"/>
                    <a:pt x="3537" y="806"/>
                  </a:cubicBezTo>
                  <a:lnTo>
                    <a:pt x="2302" y="72"/>
                  </a:lnTo>
                  <a:cubicBezTo>
                    <a:pt x="2194" y="25"/>
                    <a:pt x="2057" y="1"/>
                    <a:pt x="19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3" name="Google Shape;3643;p28"/>
            <p:cNvSpPr/>
            <p:nvPr/>
          </p:nvSpPr>
          <p:spPr>
            <a:xfrm>
              <a:off x="3137400" y="2814125"/>
              <a:ext cx="94275" cy="53025"/>
            </a:xfrm>
            <a:custGeom>
              <a:avLst/>
              <a:gdLst/>
              <a:ahLst/>
              <a:cxnLst/>
              <a:rect l="l" t="t" r="r" b="b"/>
              <a:pathLst>
                <a:path w="3771" h="2121" extrusionOk="0">
                  <a:moveTo>
                    <a:pt x="1886" y="0"/>
                  </a:moveTo>
                  <a:cubicBezTo>
                    <a:pt x="1736" y="0"/>
                    <a:pt x="1585" y="34"/>
                    <a:pt x="1469" y="101"/>
                  </a:cubicBezTo>
                  <a:lnTo>
                    <a:pt x="234" y="834"/>
                  </a:lnTo>
                  <a:cubicBezTo>
                    <a:pt x="1" y="968"/>
                    <a:pt x="1" y="1168"/>
                    <a:pt x="234" y="1301"/>
                  </a:cubicBezTo>
                  <a:lnTo>
                    <a:pt x="1469" y="2035"/>
                  </a:lnTo>
                  <a:cubicBezTo>
                    <a:pt x="1571" y="2094"/>
                    <a:pt x="1699" y="2120"/>
                    <a:pt x="1830" y="2120"/>
                  </a:cubicBezTo>
                  <a:cubicBezTo>
                    <a:pt x="1998" y="2120"/>
                    <a:pt x="2171" y="2077"/>
                    <a:pt x="2303" y="2002"/>
                  </a:cubicBezTo>
                  <a:lnTo>
                    <a:pt x="3537" y="1301"/>
                  </a:lnTo>
                  <a:cubicBezTo>
                    <a:pt x="3737" y="1168"/>
                    <a:pt x="3770" y="968"/>
                    <a:pt x="3537" y="834"/>
                  </a:cubicBezTo>
                  <a:lnTo>
                    <a:pt x="2303" y="101"/>
                  </a:lnTo>
                  <a:cubicBezTo>
                    <a:pt x="2186" y="34"/>
                    <a:pt x="2036" y="0"/>
                    <a:pt x="18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4" name="Google Shape;3644;p28"/>
            <p:cNvSpPr/>
            <p:nvPr/>
          </p:nvSpPr>
          <p:spPr>
            <a:xfrm>
              <a:off x="3063200" y="2857500"/>
              <a:ext cx="93425" cy="52550"/>
            </a:xfrm>
            <a:custGeom>
              <a:avLst/>
              <a:gdLst/>
              <a:ahLst/>
              <a:cxnLst/>
              <a:rect l="l" t="t" r="r" b="b"/>
              <a:pathLst>
                <a:path w="3737" h="2102" extrusionOk="0">
                  <a:moveTo>
                    <a:pt x="1868" y="0"/>
                  </a:moveTo>
                  <a:cubicBezTo>
                    <a:pt x="1718" y="0"/>
                    <a:pt x="1568" y="33"/>
                    <a:pt x="1468" y="100"/>
                  </a:cubicBezTo>
                  <a:lnTo>
                    <a:pt x="234" y="834"/>
                  </a:lnTo>
                  <a:cubicBezTo>
                    <a:pt x="0" y="967"/>
                    <a:pt x="0" y="1168"/>
                    <a:pt x="234" y="1301"/>
                  </a:cubicBezTo>
                  <a:lnTo>
                    <a:pt x="1468" y="2001"/>
                  </a:lnTo>
                  <a:cubicBezTo>
                    <a:pt x="1585" y="2068"/>
                    <a:pt x="1735" y="2102"/>
                    <a:pt x="1885" y="2102"/>
                  </a:cubicBezTo>
                  <a:cubicBezTo>
                    <a:pt x="2035" y="2102"/>
                    <a:pt x="2185" y="2068"/>
                    <a:pt x="2302" y="2001"/>
                  </a:cubicBezTo>
                  <a:lnTo>
                    <a:pt x="3503" y="1301"/>
                  </a:lnTo>
                  <a:cubicBezTo>
                    <a:pt x="3736" y="1168"/>
                    <a:pt x="3736" y="967"/>
                    <a:pt x="3503" y="834"/>
                  </a:cubicBezTo>
                  <a:lnTo>
                    <a:pt x="2268" y="100"/>
                  </a:lnTo>
                  <a:cubicBezTo>
                    <a:pt x="2168" y="33"/>
                    <a:pt x="2018" y="0"/>
                    <a:pt x="18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5" name="Google Shape;3645;p28"/>
            <p:cNvSpPr/>
            <p:nvPr/>
          </p:nvSpPr>
          <p:spPr>
            <a:xfrm>
              <a:off x="2988975" y="2900850"/>
              <a:ext cx="93425" cy="52575"/>
            </a:xfrm>
            <a:custGeom>
              <a:avLst/>
              <a:gdLst/>
              <a:ahLst/>
              <a:cxnLst/>
              <a:rect l="l" t="t" r="r" b="b"/>
              <a:pathLst>
                <a:path w="3737" h="2103" extrusionOk="0">
                  <a:moveTo>
                    <a:pt x="1852" y="1"/>
                  </a:moveTo>
                  <a:cubicBezTo>
                    <a:pt x="1702" y="1"/>
                    <a:pt x="1551" y="34"/>
                    <a:pt x="1435" y="101"/>
                  </a:cubicBezTo>
                  <a:lnTo>
                    <a:pt x="234" y="801"/>
                  </a:lnTo>
                  <a:cubicBezTo>
                    <a:pt x="0" y="935"/>
                    <a:pt x="0" y="1168"/>
                    <a:pt x="234" y="1302"/>
                  </a:cubicBezTo>
                  <a:lnTo>
                    <a:pt x="1468" y="2002"/>
                  </a:lnTo>
                  <a:cubicBezTo>
                    <a:pt x="1585" y="2069"/>
                    <a:pt x="1735" y="2102"/>
                    <a:pt x="1885" y="2102"/>
                  </a:cubicBezTo>
                  <a:cubicBezTo>
                    <a:pt x="2035" y="2102"/>
                    <a:pt x="2185" y="2069"/>
                    <a:pt x="2302" y="2002"/>
                  </a:cubicBezTo>
                  <a:lnTo>
                    <a:pt x="3503" y="1302"/>
                  </a:lnTo>
                  <a:cubicBezTo>
                    <a:pt x="3736" y="1168"/>
                    <a:pt x="3736" y="935"/>
                    <a:pt x="3503" y="801"/>
                  </a:cubicBezTo>
                  <a:lnTo>
                    <a:pt x="2269"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6" name="Google Shape;3646;p28"/>
            <p:cNvSpPr/>
            <p:nvPr/>
          </p:nvSpPr>
          <p:spPr>
            <a:xfrm>
              <a:off x="2914750" y="2944225"/>
              <a:ext cx="93425" cy="52550"/>
            </a:xfrm>
            <a:custGeom>
              <a:avLst/>
              <a:gdLst/>
              <a:ahLst/>
              <a:cxnLst/>
              <a:rect l="l" t="t" r="r" b="b"/>
              <a:pathLst>
                <a:path w="3737" h="2102" extrusionOk="0">
                  <a:moveTo>
                    <a:pt x="1852" y="0"/>
                  </a:moveTo>
                  <a:cubicBezTo>
                    <a:pt x="1702" y="0"/>
                    <a:pt x="1552" y="34"/>
                    <a:pt x="1435" y="100"/>
                  </a:cubicBezTo>
                  <a:lnTo>
                    <a:pt x="201" y="801"/>
                  </a:lnTo>
                  <a:cubicBezTo>
                    <a:pt x="1" y="934"/>
                    <a:pt x="1" y="1168"/>
                    <a:pt x="201" y="1301"/>
                  </a:cubicBezTo>
                  <a:lnTo>
                    <a:pt x="1435" y="2002"/>
                  </a:lnTo>
                  <a:cubicBezTo>
                    <a:pt x="1552" y="2068"/>
                    <a:pt x="1702" y="2102"/>
                    <a:pt x="1852" y="2102"/>
                  </a:cubicBezTo>
                  <a:cubicBezTo>
                    <a:pt x="2002" y="2102"/>
                    <a:pt x="2152" y="2068"/>
                    <a:pt x="2269" y="2002"/>
                  </a:cubicBezTo>
                  <a:lnTo>
                    <a:pt x="3503" y="1301"/>
                  </a:lnTo>
                  <a:cubicBezTo>
                    <a:pt x="3737" y="1168"/>
                    <a:pt x="3737" y="934"/>
                    <a:pt x="3503" y="801"/>
                  </a:cubicBezTo>
                  <a:lnTo>
                    <a:pt x="2269" y="100"/>
                  </a:lnTo>
                  <a:cubicBezTo>
                    <a:pt x="2152" y="34"/>
                    <a:pt x="2002" y="0"/>
                    <a:pt x="1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7" name="Google Shape;3647;p28"/>
            <p:cNvSpPr/>
            <p:nvPr/>
          </p:nvSpPr>
          <p:spPr>
            <a:xfrm>
              <a:off x="2839700" y="2987575"/>
              <a:ext cx="94250" cy="52575"/>
            </a:xfrm>
            <a:custGeom>
              <a:avLst/>
              <a:gdLst/>
              <a:ahLst/>
              <a:cxnLst/>
              <a:rect l="l" t="t" r="r" b="b"/>
              <a:pathLst>
                <a:path w="3770" h="2103" extrusionOk="0">
                  <a:moveTo>
                    <a:pt x="1885" y="1"/>
                  </a:moveTo>
                  <a:cubicBezTo>
                    <a:pt x="1735" y="1"/>
                    <a:pt x="1585" y="34"/>
                    <a:pt x="1468" y="101"/>
                  </a:cubicBezTo>
                  <a:lnTo>
                    <a:pt x="234" y="801"/>
                  </a:lnTo>
                  <a:cubicBezTo>
                    <a:pt x="0" y="935"/>
                    <a:pt x="0" y="1168"/>
                    <a:pt x="234" y="1268"/>
                  </a:cubicBezTo>
                  <a:lnTo>
                    <a:pt x="1468" y="2002"/>
                  </a:lnTo>
                  <a:cubicBezTo>
                    <a:pt x="1585" y="2069"/>
                    <a:pt x="1735" y="2102"/>
                    <a:pt x="1885" y="2102"/>
                  </a:cubicBezTo>
                  <a:cubicBezTo>
                    <a:pt x="2035" y="2102"/>
                    <a:pt x="2185" y="2069"/>
                    <a:pt x="2302" y="2002"/>
                  </a:cubicBezTo>
                  <a:lnTo>
                    <a:pt x="3536" y="1268"/>
                  </a:lnTo>
                  <a:cubicBezTo>
                    <a:pt x="3770" y="1135"/>
                    <a:pt x="3770" y="935"/>
                    <a:pt x="3536" y="801"/>
                  </a:cubicBezTo>
                  <a:lnTo>
                    <a:pt x="2302" y="101"/>
                  </a:lnTo>
                  <a:cubicBezTo>
                    <a:pt x="2185" y="34"/>
                    <a:pt x="2035" y="1"/>
                    <a:pt x="1885" y="1"/>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8" name="Google Shape;3648;p28"/>
            <p:cNvSpPr/>
            <p:nvPr/>
          </p:nvSpPr>
          <p:spPr>
            <a:xfrm>
              <a:off x="2765475" y="3030950"/>
              <a:ext cx="94275" cy="52550"/>
            </a:xfrm>
            <a:custGeom>
              <a:avLst/>
              <a:gdLst/>
              <a:ahLst/>
              <a:cxnLst/>
              <a:rect l="l" t="t" r="r" b="b"/>
              <a:pathLst>
                <a:path w="3771" h="2102" extrusionOk="0">
                  <a:moveTo>
                    <a:pt x="1885" y="0"/>
                  </a:moveTo>
                  <a:cubicBezTo>
                    <a:pt x="1735" y="0"/>
                    <a:pt x="1585" y="34"/>
                    <a:pt x="1468" y="100"/>
                  </a:cubicBezTo>
                  <a:lnTo>
                    <a:pt x="234" y="801"/>
                  </a:lnTo>
                  <a:cubicBezTo>
                    <a:pt x="1" y="934"/>
                    <a:pt x="1" y="1134"/>
                    <a:pt x="234" y="1268"/>
                  </a:cubicBezTo>
                  <a:lnTo>
                    <a:pt x="1468" y="2002"/>
                  </a:lnTo>
                  <a:cubicBezTo>
                    <a:pt x="1585" y="2068"/>
                    <a:pt x="1735" y="2102"/>
                    <a:pt x="1885" y="2102"/>
                  </a:cubicBezTo>
                  <a:cubicBezTo>
                    <a:pt x="2035" y="2102"/>
                    <a:pt x="2186" y="2068"/>
                    <a:pt x="2302" y="2002"/>
                  </a:cubicBezTo>
                  <a:lnTo>
                    <a:pt x="3537" y="1268"/>
                  </a:lnTo>
                  <a:cubicBezTo>
                    <a:pt x="3737" y="1134"/>
                    <a:pt x="3770" y="934"/>
                    <a:pt x="3537" y="801"/>
                  </a:cubicBezTo>
                  <a:lnTo>
                    <a:pt x="2302" y="100"/>
                  </a:lnTo>
                  <a:cubicBezTo>
                    <a:pt x="2186" y="34"/>
                    <a:pt x="2035" y="0"/>
                    <a:pt x="1885" y="0"/>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9" name="Google Shape;3649;p28"/>
            <p:cNvSpPr/>
            <p:nvPr/>
          </p:nvSpPr>
          <p:spPr>
            <a:xfrm>
              <a:off x="2691250" y="3073775"/>
              <a:ext cx="93425" cy="53100"/>
            </a:xfrm>
            <a:custGeom>
              <a:avLst/>
              <a:gdLst/>
              <a:ahLst/>
              <a:cxnLst/>
              <a:rect l="l" t="t" r="r" b="b"/>
              <a:pathLst>
                <a:path w="3737" h="2124" extrusionOk="0">
                  <a:moveTo>
                    <a:pt x="1837" y="1"/>
                  </a:moveTo>
                  <a:cubicBezTo>
                    <a:pt x="1698" y="1"/>
                    <a:pt x="1562" y="27"/>
                    <a:pt x="1469" y="89"/>
                  </a:cubicBezTo>
                  <a:lnTo>
                    <a:pt x="234" y="822"/>
                  </a:lnTo>
                  <a:cubicBezTo>
                    <a:pt x="1" y="956"/>
                    <a:pt x="1" y="1156"/>
                    <a:pt x="234" y="1289"/>
                  </a:cubicBezTo>
                  <a:lnTo>
                    <a:pt x="1469" y="2023"/>
                  </a:lnTo>
                  <a:cubicBezTo>
                    <a:pt x="1585" y="2090"/>
                    <a:pt x="1735" y="2123"/>
                    <a:pt x="1886" y="2123"/>
                  </a:cubicBezTo>
                  <a:cubicBezTo>
                    <a:pt x="2036" y="2123"/>
                    <a:pt x="2186" y="2090"/>
                    <a:pt x="2303" y="2023"/>
                  </a:cubicBezTo>
                  <a:lnTo>
                    <a:pt x="3503" y="1289"/>
                  </a:lnTo>
                  <a:cubicBezTo>
                    <a:pt x="3737" y="1156"/>
                    <a:pt x="3737" y="956"/>
                    <a:pt x="3503" y="822"/>
                  </a:cubicBezTo>
                  <a:lnTo>
                    <a:pt x="2269" y="89"/>
                  </a:lnTo>
                  <a:cubicBezTo>
                    <a:pt x="2162" y="35"/>
                    <a:pt x="1998" y="1"/>
                    <a:pt x="1837" y="1"/>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0" name="Google Shape;3650;p28"/>
            <p:cNvSpPr/>
            <p:nvPr/>
          </p:nvSpPr>
          <p:spPr>
            <a:xfrm>
              <a:off x="3447625" y="2976850"/>
              <a:ext cx="646325" cy="366225"/>
            </a:xfrm>
            <a:custGeom>
              <a:avLst/>
              <a:gdLst/>
              <a:ahLst/>
              <a:cxnLst/>
              <a:rect l="l" t="t" r="r" b="b"/>
              <a:pathLst>
                <a:path w="25853" h="14649" extrusionOk="0">
                  <a:moveTo>
                    <a:pt x="16884" y="0"/>
                  </a:moveTo>
                  <a:cubicBezTo>
                    <a:pt x="16185" y="0"/>
                    <a:pt x="15488" y="150"/>
                    <a:pt x="14945" y="463"/>
                  </a:cubicBezTo>
                  <a:lnTo>
                    <a:pt x="1068" y="8502"/>
                  </a:lnTo>
                  <a:cubicBezTo>
                    <a:pt x="1" y="9136"/>
                    <a:pt x="1" y="10137"/>
                    <a:pt x="1102" y="10770"/>
                  </a:cubicBezTo>
                  <a:lnTo>
                    <a:pt x="6972" y="14173"/>
                  </a:lnTo>
                  <a:cubicBezTo>
                    <a:pt x="7523" y="14490"/>
                    <a:pt x="8232" y="14648"/>
                    <a:pt x="8941" y="14648"/>
                  </a:cubicBezTo>
                  <a:cubicBezTo>
                    <a:pt x="9649" y="14648"/>
                    <a:pt x="10358" y="14490"/>
                    <a:pt x="10909" y="14173"/>
                  </a:cubicBezTo>
                  <a:lnTo>
                    <a:pt x="24785" y="6134"/>
                  </a:lnTo>
                  <a:cubicBezTo>
                    <a:pt x="25853" y="5500"/>
                    <a:pt x="25853" y="4499"/>
                    <a:pt x="24752" y="3866"/>
                  </a:cubicBezTo>
                  <a:lnTo>
                    <a:pt x="18881" y="463"/>
                  </a:lnTo>
                  <a:cubicBezTo>
                    <a:pt x="18323" y="159"/>
                    <a:pt x="17603" y="0"/>
                    <a:pt x="1688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1" name="Google Shape;3651;p28"/>
            <p:cNvSpPr/>
            <p:nvPr/>
          </p:nvSpPr>
          <p:spPr>
            <a:xfrm>
              <a:off x="4051400" y="3407875"/>
              <a:ext cx="67575" cy="51725"/>
            </a:xfrm>
            <a:custGeom>
              <a:avLst/>
              <a:gdLst/>
              <a:ahLst/>
              <a:cxnLst/>
              <a:rect l="l" t="t" r="r" b="b"/>
              <a:pathLst>
                <a:path w="2703" h="2069" extrusionOk="0">
                  <a:moveTo>
                    <a:pt x="1368" y="1"/>
                  </a:moveTo>
                  <a:cubicBezTo>
                    <a:pt x="0" y="1"/>
                    <a:pt x="0" y="2069"/>
                    <a:pt x="1368" y="2069"/>
                  </a:cubicBezTo>
                  <a:cubicBezTo>
                    <a:pt x="2702" y="2069"/>
                    <a:pt x="2702" y="1"/>
                    <a:pt x="1368" y="1"/>
                  </a:cubicBezTo>
                  <a:close/>
                </a:path>
              </a:pathLst>
            </a:custGeom>
            <a:solidFill>
              <a:srgbClr val="010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2" name="Google Shape;3652;p28"/>
            <p:cNvSpPr/>
            <p:nvPr/>
          </p:nvSpPr>
          <p:spPr>
            <a:xfrm>
              <a:off x="2407725" y="2361300"/>
              <a:ext cx="1330975" cy="783075"/>
            </a:xfrm>
            <a:custGeom>
              <a:avLst/>
              <a:gdLst/>
              <a:ahLst/>
              <a:cxnLst/>
              <a:rect l="l" t="t" r="r" b="b"/>
              <a:pathLst>
                <a:path w="53239" h="31323" fill="none" extrusionOk="0">
                  <a:moveTo>
                    <a:pt x="53238" y="0"/>
                  </a:moveTo>
                  <a:lnTo>
                    <a:pt x="0" y="31323"/>
                  </a:lnTo>
                </a:path>
              </a:pathLst>
            </a:custGeom>
            <a:noFill/>
            <a:ln w="5000" cap="flat" cmpd="sng">
              <a:solidFill>
                <a:srgbClr val="010838"/>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3" name="Google Shape;3653;p28"/>
            <p:cNvSpPr/>
            <p:nvPr/>
          </p:nvSpPr>
          <p:spPr>
            <a:xfrm>
              <a:off x="2363525" y="1962675"/>
              <a:ext cx="507050" cy="527900"/>
            </a:xfrm>
            <a:custGeom>
              <a:avLst/>
              <a:gdLst/>
              <a:ahLst/>
              <a:cxnLst/>
              <a:rect l="l" t="t" r="r" b="b"/>
              <a:pathLst>
                <a:path w="20282" h="21116" extrusionOk="0">
                  <a:moveTo>
                    <a:pt x="7206" y="1335"/>
                  </a:moveTo>
                  <a:cubicBezTo>
                    <a:pt x="2502" y="4037"/>
                    <a:pt x="1" y="10041"/>
                    <a:pt x="1635" y="14778"/>
                  </a:cubicBezTo>
                  <a:cubicBezTo>
                    <a:pt x="3236" y="19481"/>
                    <a:pt x="8373" y="21116"/>
                    <a:pt x="13077" y="18414"/>
                  </a:cubicBezTo>
                  <a:cubicBezTo>
                    <a:pt x="17780" y="15679"/>
                    <a:pt x="20282" y="9674"/>
                    <a:pt x="18647" y="4938"/>
                  </a:cubicBezTo>
                  <a:cubicBezTo>
                    <a:pt x="17580" y="1802"/>
                    <a:pt x="14911" y="1"/>
                    <a:pt x="11842" y="34"/>
                  </a:cubicBezTo>
                  <a:cubicBezTo>
                    <a:pt x="10341" y="34"/>
                    <a:pt x="8740" y="434"/>
                    <a:pt x="7206" y="133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4" name="Google Shape;3654;p28"/>
            <p:cNvSpPr/>
            <p:nvPr/>
          </p:nvSpPr>
          <p:spPr>
            <a:xfrm>
              <a:off x="2647050" y="2050250"/>
              <a:ext cx="507900" cy="527900"/>
            </a:xfrm>
            <a:custGeom>
              <a:avLst/>
              <a:gdLst/>
              <a:ahLst/>
              <a:cxnLst/>
              <a:rect l="l" t="t" r="r" b="b"/>
              <a:pathLst>
                <a:path w="20316" h="21116" extrusionOk="0">
                  <a:moveTo>
                    <a:pt x="7239" y="1335"/>
                  </a:moveTo>
                  <a:cubicBezTo>
                    <a:pt x="2503" y="4036"/>
                    <a:pt x="1" y="10041"/>
                    <a:pt x="1635" y="14777"/>
                  </a:cubicBezTo>
                  <a:cubicBezTo>
                    <a:pt x="3270" y="19481"/>
                    <a:pt x="8407" y="21115"/>
                    <a:pt x="13110" y="18413"/>
                  </a:cubicBezTo>
                  <a:cubicBezTo>
                    <a:pt x="17814" y="15678"/>
                    <a:pt x="20315" y="9674"/>
                    <a:pt x="18681" y="4937"/>
                  </a:cubicBezTo>
                  <a:cubicBezTo>
                    <a:pt x="17580" y="1802"/>
                    <a:pt x="14912" y="0"/>
                    <a:pt x="11843" y="0"/>
                  </a:cubicBezTo>
                  <a:cubicBezTo>
                    <a:pt x="10375" y="0"/>
                    <a:pt x="8741" y="434"/>
                    <a:pt x="7239" y="133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5" name="Google Shape;3655;p28"/>
            <p:cNvSpPr/>
            <p:nvPr/>
          </p:nvSpPr>
          <p:spPr>
            <a:xfrm>
              <a:off x="2647900" y="2082775"/>
              <a:ext cx="222675" cy="340250"/>
            </a:xfrm>
            <a:custGeom>
              <a:avLst/>
              <a:gdLst/>
              <a:ahLst/>
              <a:cxnLst/>
              <a:rect l="l" t="t" r="r" b="b"/>
              <a:pathLst>
                <a:path w="8907" h="13610" extrusionOk="0">
                  <a:moveTo>
                    <a:pt x="7239" y="0"/>
                  </a:moveTo>
                  <a:cubicBezTo>
                    <a:pt x="7205" y="34"/>
                    <a:pt x="7205" y="34"/>
                    <a:pt x="7172" y="34"/>
                  </a:cubicBezTo>
                  <a:cubicBezTo>
                    <a:pt x="2469" y="2735"/>
                    <a:pt x="0" y="8773"/>
                    <a:pt x="1601" y="13476"/>
                  </a:cubicBezTo>
                  <a:cubicBezTo>
                    <a:pt x="1635" y="13510"/>
                    <a:pt x="1635" y="13577"/>
                    <a:pt x="1668" y="13610"/>
                  </a:cubicBezTo>
                  <a:cubicBezTo>
                    <a:pt x="1668" y="13610"/>
                    <a:pt x="1702" y="13610"/>
                    <a:pt x="1702" y="13577"/>
                  </a:cubicBezTo>
                  <a:cubicBezTo>
                    <a:pt x="6405" y="10875"/>
                    <a:pt x="8907" y="4870"/>
                    <a:pt x="7272" y="167"/>
                  </a:cubicBezTo>
                  <a:cubicBezTo>
                    <a:pt x="7272" y="100"/>
                    <a:pt x="7239" y="67"/>
                    <a:pt x="723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6" name="Google Shape;3656;p28"/>
            <p:cNvSpPr/>
            <p:nvPr/>
          </p:nvSpPr>
          <p:spPr>
            <a:xfrm>
              <a:off x="2677075" y="2307925"/>
              <a:ext cx="125950" cy="5875"/>
            </a:xfrm>
            <a:custGeom>
              <a:avLst/>
              <a:gdLst/>
              <a:ahLst/>
              <a:cxnLst/>
              <a:rect l="l" t="t" r="r" b="b"/>
              <a:pathLst>
                <a:path w="5038" h="235" extrusionOk="0">
                  <a:moveTo>
                    <a:pt x="34" y="1"/>
                  </a:moveTo>
                  <a:cubicBezTo>
                    <a:pt x="34" y="67"/>
                    <a:pt x="34" y="134"/>
                    <a:pt x="1" y="201"/>
                  </a:cubicBezTo>
                  <a:lnTo>
                    <a:pt x="4904" y="234"/>
                  </a:lnTo>
                  <a:cubicBezTo>
                    <a:pt x="4938" y="134"/>
                    <a:pt x="4971" y="67"/>
                    <a:pt x="503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7" name="Google Shape;3657;p28"/>
            <p:cNvSpPr/>
            <p:nvPr/>
          </p:nvSpPr>
          <p:spPr>
            <a:xfrm>
              <a:off x="2687100" y="2259550"/>
              <a:ext cx="137625" cy="5875"/>
            </a:xfrm>
            <a:custGeom>
              <a:avLst/>
              <a:gdLst/>
              <a:ahLst/>
              <a:cxnLst/>
              <a:rect l="l" t="t" r="r" b="b"/>
              <a:pathLst>
                <a:path w="5505" h="235" extrusionOk="0">
                  <a:moveTo>
                    <a:pt x="67" y="1"/>
                  </a:moveTo>
                  <a:cubicBezTo>
                    <a:pt x="33" y="68"/>
                    <a:pt x="33" y="168"/>
                    <a:pt x="0" y="234"/>
                  </a:cubicBezTo>
                  <a:lnTo>
                    <a:pt x="5437" y="234"/>
                  </a:lnTo>
                  <a:cubicBezTo>
                    <a:pt x="5437" y="168"/>
                    <a:pt x="5471" y="101"/>
                    <a:pt x="550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8" name="Google Shape;3658;p28"/>
            <p:cNvSpPr/>
            <p:nvPr/>
          </p:nvSpPr>
          <p:spPr>
            <a:xfrm>
              <a:off x="2681250" y="2283750"/>
              <a:ext cx="133450" cy="5850"/>
            </a:xfrm>
            <a:custGeom>
              <a:avLst/>
              <a:gdLst/>
              <a:ahLst/>
              <a:cxnLst/>
              <a:rect l="l" t="t" r="r" b="b"/>
              <a:pathLst>
                <a:path w="5338" h="234" extrusionOk="0">
                  <a:moveTo>
                    <a:pt x="34" y="0"/>
                  </a:moveTo>
                  <a:cubicBezTo>
                    <a:pt x="34" y="67"/>
                    <a:pt x="1" y="134"/>
                    <a:pt x="1" y="200"/>
                  </a:cubicBezTo>
                  <a:lnTo>
                    <a:pt x="5238" y="234"/>
                  </a:lnTo>
                  <a:cubicBezTo>
                    <a:pt x="5271" y="167"/>
                    <a:pt x="5304" y="67"/>
                    <a:pt x="533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9" name="Google Shape;3659;p28"/>
            <p:cNvSpPr/>
            <p:nvPr/>
          </p:nvSpPr>
          <p:spPr>
            <a:xfrm>
              <a:off x="2678750" y="2379650"/>
              <a:ext cx="68400" cy="5850"/>
            </a:xfrm>
            <a:custGeom>
              <a:avLst/>
              <a:gdLst/>
              <a:ahLst/>
              <a:cxnLst/>
              <a:rect l="l" t="t" r="r" b="b"/>
              <a:pathLst>
                <a:path w="2736" h="234" extrusionOk="0">
                  <a:moveTo>
                    <a:pt x="1" y="0"/>
                  </a:moveTo>
                  <a:cubicBezTo>
                    <a:pt x="1" y="67"/>
                    <a:pt x="1" y="167"/>
                    <a:pt x="34" y="234"/>
                  </a:cubicBezTo>
                  <a:lnTo>
                    <a:pt x="2502" y="234"/>
                  </a:lnTo>
                  <a:cubicBezTo>
                    <a:pt x="2569" y="167"/>
                    <a:pt x="2669" y="67"/>
                    <a:pt x="273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0" name="Google Shape;3660;p28"/>
            <p:cNvSpPr/>
            <p:nvPr/>
          </p:nvSpPr>
          <p:spPr>
            <a:xfrm>
              <a:off x="2676250" y="2355450"/>
              <a:ext cx="93425" cy="5875"/>
            </a:xfrm>
            <a:custGeom>
              <a:avLst/>
              <a:gdLst/>
              <a:ahLst/>
              <a:cxnLst/>
              <a:rect l="l" t="t" r="r" b="b"/>
              <a:pathLst>
                <a:path w="3737" h="235" extrusionOk="0">
                  <a:moveTo>
                    <a:pt x="0" y="1"/>
                  </a:moveTo>
                  <a:cubicBezTo>
                    <a:pt x="0" y="101"/>
                    <a:pt x="0" y="168"/>
                    <a:pt x="0" y="234"/>
                  </a:cubicBezTo>
                  <a:lnTo>
                    <a:pt x="3536" y="234"/>
                  </a:lnTo>
                  <a:cubicBezTo>
                    <a:pt x="3603" y="168"/>
                    <a:pt x="3670" y="101"/>
                    <a:pt x="3736" y="34"/>
                  </a:cubicBezTo>
                  <a:lnTo>
                    <a:pt x="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1" name="Google Shape;3661;p28"/>
            <p:cNvSpPr/>
            <p:nvPr/>
          </p:nvSpPr>
          <p:spPr>
            <a:xfrm>
              <a:off x="2683750" y="2403825"/>
              <a:ext cx="35050" cy="5875"/>
            </a:xfrm>
            <a:custGeom>
              <a:avLst/>
              <a:gdLst/>
              <a:ahLst/>
              <a:cxnLst/>
              <a:rect l="l" t="t" r="r" b="b"/>
              <a:pathLst>
                <a:path w="1402" h="235" extrusionOk="0">
                  <a:moveTo>
                    <a:pt x="1" y="1"/>
                  </a:moveTo>
                  <a:cubicBezTo>
                    <a:pt x="1" y="67"/>
                    <a:pt x="34" y="134"/>
                    <a:pt x="34" y="234"/>
                  </a:cubicBezTo>
                  <a:lnTo>
                    <a:pt x="1101" y="234"/>
                  </a:lnTo>
                  <a:cubicBezTo>
                    <a:pt x="1202" y="134"/>
                    <a:pt x="1302" y="67"/>
                    <a:pt x="140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2" name="Google Shape;3662;p28"/>
            <p:cNvSpPr/>
            <p:nvPr/>
          </p:nvSpPr>
          <p:spPr>
            <a:xfrm>
              <a:off x="2675425" y="2332100"/>
              <a:ext cx="112600" cy="5050"/>
            </a:xfrm>
            <a:custGeom>
              <a:avLst/>
              <a:gdLst/>
              <a:ahLst/>
              <a:cxnLst/>
              <a:rect l="l" t="t" r="r" b="b"/>
              <a:pathLst>
                <a:path w="4504" h="202" extrusionOk="0">
                  <a:moveTo>
                    <a:pt x="33" y="1"/>
                  </a:moveTo>
                  <a:cubicBezTo>
                    <a:pt x="33" y="68"/>
                    <a:pt x="33" y="134"/>
                    <a:pt x="0" y="201"/>
                  </a:cubicBezTo>
                  <a:lnTo>
                    <a:pt x="4337" y="201"/>
                  </a:lnTo>
                  <a:cubicBezTo>
                    <a:pt x="4403" y="134"/>
                    <a:pt x="4437" y="68"/>
                    <a:pt x="450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3" name="Google Shape;3663;p28"/>
            <p:cNvSpPr/>
            <p:nvPr/>
          </p:nvSpPr>
          <p:spPr>
            <a:xfrm>
              <a:off x="2695425" y="2235375"/>
              <a:ext cx="136800" cy="5875"/>
            </a:xfrm>
            <a:custGeom>
              <a:avLst/>
              <a:gdLst/>
              <a:ahLst/>
              <a:cxnLst/>
              <a:rect l="l" t="t" r="r" b="b"/>
              <a:pathLst>
                <a:path w="5472" h="235" extrusionOk="0">
                  <a:moveTo>
                    <a:pt x="67" y="1"/>
                  </a:moveTo>
                  <a:cubicBezTo>
                    <a:pt x="34" y="101"/>
                    <a:pt x="34" y="167"/>
                    <a:pt x="1" y="234"/>
                  </a:cubicBezTo>
                  <a:lnTo>
                    <a:pt x="5405" y="234"/>
                  </a:lnTo>
                  <a:cubicBezTo>
                    <a:pt x="5438" y="167"/>
                    <a:pt x="5471" y="101"/>
                    <a:pt x="5471" y="34"/>
                  </a:cubicBezTo>
                  <a:lnTo>
                    <a:pt x="67"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4" name="Google Shape;3664;p28"/>
            <p:cNvSpPr/>
            <p:nvPr/>
          </p:nvSpPr>
          <p:spPr>
            <a:xfrm>
              <a:off x="2776325" y="2116125"/>
              <a:ext cx="62575" cy="5025"/>
            </a:xfrm>
            <a:custGeom>
              <a:avLst/>
              <a:gdLst/>
              <a:ahLst/>
              <a:cxnLst/>
              <a:rect l="l" t="t" r="r" b="b"/>
              <a:pathLst>
                <a:path w="2503" h="201" extrusionOk="0">
                  <a:moveTo>
                    <a:pt x="234" y="0"/>
                  </a:moveTo>
                  <a:cubicBezTo>
                    <a:pt x="167" y="67"/>
                    <a:pt x="67" y="134"/>
                    <a:pt x="0" y="201"/>
                  </a:cubicBezTo>
                  <a:lnTo>
                    <a:pt x="2502" y="201"/>
                  </a:lnTo>
                  <a:cubicBezTo>
                    <a:pt x="2502" y="134"/>
                    <a:pt x="2469" y="67"/>
                    <a:pt x="246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5" name="Google Shape;3665;p28"/>
            <p:cNvSpPr/>
            <p:nvPr/>
          </p:nvSpPr>
          <p:spPr>
            <a:xfrm>
              <a:off x="2806350" y="2091950"/>
              <a:ext cx="26700" cy="5025"/>
            </a:xfrm>
            <a:custGeom>
              <a:avLst/>
              <a:gdLst/>
              <a:ahLst/>
              <a:cxnLst/>
              <a:rect l="l" t="t" r="r" b="b"/>
              <a:pathLst>
                <a:path w="1068" h="201" extrusionOk="0">
                  <a:moveTo>
                    <a:pt x="300" y="0"/>
                  </a:moveTo>
                  <a:cubicBezTo>
                    <a:pt x="200" y="67"/>
                    <a:pt x="100" y="134"/>
                    <a:pt x="0" y="200"/>
                  </a:cubicBezTo>
                  <a:lnTo>
                    <a:pt x="1068" y="200"/>
                  </a:lnTo>
                  <a:cubicBezTo>
                    <a:pt x="1068" y="134"/>
                    <a:pt x="1034" y="67"/>
                    <a:pt x="100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6" name="Google Shape;3666;p28"/>
            <p:cNvSpPr/>
            <p:nvPr/>
          </p:nvSpPr>
          <p:spPr>
            <a:xfrm>
              <a:off x="2752975" y="2139475"/>
              <a:ext cx="88425" cy="5850"/>
            </a:xfrm>
            <a:custGeom>
              <a:avLst/>
              <a:gdLst/>
              <a:ahLst/>
              <a:cxnLst/>
              <a:rect l="l" t="t" r="r" b="b"/>
              <a:pathLst>
                <a:path w="3537" h="234" extrusionOk="0">
                  <a:moveTo>
                    <a:pt x="200" y="0"/>
                  </a:moveTo>
                  <a:cubicBezTo>
                    <a:pt x="134" y="67"/>
                    <a:pt x="67" y="167"/>
                    <a:pt x="0" y="234"/>
                  </a:cubicBezTo>
                  <a:lnTo>
                    <a:pt x="3536" y="234"/>
                  </a:lnTo>
                  <a:cubicBezTo>
                    <a:pt x="3536" y="167"/>
                    <a:pt x="3536" y="101"/>
                    <a:pt x="353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7" name="Google Shape;3667;p28"/>
            <p:cNvSpPr/>
            <p:nvPr/>
          </p:nvSpPr>
          <p:spPr>
            <a:xfrm>
              <a:off x="2705425" y="2212025"/>
              <a:ext cx="132625" cy="5025"/>
            </a:xfrm>
            <a:custGeom>
              <a:avLst/>
              <a:gdLst/>
              <a:ahLst/>
              <a:cxnLst/>
              <a:rect l="l" t="t" r="r" b="b"/>
              <a:pathLst>
                <a:path w="5305" h="201" extrusionOk="0">
                  <a:moveTo>
                    <a:pt x="101" y="1"/>
                  </a:moveTo>
                  <a:cubicBezTo>
                    <a:pt x="68" y="67"/>
                    <a:pt x="34" y="134"/>
                    <a:pt x="1" y="201"/>
                  </a:cubicBezTo>
                  <a:lnTo>
                    <a:pt x="5238" y="201"/>
                  </a:lnTo>
                  <a:cubicBezTo>
                    <a:pt x="5271" y="134"/>
                    <a:pt x="5271" y="67"/>
                    <a:pt x="530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8" name="Google Shape;3668;p28"/>
            <p:cNvSpPr/>
            <p:nvPr/>
          </p:nvSpPr>
          <p:spPr>
            <a:xfrm>
              <a:off x="2733800" y="2163650"/>
              <a:ext cx="108425" cy="5875"/>
            </a:xfrm>
            <a:custGeom>
              <a:avLst/>
              <a:gdLst/>
              <a:ahLst/>
              <a:cxnLst/>
              <a:rect l="l" t="t" r="r" b="b"/>
              <a:pathLst>
                <a:path w="4337" h="235" extrusionOk="0">
                  <a:moveTo>
                    <a:pt x="167" y="1"/>
                  </a:moveTo>
                  <a:cubicBezTo>
                    <a:pt x="100" y="68"/>
                    <a:pt x="67" y="134"/>
                    <a:pt x="0" y="234"/>
                  </a:cubicBezTo>
                  <a:lnTo>
                    <a:pt x="4337" y="234"/>
                  </a:lnTo>
                  <a:cubicBezTo>
                    <a:pt x="4337" y="168"/>
                    <a:pt x="4337" y="68"/>
                    <a:pt x="433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9" name="Google Shape;3669;p28"/>
            <p:cNvSpPr/>
            <p:nvPr/>
          </p:nvSpPr>
          <p:spPr>
            <a:xfrm>
              <a:off x="2717950" y="2187850"/>
              <a:ext cx="123450" cy="5850"/>
            </a:xfrm>
            <a:custGeom>
              <a:avLst/>
              <a:gdLst/>
              <a:ahLst/>
              <a:cxnLst/>
              <a:rect l="l" t="t" r="r" b="b"/>
              <a:pathLst>
                <a:path w="4938" h="234" extrusionOk="0">
                  <a:moveTo>
                    <a:pt x="134" y="0"/>
                  </a:moveTo>
                  <a:cubicBezTo>
                    <a:pt x="100" y="67"/>
                    <a:pt x="67" y="134"/>
                    <a:pt x="0" y="200"/>
                  </a:cubicBezTo>
                  <a:lnTo>
                    <a:pt x="4904" y="234"/>
                  </a:lnTo>
                  <a:cubicBezTo>
                    <a:pt x="4904" y="134"/>
                    <a:pt x="4904" y="67"/>
                    <a:pt x="493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0" name="Google Shape;3670;p28"/>
            <p:cNvSpPr/>
            <p:nvPr/>
          </p:nvSpPr>
          <p:spPr>
            <a:xfrm>
              <a:off x="2329325" y="1748350"/>
              <a:ext cx="858150" cy="1006600"/>
            </a:xfrm>
            <a:custGeom>
              <a:avLst/>
              <a:gdLst/>
              <a:ahLst/>
              <a:cxnLst/>
              <a:rect l="l" t="t" r="r" b="b"/>
              <a:pathLst>
                <a:path w="34326" h="40264" fill="none" extrusionOk="0">
                  <a:moveTo>
                    <a:pt x="34325" y="25553"/>
                  </a:moveTo>
                  <a:lnTo>
                    <a:pt x="8807" y="40263"/>
                  </a:lnTo>
                  <a:lnTo>
                    <a:pt x="1" y="14711"/>
                  </a:lnTo>
                  <a:lnTo>
                    <a:pt x="25519" y="1"/>
                  </a:lnTo>
                  <a:close/>
                </a:path>
              </a:pathLst>
            </a:custGeom>
            <a:noFill/>
            <a:ln w="5850" cap="flat" cmpd="sng">
              <a:solidFill>
                <a:schemeClr val="accent5"/>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1" name="Google Shape;3671;p28"/>
            <p:cNvSpPr/>
            <p:nvPr/>
          </p:nvSpPr>
          <p:spPr>
            <a:xfrm>
              <a:off x="2938925" y="1715000"/>
              <a:ext cx="56750" cy="66750"/>
            </a:xfrm>
            <a:custGeom>
              <a:avLst/>
              <a:gdLst/>
              <a:ahLst/>
              <a:cxnLst/>
              <a:rect l="l" t="t" r="r" b="b"/>
              <a:pathLst>
                <a:path w="2270" h="2670" extrusionOk="0">
                  <a:moveTo>
                    <a:pt x="1702" y="1"/>
                  </a:moveTo>
                  <a:lnTo>
                    <a:pt x="1" y="968"/>
                  </a:lnTo>
                  <a:lnTo>
                    <a:pt x="601" y="2669"/>
                  </a:lnTo>
                  <a:lnTo>
                    <a:pt x="2269" y="1702"/>
                  </a:lnTo>
                  <a:lnTo>
                    <a:pt x="170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2" name="Google Shape;3672;p28"/>
            <p:cNvSpPr/>
            <p:nvPr/>
          </p:nvSpPr>
          <p:spPr>
            <a:xfrm>
              <a:off x="3158250" y="2350450"/>
              <a:ext cx="56750" cy="66750"/>
            </a:xfrm>
            <a:custGeom>
              <a:avLst/>
              <a:gdLst/>
              <a:ahLst/>
              <a:cxnLst/>
              <a:rect l="l" t="t" r="r" b="b"/>
              <a:pathLst>
                <a:path w="2270" h="2670" extrusionOk="0">
                  <a:moveTo>
                    <a:pt x="1669" y="1"/>
                  </a:moveTo>
                  <a:lnTo>
                    <a:pt x="1" y="968"/>
                  </a:lnTo>
                  <a:lnTo>
                    <a:pt x="568" y="2669"/>
                  </a:lnTo>
                  <a:lnTo>
                    <a:pt x="2269" y="1702"/>
                  </a:lnTo>
                  <a:lnTo>
                    <a:pt x="166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3" name="Google Shape;3673;p28"/>
            <p:cNvSpPr/>
            <p:nvPr/>
          </p:nvSpPr>
          <p:spPr>
            <a:xfrm>
              <a:off x="2300975" y="2082775"/>
              <a:ext cx="56750" cy="66725"/>
            </a:xfrm>
            <a:custGeom>
              <a:avLst/>
              <a:gdLst/>
              <a:ahLst/>
              <a:cxnLst/>
              <a:rect l="l" t="t" r="r" b="b"/>
              <a:pathLst>
                <a:path w="2270" h="2669" extrusionOk="0">
                  <a:moveTo>
                    <a:pt x="1702" y="0"/>
                  </a:moveTo>
                  <a:lnTo>
                    <a:pt x="1" y="968"/>
                  </a:lnTo>
                  <a:lnTo>
                    <a:pt x="601" y="2669"/>
                  </a:lnTo>
                  <a:lnTo>
                    <a:pt x="2269" y="1701"/>
                  </a:lnTo>
                  <a:lnTo>
                    <a:pt x="170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4" name="Google Shape;3674;p28"/>
            <p:cNvSpPr/>
            <p:nvPr/>
          </p:nvSpPr>
          <p:spPr>
            <a:xfrm>
              <a:off x="2520300" y="2718225"/>
              <a:ext cx="56725" cy="65900"/>
            </a:xfrm>
            <a:custGeom>
              <a:avLst/>
              <a:gdLst/>
              <a:ahLst/>
              <a:cxnLst/>
              <a:rect l="l" t="t" r="r" b="b"/>
              <a:pathLst>
                <a:path w="2269" h="2636" extrusionOk="0">
                  <a:moveTo>
                    <a:pt x="1702" y="0"/>
                  </a:moveTo>
                  <a:lnTo>
                    <a:pt x="1" y="968"/>
                  </a:lnTo>
                  <a:lnTo>
                    <a:pt x="601" y="2636"/>
                  </a:lnTo>
                  <a:lnTo>
                    <a:pt x="2269" y="1668"/>
                  </a:lnTo>
                  <a:lnTo>
                    <a:pt x="170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5" name="Google Shape;3675;p28"/>
            <p:cNvSpPr/>
            <p:nvPr/>
          </p:nvSpPr>
          <p:spPr>
            <a:xfrm>
              <a:off x="3059850" y="1043700"/>
              <a:ext cx="405325" cy="488700"/>
            </a:xfrm>
            <a:custGeom>
              <a:avLst/>
              <a:gdLst/>
              <a:ahLst/>
              <a:cxnLst/>
              <a:rect l="l" t="t" r="r" b="b"/>
              <a:pathLst>
                <a:path w="16213" h="19548" extrusionOk="0">
                  <a:moveTo>
                    <a:pt x="12209" y="0"/>
                  </a:moveTo>
                  <a:lnTo>
                    <a:pt x="1" y="7172"/>
                  </a:lnTo>
                  <a:lnTo>
                    <a:pt x="4004" y="19547"/>
                  </a:lnTo>
                  <a:lnTo>
                    <a:pt x="16212" y="12376"/>
                  </a:lnTo>
                  <a:lnTo>
                    <a:pt x="1220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6" name="Google Shape;3676;p28"/>
            <p:cNvSpPr/>
            <p:nvPr/>
          </p:nvSpPr>
          <p:spPr>
            <a:xfrm>
              <a:off x="3200800" y="1191300"/>
              <a:ext cx="179300" cy="237700"/>
            </a:xfrm>
            <a:custGeom>
              <a:avLst/>
              <a:gdLst/>
              <a:ahLst/>
              <a:cxnLst/>
              <a:rect l="l" t="t" r="r" b="b"/>
              <a:pathLst>
                <a:path w="7172" h="9508" extrusionOk="0">
                  <a:moveTo>
                    <a:pt x="1001" y="2535"/>
                  </a:moveTo>
                  <a:lnTo>
                    <a:pt x="2702" y="4537"/>
                  </a:lnTo>
                  <a:lnTo>
                    <a:pt x="867" y="5604"/>
                  </a:lnTo>
                  <a:lnTo>
                    <a:pt x="1001" y="2535"/>
                  </a:lnTo>
                  <a:close/>
                  <a:moveTo>
                    <a:pt x="1901" y="0"/>
                  </a:moveTo>
                  <a:cubicBezTo>
                    <a:pt x="1768" y="100"/>
                    <a:pt x="1568" y="200"/>
                    <a:pt x="1401" y="301"/>
                  </a:cubicBezTo>
                  <a:cubicBezTo>
                    <a:pt x="1234" y="401"/>
                    <a:pt x="1034" y="501"/>
                    <a:pt x="867" y="601"/>
                  </a:cubicBezTo>
                  <a:lnTo>
                    <a:pt x="534" y="7606"/>
                  </a:lnTo>
                  <a:cubicBezTo>
                    <a:pt x="500" y="8640"/>
                    <a:pt x="300" y="9073"/>
                    <a:pt x="0" y="9307"/>
                  </a:cubicBezTo>
                  <a:lnTo>
                    <a:pt x="67" y="9507"/>
                  </a:lnTo>
                  <a:cubicBezTo>
                    <a:pt x="267" y="9374"/>
                    <a:pt x="567" y="9207"/>
                    <a:pt x="834" y="9040"/>
                  </a:cubicBezTo>
                  <a:cubicBezTo>
                    <a:pt x="1268" y="8773"/>
                    <a:pt x="1635" y="8573"/>
                    <a:pt x="2135" y="8306"/>
                  </a:cubicBezTo>
                  <a:lnTo>
                    <a:pt x="2068" y="8106"/>
                  </a:lnTo>
                  <a:cubicBezTo>
                    <a:pt x="1816" y="8248"/>
                    <a:pt x="1594" y="8345"/>
                    <a:pt x="1409" y="8345"/>
                  </a:cubicBezTo>
                  <a:cubicBezTo>
                    <a:pt x="1201" y="8345"/>
                    <a:pt x="1040" y="8223"/>
                    <a:pt x="934" y="7906"/>
                  </a:cubicBezTo>
                  <a:cubicBezTo>
                    <a:pt x="834" y="7606"/>
                    <a:pt x="801" y="7139"/>
                    <a:pt x="834" y="6405"/>
                  </a:cubicBezTo>
                  <a:lnTo>
                    <a:pt x="834" y="5871"/>
                  </a:lnTo>
                  <a:lnTo>
                    <a:pt x="2835" y="4704"/>
                  </a:lnTo>
                  <a:lnTo>
                    <a:pt x="3970" y="5971"/>
                  </a:lnTo>
                  <a:cubicBezTo>
                    <a:pt x="4103" y="6138"/>
                    <a:pt x="4203" y="6271"/>
                    <a:pt x="4236" y="6405"/>
                  </a:cubicBezTo>
                  <a:cubicBezTo>
                    <a:pt x="4337" y="6672"/>
                    <a:pt x="4136" y="6872"/>
                    <a:pt x="3669" y="7172"/>
                  </a:cubicBezTo>
                  <a:lnTo>
                    <a:pt x="3736" y="7372"/>
                  </a:lnTo>
                  <a:cubicBezTo>
                    <a:pt x="4070" y="7139"/>
                    <a:pt x="4703" y="6772"/>
                    <a:pt x="5371" y="6372"/>
                  </a:cubicBezTo>
                  <a:cubicBezTo>
                    <a:pt x="6038" y="5971"/>
                    <a:pt x="6705" y="5604"/>
                    <a:pt x="7172" y="5337"/>
                  </a:cubicBezTo>
                  <a:lnTo>
                    <a:pt x="7105" y="5137"/>
                  </a:lnTo>
                  <a:cubicBezTo>
                    <a:pt x="7054" y="5168"/>
                    <a:pt x="6994" y="5186"/>
                    <a:pt x="6925" y="5186"/>
                  </a:cubicBezTo>
                  <a:cubicBezTo>
                    <a:pt x="6769" y="5186"/>
                    <a:pt x="6570" y="5092"/>
                    <a:pt x="6338" y="4837"/>
                  </a:cubicBezTo>
                  <a:lnTo>
                    <a:pt x="190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7" name="Google Shape;3677;p28"/>
            <p:cNvSpPr/>
            <p:nvPr/>
          </p:nvSpPr>
          <p:spPr>
            <a:xfrm>
              <a:off x="3169925" y="1383100"/>
              <a:ext cx="405325" cy="487875"/>
            </a:xfrm>
            <a:custGeom>
              <a:avLst/>
              <a:gdLst/>
              <a:ahLst/>
              <a:cxnLst/>
              <a:rect l="l" t="t" r="r" b="b"/>
              <a:pathLst>
                <a:path w="16213" h="19515" extrusionOk="0">
                  <a:moveTo>
                    <a:pt x="12210" y="0"/>
                  </a:moveTo>
                  <a:lnTo>
                    <a:pt x="1" y="7172"/>
                  </a:lnTo>
                  <a:lnTo>
                    <a:pt x="4004" y="19514"/>
                  </a:lnTo>
                  <a:lnTo>
                    <a:pt x="16212" y="12376"/>
                  </a:lnTo>
                  <a:lnTo>
                    <a:pt x="1221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8" name="Google Shape;3678;p28"/>
            <p:cNvSpPr/>
            <p:nvPr/>
          </p:nvSpPr>
          <p:spPr>
            <a:xfrm>
              <a:off x="3324200" y="1476500"/>
              <a:ext cx="251050" cy="340275"/>
            </a:xfrm>
            <a:custGeom>
              <a:avLst/>
              <a:gdLst/>
              <a:ahLst/>
              <a:cxnLst/>
              <a:rect l="l" t="t" r="r" b="b"/>
              <a:pathLst>
                <a:path w="10042" h="13611" extrusionOk="0">
                  <a:moveTo>
                    <a:pt x="7239" y="0"/>
                  </a:moveTo>
                  <a:cubicBezTo>
                    <a:pt x="2536" y="2769"/>
                    <a:pt x="1" y="8873"/>
                    <a:pt x="1535" y="13610"/>
                  </a:cubicBezTo>
                  <a:lnTo>
                    <a:pt x="10041" y="8640"/>
                  </a:lnTo>
                  <a:lnTo>
                    <a:pt x="723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9" name="Google Shape;3679;p28"/>
            <p:cNvSpPr/>
            <p:nvPr/>
          </p:nvSpPr>
          <p:spPr>
            <a:xfrm>
              <a:off x="3260825" y="1488175"/>
              <a:ext cx="177650" cy="215175"/>
            </a:xfrm>
            <a:custGeom>
              <a:avLst/>
              <a:gdLst/>
              <a:ahLst/>
              <a:cxnLst/>
              <a:rect l="l" t="t" r="r" b="b"/>
              <a:pathLst>
                <a:path w="7106" h="8607" fill="none" extrusionOk="0">
                  <a:moveTo>
                    <a:pt x="7106" y="5438"/>
                  </a:moveTo>
                  <a:lnTo>
                    <a:pt x="1735" y="8607"/>
                  </a:lnTo>
                  <a:lnTo>
                    <a:pt x="1" y="3136"/>
                  </a:lnTo>
                  <a:lnTo>
                    <a:pt x="5371" y="0"/>
                  </a:lnTo>
                  <a:close/>
                </a:path>
              </a:pathLst>
            </a:custGeom>
            <a:noFill/>
            <a:ln w="6675" cap="flat" cmpd="sng">
              <a:solidFill>
                <a:srgbClr val="2E45E8"/>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0" name="Google Shape;3680;p28"/>
            <p:cNvSpPr/>
            <p:nvPr/>
          </p:nvSpPr>
          <p:spPr>
            <a:xfrm>
              <a:off x="3280025" y="1721675"/>
              <a:ext cx="405300" cy="488700"/>
            </a:xfrm>
            <a:custGeom>
              <a:avLst/>
              <a:gdLst/>
              <a:ahLst/>
              <a:cxnLst/>
              <a:rect l="l" t="t" r="r" b="b"/>
              <a:pathLst>
                <a:path w="16212" h="19548" extrusionOk="0">
                  <a:moveTo>
                    <a:pt x="12175" y="0"/>
                  </a:moveTo>
                  <a:lnTo>
                    <a:pt x="0" y="7172"/>
                  </a:lnTo>
                  <a:lnTo>
                    <a:pt x="4003" y="19548"/>
                  </a:lnTo>
                  <a:lnTo>
                    <a:pt x="16212" y="12376"/>
                  </a:lnTo>
                  <a:lnTo>
                    <a:pt x="1217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1" name="Google Shape;3681;p28"/>
            <p:cNvSpPr/>
            <p:nvPr/>
          </p:nvSpPr>
          <p:spPr>
            <a:xfrm>
              <a:off x="3310025" y="1961300"/>
              <a:ext cx="282725" cy="249075"/>
            </a:xfrm>
            <a:custGeom>
              <a:avLst/>
              <a:gdLst/>
              <a:ahLst/>
              <a:cxnLst/>
              <a:rect l="l" t="t" r="r" b="b"/>
              <a:pathLst>
                <a:path w="11309" h="9963" extrusionOk="0">
                  <a:moveTo>
                    <a:pt x="4656" y="0"/>
                  </a:moveTo>
                  <a:cubicBezTo>
                    <a:pt x="3160" y="0"/>
                    <a:pt x="1562" y="438"/>
                    <a:pt x="1" y="1357"/>
                  </a:cubicBezTo>
                  <a:lnTo>
                    <a:pt x="2803" y="9963"/>
                  </a:lnTo>
                  <a:lnTo>
                    <a:pt x="11309" y="4959"/>
                  </a:lnTo>
                  <a:cubicBezTo>
                    <a:pt x="10262" y="1772"/>
                    <a:pt x="7666" y="0"/>
                    <a:pt x="46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2" name="Google Shape;3682;p28"/>
            <p:cNvSpPr/>
            <p:nvPr/>
          </p:nvSpPr>
          <p:spPr>
            <a:xfrm>
              <a:off x="3450125" y="1721675"/>
              <a:ext cx="178500" cy="215175"/>
            </a:xfrm>
            <a:custGeom>
              <a:avLst/>
              <a:gdLst/>
              <a:ahLst/>
              <a:cxnLst/>
              <a:rect l="l" t="t" r="r" b="b"/>
              <a:pathLst>
                <a:path w="7140" h="8607" extrusionOk="0">
                  <a:moveTo>
                    <a:pt x="5371" y="0"/>
                  </a:moveTo>
                  <a:lnTo>
                    <a:pt x="1" y="3169"/>
                  </a:lnTo>
                  <a:lnTo>
                    <a:pt x="1769" y="8607"/>
                  </a:lnTo>
                  <a:lnTo>
                    <a:pt x="7139" y="5438"/>
                  </a:lnTo>
                  <a:lnTo>
                    <a:pt x="537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3" name="Google Shape;3683;p28"/>
            <p:cNvSpPr/>
            <p:nvPr/>
          </p:nvSpPr>
          <p:spPr>
            <a:xfrm>
              <a:off x="4760225" y="3032625"/>
              <a:ext cx="136800" cy="118575"/>
            </a:xfrm>
            <a:custGeom>
              <a:avLst/>
              <a:gdLst/>
              <a:ahLst/>
              <a:cxnLst/>
              <a:rect l="l" t="t" r="r" b="b"/>
              <a:pathLst>
                <a:path w="5472" h="4743" extrusionOk="0">
                  <a:moveTo>
                    <a:pt x="2336" y="0"/>
                  </a:moveTo>
                  <a:lnTo>
                    <a:pt x="2536" y="2001"/>
                  </a:lnTo>
                  <a:cubicBezTo>
                    <a:pt x="2536" y="2001"/>
                    <a:pt x="1" y="4170"/>
                    <a:pt x="335" y="4637"/>
                  </a:cubicBezTo>
                  <a:cubicBezTo>
                    <a:pt x="382" y="4710"/>
                    <a:pt x="502" y="4743"/>
                    <a:pt x="673" y="4743"/>
                  </a:cubicBezTo>
                  <a:cubicBezTo>
                    <a:pt x="1587" y="4743"/>
                    <a:pt x="3969" y="3829"/>
                    <a:pt x="4671" y="3436"/>
                  </a:cubicBezTo>
                  <a:cubicBezTo>
                    <a:pt x="5472" y="2969"/>
                    <a:pt x="5472" y="2669"/>
                    <a:pt x="5105" y="2035"/>
                  </a:cubicBezTo>
                  <a:cubicBezTo>
                    <a:pt x="4771" y="1434"/>
                    <a:pt x="4904" y="0"/>
                    <a:pt x="490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4" name="Google Shape;3684;p28"/>
            <p:cNvSpPr/>
            <p:nvPr/>
          </p:nvSpPr>
          <p:spPr>
            <a:xfrm>
              <a:off x="4984575" y="3120175"/>
              <a:ext cx="136775" cy="118600"/>
            </a:xfrm>
            <a:custGeom>
              <a:avLst/>
              <a:gdLst/>
              <a:ahLst/>
              <a:cxnLst/>
              <a:rect l="l" t="t" r="r" b="b"/>
              <a:pathLst>
                <a:path w="5471" h="4744" extrusionOk="0">
                  <a:moveTo>
                    <a:pt x="2335" y="1"/>
                  </a:moveTo>
                  <a:lnTo>
                    <a:pt x="2535" y="1969"/>
                  </a:lnTo>
                  <a:cubicBezTo>
                    <a:pt x="2535" y="1969"/>
                    <a:pt x="0" y="4170"/>
                    <a:pt x="300" y="4637"/>
                  </a:cubicBezTo>
                  <a:cubicBezTo>
                    <a:pt x="353" y="4711"/>
                    <a:pt x="477" y="4743"/>
                    <a:pt x="652" y="4743"/>
                  </a:cubicBezTo>
                  <a:cubicBezTo>
                    <a:pt x="1586" y="4743"/>
                    <a:pt x="3963" y="3830"/>
                    <a:pt x="4637" y="3436"/>
                  </a:cubicBezTo>
                  <a:cubicBezTo>
                    <a:pt x="5471" y="2969"/>
                    <a:pt x="5437" y="2669"/>
                    <a:pt x="5104" y="2035"/>
                  </a:cubicBezTo>
                  <a:cubicBezTo>
                    <a:pt x="4770" y="1402"/>
                    <a:pt x="4870" y="1"/>
                    <a:pt x="48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5" name="Google Shape;3685;p28"/>
            <p:cNvSpPr/>
            <p:nvPr/>
          </p:nvSpPr>
          <p:spPr>
            <a:xfrm>
              <a:off x="4656000" y="1750850"/>
              <a:ext cx="252700" cy="346125"/>
            </a:xfrm>
            <a:custGeom>
              <a:avLst/>
              <a:gdLst/>
              <a:ahLst/>
              <a:cxnLst/>
              <a:rect l="l" t="t" r="r" b="b"/>
              <a:pathLst>
                <a:path w="10108" h="13845" extrusionOk="0">
                  <a:moveTo>
                    <a:pt x="9073" y="1"/>
                  </a:moveTo>
                  <a:cubicBezTo>
                    <a:pt x="7172" y="835"/>
                    <a:pt x="0" y="9708"/>
                    <a:pt x="0" y="9708"/>
                  </a:cubicBezTo>
                  <a:lnTo>
                    <a:pt x="3369" y="13844"/>
                  </a:lnTo>
                  <a:lnTo>
                    <a:pt x="10108" y="7740"/>
                  </a:lnTo>
                  <a:lnTo>
                    <a:pt x="9073" y="1"/>
                  </a:ln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6" name="Google Shape;3686;p28"/>
            <p:cNvSpPr/>
            <p:nvPr/>
          </p:nvSpPr>
          <p:spPr>
            <a:xfrm>
              <a:off x="4768575" y="2219525"/>
              <a:ext cx="431175" cy="930600"/>
            </a:xfrm>
            <a:custGeom>
              <a:avLst/>
              <a:gdLst/>
              <a:ahLst/>
              <a:cxnLst/>
              <a:rect l="l" t="t" r="r" b="b"/>
              <a:pathLst>
                <a:path w="17247" h="37224" extrusionOk="0">
                  <a:moveTo>
                    <a:pt x="5037" y="1"/>
                  </a:moveTo>
                  <a:cubicBezTo>
                    <a:pt x="5037" y="1"/>
                    <a:pt x="367" y="14911"/>
                    <a:pt x="167" y="18948"/>
                  </a:cubicBezTo>
                  <a:cubicBezTo>
                    <a:pt x="1" y="22950"/>
                    <a:pt x="1201" y="31256"/>
                    <a:pt x="1201" y="32557"/>
                  </a:cubicBezTo>
                  <a:cubicBezTo>
                    <a:pt x="1201" y="33293"/>
                    <a:pt x="2651" y="33883"/>
                    <a:pt x="3881" y="33883"/>
                  </a:cubicBezTo>
                  <a:cubicBezTo>
                    <a:pt x="4769" y="33883"/>
                    <a:pt x="5543" y="33575"/>
                    <a:pt x="5571" y="32791"/>
                  </a:cubicBezTo>
                  <a:cubicBezTo>
                    <a:pt x="5638" y="30890"/>
                    <a:pt x="5571" y="20282"/>
                    <a:pt x="5571" y="20282"/>
                  </a:cubicBezTo>
                  <a:lnTo>
                    <a:pt x="9074" y="8040"/>
                  </a:lnTo>
                  <a:lnTo>
                    <a:pt x="9074" y="8040"/>
                  </a:lnTo>
                  <a:cubicBezTo>
                    <a:pt x="9074" y="8041"/>
                    <a:pt x="8807" y="17947"/>
                    <a:pt x="8740" y="21483"/>
                  </a:cubicBezTo>
                  <a:cubicBezTo>
                    <a:pt x="8673" y="25019"/>
                    <a:pt x="9841" y="36260"/>
                    <a:pt x="9841" y="36260"/>
                  </a:cubicBezTo>
                  <a:cubicBezTo>
                    <a:pt x="10408" y="36983"/>
                    <a:pt x="11101" y="37224"/>
                    <a:pt x="11773" y="37224"/>
                  </a:cubicBezTo>
                  <a:cubicBezTo>
                    <a:pt x="13117" y="37224"/>
                    <a:pt x="14377" y="36260"/>
                    <a:pt x="14377" y="36260"/>
                  </a:cubicBezTo>
                  <a:lnTo>
                    <a:pt x="14377" y="21416"/>
                  </a:lnTo>
                  <a:cubicBezTo>
                    <a:pt x="14377" y="21416"/>
                    <a:pt x="17246" y="5138"/>
                    <a:pt x="16712" y="1769"/>
                  </a:cubicBezTo>
                  <a:lnTo>
                    <a:pt x="503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7" name="Google Shape;3687;p28"/>
            <p:cNvSpPr/>
            <p:nvPr/>
          </p:nvSpPr>
          <p:spPr>
            <a:xfrm>
              <a:off x="4995400" y="2294575"/>
              <a:ext cx="6700" cy="125950"/>
            </a:xfrm>
            <a:custGeom>
              <a:avLst/>
              <a:gdLst/>
              <a:ahLst/>
              <a:cxnLst/>
              <a:rect l="l" t="t" r="r" b="b"/>
              <a:pathLst>
                <a:path w="268" h="5038" fill="none" extrusionOk="0">
                  <a:moveTo>
                    <a:pt x="268" y="1"/>
                  </a:moveTo>
                  <a:lnTo>
                    <a:pt x="1" y="5038"/>
                  </a:lnTo>
                </a:path>
              </a:pathLst>
            </a:custGeom>
            <a:noFill/>
            <a:ln w="66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8" name="Google Shape;3688;p28"/>
            <p:cNvSpPr/>
            <p:nvPr/>
          </p:nvSpPr>
          <p:spPr>
            <a:xfrm>
              <a:off x="4835475" y="1744525"/>
              <a:ext cx="372500" cy="597725"/>
            </a:xfrm>
            <a:custGeom>
              <a:avLst/>
              <a:gdLst/>
              <a:ahLst/>
              <a:cxnLst/>
              <a:rect l="l" t="t" r="r" b="b"/>
              <a:pathLst>
                <a:path w="14900" h="23909" extrusionOk="0">
                  <a:moveTo>
                    <a:pt x="3263" y="1"/>
                  </a:moveTo>
                  <a:cubicBezTo>
                    <a:pt x="1142" y="1"/>
                    <a:pt x="1" y="1435"/>
                    <a:pt x="26" y="2989"/>
                  </a:cubicBezTo>
                  <a:cubicBezTo>
                    <a:pt x="93" y="4991"/>
                    <a:pt x="1528" y="14631"/>
                    <a:pt x="1528" y="14631"/>
                  </a:cubicBezTo>
                  <a:cubicBezTo>
                    <a:pt x="1528" y="14631"/>
                    <a:pt x="1194" y="17767"/>
                    <a:pt x="2161" y="20368"/>
                  </a:cubicBezTo>
                  <a:cubicBezTo>
                    <a:pt x="3162" y="22970"/>
                    <a:pt x="8099" y="23804"/>
                    <a:pt x="10968" y="23904"/>
                  </a:cubicBezTo>
                  <a:cubicBezTo>
                    <a:pt x="11041" y="23907"/>
                    <a:pt x="11113" y="23908"/>
                    <a:pt x="11185" y="23908"/>
                  </a:cubicBezTo>
                  <a:cubicBezTo>
                    <a:pt x="13890" y="23908"/>
                    <a:pt x="14900" y="22068"/>
                    <a:pt x="14737" y="19468"/>
                  </a:cubicBezTo>
                  <a:cubicBezTo>
                    <a:pt x="14604" y="16799"/>
                    <a:pt x="14370" y="4957"/>
                    <a:pt x="12569" y="3923"/>
                  </a:cubicBezTo>
                  <a:cubicBezTo>
                    <a:pt x="10734" y="2923"/>
                    <a:pt x="5330" y="387"/>
                    <a:pt x="5330" y="387"/>
                  </a:cubicBezTo>
                  <a:cubicBezTo>
                    <a:pt x="4563" y="119"/>
                    <a:pt x="3873" y="1"/>
                    <a:pt x="32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9" name="Google Shape;3689;p28"/>
            <p:cNvSpPr/>
            <p:nvPr/>
          </p:nvSpPr>
          <p:spPr>
            <a:xfrm>
              <a:off x="4777750" y="1666625"/>
              <a:ext cx="78425" cy="83425"/>
            </a:xfrm>
            <a:custGeom>
              <a:avLst/>
              <a:gdLst/>
              <a:ahLst/>
              <a:cxnLst/>
              <a:rect l="l" t="t" r="r" b="b"/>
              <a:pathLst>
                <a:path w="3137" h="3337" extrusionOk="0">
                  <a:moveTo>
                    <a:pt x="301" y="1135"/>
                  </a:moveTo>
                  <a:lnTo>
                    <a:pt x="0" y="2870"/>
                  </a:lnTo>
                  <a:lnTo>
                    <a:pt x="2702" y="3337"/>
                  </a:lnTo>
                  <a:lnTo>
                    <a:pt x="3003" y="1602"/>
                  </a:lnTo>
                  <a:cubicBezTo>
                    <a:pt x="3136" y="868"/>
                    <a:pt x="2636" y="134"/>
                    <a:pt x="1902" y="1"/>
                  </a:cubicBezTo>
                  <a:cubicBezTo>
                    <a:pt x="1802" y="1"/>
                    <a:pt x="1735" y="1"/>
                    <a:pt x="1635" y="1"/>
                  </a:cubicBezTo>
                  <a:cubicBezTo>
                    <a:pt x="1001" y="1"/>
                    <a:pt x="401" y="468"/>
                    <a:pt x="301" y="1135"/>
                  </a:cubicBezTo>
                  <a:close/>
                </a:path>
              </a:pathLst>
            </a:custGeom>
            <a:solidFill>
              <a:srgbClr val="109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0" name="Google Shape;3690;p28"/>
            <p:cNvSpPr/>
            <p:nvPr/>
          </p:nvSpPr>
          <p:spPr>
            <a:xfrm>
              <a:off x="4545925" y="1710000"/>
              <a:ext cx="316900" cy="1376850"/>
            </a:xfrm>
            <a:custGeom>
              <a:avLst/>
              <a:gdLst/>
              <a:ahLst/>
              <a:cxnLst/>
              <a:rect l="l" t="t" r="r" b="b"/>
              <a:pathLst>
                <a:path w="12676" h="55074" extrusionOk="0">
                  <a:moveTo>
                    <a:pt x="8840" y="334"/>
                  </a:moveTo>
                  <a:lnTo>
                    <a:pt x="2002" y="40163"/>
                  </a:lnTo>
                  <a:lnTo>
                    <a:pt x="167" y="47635"/>
                  </a:lnTo>
                  <a:cubicBezTo>
                    <a:pt x="0" y="48368"/>
                    <a:pt x="0" y="49169"/>
                    <a:pt x="167" y="49903"/>
                  </a:cubicBezTo>
                  <a:lnTo>
                    <a:pt x="1234" y="54073"/>
                  </a:lnTo>
                  <a:lnTo>
                    <a:pt x="1134" y="54673"/>
                  </a:lnTo>
                  <a:cubicBezTo>
                    <a:pt x="1101" y="54840"/>
                    <a:pt x="1201" y="55007"/>
                    <a:pt x="1401" y="55040"/>
                  </a:cubicBezTo>
                  <a:cubicBezTo>
                    <a:pt x="1568" y="55073"/>
                    <a:pt x="1735" y="54973"/>
                    <a:pt x="1768" y="54773"/>
                  </a:cubicBezTo>
                  <a:lnTo>
                    <a:pt x="1868" y="54173"/>
                  </a:lnTo>
                  <a:lnTo>
                    <a:pt x="4237" y="50603"/>
                  </a:lnTo>
                  <a:cubicBezTo>
                    <a:pt x="4670" y="49970"/>
                    <a:pt x="4937" y="49236"/>
                    <a:pt x="5004" y="48435"/>
                  </a:cubicBezTo>
                  <a:lnTo>
                    <a:pt x="5771" y="40830"/>
                  </a:lnTo>
                  <a:lnTo>
                    <a:pt x="12643" y="1001"/>
                  </a:lnTo>
                  <a:cubicBezTo>
                    <a:pt x="12676" y="768"/>
                    <a:pt x="12542" y="568"/>
                    <a:pt x="12309" y="534"/>
                  </a:cubicBezTo>
                  <a:lnTo>
                    <a:pt x="9307" y="34"/>
                  </a:lnTo>
                  <a:lnTo>
                    <a:pt x="9240" y="0"/>
                  </a:lnTo>
                  <a:cubicBezTo>
                    <a:pt x="9040" y="0"/>
                    <a:pt x="8873" y="167"/>
                    <a:pt x="8840" y="33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1" name="Google Shape;3691;p28"/>
            <p:cNvSpPr/>
            <p:nvPr/>
          </p:nvSpPr>
          <p:spPr>
            <a:xfrm>
              <a:off x="4573425" y="3061800"/>
              <a:ext cx="19225" cy="24375"/>
            </a:xfrm>
            <a:custGeom>
              <a:avLst/>
              <a:gdLst/>
              <a:ahLst/>
              <a:cxnLst/>
              <a:rect l="l" t="t" r="r" b="b"/>
              <a:pathLst>
                <a:path w="769" h="975" extrusionOk="0">
                  <a:moveTo>
                    <a:pt x="134" y="1"/>
                  </a:moveTo>
                  <a:lnTo>
                    <a:pt x="34" y="601"/>
                  </a:lnTo>
                  <a:cubicBezTo>
                    <a:pt x="1" y="768"/>
                    <a:pt x="101" y="935"/>
                    <a:pt x="301" y="968"/>
                  </a:cubicBezTo>
                  <a:cubicBezTo>
                    <a:pt x="322" y="972"/>
                    <a:pt x="344" y="974"/>
                    <a:pt x="364" y="974"/>
                  </a:cubicBezTo>
                  <a:cubicBezTo>
                    <a:pt x="508" y="974"/>
                    <a:pt x="639" y="876"/>
                    <a:pt x="668" y="701"/>
                  </a:cubicBezTo>
                  <a:lnTo>
                    <a:pt x="768" y="101"/>
                  </a:lnTo>
                  <a:lnTo>
                    <a:pt x="768" y="101"/>
                  </a:lnTo>
                  <a:cubicBezTo>
                    <a:pt x="768" y="101"/>
                    <a:pt x="702" y="139"/>
                    <a:pt x="579" y="139"/>
                  </a:cubicBezTo>
                  <a:cubicBezTo>
                    <a:pt x="472" y="139"/>
                    <a:pt x="321" y="109"/>
                    <a:pt x="134" y="1"/>
                  </a:cubicBezTo>
                  <a:close/>
                </a:path>
              </a:pathLst>
            </a:custGeom>
            <a:solidFill>
              <a:srgbClr val="010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2" name="Google Shape;3692;p28"/>
            <p:cNvSpPr/>
            <p:nvPr/>
          </p:nvSpPr>
          <p:spPr>
            <a:xfrm>
              <a:off x="4555100" y="2627325"/>
              <a:ext cx="150125" cy="273550"/>
            </a:xfrm>
            <a:custGeom>
              <a:avLst/>
              <a:gdLst/>
              <a:ahLst/>
              <a:cxnLst/>
              <a:rect l="l" t="t" r="r" b="b"/>
              <a:pathLst>
                <a:path w="6005" h="10942" extrusionOk="0">
                  <a:moveTo>
                    <a:pt x="1635" y="3470"/>
                  </a:moveTo>
                  <a:lnTo>
                    <a:pt x="0" y="10108"/>
                  </a:lnTo>
                  <a:cubicBezTo>
                    <a:pt x="1601" y="10174"/>
                    <a:pt x="3202" y="10441"/>
                    <a:pt x="4737" y="10942"/>
                  </a:cubicBezTo>
                  <a:lnTo>
                    <a:pt x="5404" y="4137"/>
                  </a:lnTo>
                  <a:lnTo>
                    <a:pt x="6004" y="668"/>
                  </a:lnTo>
                  <a:cubicBezTo>
                    <a:pt x="4770" y="301"/>
                    <a:pt x="3503" y="67"/>
                    <a:pt x="223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 name="Google Shape;3693;p28"/>
            <p:cNvSpPr/>
            <p:nvPr/>
          </p:nvSpPr>
          <p:spPr>
            <a:xfrm>
              <a:off x="4704375" y="1888475"/>
              <a:ext cx="74425" cy="67550"/>
            </a:xfrm>
            <a:custGeom>
              <a:avLst/>
              <a:gdLst/>
              <a:ahLst/>
              <a:cxnLst/>
              <a:rect l="l" t="t" r="r" b="b"/>
              <a:pathLst>
                <a:path w="2977" h="2702" extrusionOk="0">
                  <a:moveTo>
                    <a:pt x="1136" y="0"/>
                  </a:moveTo>
                  <a:cubicBezTo>
                    <a:pt x="957" y="0"/>
                    <a:pt x="785" y="61"/>
                    <a:pt x="634" y="200"/>
                  </a:cubicBezTo>
                  <a:lnTo>
                    <a:pt x="0" y="2202"/>
                  </a:lnTo>
                  <a:lnTo>
                    <a:pt x="1168" y="2702"/>
                  </a:lnTo>
                  <a:lnTo>
                    <a:pt x="2535" y="2135"/>
                  </a:lnTo>
                  <a:cubicBezTo>
                    <a:pt x="2976" y="1363"/>
                    <a:pt x="1983" y="0"/>
                    <a:pt x="1136" y="0"/>
                  </a:cubicBezTo>
                  <a:close/>
                </a:path>
              </a:pathLst>
            </a:custGeom>
            <a:solidFill>
              <a:srgbClr val="010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 name="Google Shape;3694;p28"/>
            <p:cNvSpPr/>
            <p:nvPr/>
          </p:nvSpPr>
          <p:spPr>
            <a:xfrm>
              <a:off x="4716875" y="1810000"/>
              <a:ext cx="85075" cy="135200"/>
            </a:xfrm>
            <a:custGeom>
              <a:avLst/>
              <a:gdLst/>
              <a:ahLst/>
              <a:cxnLst/>
              <a:rect l="l" t="t" r="r" b="b"/>
              <a:pathLst>
                <a:path w="3403" h="5408" extrusionOk="0">
                  <a:moveTo>
                    <a:pt x="2976" y="1"/>
                  </a:moveTo>
                  <a:cubicBezTo>
                    <a:pt x="2572" y="1"/>
                    <a:pt x="1777" y="795"/>
                    <a:pt x="1568" y="1004"/>
                  </a:cubicBezTo>
                  <a:cubicBezTo>
                    <a:pt x="1301" y="1238"/>
                    <a:pt x="1201" y="2038"/>
                    <a:pt x="1034" y="2639"/>
                  </a:cubicBezTo>
                  <a:cubicBezTo>
                    <a:pt x="868" y="3272"/>
                    <a:pt x="0" y="4040"/>
                    <a:pt x="0" y="4040"/>
                  </a:cubicBezTo>
                  <a:cubicBezTo>
                    <a:pt x="0" y="4940"/>
                    <a:pt x="1535" y="5407"/>
                    <a:pt x="1535" y="5407"/>
                  </a:cubicBezTo>
                  <a:lnTo>
                    <a:pt x="2102" y="3039"/>
                  </a:lnTo>
                  <a:cubicBezTo>
                    <a:pt x="2636" y="2905"/>
                    <a:pt x="2736" y="1738"/>
                    <a:pt x="2736" y="1738"/>
                  </a:cubicBezTo>
                  <a:cubicBezTo>
                    <a:pt x="2736" y="1738"/>
                    <a:pt x="3403" y="304"/>
                    <a:pt x="3103" y="37"/>
                  </a:cubicBezTo>
                  <a:cubicBezTo>
                    <a:pt x="3067" y="12"/>
                    <a:pt x="3025" y="1"/>
                    <a:pt x="2976" y="1"/>
                  </a:cubicBezTo>
                  <a:close/>
                </a:path>
              </a:pathLst>
            </a:custGeom>
            <a:solidFill>
              <a:srgbClr val="EA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 name="Google Shape;3695;p28"/>
            <p:cNvSpPr/>
            <p:nvPr/>
          </p:nvSpPr>
          <p:spPr>
            <a:xfrm>
              <a:off x="4909500" y="1639125"/>
              <a:ext cx="132625" cy="217025"/>
            </a:xfrm>
            <a:custGeom>
              <a:avLst/>
              <a:gdLst/>
              <a:ahLst/>
              <a:cxnLst/>
              <a:rect l="l" t="t" r="r" b="b"/>
              <a:pathLst>
                <a:path w="5305" h="8681" extrusionOk="0">
                  <a:moveTo>
                    <a:pt x="535" y="0"/>
                  </a:moveTo>
                  <a:lnTo>
                    <a:pt x="368" y="1568"/>
                  </a:lnTo>
                  <a:cubicBezTo>
                    <a:pt x="368" y="1568"/>
                    <a:pt x="1" y="3102"/>
                    <a:pt x="435" y="3903"/>
                  </a:cubicBezTo>
                  <a:cubicBezTo>
                    <a:pt x="782" y="4622"/>
                    <a:pt x="1277" y="4714"/>
                    <a:pt x="1508" y="4714"/>
                  </a:cubicBezTo>
                  <a:cubicBezTo>
                    <a:pt x="1587" y="4714"/>
                    <a:pt x="1635" y="4703"/>
                    <a:pt x="1635" y="4703"/>
                  </a:cubicBezTo>
                  <a:lnTo>
                    <a:pt x="1802" y="6638"/>
                  </a:lnTo>
                  <a:cubicBezTo>
                    <a:pt x="1802" y="6638"/>
                    <a:pt x="1235" y="8139"/>
                    <a:pt x="1735" y="8506"/>
                  </a:cubicBezTo>
                  <a:cubicBezTo>
                    <a:pt x="1917" y="8627"/>
                    <a:pt x="2143" y="8680"/>
                    <a:pt x="2393" y="8680"/>
                  </a:cubicBezTo>
                  <a:cubicBezTo>
                    <a:pt x="3523" y="8680"/>
                    <a:pt x="5141" y="7597"/>
                    <a:pt x="5305" y="6805"/>
                  </a:cubicBezTo>
                  <a:lnTo>
                    <a:pt x="4037" y="4070"/>
                  </a:lnTo>
                  <a:cubicBezTo>
                    <a:pt x="4037" y="4070"/>
                    <a:pt x="4838" y="2835"/>
                    <a:pt x="4638" y="1868"/>
                  </a:cubicBezTo>
                  <a:cubicBezTo>
                    <a:pt x="4437" y="934"/>
                    <a:pt x="1535" y="0"/>
                    <a:pt x="1535" y="0"/>
                  </a:cubicBezTo>
                  <a:close/>
                </a:path>
              </a:pathLst>
            </a:custGeom>
            <a:solidFill>
              <a:srgbClr val="EA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 name="Google Shape;3696;p28"/>
            <p:cNvSpPr/>
            <p:nvPr/>
          </p:nvSpPr>
          <p:spPr>
            <a:xfrm>
              <a:off x="4893675" y="1613025"/>
              <a:ext cx="149300" cy="127850"/>
            </a:xfrm>
            <a:custGeom>
              <a:avLst/>
              <a:gdLst/>
              <a:ahLst/>
              <a:cxnLst/>
              <a:rect l="l" t="t" r="r" b="b"/>
              <a:pathLst>
                <a:path w="5972" h="5114" extrusionOk="0">
                  <a:moveTo>
                    <a:pt x="2842" y="0"/>
                  </a:moveTo>
                  <a:cubicBezTo>
                    <a:pt x="1765" y="0"/>
                    <a:pt x="688" y="481"/>
                    <a:pt x="434" y="1244"/>
                  </a:cubicBezTo>
                  <a:cubicBezTo>
                    <a:pt x="0" y="2545"/>
                    <a:pt x="1001" y="2612"/>
                    <a:pt x="1001" y="2612"/>
                  </a:cubicBezTo>
                  <a:lnTo>
                    <a:pt x="1635" y="1745"/>
                  </a:lnTo>
                  <a:cubicBezTo>
                    <a:pt x="1635" y="1745"/>
                    <a:pt x="2168" y="2840"/>
                    <a:pt x="3725" y="2840"/>
                  </a:cubicBezTo>
                  <a:cubicBezTo>
                    <a:pt x="3865" y="2840"/>
                    <a:pt x="4013" y="2831"/>
                    <a:pt x="4170" y="2812"/>
                  </a:cubicBezTo>
                  <a:lnTo>
                    <a:pt x="4170" y="3679"/>
                  </a:lnTo>
                  <a:cubicBezTo>
                    <a:pt x="4170" y="3679"/>
                    <a:pt x="4439" y="3385"/>
                    <a:pt x="4642" y="3385"/>
                  </a:cubicBezTo>
                  <a:cubicBezTo>
                    <a:pt x="4676" y="3385"/>
                    <a:pt x="4708" y="3393"/>
                    <a:pt x="4737" y="3412"/>
                  </a:cubicBezTo>
                  <a:cubicBezTo>
                    <a:pt x="5104" y="3679"/>
                    <a:pt x="4904" y="4213"/>
                    <a:pt x="4370" y="4513"/>
                  </a:cubicBezTo>
                  <a:lnTo>
                    <a:pt x="4670" y="5114"/>
                  </a:lnTo>
                  <a:cubicBezTo>
                    <a:pt x="4670" y="5114"/>
                    <a:pt x="5971" y="3946"/>
                    <a:pt x="5437" y="2545"/>
                  </a:cubicBezTo>
                  <a:cubicBezTo>
                    <a:pt x="5437" y="2545"/>
                    <a:pt x="5804" y="1478"/>
                    <a:pt x="4537" y="510"/>
                  </a:cubicBezTo>
                  <a:cubicBezTo>
                    <a:pt x="4075" y="158"/>
                    <a:pt x="3458" y="0"/>
                    <a:pt x="28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 name="Google Shape;3697;p28"/>
            <p:cNvSpPr/>
            <p:nvPr/>
          </p:nvSpPr>
          <p:spPr>
            <a:xfrm>
              <a:off x="4546075" y="1893475"/>
              <a:ext cx="221700" cy="240950"/>
            </a:xfrm>
            <a:custGeom>
              <a:avLst/>
              <a:gdLst/>
              <a:ahLst/>
              <a:cxnLst/>
              <a:rect l="l" t="t" r="r" b="b"/>
              <a:pathLst>
                <a:path w="8868" h="9638" extrusionOk="0">
                  <a:moveTo>
                    <a:pt x="6966" y="0"/>
                  </a:moveTo>
                  <a:cubicBezTo>
                    <a:pt x="6966" y="0"/>
                    <a:pt x="3230" y="3336"/>
                    <a:pt x="1429" y="5838"/>
                  </a:cubicBezTo>
                  <a:cubicBezTo>
                    <a:pt x="1" y="7824"/>
                    <a:pt x="1982" y="9638"/>
                    <a:pt x="4038" y="9638"/>
                  </a:cubicBezTo>
                  <a:cubicBezTo>
                    <a:pt x="4191" y="9638"/>
                    <a:pt x="4345" y="9628"/>
                    <a:pt x="4497" y="9607"/>
                  </a:cubicBezTo>
                  <a:cubicBezTo>
                    <a:pt x="6732" y="9340"/>
                    <a:pt x="8867" y="1935"/>
                    <a:pt x="8867" y="1935"/>
                  </a:cubicBezTo>
                  <a:cubicBezTo>
                    <a:pt x="6999" y="1501"/>
                    <a:pt x="6966" y="0"/>
                    <a:pt x="69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 name="Google Shape;3698;p28"/>
            <p:cNvSpPr/>
            <p:nvPr/>
          </p:nvSpPr>
          <p:spPr>
            <a:xfrm>
              <a:off x="4720200" y="2233350"/>
              <a:ext cx="152650" cy="61250"/>
            </a:xfrm>
            <a:custGeom>
              <a:avLst/>
              <a:gdLst/>
              <a:ahLst/>
              <a:cxnLst/>
              <a:rect l="l" t="t" r="r" b="b"/>
              <a:pathLst>
                <a:path w="6106" h="2450" extrusionOk="0">
                  <a:moveTo>
                    <a:pt x="941" y="0"/>
                  </a:moveTo>
                  <a:cubicBezTo>
                    <a:pt x="876" y="0"/>
                    <a:pt x="818" y="5"/>
                    <a:pt x="768" y="15"/>
                  </a:cubicBezTo>
                  <a:cubicBezTo>
                    <a:pt x="268" y="82"/>
                    <a:pt x="1" y="1349"/>
                    <a:pt x="268" y="1416"/>
                  </a:cubicBezTo>
                  <a:cubicBezTo>
                    <a:pt x="519" y="1472"/>
                    <a:pt x="1567" y="2324"/>
                    <a:pt x="2548" y="2324"/>
                  </a:cubicBezTo>
                  <a:cubicBezTo>
                    <a:pt x="2738" y="2324"/>
                    <a:pt x="2925" y="2292"/>
                    <a:pt x="3103" y="2216"/>
                  </a:cubicBezTo>
                  <a:lnTo>
                    <a:pt x="6105" y="2450"/>
                  </a:lnTo>
                  <a:lnTo>
                    <a:pt x="6105" y="2450"/>
                  </a:lnTo>
                  <a:lnTo>
                    <a:pt x="5605" y="649"/>
                  </a:lnTo>
                  <a:cubicBezTo>
                    <a:pt x="5605" y="649"/>
                    <a:pt x="4819" y="782"/>
                    <a:pt x="4107" y="782"/>
                  </a:cubicBezTo>
                  <a:cubicBezTo>
                    <a:pt x="3752" y="782"/>
                    <a:pt x="3414" y="749"/>
                    <a:pt x="3203" y="649"/>
                  </a:cubicBezTo>
                  <a:cubicBezTo>
                    <a:pt x="2633" y="378"/>
                    <a:pt x="1522" y="0"/>
                    <a:pt x="941" y="0"/>
                  </a:cubicBezTo>
                  <a:close/>
                </a:path>
              </a:pathLst>
            </a:custGeom>
            <a:solidFill>
              <a:srgbClr val="EA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 name="Google Shape;3699;p28"/>
            <p:cNvSpPr/>
            <p:nvPr/>
          </p:nvSpPr>
          <p:spPr>
            <a:xfrm>
              <a:off x="4841125" y="1830075"/>
              <a:ext cx="384475" cy="480375"/>
            </a:xfrm>
            <a:custGeom>
              <a:avLst/>
              <a:gdLst/>
              <a:ahLst/>
              <a:cxnLst/>
              <a:rect l="l" t="t" r="r" b="b"/>
              <a:pathLst>
                <a:path w="15379" h="19215" extrusionOk="0">
                  <a:moveTo>
                    <a:pt x="11375" y="1"/>
                  </a:moveTo>
                  <a:lnTo>
                    <a:pt x="7339" y="13644"/>
                  </a:lnTo>
                  <a:lnTo>
                    <a:pt x="1" y="16379"/>
                  </a:lnTo>
                  <a:lnTo>
                    <a:pt x="167" y="19215"/>
                  </a:lnTo>
                  <a:cubicBezTo>
                    <a:pt x="167" y="19215"/>
                    <a:pt x="8940" y="18948"/>
                    <a:pt x="11075" y="17247"/>
                  </a:cubicBezTo>
                  <a:cubicBezTo>
                    <a:pt x="13177" y="15545"/>
                    <a:pt x="15245" y="8540"/>
                    <a:pt x="15312" y="5271"/>
                  </a:cubicBezTo>
                  <a:cubicBezTo>
                    <a:pt x="15378" y="2036"/>
                    <a:pt x="13477" y="1068"/>
                    <a:pt x="113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0" name="Google Shape;3700;p28"/>
            <p:cNvSpPr/>
            <p:nvPr/>
          </p:nvSpPr>
          <p:spPr>
            <a:xfrm>
              <a:off x="3964675" y="3497100"/>
              <a:ext cx="76750" cy="251050"/>
            </a:xfrm>
            <a:custGeom>
              <a:avLst/>
              <a:gdLst/>
              <a:ahLst/>
              <a:cxnLst/>
              <a:rect l="l" t="t" r="r" b="b"/>
              <a:pathLst>
                <a:path w="3070" h="10042" extrusionOk="0">
                  <a:moveTo>
                    <a:pt x="2002" y="1"/>
                  </a:moveTo>
                  <a:lnTo>
                    <a:pt x="0" y="1168"/>
                  </a:lnTo>
                  <a:lnTo>
                    <a:pt x="0" y="10042"/>
                  </a:lnTo>
                  <a:lnTo>
                    <a:pt x="2002" y="8874"/>
                  </a:lnTo>
                  <a:lnTo>
                    <a:pt x="3069" y="568"/>
                  </a:lnTo>
                  <a:lnTo>
                    <a:pt x="200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1" name="Google Shape;3701;p28"/>
            <p:cNvSpPr/>
            <p:nvPr/>
          </p:nvSpPr>
          <p:spPr>
            <a:xfrm>
              <a:off x="4364950" y="3214400"/>
              <a:ext cx="170150" cy="303575"/>
            </a:xfrm>
            <a:custGeom>
              <a:avLst/>
              <a:gdLst/>
              <a:ahLst/>
              <a:cxnLst/>
              <a:rect l="l" t="t" r="r" b="b"/>
              <a:pathLst>
                <a:path w="6806" h="12143" extrusionOk="0">
                  <a:moveTo>
                    <a:pt x="5605" y="1"/>
                  </a:moveTo>
                  <a:lnTo>
                    <a:pt x="1" y="3237"/>
                  </a:lnTo>
                  <a:lnTo>
                    <a:pt x="1" y="12143"/>
                  </a:lnTo>
                  <a:lnTo>
                    <a:pt x="5738" y="8807"/>
                  </a:lnTo>
                  <a:lnTo>
                    <a:pt x="6806" y="7440"/>
                  </a:lnTo>
                  <a:lnTo>
                    <a:pt x="5738" y="6872"/>
                  </a:lnTo>
                  <a:lnTo>
                    <a:pt x="2002" y="9041"/>
                  </a:lnTo>
                  <a:lnTo>
                    <a:pt x="2002" y="7406"/>
                  </a:lnTo>
                  <a:lnTo>
                    <a:pt x="5171" y="5572"/>
                  </a:lnTo>
                  <a:lnTo>
                    <a:pt x="6238" y="4271"/>
                  </a:lnTo>
                  <a:lnTo>
                    <a:pt x="5171" y="3704"/>
                  </a:lnTo>
                  <a:lnTo>
                    <a:pt x="2002" y="5538"/>
                  </a:lnTo>
                  <a:lnTo>
                    <a:pt x="2002" y="4037"/>
                  </a:lnTo>
                  <a:lnTo>
                    <a:pt x="5605" y="1936"/>
                  </a:lnTo>
                  <a:lnTo>
                    <a:pt x="6672" y="568"/>
                  </a:lnTo>
                  <a:lnTo>
                    <a:pt x="560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2" name="Google Shape;3702;p28"/>
            <p:cNvSpPr/>
            <p:nvPr/>
          </p:nvSpPr>
          <p:spPr>
            <a:xfrm>
              <a:off x="4565925" y="3105175"/>
              <a:ext cx="208525" cy="296050"/>
            </a:xfrm>
            <a:custGeom>
              <a:avLst/>
              <a:gdLst/>
              <a:ahLst/>
              <a:cxnLst/>
              <a:rect l="l" t="t" r="r" b="b"/>
              <a:pathLst>
                <a:path w="8341" h="11842" extrusionOk="0">
                  <a:moveTo>
                    <a:pt x="4170" y="3036"/>
                  </a:moveTo>
                  <a:lnTo>
                    <a:pt x="5071" y="5371"/>
                  </a:lnTo>
                  <a:lnTo>
                    <a:pt x="3236" y="6405"/>
                  </a:lnTo>
                  <a:lnTo>
                    <a:pt x="3236" y="6405"/>
                  </a:lnTo>
                  <a:lnTo>
                    <a:pt x="4170" y="3036"/>
                  </a:lnTo>
                  <a:close/>
                  <a:moveTo>
                    <a:pt x="5171" y="0"/>
                  </a:moveTo>
                  <a:lnTo>
                    <a:pt x="3170" y="1134"/>
                  </a:lnTo>
                  <a:lnTo>
                    <a:pt x="1" y="11842"/>
                  </a:lnTo>
                  <a:lnTo>
                    <a:pt x="2069" y="10674"/>
                  </a:lnTo>
                  <a:lnTo>
                    <a:pt x="2636" y="8606"/>
                  </a:lnTo>
                  <a:lnTo>
                    <a:pt x="5671" y="6872"/>
                  </a:lnTo>
                  <a:lnTo>
                    <a:pt x="6239" y="8273"/>
                  </a:lnTo>
                  <a:lnTo>
                    <a:pt x="7306" y="8840"/>
                  </a:lnTo>
                  <a:lnTo>
                    <a:pt x="8340" y="7072"/>
                  </a:lnTo>
                  <a:lnTo>
                    <a:pt x="6239" y="567"/>
                  </a:lnTo>
                  <a:lnTo>
                    <a:pt x="517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3" name="Google Shape;3703;p28"/>
            <p:cNvSpPr/>
            <p:nvPr/>
          </p:nvSpPr>
          <p:spPr>
            <a:xfrm>
              <a:off x="4102275" y="3381450"/>
              <a:ext cx="186825" cy="287475"/>
            </a:xfrm>
            <a:custGeom>
              <a:avLst/>
              <a:gdLst/>
              <a:ahLst/>
              <a:cxnLst/>
              <a:rect l="l" t="t" r="r" b="b"/>
              <a:pathLst>
                <a:path w="7473" h="11499" extrusionOk="0">
                  <a:moveTo>
                    <a:pt x="4318" y="2392"/>
                  </a:moveTo>
                  <a:cubicBezTo>
                    <a:pt x="4948" y="2392"/>
                    <a:pt x="5337" y="2911"/>
                    <a:pt x="5337" y="3960"/>
                  </a:cubicBezTo>
                  <a:cubicBezTo>
                    <a:pt x="5337" y="5528"/>
                    <a:pt x="4503" y="6895"/>
                    <a:pt x="3303" y="7596"/>
                  </a:cubicBezTo>
                  <a:lnTo>
                    <a:pt x="2035" y="8330"/>
                  </a:lnTo>
                  <a:lnTo>
                    <a:pt x="2035" y="3459"/>
                  </a:lnTo>
                  <a:lnTo>
                    <a:pt x="3303" y="2726"/>
                  </a:lnTo>
                  <a:cubicBezTo>
                    <a:pt x="3683" y="2504"/>
                    <a:pt x="4026" y="2392"/>
                    <a:pt x="4318" y="2392"/>
                  </a:cubicBezTo>
                  <a:close/>
                  <a:moveTo>
                    <a:pt x="5428" y="0"/>
                  </a:moveTo>
                  <a:cubicBezTo>
                    <a:pt x="4843" y="0"/>
                    <a:pt x="4146" y="217"/>
                    <a:pt x="3369" y="657"/>
                  </a:cubicBezTo>
                  <a:lnTo>
                    <a:pt x="0" y="2592"/>
                  </a:lnTo>
                  <a:lnTo>
                    <a:pt x="0" y="11499"/>
                  </a:lnTo>
                  <a:lnTo>
                    <a:pt x="3369" y="9530"/>
                  </a:lnTo>
                  <a:cubicBezTo>
                    <a:pt x="5771" y="8163"/>
                    <a:pt x="7372" y="5528"/>
                    <a:pt x="7372" y="2792"/>
                  </a:cubicBezTo>
                  <a:cubicBezTo>
                    <a:pt x="7372" y="2259"/>
                    <a:pt x="7305" y="1792"/>
                    <a:pt x="7205" y="1425"/>
                  </a:cubicBezTo>
                  <a:lnTo>
                    <a:pt x="7472" y="824"/>
                  </a:lnTo>
                  <a:lnTo>
                    <a:pt x="6338" y="224"/>
                  </a:lnTo>
                  <a:cubicBezTo>
                    <a:pt x="6078" y="75"/>
                    <a:pt x="5773" y="0"/>
                    <a:pt x="542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4" name="Google Shape;3704;p28"/>
            <p:cNvSpPr/>
            <p:nvPr/>
          </p:nvSpPr>
          <p:spPr>
            <a:xfrm>
              <a:off x="4364950" y="3295300"/>
              <a:ext cx="26725" cy="236025"/>
            </a:xfrm>
            <a:custGeom>
              <a:avLst/>
              <a:gdLst/>
              <a:ahLst/>
              <a:cxnLst/>
              <a:rect l="l" t="t" r="r" b="b"/>
              <a:pathLst>
                <a:path w="1069" h="9441" extrusionOk="0">
                  <a:moveTo>
                    <a:pt x="1" y="1"/>
                  </a:moveTo>
                  <a:lnTo>
                    <a:pt x="1" y="8907"/>
                  </a:lnTo>
                  <a:lnTo>
                    <a:pt x="1068" y="9441"/>
                  </a:lnTo>
                  <a:lnTo>
                    <a:pt x="1068" y="568"/>
                  </a:lnTo>
                  <a:lnTo>
                    <a:pt x="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5" name="Google Shape;3705;p28"/>
            <p:cNvSpPr/>
            <p:nvPr/>
          </p:nvSpPr>
          <p:spPr>
            <a:xfrm>
              <a:off x="4565925" y="3133525"/>
              <a:ext cx="105950" cy="281875"/>
            </a:xfrm>
            <a:custGeom>
              <a:avLst/>
              <a:gdLst/>
              <a:ahLst/>
              <a:cxnLst/>
              <a:rect l="l" t="t" r="r" b="b"/>
              <a:pathLst>
                <a:path w="4238" h="11275" extrusionOk="0">
                  <a:moveTo>
                    <a:pt x="3170" y="0"/>
                  </a:moveTo>
                  <a:lnTo>
                    <a:pt x="1" y="10708"/>
                  </a:lnTo>
                  <a:lnTo>
                    <a:pt x="1068" y="11275"/>
                  </a:lnTo>
                  <a:lnTo>
                    <a:pt x="4237" y="567"/>
                  </a:lnTo>
                  <a:lnTo>
                    <a:pt x="317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 name="Google Shape;3706;p28"/>
            <p:cNvSpPr/>
            <p:nvPr/>
          </p:nvSpPr>
          <p:spPr>
            <a:xfrm>
              <a:off x="4646825" y="3239425"/>
              <a:ext cx="72575" cy="40050"/>
            </a:xfrm>
            <a:custGeom>
              <a:avLst/>
              <a:gdLst/>
              <a:ahLst/>
              <a:cxnLst/>
              <a:rect l="l" t="t" r="r" b="b"/>
              <a:pathLst>
                <a:path w="2903" h="1602" extrusionOk="0">
                  <a:moveTo>
                    <a:pt x="1835" y="1"/>
                  </a:moveTo>
                  <a:lnTo>
                    <a:pt x="0" y="1035"/>
                  </a:lnTo>
                  <a:lnTo>
                    <a:pt x="1068" y="1602"/>
                  </a:lnTo>
                  <a:lnTo>
                    <a:pt x="2902" y="568"/>
                  </a:lnTo>
                  <a:lnTo>
                    <a:pt x="183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7" name="Google Shape;3707;p28"/>
            <p:cNvSpPr/>
            <p:nvPr/>
          </p:nvSpPr>
          <p:spPr>
            <a:xfrm>
              <a:off x="4102275" y="3446250"/>
              <a:ext cx="26700" cy="236850"/>
            </a:xfrm>
            <a:custGeom>
              <a:avLst/>
              <a:gdLst/>
              <a:ahLst/>
              <a:cxnLst/>
              <a:rect l="l" t="t" r="r" b="b"/>
              <a:pathLst>
                <a:path w="1068" h="9474" extrusionOk="0">
                  <a:moveTo>
                    <a:pt x="0" y="0"/>
                  </a:moveTo>
                  <a:lnTo>
                    <a:pt x="0" y="8907"/>
                  </a:lnTo>
                  <a:lnTo>
                    <a:pt x="1068" y="9474"/>
                  </a:lnTo>
                  <a:lnTo>
                    <a:pt x="1068" y="567"/>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 name="Google Shape;3708;p28"/>
            <p:cNvSpPr/>
            <p:nvPr/>
          </p:nvSpPr>
          <p:spPr>
            <a:xfrm>
              <a:off x="3964675" y="3526300"/>
              <a:ext cx="26700" cy="236025"/>
            </a:xfrm>
            <a:custGeom>
              <a:avLst/>
              <a:gdLst/>
              <a:ahLst/>
              <a:cxnLst/>
              <a:rect l="l" t="t" r="r" b="b"/>
              <a:pathLst>
                <a:path w="1068" h="9441" extrusionOk="0">
                  <a:moveTo>
                    <a:pt x="0" y="0"/>
                  </a:moveTo>
                  <a:lnTo>
                    <a:pt x="0" y="8874"/>
                  </a:lnTo>
                  <a:lnTo>
                    <a:pt x="1068" y="9441"/>
                  </a:lnTo>
                  <a:lnTo>
                    <a:pt x="1068" y="534"/>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9" name="Google Shape;3709;p28"/>
            <p:cNvSpPr/>
            <p:nvPr/>
          </p:nvSpPr>
          <p:spPr>
            <a:xfrm>
              <a:off x="3991350" y="3510450"/>
              <a:ext cx="50075" cy="251875"/>
            </a:xfrm>
            <a:custGeom>
              <a:avLst/>
              <a:gdLst/>
              <a:ahLst/>
              <a:cxnLst/>
              <a:rect l="l" t="t" r="r" b="b"/>
              <a:pathLst>
                <a:path w="2003" h="10075" extrusionOk="0">
                  <a:moveTo>
                    <a:pt x="2002" y="1"/>
                  </a:moveTo>
                  <a:lnTo>
                    <a:pt x="1" y="1168"/>
                  </a:lnTo>
                  <a:lnTo>
                    <a:pt x="1" y="10075"/>
                  </a:lnTo>
                  <a:lnTo>
                    <a:pt x="2002" y="8907"/>
                  </a:lnTo>
                  <a:lnTo>
                    <a:pt x="200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0" name="Google Shape;3710;p28"/>
            <p:cNvSpPr/>
            <p:nvPr/>
          </p:nvSpPr>
          <p:spPr>
            <a:xfrm>
              <a:off x="4128950" y="3395475"/>
              <a:ext cx="184325" cy="287625"/>
            </a:xfrm>
            <a:custGeom>
              <a:avLst/>
              <a:gdLst/>
              <a:ahLst/>
              <a:cxnLst/>
              <a:rect l="l" t="t" r="r" b="b"/>
              <a:pathLst>
                <a:path w="7373" h="11505" extrusionOk="0">
                  <a:moveTo>
                    <a:pt x="4301" y="2373"/>
                  </a:moveTo>
                  <a:cubicBezTo>
                    <a:pt x="4941" y="2373"/>
                    <a:pt x="5338" y="2908"/>
                    <a:pt x="5338" y="3966"/>
                  </a:cubicBezTo>
                  <a:cubicBezTo>
                    <a:pt x="5338" y="5500"/>
                    <a:pt x="4504" y="6901"/>
                    <a:pt x="3303" y="7602"/>
                  </a:cubicBezTo>
                  <a:lnTo>
                    <a:pt x="2035" y="8336"/>
                  </a:lnTo>
                  <a:lnTo>
                    <a:pt x="2035" y="3432"/>
                  </a:lnTo>
                  <a:lnTo>
                    <a:pt x="3303" y="2698"/>
                  </a:lnTo>
                  <a:cubicBezTo>
                    <a:pt x="3676" y="2481"/>
                    <a:pt x="4013" y="2373"/>
                    <a:pt x="4301" y="2373"/>
                  </a:cubicBezTo>
                  <a:close/>
                  <a:moveTo>
                    <a:pt x="5427" y="1"/>
                  </a:moveTo>
                  <a:cubicBezTo>
                    <a:pt x="4844" y="1"/>
                    <a:pt x="4149" y="220"/>
                    <a:pt x="3370" y="664"/>
                  </a:cubicBezTo>
                  <a:lnTo>
                    <a:pt x="1" y="2598"/>
                  </a:lnTo>
                  <a:lnTo>
                    <a:pt x="1" y="11505"/>
                  </a:lnTo>
                  <a:lnTo>
                    <a:pt x="3370" y="9537"/>
                  </a:lnTo>
                  <a:cubicBezTo>
                    <a:pt x="5771" y="8169"/>
                    <a:pt x="7373" y="5534"/>
                    <a:pt x="7373" y="2798"/>
                  </a:cubicBezTo>
                  <a:cubicBezTo>
                    <a:pt x="7373" y="951"/>
                    <a:pt x="6642" y="1"/>
                    <a:pt x="542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 name="Google Shape;3711;p28"/>
            <p:cNvSpPr/>
            <p:nvPr/>
          </p:nvSpPr>
          <p:spPr>
            <a:xfrm>
              <a:off x="4391650" y="3228575"/>
              <a:ext cx="143450" cy="302750"/>
            </a:xfrm>
            <a:custGeom>
              <a:avLst/>
              <a:gdLst/>
              <a:ahLst/>
              <a:cxnLst/>
              <a:rect l="l" t="t" r="r" b="b"/>
              <a:pathLst>
                <a:path w="5738" h="12110" extrusionOk="0">
                  <a:moveTo>
                    <a:pt x="5604" y="1"/>
                  </a:moveTo>
                  <a:lnTo>
                    <a:pt x="0" y="3237"/>
                  </a:lnTo>
                  <a:lnTo>
                    <a:pt x="0" y="12110"/>
                  </a:lnTo>
                  <a:lnTo>
                    <a:pt x="5738" y="8807"/>
                  </a:lnTo>
                  <a:lnTo>
                    <a:pt x="5738" y="6873"/>
                  </a:lnTo>
                  <a:lnTo>
                    <a:pt x="2002" y="9041"/>
                  </a:lnTo>
                  <a:lnTo>
                    <a:pt x="2002" y="7406"/>
                  </a:lnTo>
                  <a:lnTo>
                    <a:pt x="5170" y="5572"/>
                  </a:lnTo>
                  <a:lnTo>
                    <a:pt x="5170" y="3704"/>
                  </a:lnTo>
                  <a:lnTo>
                    <a:pt x="2002" y="5538"/>
                  </a:lnTo>
                  <a:lnTo>
                    <a:pt x="2002" y="4037"/>
                  </a:lnTo>
                  <a:lnTo>
                    <a:pt x="5604" y="1936"/>
                  </a:lnTo>
                  <a:lnTo>
                    <a:pt x="560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 name="Google Shape;3712;p28"/>
            <p:cNvSpPr/>
            <p:nvPr/>
          </p:nvSpPr>
          <p:spPr>
            <a:xfrm>
              <a:off x="4592625" y="3119350"/>
              <a:ext cx="208500" cy="296050"/>
            </a:xfrm>
            <a:custGeom>
              <a:avLst/>
              <a:gdLst/>
              <a:ahLst/>
              <a:cxnLst/>
              <a:rect l="l" t="t" r="r" b="b"/>
              <a:pathLst>
                <a:path w="8340" h="11842" extrusionOk="0">
                  <a:moveTo>
                    <a:pt x="4136" y="3036"/>
                  </a:moveTo>
                  <a:lnTo>
                    <a:pt x="5070" y="5371"/>
                  </a:lnTo>
                  <a:lnTo>
                    <a:pt x="3236" y="6405"/>
                  </a:lnTo>
                  <a:lnTo>
                    <a:pt x="4136" y="3036"/>
                  </a:lnTo>
                  <a:close/>
                  <a:moveTo>
                    <a:pt x="5171" y="0"/>
                  </a:moveTo>
                  <a:lnTo>
                    <a:pt x="3169" y="1134"/>
                  </a:lnTo>
                  <a:lnTo>
                    <a:pt x="0" y="11842"/>
                  </a:lnTo>
                  <a:lnTo>
                    <a:pt x="0" y="11842"/>
                  </a:lnTo>
                  <a:lnTo>
                    <a:pt x="2068" y="10674"/>
                  </a:lnTo>
                  <a:lnTo>
                    <a:pt x="2635" y="8606"/>
                  </a:lnTo>
                  <a:lnTo>
                    <a:pt x="5671" y="6872"/>
                  </a:lnTo>
                  <a:lnTo>
                    <a:pt x="6238" y="8273"/>
                  </a:lnTo>
                  <a:lnTo>
                    <a:pt x="8339" y="7072"/>
                  </a:lnTo>
                  <a:lnTo>
                    <a:pt x="517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 name="Google Shape;3713;p28"/>
            <p:cNvSpPr/>
            <p:nvPr/>
          </p:nvSpPr>
          <p:spPr>
            <a:xfrm>
              <a:off x="1875675" y="2431350"/>
              <a:ext cx="757225" cy="612125"/>
            </a:xfrm>
            <a:custGeom>
              <a:avLst/>
              <a:gdLst/>
              <a:ahLst/>
              <a:cxnLst/>
              <a:rect l="l" t="t" r="r" b="b"/>
              <a:pathLst>
                <a:path w="30289" h="24485" extrusionOk="0">
                  <a:moveTo>
                    <a:pt x="12243" y="0"/>
                  </a:moveTo>
                  <a:cubicBezTo>
                    <a:pt x="5471" y="0"/>
                    <a:pt x="1" y="5471"/>
                    <a:pt x="1" y="12243"/>
                  </a:cubicBezTo>
                  <a:cubicBezTo>
                    <a:pt x="1" y="19014"/>
                    <a:pt x="5471" y="24485"/>
                    <a:pt x="12243" y="24485"/>
                  </a:cubicBezTo>
                  <a:cubicBezTo>
                    <a:pt x="17380" y="24485"/>
                    <a:pt x="21816" y="21316"/>
                    <a:pt x="23617" y="16813"/>
                  </a:cubicBezTo>
                  <a:lnTo>
                    <a:pt x="30289" y="16646"/>
                  </a:lnTo>
                  <a:lnTo>
                    <a:pt x="24385" y="13744"/>
                  </a:lnTo>
                  <a:cubicBezTo>
                    <a:pt x="24451" y="13243"/>
                    <a:pt x="24485" y="12743"/>
                    <a:pt x="24485" y="12243"/>
                  </a:cubicBezTo>
                  <a:cubicBezTo>
                    <a:pt x="24485" y="5471"/>
                    <a:pt x="19014" y="0"/>
                    <a:pt x="12243" y="0"/>
                  </a:cubicBezTo>
                  <a:close/>
                </a:path>
              </a:pathLst>
            </a:custGeom>
            <a:solidFill>
              <a:srgbClr val="5267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 name="Google Shape;3714;p28"/>
            <p:cNvSpPr/>
            <p:nvPr/>
          </p:nvSpPr>
          <p:spPr>
            <a:xfrm>
              <a:off x="2155050" y="2900850"/>
              <a:ext cx="52550" cy="33375"/>
            </a:xfrm>
            <a:custGeom>
              <a:avLst/>
              <a:gdLst/>
              <a:ahLst/>
              <a:cxnLst/>
              <a:rect l="l" t="t" r="r" b="b"/>
              <a:pathLst>
                <a:path w="2102" h="1335" extrusionOk="0">
                  <a:moveTo>
                    <a:pt x="1068" y="1"/>
                  </a:moveTo>
                  <a:cubicBezTo>
                    <a:pt x="501" y="1"/>
                    <a:pt x="0" y="301"/>
                    <a:pt x="0" y="668"/>
                  </a:cubicBezTo>
                  <a:cubicBezTo>
                    <a:pt x="0" y="1035"/>
                    <a:pt x="501" y="1335"/>
                    <a:pt x="1068" y="1335"/>
                  </a:cubicBezTo>
                  <a:cubicBezTo>
                    <a:pt x="1635" y="1335"/>
                    <a:pt x="2102" y="1035"/>
                    <a:pt x="2102" y="668"/>
                  </a:cubicBezTo>
                  <a:cubicBezTo>
                    <a:pt x="2102" y="301"/>
                    <a:pt x="1635" y="1"/>
                    <a:pt x="10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 name="Google Shape;3715;p28"/>
            <p:cNvSpPr/>
            <p:nvPr/>
          </p:nvSpPr>
          <p:spPr>
            <a:xfrm>
              <a:off x="2130850" y="2847475"/>
              <a:ext cx="101775" cy="74250"/>
            </a:xfrm>
            <a:custGeom>
              <a:avLst/>
              <a:gdLst/>
              <a:ahLst/>
              <a:cxnLst/>
              <a:rect l="l" t="t" r="r" b="b"/>
              <a:pathLst>
                <a:path w="4071" h="2970" extrusionOk="0">
                  <a:moveTo>
                    <a:pt x="1" y="1"/>
                  </a:moveTo>
                  <a:lnTo>
                    <a:pt x="168" y="2569"/>
                  </a:lnTo>
                  <a:cubicBezTo>
                    <a:pt x="168" y="2803"/>
                    <a:pt x="1002" y="2970"/>
                    <a:pt x="2036" y="2970"/>
                  </a:cubicBezTo>
                  <a:cubicBezTo>
                    <a:pt x="3070" y="2970"/>
                    <a:pt x="3904" y="2803"/>
                    <a:pt x="3904" y="2569"/>
                  </a:cubicBezTo>
                  <a:lnTo>
                    <a:pt x="407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 name="Google Shape;3716;p28"/>
            <p:cNvSpPr/>
            <p:nvPr/>
          </p:nvSpPr>
          <p:spPr>
            <a:xfrm>
              <a:off x="2079150" y="2608100"/>
              <a:ext cx="204350" cy="250250"/>
            </a:xfrm>
            <a:custGeom>
              <a:avLst/>
              <a:gdLst/>
              <a:ahLst/>
              <a:cxnLst/>
              <a:rect l="l" t="t" r="r" b="b"/>
              <a:pathLst>
                <a:path w="8174" h="10010" extrusionOk="0">
                  <a:moveTo>
                    <a:pt x="4060" y="0"/>
                  </a:moveTo>
                  <a:cubicBezTo>
                    <a:pt x="4019" y="0"/>
                    <a:pt x="3978" y="1"/>
                    <a:pt x="3937" y="2"/>
                  </a:cubicBezTo>
                  <a:cubicBezTo>
                    <a:pt x="1769" y="102"/>
                    <a:pt x="1" y="1970"/>
                    <a:pt x="34" y="4138"/>
                  </a:cubicBezTo>
                  <a:cubicBezTo>
                    <a:pt x="67" y="5139"/>
                    <a:pt x="434" y="6040"/>
                    <a:pt x="1035" y="6740"/>
                  </a:cubicBezTo>
                  <a:cubicBezTo>
                    <a:pt x="1535" y="7307"/>
                    <a:pt x="1869" y="8008"/>
                    <a:pt x="1969" y="8775"/>
                  </a:cubicBezTo>
                  <a:cubicBezTo>
                    <a:pt x="2036" y="9209"/>
                    <a:pt x="2069" y="9576"/>
                    <a:pt x="2069" y="9576"/>
                  </a:cubicBezTo>
                  <a:cubicBezTo>
                    <a:pt x="2069" y="9809"/>
                    <a:pt x="2970" y="10009"/>
                    <a:pt x="4104" y="10009"/>
                  </a:cubicBezTo>
                  <a:cubicBezTo>
                    <a:pt x="5204" y="10009"/>
                    <a:pt x="6138" y="9809"/>
                    <a:pt x="6138" y="9576"/>
                  </a:cubicBezTo>
                  <a:cubicBezTo>
                    <a:pt x="6138" y="9576"/>
                    <a:pt x="6172" y="9209"/>
                    <a:pt x="6239" y="8775"/>
                  </a:cubicBezTo>
                  <a:cubicBezTo>
                    <a:pt x="6339" y="8008"/>
                    <a:pt x="6639" y="7307"/>
                    <a:pt x="7139" y="6774"/>
                  </a:cubicBezTo>
                  <a:cubicBezTo>
                    <a:pt x="7773" y="6040"/>
                    <a:pt x="8173" y="5106"/>
                    <a:pt x="8173" y="4072"/>
                  </a:cubicBezTo>
                  <a:cubicBezTo>
                    <a:pt x="8173" y="1811"/>
                    <a:pt x="6338" y="0"/>
                    <a:pt x="40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 name="Google Shape;3717;p28"/>
            <p:cNvSpPr/>
            <p:nvPr/>
          </p:nvSpPr>
          <p:spPr>
            <a:xfrm>
              <a:off x="2130850" y="2835800"/>
              <a:ext cx="101775" cy="22550"/>
            </a:xfrm>
            <a:custGeom>
              <a:avLst/>
              <a:gdLst/>
              <a:ahLst/>
              <a:cxnLst/>
              <a:rect l="l" t="t" r="r" b="b"/>
              <a:pathLst>
                <a:path w="4071" h="902" extrusionOk="0">
                  <a:moveTo>
                    <a:pt x="2036" y="1"/>
                  </a:moveTo>
                  <a:cubicBezTo>
                    <a:pt x="902" y="1"/>
                    <a:pt x="1" y="201"/>
                    <a:pt x="1" y="468"/>
                  </a:cubicBezTo>
                  <a:cubicBezTo>
                    <a:pt x="1" y="701"/>
                    <a:pt x="902" y="901"/>
                    <a:pt x="2036" y="901"/>
                  </a:cubicBezTo>
                  <a:cubicBezTo>
                    <a:pt x="3136" y="901"/>
                    <a:pt x="4070" y="701"/>
                    <a:pt x="4070" y="468"/>
                  </a:cubicBezTo>
                  <a:cubicBezTo>
                    <a:pt x="4070" y="201"/>
                    <a:pt x="3136" y="1"/>
                    <a:pt x="203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 name="Google Shape;3718;p28"/>
            <p:cNvSpPr/>
            <p:nvPr/>
          </p:nvSpPr>
          <p:spPr>
            <a:xfrm>
              <a:off x="2132525" y="2880000"/>
              <a:ext cx="97600" cy="13375"/>
            </a:xfrm>
            <a:custGeom>
              <a:avLst/>
              <a:gdLst/>
              <a:ahLst/>
              <a:cxnLst/>
              <a:rect l="l" t="t" r="r" b="b"/>
              <a:pathLst>
                <a:path w="3904" h="535" extrusionOk="0">
                  <a:moveTo>
                    <a:pt x="3903" y="1"/>
                  </a:moveTo>
                  <a:cubicBezTo>
                    <a:pt x="3470" y="201"/>
                    <a:pt x="2769" y="334"/>
                    <a:pt x="1969" y="334"/>
                  </a:cubicBezTo>
                  <a:cubicBezTo>
                    <a:pt x="1168" y="334"/>
                    <a:pt x="468" y="201"/>
                    <a:pt x="1" y="1"/>
                  </a:cubicBezTo>
                  <a:lnTo>
                    <a:pt x="1" y="1"/>
                  </a:lnTo>
                  <a:lnTo>
                    <a:pt x="34" y="234"/>
                  </a:lnTo>
                  <a:cubicBezTo>
                    <a:pt x="534" y="434"/>
                    <a:pt x="1201" y="534"/>
                    <a:pt x="1969" y="534"/>
                  </a:cubicBezTo>
                  <a:cubicBezTo>
                    <a:pt x="2736" y="534"/>
                    <a:pt x="3403" y="434"/>
                    <a:pt x="3903" y="234"/>
                  </a:cubicBezTo>
                  <a:lnTo>
                    <a:pt x="390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 name="Google Shape;3719;p28"/>
            <p:cNvSpPr/>
            <p:nvPr/>
          </p:nvSpPr>
          <p:spPr>
            <a:xfrm>
              <a:off x="2131700" y="2864150"/>
              <a:ext cx="99250" cy="14200"/>
            </a:xfrm>
            <a:custGeom>
              <a:avLst/>
              <a:gdLst/>
              <a:ahLst/>
              <a:cxnLst/>
              <a:rect l="l" t="t" r="r" b="b"/>
              <a:pathLst>
                <a:path w="3970" h="568" extrusionOk="0">
                  <a:moveTo>
                    <a:pt x="3970" y="1"/>
                  </a:moveTo>
                  <a:cubicBezTo>
                    <a:pt x="3536" y="201"/>
                    <a:pt x="2836" y="368"/>
                    <a:pt x="2002" y="368"/>
                  </a:cubicBezTo>
                  <a:cubicBezTo>
                    <a:pt x="1168" y="368"/>
                    <a:pt x="467" y="201"/>
                    <a:pt x="0" y="1"/>
                  </a:cubicBezTo>
                  <a:lnTo>
                    <a:pt x="0" y="1"/>
                  </a:lnTo>
                  <a:lnTo>
                    <a:pt x="34" y="268"/>
                  </a:lnTo>
                  <a:cubicBezTo>
                    <a:pt x="534" y="435"/>
                    <a:pt x="1234" y="568"/>
                    <a:pt x="2002" y="568"/>
                  </a:cubicBezTo>
                  <a:cubicBezTo>
                    <a:pt x="2769" y="568"/>
                    <a:pt x="3469" y="435"/>
                    <a:pt x="3970" y="268"/>
                  </a:cubicBezTo>
                  <a:lnTo>
                    <a:pt x="397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 name="Google Shape;3720;p28"/>
            <p:cNvSpPr/>
            <p:nvPr/>
          </p:nvSpPr>
          <p:spPr>
            <a:xfrm>
              <a:off x="2134200" y="2895850"/>
              <a:ext cx="95100" cy="13375"/>
            </a:xfrm>
            <a:custGeom>
              <a:avLst/>
              <a:gdLst/>
              <a:ahLst/>
              <a:cxnLst/>
              <a:rect l="l" t="t" r="r" b="b"/>
              <a:pathLst>
                <a:path w="3804" h="535" extrusionOk="0">
                  <a:moveTo>
                    <a:pt x="0" y="0"/>
                  </a:moveTo>
                  <a:lnTo>
                    <a:pt x="0" y="234"/>
                  </a:lnTo>
                  <a:cubicBezTo>
                    <a:pt x="501" y="401"/>
                    <a:pt x="1168" y="534"/>
                    <a:pt x="1902" y="534"/>
                  </a:cubicBezTo>
                  <a:cubicBezTo>
                    <a:pt x="2636" y="534"/>
                    <a:pt x="3303" y="401"/>
                    <a:pt x="3803" y="234"/>
                  </a:cubicBezTo>
                  <a:lnTo>
                    <a:pt x="3803" y="0"/>
                  </a:lnTo>
                  <a:cubicBezTo>
                    <a:pt x="3369" y="167"/>
                    <a:pt x="2702" y="301"/>
                    <a:pt x="1902" y="301"/>
                  </a:cubicBezTo>
                  <a:cubicBezTo>
                    <a:pt x="1101" y="301"/>
                    <a:pt x="434" y="167"/>
                    <a:pt x="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 name="Google Shape;3721;p28"/>
            <p:cNvSpPr/>
            <p:nvPr/>
          </p:nvSpPr>
          <p:spPr>
            <a:xfrm>
              <a:off x="2151700" y="2733225"/>
              <a:ext cx="60075" cy="93425"/>
            </a:xfrm>
            <a:custGeom>
              <a:avLst/>
              <a:gdLst/>
              <a:ahLst/>
              <a:cxnLst/>
              <a:rect l="l" t="t" r="r" b="b"/>
              <a:pathLst>
                <a:path w="2403" h="3737" fill="none" extrusionOk="0">
                  <a:moveTo>
                    <a:pt x="434" y="3737"/>
                  </a:moveTo>
                  <a:lnTo>
                    <a:pt x="1" y="1"/>
                  </a:lnTo>
                  <a:lnTo>
                    <a:pt x="368" y="868"/>
                  </a:lnTo>
                  <a:lnTo>
                    <a:pt x="601" y="1"/>
                  </a:lnTo>
                  <a:lnTo>
                    <a:pt x="935" y="868"/>
                  </a:lnTo>
                  <a:lnTo>
                    <a:pt x="1202" y="1"/>
                  </a:lnTo>
                  <a:lnTo>
                    <a:pt x="1469" y="868"/>
                  </a:lnTo>
                  <a:lnTo>
                    <a:pt x="1802" y="1"/>
                  </a:lnTo>
                  <a:lnTo>
                    <a:pt x="2002" y="868"/>
                  </a:lnTo>
                  <a:lnTo>
                    <a:pt x="2403" y="1"/>
                  </a:lnTo>
                  <a:lnTo>
                    <a:pt x="1969" y="3737"/>
                  </a:lnTo>
                </a:path>
              </a:pathLst>
            </a:custGeom>
            <a:noFill/>
            <a:ln w="5000" cap="rnd" cmpd="sng">
              <a:solidFill>
                <a:srgbClr val="FFFFFF"/>
              </a:solidFill>
              <a:prstDash val="solid"/>
              <a:bevel/>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 name="Google Shape;3722;p28"/>
            <p:cNvSpPr/>
            <p:nvPr/>
          </p:nvSpPr>
          <p:spPr>
            <a:xfrm>
              <a:off x="2183400" y="2539750"/>
              <a:ext cx="25" cy="46725"/>
            </a:xfrm>
            <a:custGeom>
              <a:avLst/>
              <a:gdLst/>
              <a:ahLst/>
              <a:cxnLst/>
              <a:rect l="l" t="t" r="r" b="b"/>
              <a:pathLst>
                <a:path w="1" h="1869" fill="none" extrusionOk="0">
                  <a:moveTo>
                    <a:pt x="0" y="1"/>
                  </a:moveTo>
                  <a:lnTo>
                    <a:pt x="0" y="1869"/>
                  </a:lnTo>
                </a:path>
              </a:pathLst>
            </a:custGeom>
            <a:noFill/>
            <a:ln w="5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 name="Google Shape;3723;p28"/>
            <p:cNvSpPr/>
            <p:nvPr/>
          </p:nvSpPr>
          <p:spPr>
            <a:xfrm>
              <a:off x="2096675" y="2563100"/>
              <a:ext cx="23375" cy="40075"/>
            </a:xfrm>
            <a:custGeom>
              <a:avLst/>
              <a:gdLst/>
              <a:ahLst/>
              <a:cxnLst/>
              <a:rect l="l" t="t" r="r" b="b"/>
              <a:pathLst>
                <a:path w="935" h="1603" fill="none" extrusionOk="0">
                  <a:moveTo>
                    <a:pt x="0" y="1"/>
                  </a:moveTo>
                  <a:lnTo>
                    <a:pt x="934" y="1602"/>
                  </a:lnTo>
                </a:path>
              </a:pathLst>
            </a:custGeom>
            <a:noFill/>
            <a:ln w="5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 name="Google Shape;3724;p28"/>
            <p:cNvSpPr/>
            <p:nvPr/>
          </p:nvSpPr>
          <p:spPr>
            <a:xfrm>
              <a:off x="2033300" y="2626500"/>
              <a:ext cx="40050" cy="22525"/>
            </a:xfrm>
            <a:custGeom>
              <a:avLst/>
              <a:gdLst/>
              <a:ahLst/>
              <a:cxnLst/>
              <a:rect l="l" t="t" r="r" b="b"/>
              <a:pathLst>
                <a:path w="1602" h="901" fill="none" extrusionOk="0">
                  <a:moveTo>
                    <a:pt x="0" y="0"/>
                  </a:moveTo>
                  <a:lnTo>
                    <a:pt x="1601" y="901"/>
                  </a:lnTo>
                </a:path>
              </a:pathLst>
            </a:custGeom>
            <a:noFill/>
            <a:ln w="5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 name="Google Shape;3725;p28"/>
            <p:cNvSpPr/>
            <p:nvPr/>
          </p:nvSpPr>
          <p:spPr>
            <a:xfrm>
              <a:off x="2290975" y="2775750"/>
              <a:ext cx="40050" cy="22550"/>
            </a:xfrm>
            <a:custGeom>
              <a:avLst/>
              <a:gdLst/>
              <a:ahLst/>
              <a:cxnLst/>
              <a:rect l="l" t="t" r="r" b="b"/>
              <a:pathLst>
                <a:path w="1602" h="902" fill="none" extrusionOk="0">
                  <a:moveTo>
                    <a:pt x="0" y="1"/>
                  </a:moveTo>
                  <a:lnTo>
                    <a:pt x="1602" y="902"/>
                  </a:lnTo>
                </a:path>
              </a:pathLst>
            </a:custGeom>
            <a:noFill/>
            <a:ln w="5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 name="Google Shape;3726;p28"/>
            <p:cNvSpPr/>
            <p:nvPr/>
          </p:nvSpPr>
          <p:spPr>
            <a:xfrm>
              <a:off x="2009100" y="2713225"/>
              <a:ext cx="46725" cy="25"/>
            </a:xfrm>
            <a:custGeom>
              <a:avLst/>
              <a:gdLst/>
              <a:ahLst/>
              <a:cxnLst/>
              <a:rect l="l" t="t" r="r" b="b"/>
              <a:pathLst>
                <a:path w="1869" h="1" fill="none" extrusionOk="0">
                  <a:moveTo>
                    <a:pt x="1" y="0"/>
                  </a:moveTo>
                  <a:lnTo>
                    <a:pt x="1869" y="0"/>
                  </a:lnTo>
                </a:path>
              </a:pathLst>
            </a:custGeom>
            <a:noFill/>
            <a:ln w="5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 name="Google Shape;3727;p28"/>
            <p:cNvSpPr/>
            <p:nvPr/>
          </p:nvSpPr>
          <p:spPr>
            <a:xfrm>
              <a:off x="2307650" y="2713225"/>
              <a:ext cx="46725" cy="25"/>
            </a:xfrm>
            <a:custGeom>
              <a:avLst/>
              <a:gdLst/>
              <a:ahLst/>
              <a:cxnLst/>
              <a:rect l="l" t="t" r="r" b="b"/>
              <a:pathLst>
                <a:path w="1869" h="1" fill="none" extrusionOk="0">
                  <a:moveTo>
                    <a:pt x="1" y="0"/>
                  </a:moveTo>
                  <a:lnTo>
                    <a:pt x="1869" y="0"/>
                  </a:lnTo>
                </a:path>
              </a:pathLst>
            </a:custGeom>
            <a:noFill/>
            <a:ln w="5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 name="Google Shape;3728;p28"/>
            <p:cNvSpPr/>
            <p:nvPr/>
          </p:nvSpPr>
          <p:spPr>
            <a:xfrm>
              <a:off x="2032450" y="2776600"/>
              <a:ext cx="40050" cy="23375"/>
            </a:xfrm>
            <a:custGeom>
              <a:avLst/>
              <a:gdLst/>
              <a:ahLst/>
              <a:cxnLst/>
              <a:rect l="l" t="t" r="r" b="b"/>
              <a:pathLst>
                <a:path w="1602" h="935" fill="none" extrusionOk="0">
                  <a:moveTo>
                    <a:pt x="1" y="934"/>
                  </a:moveTo>
                  <a:lnTo>
                    <a:pt x="1602" y="0"/>
                  </a:lnTo>
                </a:path>
              </a:pathLst>
            </a:custGeom>
            <a:noFill/>
            <a:ln w="5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 name="Google Shape;3729;p28"/>
            <p:cNvSpPr/>
            <p:nvPr/>
          </p:nvSpPr>
          <p:spPr>
            <a:xfrm>
              <a:off x="2290975" y="2627325"/>
              <a:ext cx="40050" cy="23375"/>
            </a:xfrm>
            <a:custGeom>
              <a:avLst/>
              <a:gdLst/>
              <a:ahLst/>
              <a:cxnLst/>
              <a:rect l="l" t="t" r="r" b="b"/>
              <a:pathLst>
                <a:path w="1602" h="935" fill="none" extrusionOk="0">
                  <a:moveTo>
                    <a:pt x="0" y="934"/>
                  </a:moveTo>
                  <a:lnTo>
                    <a:pt x="1602" y="0"/>
                  </a:lnTo>
                </a:path>
              </a:pathLst>
            </a:custGeom>
            <a:noFill/>
            <a:ln w="5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 name="Google Shape;3730;p28"/>
            <p:cNvSpPr/>
            <p:nvPr/>
          </p:nvSpPr>
          <p:spPr>
            <a:xfrm>
              <a:off x="2245100" y="2564775"/>
              <a:ext cx="22550" cy="40050"/>
            </a:xfrm>
            <a:custGeom>
              <a:avLst/>
              <a:gdLst/>
              <a:ahLst/>
              <a:cxnLst/>
              <a:rect l="l" t="t" r="r" b="b"/>
              <a:pathLst>
                <a:path w="902" h="1602" fill="none" extrusionOk="0">
                  <a:moveTo>
                    <a:pt x="1" y="1602"/>
                  </a:moveTo>
                  <a:lnTo>
                    <a:pt x="901" y="1"/>
                  </a:lnTo>
                </a:path>
              </a:pathLst>
            </a:custGeom>
            <a:noFill/>
            <a:ln w="5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 name="Google Shape;3731;p28"/>
            <p:cNvSpPr/>
            <p:nvPr/>
          </p:nvSpPr>
          <p:spPr>
            <a:xfrm>
              <a:off x="3679475" y="802675"/>
              <a:ext cx="592950" cy="1309300"/>
            </a:xfrm>
            <a:custGeom>
              <a:avLst/>
              <a:gdLst/>
              <a:ahLst/>
              <a:cxnLst/>
              <a:rect l="l" t="t" r="r" b="b"/>
              <a:pathLst>
                <a:path w="23718" h="52372" extrusionOk="0">
                  <a:moveTo>
                    <a:pt x="0" y="1"/>
                  </a:moveTo>
                  <a:lnTo>
                    <a:pt x="0" y="38628"/>
                  </a:lnTo>
                  <a:lnTo>
                    <a:pt x="23717" y="52372"/>
                  </a:lnTo>
                  <a:lnTo>
                    <a:pt x="23717" y="13744"/>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 name="Google Shape;3732;p28"/>
            <p:cNvSpPr/>
            <p:nvPr/>
          </p:nvSpPr>
          <p:spPr>
            <a:xfrm>
              <a:off x="3709475" y="856900"/>
              <a:ext cx="533750" cy="1133325"/>
            </a:xfrm>
            <a:custGeom>
              <a:avLst/>
              <a:gdLst/>
              <a:ahLst/>
              <a:cxnLst/>
              <a:rect l="l" t="t" r="r" b="b"/>
              <a:pathLst>
                <a:path w="21350" h="45333" extrusionOk="0">
                  <a:moveTo>
                    <a:pt x="1" y="0"/>
                  </a:moveTo>
                  <a:lnTo>
                    <a:pt x="1" y="32990"/>
                  </a:lnTo>
                  <a:lnTo>
                    <a:pt x="21350" y="45333"/>
                  </a:lnTo>
                  <a:lnTo>
                    <a:pt x="21350" y="12342"/>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3" name="Google Shape;3733;p28"/>
            <p:cNvSpPr/>
            <p:nvPr/>
          </p:nvSpPr>
          <p:spPr>
            <a:xfrm>
              <a:off x="3746175" y="1337225"/>
              <a:ext cx="468700" cy="416175"/>
            </a:xfrm>
            <a:custGeom>
              <a:avLst/>
              <a:gdLst/>
              <a:ahLst/>
              <a:cxnLst/>
              <a:rect l="l" t="t" r="r" b="b"/>
              <a:pathLst>
                <a:path w="18748" h="16647" extrusionOk="0">
                  <a:moveTo>
                    <a:pt x="12176" y="1"/>
                  </a:moveTo>
                  <a:lnTo>
                    <a:pt x="1" y="5805"/>
                  </a:lnTo>
                  <a:lnTo>
                    <a:pt x="18747" y="16646"/>
                  </a:lnTo>
                  <a:lnTo>
                    <a:pt x="1217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4" name="Google Shape;3734;p28"/>
            <p:cNvSpPr/>
            <p:nvPr/>
          </p:nvSpPr>
          <p:spPr>
            <a:xfrm>
              <a:off x="4123125" y="1190450"/>
              <a:ext cx="78400" cy="114275"/>
            </a:xfrm>
            <a:custGeom>
              <a:avLst/>
              <a:gdLst/>
              <a:ahLst/>
              <a:cxnLst/>
              <a:rect l="l" t="t" r="r" b="b"/>
              <a:pathLst>
                <a:path w="3136" h="4571" extrusionOk="0">
                  <a:moveTo>
                    <a:pt x="0" y="1202"/>
                  </a:moveTo>
                  <a:cubicBezTo>
                    <a:pt x="0" y="2269"/>
                    <a:pt x="701" y="3537"/>
                    <a:pt x="1568" y="4037"/>
                  </a:cubicBezTo>
                  <a:cubicBezTo>
                    <a:pt x="2435" y="4571"/>
                    <a:pt x="3136" y="4104"/>
                    <a:pt x="3136" y="3036"/>
                  </a:cubicBezTo>
                  <a:cubicBezTo>
                    <a:pt x="3136" y="1969"/>
                    <a:pt x="2435" y="701"/>
                    <a:pt x="1568" y="201"/>
                  </a:cubicBezTo>
                  <a:cubicBezTo>
                    <a:pt x="1334" y="68"/>
                    <a:pt x="1101" y="1"/>
                    <a:pt x="901" y="1"/>
                  </a:cubicBezTo>
                  <a:cubicBezTo>
                    <a:pt x="367" y="1"/>
                    <a:pt x="0" y="435"/>
                    <a:pt x="0" y="120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5" name="Google Shape;3735;p28"/>
            <p:cNvSpPr/>
            <p:nvPr/>
          </p:nvSpPr>
          <p:spPr>
            <a:xfrm>
              <a:off x="3709475" y="1118750"/>
              <a:ext cx="365300" cy="712200"/>
            </a:xfrm>
            <a:custGeom>
              <a:avLst/>
              <a:gdLst/>
              <a:ahLst/>
              <a:cxnLst/>
              <a:rect l="l" t="t" r="r" b="b"/>
              <a:pathLst>
                <a:path w="14612" h="28488" extrusionOk="0">
                  <a:moveTo>
                    <a:pt x="1" y="0"/>
                  </a:moveTo>
                  <a:lnTo>
                    <a:pt x="1" y="20015"/>
                  </a:lnTo>
                  <a:lnTo>
                    <a:pt x="14611" y="28487"/>
                  </a:lnTo>
                  <a:lnTo>
                    <a:pt x="14611" y="21215"/>
                  </a:lnTo>
                  <a:cubicBezTo>
                    <a:pt x="9508" y="11208"/>
                    <a:pt x="4204" y="9574"/>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 name="Google Shape;3736;p28"/>
            <p:cNvSpPr/>
            <p:nvPr/>
          </p:nvSpPr>
          <p:spPr>
            <a:xfrm>
              <a:off x="3709475" y="1513525"/>
              <a:ext cx="533750" cy="476700"/>
            </a:xfrm>
            <a:custGeom>
              <a:avLst/>
              <a:gdLst/>
              <a:ahLst/>
              <a:cxnLst/>
              <a:rect l="l" t="t" r="r" b="b"/>
              <a:pathLst>
                <a:path w="21350" h="19068" extrusionOk="0">
                  <a:moveTo>
                    <a:pt x="3741" y="1"/>
                  </a:moveTo>
                  <a:cubicBezTo>
                    <a:pt x="2372" y="1"/>
                    <a:pt x="1118" y="293"/>
                    <a:pt x="1" y="955"/>
                  </a:cubicBezTo>
                  <a:lnTo>
                    <a:pt x="1" y="6725"/>
                  </a:lnTo>
                  <a:lnTo>
                    <a:pt x="21350" y="19068"/>
                  </a:lnTo>
                  <a:lnTo>
                    <a:pt x="21350" y="1822"/>
                  </a:lnTo>
                  <a:cubicBezTo>
                    <a:pt x="19890" y="2431"/>
                    <a:pt x="18327" y="2716"/>
                    <a:pt x="16673" y="2716"/>
                  </a:cubicBezTo>
                  <a:cubicBezTo>
                    <a:pt x="14434" y="2716"/>
                    <a:pt x="12026" y="2195"/>
                    <a:pt x="9474" y="1255"/>
                  </a:cubicBezTo>
                  <a:cubicBezTo>
                    <a:pt x="7404" y="471"/>
                    <a:pt x="5479" y="1"/>
                    <a:pt x="374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 name="Google Shape;3737;p28"/>
            <p:cNvSpPr/>
            <p:nvPr/>
          </p:nvSpPr>
          <p:spPr>
            <a:xfrm>
              <a:off x="4711875" y="1072875"/>
              <a:ext cx="622125" cy="550425"/>
            </a:xfrm>
            <a:custGeom>
              <a:avLst/>
              <a:gdLst/>
              <a:ahLst/>
              <a:cxnLst/>
              <a:rect l="l" t="t" r="r" b="b"/>
              <a:pathLst>
                <a:path w="24885" h="22017" extrusionOk="0">
                  <a:moveTo>
                    <a:pt x="9407" y="267"/>
                  </a:moveTo>
                  <a:lnTo>
                    <a:pt x="9407" y="267"/>
                  </a:lnTo>
                  <a:lnTo>
                    <a:pt x="7472" y="1402"/>
                  </a:lnTo>
                  <a:lnTo>
                    <a:pt x="7606" y="1802"/>
                  </a:lnTo>
                  <a:cubicBezTo>
                    <a:pt x="7439" y="1935"/>
                    <a:pt x="7272" y="2069"/>
                    <a:pt x="7105" y="2169"/>
                  </a:cubicBezTo>
                  <a:cubicBezTo>
                    <a:pt x="5804" y="2836"/>
                    <a:pt x="4437" y="2169"/>
                    <a:pt x="2369" y="3170"/>
                  </a:cubicBezTo>
                  <a:lnTo>
                    <a:pt x="0" y="4504"/>
                  </a:lnTo>
                  <a:lnTo>
                    <a:pt x="1001" y="5171"/>
                  </a:lnTo>
                  <a:cubicBezTo>
                    <a:pt x="734" y="6605"/>
                    <a:pt x="1234" y="8307"/>
                    <a:pt x="2235" y="8874"/>
                  </a:cubicBezTo>
                  <a:cubicBezTo>
                    <a:pt x="3736" y="9741"/>
                    <a:pt x="15745" y="16679"/>
                    <a:pt x="21649" y="20082"/>
                  </a:cubicBezTo>
                  <a:lnTo>
                    <a:pt x="21616" y="22016"/>
                  </a:lnTo>
                  <a:lnTo>
                    <a:pt x="23717" y="20815"/>
                  </a:lnTo>
                  <a:lnTo>
                    <a:pt x="23717" y="20782"/>
                  </a:lnTo>
                  <a:cubicBezTo>
                    <a:pt x="24885" y="20348"/>
                    <a:pt x="24785" y="17647"/>
                    <a:pt x="23050" y="16479"/>
                  </a:cubicBezTo>
                  <a:cubicBezTo>
                    <a:pt x="20882" y="14978"/>
                    <a:pt x="21416" y="12543"/>
                    <a:pt x="20615" y="10975"/>
                  </a:cubicBezTo>
                  <a:cubicBezTo>
                    <a:pt x="19181" y="8240"/>
                    <a:pt x="17546" y="8273"/>
                    <a:pt x="16145" y="7072"/>
                  </a:cubicBezTo>
                  <a:cubicBezTo>
                    <a:pt x="14310" y="5505"/>
                    <a:pt x="14344" y="1802"/>
                    <a:pt x="12042" y="468"/>
                  </a:cubicBezTo>
                  <a:cubicBezTo>
                    <a:pt x="11442" y="134"/>
                    <a:pt x="10941" y="1"/>
                    <a:pt x="10508" y="1"/>
                  </a:cubicBezTo>
                  <a:cubicBezTo>
                    <a:pt x="10107" y="1"/>
                    <a:pt x="9741" y="101"/>
                    <a:pt x="9407" y="267"/>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 name="Google Shape;3738;p28"/>
            <p:cNvSpPr/>
            <p:nvPr/>
          </p:nvSpPr>
          <p:spPr>
            <a:xfrm>
              <a:off x="4666000" y="1102875"/>
              <a:ext cx="615475" cy="521900"/>
            </a:xfrm>
            <a:custGeom>
              <a:avLst/>
              <a:gdLst/>
              <a:ahLst/>
              <a:cxnLst/>
              <a:rect l="l" t="t" r="r" b="b"/>
              <a:pathLst>
                <a:path w="24619" h="20876" extrusionOk="0">
                  <a:moveTo>
                    <a:pt x="10221" y="1"/>
                  </a:moveTo>
                  <a:cubicBezTo>
                    <a:pt x="8668" y="1"/>
                    <a:pt x="7818" y="1651"/>
                    <a:pt x="6805" y="2170"/>
                  </a:cubicBezTo>
                  <a:cubicBezTo>
                    <a:pt x="5505" y="2837"/>
                    <a:pt x="4170" y="2170"/>
                    <a:pt x="2069" y="3170"/>
                  </a:cubicBezTo>
                  <a:cubicBezTo>
                    <a:pt x="1" y="4171"/>
                    <a:pt x="368" y="7974"/>
                    <a:pt x="1935" y="8874"/>
                  </a:cubicBezTo>
                  <a:cubicBezTo>
                    <a:pt x="3503" y="9775"/>
                    <a:pt x="16779" y="17447"/>
                    <a:pt x="22250" y="20616"/>
                  </a:cubicBezTo>
                  <a:cubicBezTo>
                    <a:pt x="22568" y="20796"/>
                    <a:pt x="22849" y="20876"/>
                    <a:pt x="23092" y="20876"/>
                  </a:cubicBezTo>
                  <a:cubicBezTo>
                    <a:pt x="24604" y="20876"/>
                    <a:pt x="24619" y="17774"/>
                    <a:pt x="22750" y="16480"/>
                  </a:cubicBezTo>
                  <a:cubicBezTo>
                    <a:pt x="20615" y="14979"/>
                    <a:pt x="21116" y="12544"/>
                    <a:pt x="20315" y="10976"/>
                  </a:cubicBezTo>
                  <a:cubicBezTo>
                    <a:pt x="18881" y="8274"/>
                    <a:pt x="17246" y="8274"/>
                    <a:pt x="15845" y="7073"/>
                  </a:cubicBezTo>
                  <a:cubicBezTo>
                    <a:pt x="14011" y="5505"/>
                    <a:pt x="14044" y="1803"/>
                    <a:pt x="11742" y="468"/>
                  </a:cubicBezTo>
                  <a:cubicBezTo>
                    <a:pt x="11165" y="135"/>
                    <a:pt x="10664" y="1"/>
                    <a:pt x="1022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 name="Google Shape;3739;p28"/>
            <p:cNvSpPr/>
            <p:nvPr/>
          </p:nvSpPr>
          <p:spPr>
            <a:xfrm>
              <a:off x="2149200" y="1126250"/>
              <a:ext cx="622150" cy="550425"/>
            </a:xfrm>
            <a:custGeom>
              <a:avLst/>
              <a:gdLst/>
              <a:ahLst/>
              <a:cxnLst/>
              <a:rect l="l" t="t" r="r" b="b"/>
              <a:pathLst>
                <a:path w="24886" h="22017" extrusionOk="0">
                  <a:moveTo>
                    <a:pt x="12843" y="467"/>
                  </a:moveTo>
                  <a:cubicBezTo>
                    <a:pt x="10542" y="1802"/>
                    <a:pt x="10575" y="5504"/>
                    <a:pt x="8740" y="7072"/>
                  </a:cubicBezTo>
                  <a:cubicBezTo>
                    <a:pt x="7339" y="8273"/>
                    <a:pt x="5705" y="8240"/>
                    <a:pt x="4270" y="10975"/>
                  </a:cubicBezTo>
                  <a:cubicBezTo>
                    <a:pt x="3470" y="12543"/>
                    <a:pt x="4004" y="14978"/>
                    <a:pt x="1835" y="16479"/>
                  </a:cubicBezTo>
                  <a:cubicBezTo>
                    <a:pt x="101" y="17646"/>
                    <a:pt x="1" y="20348"/>
                    <a:pt x="1168" y="20782"/>
                  </a:cubicBezTo>
                  <a:lnTo>
                    <a:pt x="1168" y="20815"/>
                  </a:lnTo>
                  <a:lnTo>
                    <a:pt x="3270" y="22016"/>
                  </a:lnTo>
                  <a:lnTo>
                    <a:pt x="3236" y="20081"/>
                  </a:lnTo>
                  <a:cubicBezTo>
                    <a:pt x="9141" y="16679"/>
                    <a:pt x="21183" y="9741"/>
                    <a:pt x="22650" y="8873"/>
                  </a:cubicBezTo>
                  <a:cubicBezTo>
                    <a:pt x="23651" y="8306"/>
                    <a:pt x="24151" y="6605"/>
                    <a:pt x="23884" y="5171"/>
                  </a:cubicBezTo>
                  <a:lnTo>
                    <a:pt x="24885" y="4504"/>
                  </a:lnTo>
                  <a:lnTo>
                    <a:pt x="22517" y="3169"/>
                  </a:lnTo>
                  <a:cubicBezTo>
                    <a:pt x="20415" y="2169"/>
                    <a:pt x="19081" y="2836"/>
                    <a:pt x="17780" y="2169"/>
                  </a:cubicBezTo>
                  <a:cubicBezTo>
                    <a:pt x="17613" y="2069"/>
                    <a:pt x="17447" y="1935"/>
                    <a:pt x="17246" y="1802"/>
                  </a:cubicBezTo>
                  <a:lnTo>
                    <a:pt x="17413" y="1401"/>
                  </a:lnTo>
                  <a:lnTo>
                    <a:pt x="15545" y="334"/>
                  </a:lnTo>
                  <a:lnTo>
                    <a:pt x="15478" y="267"/>
                  </a:lnTo>
                  <a:lnTo>
                    <a:pt x="15478" y="267"/>
                  </a:lnTo>
                  <a:cubicBezTo>
                    <a:pt x="15145" y="101"/>
                    <a:pt x="14778" y="0"/>
                    <a:pt x="14378" y="0"/>
                  </a:cubicBezTo>
                  <a:cubicBezTo>
                    <a:pt x="13944" y="0"/>
                    <a:pt x="13444" y="134"/>
                    <a:pt x="12843" y="467"/>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 name="Google Shape;3740;p28"/>
            <p:cNvSpPr/>
            <p:nvPr/>
          </p:nvSpPr>
          <p:spPr>
            <a:xfrm>
              <a:off x="2201725" y="1156250"/>
              <a:ext cx="615475" cy="521900"/>
            </a:xfrm>
            <a:custGeom>
              <a:avLst/>
              <a:gdLst/>
              <a:ahLst/>
              <a:cxnLst/>
              <a:rect l="l" t="t" r="r" b="b"/>
              <a:pathLst>
                <a:path w="24619" h="20876" extrusionOk="0">
                  <a:moveTo>
                    <a:pt x="14398" y="1"/>
                  </a:moveTo>
                  <a:cubicBezTo>
                    <a:pt x="13955" y="1"/>
                    <a:pt x="13455" y="135"/>
                    <a:pt x="12877" y="468"/>
                  </a:cubicBezTo>
                  <a:cubicBezTo>
                    <a:pt x="10575" y="1803"/>
                    <a:pt x="10609" y="5505"/>
                    <a:pt x="8774" y="7073"/>
                  </a:cubicBezTo>
                  <a:cubicBezTo>
                    <a:pt x="7373" y="8274"/>
                    <a:pt x="5739" y="8274"/>
                    <a:pt x="4304" y="10976"/>
                  </a:cubicBezTo>
                  <a:cubicBezTo>
                    <a:pt x="3504" y="12544"/>
                    <a:pt x="4004" y="14979"/>
                    <a:pt x="1869" y="16480"/>
                  </a:cubicBezTo>
                  <a:cubicBezTo>
                    <a:pt x="1" y="17773"/>
                    <a:pt x="15" y="20876"/>
                    <a:pt x="1528" y="20876"/>
                  </a:cubicBezTo>
                  <a:cubicBezTo>
                    <a:pt x="1770" y="20876"/>
                    <a:pt x="2052" y="20796"/>
                    <a:pt x="2370" y="20616"/>
                  </a:cubicBezTo>
                  <a:cubicBezTo>
                    <a:pt x="7840" y="17447"/>
                    <a:pt x="21116" y="9775"/>
                    <a:pt x="22684" y="8874"/>
                  </a:cubicBezTo>
                  <a:cubicBezTo>
                    <a:pt x="24252" y="7974"/>
                    <a:pt x="24619" y="4171"/>
                    <a:pt x="22551" y="3170"/>
                  </a:cubicBezTo>
                  <a:cubicBezTo>
                    <a:pt x="20449" y="2170"/>
                    <a:pt x="19115" y="2837"/>
                    <a:pt x="17814" y="2170"/>
                  </a:cubicBezTo>
                  <a:cubicBezTo>
                    <a:pt x="16802" y="1650"/>
                    <a:pt x="15951" y="1"/>
                    <a:pt x="143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 name="Google Shape;3741;p28"/>
            <p:cNvSpPr/>
            <p:nvPr/>
          </p:nvSpPr>
          <p:spPr>
            <a:xfrm>
              <a:off x="2856375" y="3848200"/>
              <a:ext cx="164300" cy="354825"/>
            </a:xfrm>
            <a:custGeom>
              <a:avLst/>
              <a:gdLst/>
              <a:ahLst/>
              <a:cxnLst/>
              <a:rect l="l" t="t" r="r" b="b"/>
              <a:pathLst>
                <a:path w="6572" h="14193" extrusionOk="0">
                  <a:moveTo>
                    <a:pt x="4337" y="0"/>
                  </a:moveTo>
                  <a:lnTo>
                    <a:pt x="401" y="1101"/>
                  </a:lnTo>
                  <a:cubicBezTo>
                    <a:pt x="1" y="3503"/>
                    <a:pt x="2002" y="11208"/>
                    <a:pt x="1735" y="12409"/>
                  </a:cubicBezTo>
                  <a:cubicBezTo>
                    <a:pt x="1236" y="13324"/>
                    <a:pt x="1566" y="14192"/>
                    <a:pt x="2400" y="14192"/>
                  </a:cubicBezTo>
                  <a:cubicBezTo>
                    <a:pt x="2570" y="14192"/>
                    <a:pt x="2761" y="14156"/>
                    <a:pt x="2969" y="14077"/>
                  </a:cubicBezTo>
                  <a:cubicBezTo>
                    <a:pt x="4204" y="13610"/>
                    <a:pt x="6572" y="12643"/>
                    <a:pt x="6572" y="12142"/>
                  </a:cubicBezTo>
                  <a:cubicBezTo>
                    <a:pt x="6572" y="11609"/>
                    <a:pt x="3637" y="12009"/>
                    <a:pt x="3503" y="11442"/>
                  </a:cubicBezTo>
                  <a:cubicBezTo>
                    <a:pt x="3236" y="10208"/>
                    <a:pt x="4337" y="1"/>
                    <a:pt x="4337" y="0"/>
                  </a:cubicBezTo>
                  <a:close/>
                </a:path>
              </a:pathLst>
            </a:custGeom>
            <a:solidFill>
              <a:srgbClr val="EA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 name="Google Shape;3742;p28"/>
            <p:cNvSpPr/>
            <p:nvPr/>
          </p:nvSpPr>
          <p:spPr>
            <a:xfrm>
              <a:off x="2269300" y="3759800"/>
              <a:ext cx="283550" cy="336175"/>
            </a:xfrm>
            <a:custGeom>
              <a:avLst/>
              <a:gdLst/>
              <a:ahLst/>
              <a:cxnLst/>
              <a:rect l="l" t="t" r="r" b="b"/>
              <a:pathLst>
                <a:path w="11342" h="13447" extrusionOk="0">
                  <a:moveTo>
                    <a:pt x="7806" y="1"/>
                  </a:moveTo>
                  <a:cubicBezTo>
                    <a:pt x="5938" y="1568"/>
                    <a:pt x="2435" y="8940"/>
                    <a:pt x="1468" y="9674"/>
                  </a:cubicBezTo>
                  <a:cubicBezTo>
                    <a:pt x="300" y="10108"/>
                    <a:pt x="0" y="11008"/>
                    <a:pt x="1134" y="11642"/>
                  </a:cubicBezTo>
                  <a:cubicBezTo>
                    <a:pt x="2222" y="12259"/>
                    <a:pt x="3827" y="13446"/>
                    <a:pt x="4422" y="13446"/>
                  </a:cubicBezTo>
                  <a:cubicBezTo>
                    <a:pt x="4502" y="13446"/>
                    <a:pt x="4564" y="13424"/>
                    <a:pt x="4603" y="13377"/>
                  </a:cubicBezTo>
                  <a:cubicBezTo>
                    <a:pt x="4937" y="13010"/>
                    <a:pt x="3036" y="10775"/>
                    <a:pt x="3269" y="10275"/>
                  </a:cubicBezTo>
                  <a:cubicBezTo>
                    <a:pt x="3870" y="9140"/>
                    <a:pt x="11342" y="2102"/>
                    <a:pt x="11342" y="2102"/>
                  </a:cubicBezTo>
                  <a:lnTo>
                    <a:pt x="7806" y="1"/>
                  </a:lnTo>
                  <a:close/>
                </a:path>
              </a:pathLst>
            </a:custGeom>
            <a:solidFill>
              <a:srgbClr val="EA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 name="Google Shape;3743;p28"/>
            <p:cNvSpPr/>
            <p:nvPr/>
          </p:nvSpPr>
          <p:spPr>
            <a:xfrm>
              <a:off x="2887275" y="4139250"/>
              <a:ext cx="133400" cy="63775"/>
            </a:xfrm>
            <a:custGeom>
              <a:avLst/>
              <a:gdLst/>
              <a:ahLst/>
              <a:cxnLst/>
              <a:rect l="l" t="t" r="r" b="b"/>
              <a:pathLst>
                <a:path w="5336" h="2551" extrusionOk="0">
                  <a:moveTo>
                    <a:pt x="2534" y="0"/>
                  </a:moveTo>
                  <a:cubicBezTo>
                    <a:pt x="2473" y="491"/>
                    <a:pt x="2214" y="1150"/>
                    <a:pt x="1810" y="1150"/>
                  </a:cubicBezTo>
                  <a:cubicBezTo>
                    <a:pt x="1775" y="1150"/>
                    <a:pt x="1738" y="1145"/>
                    <a:pt x="1700" y="1134"/>
                  </a:cubicBezTo>
                  <a:cubicBezTo>
                    <a:pt x="1133" y="967"/>
                    <a:pt x="499" y="767"/>
                    <a:pt x="499" y="767"/>
                  </a:cubicBezTo>
                  <a:lnTo>
                    <a:pt x="499" y="767"/>
                  </a:lnTo>
                  <a:cubicBezTo>
                    <a:pt x="0" y="1682"/>
                    <a:pt x="330" y="2550"/>
                    <a:pt x="1164" y="2550"/>
                  </a:cubicBezTo>
                  <a:cubicBezTo>
                    <a:pt x="1334" y="2550"/>
                    <a:pt x="1525" y="2514"/>
                    <a:pt x="1733" y="2435"/>
                  </a:cubicBezTo>
                  <a:cubicBezTo>
                    <a:pt x="2968" y="1968"/>
                    <a:pt x="5336" y="1001"/>
                    <a:pt x="5336" y="500"/>
                  </a:cubicBezTo>
                  <a:cubicBezTo>
                    <a:pt x="5336" y="67"/>
                    <a:pt x="3234" y="267"/>
                    <a:pt x="2534"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 name="Google Shape;3744;p28"/>
            <p:cNvSpPr/>
            <p:nvPr/>
          </p:nvSpPr>
          <p:spPr>
            <a:xfrm>
              <a:off x="2269300" y="4001650"/>
              <a:ext cx="120925" cy="94325"/>
            </a:xfrm>
            <a:custGeom>
              <a:avLst/>
              <a:gdLst/>
              <a:ahLst/>
              <a:cxnLst/>
              <a:rect l="l" t="t" r="r" b="b"/>
              <a:pathLst>
                <a:path w="4837" h="3773" extrusionOk="0">
                  <a:moveTo>
                    <a:pt x="1468" y="0"/>
                  </a:moveTo>
                  <a:cubicBezTo>
                    <a:pt x="300" y="434"/>
                    <a:pt x="0" y="1334"/>
                    <a:pt x="1134" y="1968"/>
                  </a:cubicBezTo>
                  <a:cubicBezTo>
                    <a:pt x="2222" y="2585"/>
                    <a:pt x="3827" y="3772"/>
                    <a:pt x="4422" y="3772"/>
                  </a:cubicBezTo>
                  <a:cubicBezTo>
                    <a:pt x="4502" y="3772"/>
                    <a:pt x="4564" y="3750"/>
                    <a:pt x="4603" y="3703"/>
                  </a:cubicBezTo>
                  <a:cubicBezTo>
                    <a:pt x="4837" y="3436"/>
                    <a:pt x="3836" y="2102"/>
                    <a:pt x="3436" y="1234"/>
                  </a:cubicBezTo>
                  <a:cubicBezTo>
                    <a:pt x="3380" y="1255"/>
                    <a:pt x="3319" y="1266"/>
                    <a:pt x="3255" y="1266"/>
                  </a:cubicBezTo>
                  <a:cubicBezTo>
                    <a:pt x="3010" y="1266"/>
                    <a:pt x="2720" y="1111"/>
                    <a:pt x="2535" y="767"/>
                  </a:cubicBezTo>
                  <a:cubicBezTo>
                    <a:pt x="2268" y="234"/>
                    <a:pt x="1468" y="0"/>
                    <a:pt x="1468"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5" name="Google Shape;3745;p28"/>
            <p:cNvSpPr/>
            <p:nvPr/>
          </p:nvSpPr>
          <p:spPr>
            <a:xfrm>
              <a:off x="2449425" y="3202725"/>
              <a:ext cx="527900" cy="710575"/>
            </a:xfrm>
            <a:custGeom>
              <a:avLst/>
              <a:gdLst/>
              <a:ahLst/>
              <a:cxnLst/>
              <a:rect l="l" t="t" r="r" b="b"/>
              <a:pathLst>
                <a:path w="21116" h="28423" extrusionOk="0">
                  <a:moveTo>
                    <a:pt x="11042" y="1"/>
                  </a:moveTo>
                  <a:cubicBezTo>
                    <a:pt x="8073" y="2803"/>
                    <a:pt x="7039" y="12143"/>
                    <a:pt x="7039" y="12143"/>
                  </a:cubicBezTo>
                  <a:cubicBezTo>
                    <a:pt x="4137" y="15112"/>
                    <a:pt x="0" y="22484"/>
                    <a:pt x="0" y="22484"/>
                  </a:cubicBezTo>
                  <a:cubicBezTo>
                    <a:pt x="2702" y="23218"/>
                    <a:pt x="4337" y="26553"/>
                    <a:pt x="10408" y="27954"/>
                  </a:cubicBezTo>
                  <a:cubicBezTo>
                    <a:pt x="11774" y="28280"/>
                    <a:pt x="13152" y="28422"/>
                    <a:pt x="14440" y="28422"/>
                  </a:cubicBezTo>
                  <a:cubicBezTo>
                    <a:pt x="18028" y="28422"/>
                    <a:pt x="20924" y="27320"/>
                    <a:pt x="20949" y="26020"/>
                  </a:cubicBezTo>
                  <a:cubicBezTo>
                    <a:pt x="21115" y="18281"/>
                    <a:pt x="18947" y="8707"/>
                    <a:pt x="18947" y="8707"/>
                  </a:cubicBezTo>
                  <a:lnTo>
                    <a:pt x="18547" y="1735"/>
                  </a:lnTo>
                  <a:lnTo>
                    <a:pt x="11042" y="1"/>
                  </a:lnTo>
                  <a:close/>
                </a:path>
              </a:pathLst>
            </a:custGeom>
            <a:solidFill>
              <a:srgbClr val="5267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 name="Google Shape;3746;p28"/>
            <p:cNvSpPr/>
            <p:nvPr/>
          </p:nvSpPr>
          <p:spPr>
            <a:xfrm>
              <a:off x="2645400" y="3202725"/>
              <a:ext cx="271050" cy="190175"/>
            </a:xfrm>
            <a:custGeom>
              <a:avLst/>
              <a:gdLst/>
              <a:ahLst/>
              <a:cxnLst/>
              <a:rect l="l" t="t" r="r" b="b"/>
              <a:pathLst>
                <a:path w="10842" h="7607" extrusionOk="0">
                  <a:moveTo>
                    <a:pt x="3203" y="1"/>
                  </a:moveTo>
                  <a:cubicBezTo>
                    <a:pt x="1635" y="1469"/>
                    <a:pt x="601" y="4804"/>
                    <a:pt x="0" y="7606"/>
                  </a:cubicBezTo>
                  <a:cubicBezTo>
                    <a:pt x="1234" y="6339"/>
                    <a:pt x="4137" y="5371"/>
                    <a:pt x="5671" y="5271"/>
                  </a:cubicBezTo>
                  <a:cubicBezTo>
                    <a:pt x="7139" y="5171"/>
                    <a:pt x="9240" y="4871"/>
                    <a:pt x="10841" y="4104"/>
                  </a:cubicBezTo>
                  <a:lnTo>
                    <a:pt x="10708" y="1735"/>
                  </a:lnTo>
                  <a:lnTo>
                    <a:pt x="320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7" name="Google Shape;3747;p28"/>
            <p:cNvSpPr/>
            <p:nvPr/>
          </p:nvSpPr>
          <p:spPr>
            <a:xfrm>
              <a:off x="2485975" y="2940800"/>
              <a:ext cx="239500" cy="254500"/>
            </a:xfrm>
            <a:custGeom>
              <a:avLst/>
              <a:gdLst/>
              <a:ahLst/>
              <a:cxnLst/>
              <a:rect l="l" t="t" r="r" b="b"/>
              <a:pathLst>
                <a:path w="9580" h="10180" extrusionOk="0">
                  <a:moveTo>
                    <a:pt x="932" y="0"/>
                  </a:moveTo>
                  <a:cubicBezTo>
                    <a:pt x="734" y="0"/>
                    <a:pt x="1" y="1105"/>
                    <a:pt x="1240" y="2072"/>
                  </a:cubicBezTo>
                  <a:cubicBezTo>
                    <a:pt x="1240" y="2072"/>
                    <a:pt x="1507" y="5141"/>
                    <a:pt x="1874" y="7376"/>
                  </a:cubicBezTo>
                  <a:cubicBezTo>
                    <a:pt x="2240" y="9378"/>
                    <a:pt x="3494" y="10180"/>
                    <a:pt x="4733" y="10180"/>
                  </a:cubicBezTo>
                  <a:cubicBezTo>
                    <a:pt x="5642" y="10180"/>
                    <a:pt x="6542" y="9749"/>
                    <a:pt x="7078" y="9044"/>
                  </a:cubicBezTo>
                  <a:cubicBezTo>
                    <a:pt x="8312" y="7376"/>
                    <a:pt x="9580" y="5174"/>
                    <a:pt x="9580" y="5174"/>
                  </a:cubicBezTo>
                  <a:lnTo>
                    <a:pt x="6044" y="2973"/>
                  </a:lnTo>
                  <a:lnTo>
                    <a:pt x="4409" y="5608"/>
                  </a:lnTo>
                  <a:lnTo>
                    <a:pt x="1874" y="1705"/>
                  </a:lnTo>
                  <a:cubicBezTo>
                    <a:pt x="1874" y="1705"/>
                    <a:pt x="1907" y="1171"/>
                    <a:pt x="1774" y="704"/>
                  </a:cubicBezTo>
                  <a:cubicBezTo>
                    <a:pt x="1660" y="386"/>
                    <a:pt x="1516" y="269"/>
                    <a:pt x="1425" y="269"/>
                  </a:cubicBezTo>
                  <a:cubicBezTo>
                    <a:pt x="1382" y="269"/>
                    <a:pt x="1351" y="295"/>
                    <a:pt x="1340" y="337"/>
                  </a:cubicBezTo>
                  <a:cubicBezTo>
                    <a:pt x="1307" y="471"/>
                    <a:pt x="1440" y="537"/>
                    <a:pt x="1440" y="838"/>
                  </a:cubicBezTo>
                  <a:cubicBezTo>
                    <a:pt x="1440" y="838"/>
                    <a:pt x="1140" y="537"/>
                    <a:pt x="973" y="37"/>
                  </a:cubicBezTo>
                  <a:cubicBezTo>
                    <a:pt x="967" y="12"/>
                    <a:pt x="952" y="0"/>
                    <a:pt x="932" y="0"/>
                  </a:cubicBezTo>
                  <a:close/>
                </a:path>
              </a:pathLst>
            </a:custGeom>
            <a:solidFill>
              <a:srgbClr val="EA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 name="Google Shape;3748;p28"/>
            <p:cNvSpPr/>
            <p:nvPr/>
          </p:nvSpPr>
          <p:spPr>
            <a:xfrm>
              <a:off x="2585350" y="3015100"/>
              <a:ext cx="51725" cy="80925"/>
            </a:xfrm>
            <a:custGeom>
              <a:avLst/>
              <a:gdLst/>
              <a:ahLst/>
              <a:cxnLst/>
              <a:rect l="l" t="t" r="r" b="b"/>
              <a:pathLst>
                <a:path w="2069" h="3237" fill="none" extrusionOk="0">
                  <a:moveTo>
                    <a:pt x="2069" y="1"/>
                  </a:moveTo>
                  <a:lnTo>
                    <a:pt x="1" y="3236"/>
                  </a:lnTo>
                </a:path>
              </a:pathLst>
            </a:custGeom>
            <a:noFill/>
            <a:ln w="5000" cap="flat" cmpd="sng">
              <a:solidFill>
                <a:schemeClr val="accent4"/>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 name="Google Shape;3749;p28"/>
            <p:cNvSpPr/>
            <p:nvPr/>
          </p:nvSpPr>
          <p:spPr>
            <a:xfrm>
              <a:off x="2989800" y="2928975"/>
              <a:ext cx="363625" cy="266375"/>
            </a:xfrm>
            <a:custGeom>
              <a:avLst/>
              <a:gdLst/>
              <a:ahLst/>
              <a:cxnLst/>
              <a:rect l="l" t="t" r="r" b="b"/>
              <a:pathLst>
                <a:path w="14545" h="10655" extrusionOk="0">
                  <a:moveTo>
                    <a:pt x="14340" y="0"/>
                  </a:moveTo>
                  <a:cubicBezTo>
                    <a:pt x="14156" y="0"/>
                    <a:pt x="14002" y="648"/>
                    <a:pt x="13877" y="710"/>
                  </a:cubicBezTo>
                  <a:cubicBezTo>
                    <a:pt x="13724" y="802"/>
                    <a:pt x="12897" y="1119"/>
                    <a:pt x="12685" y="1119"/>
                  </a:cubicBezTo>
                  <a:cubicBezTo>
                    <a:pt x="12665" y="1119"/>
                    <a:pt x="12651" y="1116"/>
                    <a:pt x="12643" y="1111"/>
                  </a:cubicBezTo>
                  <a:cubicBezTo>
                    <a:pt x="12543" y="1077"/>
                    <a:pt x="12877" y="243"/>
                    <a:pt x="12743" y="177"/>
                  </a:cubicBezTo>
                  <a:cubicBezTo>
                    <a:pt x="12739" y="174"/>
                    <a:pt x="12734" y="173"/>
                    <a:pt x="12730" y="173"/>
                  </a:cubicBezTo>
                  <a:cubicBezTo>
                    <a:pt x="12588" y="173"/>
                    <a:pt x="12269" y="1116"/>
                    <a:pt x="12043" y="1277"/>
                  </a:cubicBezTo>
                  <a:cubicBezTo>
                    <a:pt x="11776" y="1444"/>
                    <a:pt x="11676" y="2011"/>
                    <a:pt x="11676" y="2011"/>
                  </a:cubicBezTo>
                  <a:lnTo>
                    <a:pt x="5505" y="6948"/>
                  </a:lnTo>
                  <a:lnTo>
                    <a:pt x="2703" y="4980"/>
                  </a:lnTo>
                  <a:lnTo>
                    <a:pt x="1" y="8349"/>
                  </a:lnTo>
                  <a:cubicBezTo>
                    <a:pt x="1" y="8349"/>
                    <a:pt x="1769" y="9416"/>
                    <a:pt x="3870" y="10317"/>
                  </a:cubicBezTo>
                  <a:cubicBezTo>
                    <a:pt x="4417" y="10551"/>
                    <a:pt x="4916" y="10655"/>
                    <a:pt x="5373" y="10655"/>
                  </a:cubicBezTo>
                  <a:cubicBezTo>
                    <a:pt x="6671" y="10655"/>
                    <a:pt x="7624" y="9819"/>
                    <a:pt x="8340" y="8783"/>
                  </a:cubicBezTo>
                  <a:cubicBezTo>
                    <a:pt x="9307" y="7348"/>
                    <a:pt x="12376" y="2545"/>
                    <a:pt x="12376" y="2545"/>
                  </a:cubicBezTo>
                  <a:cubicBezTo>
                    <a:pt x="12376" y="2545"/>
                    <a:pt x="13143" y="2311"/>
                    <a:pt x="13577" y="1878"/>
                  </a:cubicBezTo>
                  <a:cubicBezTo>
                    <a:pt x="14044" y="1444"/>
                    <a:pt x="14544" y="76"/>
                    <a:pt x="14378" y="10"/>
                  </a:cubicBezTo>
                  <a:cubicBezTo>
                    <a:pt x="14365" y="3"/>
                    <a:pt x="14352" y="0"/>
                    <a:pt x="14340" y="0"/>
                  </a:cubicBezTo>
                  <a:close/>
                </a:path>
              </a:pathLst>
            </a:custGeom>
            <a:solidFill>
              <a:srgbClr val="EA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0" name="Google Shape;3750;p28"/>
            <p:cNvSpPr/>
            <p:nvPr/>
          </p:nvSpPr>
          <p:spPr>
            <a:xfrm>
              <a:off x="3057350" y="3053450"/>
              <a:ext cx="89250" cy="61750"/>
            </a:xfrm>
            <a:custGeom>
              <a:avLst/>
              <a:gdLst/>
              <a:ahLst/>
              <a:cxnLst/>
              <a:rect l="l" t="t" r="r" b="b"/>
              <a:pathLst>
                <a:path w="3570" h="2470" fill="none" extrusionOk="0">
                  <a:moveTo>
                    <a:pt x="1" y="1"/>
                  </a:moveTo>
                  <a:lnTo>
                    <a:pt x="3570" y="2469"/>
                  </a:lnTo>
                </a:path>
              </a:pathLst>
            </a:custGeom>
            <a:noFill/>
            <a:ln w="5000" cap="flat" cmpd="sng">
              <a:solidFill>
                <a:schemeClr val="accent4"/>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1" name="Google Shape;3751;p28"/>
            <p:cNvSpPr/>
            <p:nvPr/>
          </p:nvSpPr>
          <p:spPr>
            <a:xfrm>
              <a:off x="2625375" y="2881575"/>
              <a:ext cx="464550" cy="410700"/>
            </a:xfrm>
            <a:custGeom>
              <a:avLst/>
              <a:gdLst/>
              <a:ahLst/>
              <a:cxnLst/>
              <a:rect l="l" t="t" r="r" b="b"/>
              <a:pathLst>
                <a:path w="18582" h="16428" extrusionOk="0">
                  <a:moveTo>
                    <a:pt x="6597" y="0"/>
                  </a:moveTo>
                  <a:cubicBezTo>
                    <a:pt x="5016" y="0"/>
                    <a:pt x="3202" y="450"/>
                    <a:pt x="2336" y="1739"/>
                  </a:cubicBezTo>
                  <a:cubicBezTo>
                    <a:pt x="1368" y="3140"/>
                    <a:pt x="1" y="5308"/>
                    <a:pt x="1" y="5308"/>
                  </a:cubicBezTo>
                  <a:cubicBezTo>
                    <a:pt x="601" y="7276"/>
                    <a:pt x="3236" y="8077"/>
                    <a:pt x="3236" y="8077"/>
                  </a:cubicBezTo>
                  <a:cubicBezTo>
                    <a:pt x="3236" y="8077"/>
                    <a:pt x="3770" y="11346"/>
                    <a:pt x="3336" y="12347"/>
                  </a:cubicBezTo>
                  <a:cubicBezTo>
                    <a:pt x="2903" y="13314"/>
                    <a:pt x="4004" y="14515"/>
                    <a:pt x="6639" y="15849"/>
                  </a:cubicBezTo>
                  <a:cubicBezTo>
                    <a:pt x="7477" y="16268"/>
                    <a:pt x="8306" y="16428"/>
                    <a:pt x="9052" y="16428"/>
                  </a:cubicBezTo>
                  <a:cubicBezTo>
                    <a:pt x="10621" y="16428"/>
                    <a:pt x="11828" y="15723"/>
                    <a:pt x="12009" y="15249"/>
                  </a:cubicBezTo>
                  <a:cubicBezTo>
                    <a:pt x="12243" y="14515"/>
                    <a:pt x="13043" y="10645"/>
                    <a:pt x="13043" y="10645"/>
                  </a:cubicBezTo>
                  <a:lnTo>
                    <a:pt x="14811" y="11479"/>
                  </a:lnTo>
                  <a:cubicBezTo>
                    <a:pt x="14911" y="11517"/>
                    <a:pt x="15013" y="11534"/>
                    <a:pt x="15116" y="11534"/>
                  </a:cubicBezTo>
                  <a:cubicBezTo>
                    <a:pt x="16677" y="11534"/>
                    <a:pt x="18581" y="7518"/>
                    <a:pt x="17580" y="6642"/>
                  </a:cubicBezTo>
                  <a:cubicBezTo>
                    <a:pt x="13644" y="3140"/>
                    <a:pt x="11742" y="1939"/>
                    <a:pt x="9074" y="471"/>
                  </a:cubicBezTo>
                  <a:cubicBezTo>
                    <a:pt x="8572" y="194"/>
                    <a:pt x="7635" y="0"/>
                    <a:pt x="659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 name="Google Shape;3752;p28"/>
            <p:cNvSpPr/>
            <p:nvPr/>
          </p:nvSpPr>
          <p:spPr>
            <a:xfrm>
              <a:off x="2674575" y="2979250"/>
              <a:ext cx="35050" cy="104250"/>
            </a:xfrm>
            <a:custGeom>
              <a:avLst/>
              <a:gdLst/>
              <a:ahLst/>
              <a:cxnLst/>
              <a:rect l="l" t="t" r="r" b="b"/>
              <a:pathLst>
                <a:path w="1402" h="4170" extrusionOk="0">
                  <a:moveTo>
                    <a:pt x="1402" y="0"/>
                  </a:moveTo>
                  <a:lnTo>
                    <a:pt x="1" y="3603"/>
                  </a:lnTo>
                  <a:cubicBezTo>
                    <a:pt x="701" y="3970"/>
                    <a:pt x="1268" y="4170"/>
                    <a:pt x="1268" y="4170"/>
                  </a:cubicBezTo>
                  <a:cubicBezTo>
                    <a:pt x="1168" y="2836"/>
                    <a:pt x="1402" y="1"/>
                    <a:pt x="140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3" name="Google Shape;3753;p28"/>
            <p:cNvSpPr/>
            <p:nvPr/>
          </p:nvSpPr>
          <p:spPr>
            <a:xfrm>
              <a:off x="2913075" y="3127675"/>
              <a:ext cx="38400" cy="99275"/>
            </a:xfrm>
            <a:custGeom>
              <a:avLst/>
              <a:gdLst/>
              <a:ahLst/>
              <a:cxnLst/>
              <a:rect l="l" t="t" r="r" b="b"/>
              <a:pathLst>
                <a:path w="1536" h="3971" extrusionOk="0">
                  <a:moveTo>
                    <a:pt x="1" y="1"/>
                  </a:moveTo>
                  <a:lnTo>
                    <a:pt x="868" y="3970"/>
                  </a:lnTo>
                  <a:cubicBezTo>
                    <a:pt x="1168" y="2603"/>
                    <a:pt x="1535" y="801"/>
                    <a:pt x="1535" y="801"/>
                  </a:cubicBezTo>
                  <a:lnTo>
                    <a:pt x="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 name="Google Shape;3754;p28"/>
            <p:cNvSpPr/>
            <p:nvPr/>
          </p:nvSpPr>
          <p:spPr>
            <a:xfrm>
              <a:off x="2873900" y="2799950"/>
              <a:ext cx="77575" cy="76500"/>
            </a:xfrm>
            <a:custGeom>
              <a:avLst/>
              <a:gdLst/>
              <a:ahLst/>
              <a:cxnLst/>
              <a:rect l="l" t="t" r="r" b="b"/>
              <a:pathLst>
                <a:path w="3103" h="3060" extrusionOk="0">
                  <a:moveTo>
                    <a:pt x="2969" y="0"/>
                  </a:moveTo>
                  <a:lnTo>
                    <a:pt x="0" y="668"/>
                  </a:lnTo>
                  <a:cubicBezTo>
                    <a:pt x="0" y="668"/>
                    <a:pt x="667" y="2602"/>
                    <a:pt x="1635" y="3003"/>
                  </a:cubicBezTo>
                  <a:cubicBezTo>
                    <a:pt x="1730" y="3042"/>
                    <a:pt x="1818" y="3060"/>
                    <a:pt x="1900" y="3060"/>
                  </a:cubicBezTo>
                  <a:cubicBezTo>
                    <a:pt x="2652" y="3060"/>
                    <a:pt x="2869" y="1568"/>
                    <a:pt x="2869" y="1568"/>
                  </a:cubicBezTo>
                  <a:lnTo>
                    <a:pt x="3102" y="1568"/>
                  </a:lnTo>
                  <a:lnTo>
                    <a:pt x="2969" y="0"/>
                  </a:lnTo>
                  <a:close/>
                </a:path>
              </a:pathLst>
            </a:custGeom>
            <a:solidFill>
              <a:srgbClr val="EA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 name="Google Shape;3755;p28"/>
            <p:cNvSpPr/>
            <p:nvPr/>
          </p:nvSpPr>
          <p:spPr>
            <a:xfrm>
              <a:off x="2741300" y="2732725"/>
              <a:ext cx="221000" cy="268375"/>
            </a:xfrm>
            <a:custGeom>
              <a:avLst/>
              <a:gdLst/>
              <a:ahLst/>
              <a:cxnLst/>
              <a:rect l="l" t="t" r="r" b="b"/>
              <a:pathLst>
                <a:path w="8840" h="10735" extrusionOk="0">
                  <a:moveTo>
                    <a:pt x="5674" y="0"/>
                  </a:moveTo>
                  <a:cubicBezTo>
                    <a:pt x="5457" y="0"/>
                    <a:pt x="5231" y="37"/>
                    <a:pt x="5004" y="121"/>
                  </a:cubicBezTo>
                  <a:cubicBezTo>
                    <a:pt x="3803" y="521"/>
                    <a:pt x="3403" y="1922"/>
                    <a:pt x="3069" y="3290"/>
                  </a:cubicBezTo>
                  <a:cubicBezTo>
                    <a:pt x="2702" y="4657"/>
                    <a:pt x="2135" y="5425"/>
                    <a:pt x="1068" y="6392"/>
                  </a:cubicBezTo>
                  <a:cubicBezTo>
                    <a:pt x="0" y="7359"/>
                    <a:pt x="100" y="9261"/>
                    <a:pt x="2369" y="10328"/>
                  </a:cubicBezTo>
                  <a:cubicBezTo>
                    <a:pt x="2983" y="10613"/>
                    <a:pt x="3541" y="10734"/>
                    <a:pt x="4040" y="10734"/>
                  </a:cubicBezTo>
                  <a:cubicBezTo>
                    <a:pt x="5410" y="10734"/>
                    <a:pt x="6341" y="9823"/>
                    <a:pt x="6805" y="8894"/>
                  </a:cubicBezTo>
                  <a:cubicBezTo>
                    <a:pt x="7406" y="7626"/>
                    <a:pt x="7039" y="5725"/>
                    <a:pt x="6939" y="5024"/>
                  </a:cubicBezTo>
                  <a:cubicBezTo>
                    <a:pt x="6839" y="4324"/>
                    <a:pt x="7005" y="3423"/>
                    <a:pt x="7339" y="3357"/>
                  </a:cubicBezTo>
                  <a:cubicBezTo>
                    <a:pt x="7355" y="3353"/>
                    <a:pt x="7370" y="3352"/>
                    <a:pt x="7384" y="3352"/>
                  </a:cubicBezTo>
                  <a:cubicBezTo>
                    <a:pt x="7672" y="3352"/>
                    <a:pt x="7672" y="3957"/>
                    <a:pt x="7672" y="3957"/>
                  </a:cubicBezTo>
                  <a:cubicBezTo>
                    <a:pt x="7672" y="3957"/>
                    <a:pt x="8139" y="3590"/>
                    <a:pt x="8306" y="3090"/>
                  </a:cubicBezTo>
                  <a:cubicBezTo>
                    <a:pt x="8840" y="1422"/>
                    <a:pt x="7472" y="1055"/>
                    <a:pt x="7472" y="1055"/>
                  </a:cubicBezTo>
                  <a:cubicBezTo>
                    <a:pt x="7338" y="625"/>
                    <a:pt x="6576" y="0"/>
                    <a:pt x="56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 name="Google Shape;3756;p28"/>
            <p:cNvSpPr/>
            <p:nvPr/>
          </p:nvSpPr>
          <p:spPr>
            <a:xfrm>
              <a:off x="3202450" y="3623875"/>
              <a:ext cx="723875" cy="957375"/>
            </a:xfrm>
            <a:custGeom>
              <a:avLst/>
              <a:gdLst/>
              <a:ahLst/>
              <a:cxnLst/>
              <a:rect l="l" t="t" r="r" b="b"/>
              <a:pathLst>
                <a:path w="28955" h="38295" extrusionOk="0">
                  <a:moveTo>
                    <a:pt x="168" y="10041"/>
                  </a:moveTo>
                  <a:cubicBezTo>
                    <a:pt x="1" y="15378"/>
                    <a:pt x="1535" y="24484"/>
                    <a:pt x="13844" y="32090"/>
                  </a:cubicBezTo>
                  <a:cubicBezTo>
                    <a:pt x="23885" y="38294"/>
                    <a:pt x="28821" y="36727"/>
                    <a:pt x="28888" y="31990"/>
                  </a:cubicBezTo>
                  <a:cubicBezTo>
                    <a:pt x="28955" y="27220"/>
                    <a:pt x="25586" y="24384"/>
                    <a:pt x="21349" y="18981"/>
                  </a:cubicBezTo>
                  <a:cubicBezTo>
                    <a:pt x="17113" y="13543"/>
                    <a:pt x="15245" y="3870"/>
                    <a:pt x="9908" y="768"/>
                  </a:cubicBezTo>
                  <a:cubicBezTo>
                    <a:pt x="9041" y="267"/>
                    <a:pt x="8073" y="0"/>
                    <a:pt x="7139" y="0"/>
                  </a:cubicBezTo>
                  <a:cubicBezTo>
                    <a:pt x="3804" y="0"/>
                    <a:pt x="401" y="3169"/>
                    <a:pt x="168" y="10041"/>
                  </a:cubicBezTo>
                  <a:close/>
                </a:path>
              </a:pathLst>
            </a:custGeom>
            <a:solidFill>
              <a:srgbClr val="F8821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 name="Google Shape;3757;p28"/>
            <p:cNvSpPr/>
            <p:nvPr/>
          </p:nvSpPr>
          <p:spPr>
            <a:xfrm>
              <a:off x="3179100" y="3635550"/>
              <a:ext cx="724725" cy="957375"/>
            </a:xfrm>
            <a:custGeom>
              <a:avLst/>
              <a:gdLst/>
              <a:ahLst/>
              <a:cxnLst/>
              <a:rect l="l" t="t" r="r" b="b"/>
              <a:pathLst>
                <a:path w="28989" h="38295" extrusionOk="0">
                  <a:moveTo>
                    <a:pt x="201" y="10041"/>
                  </a:moveTo>
                  <a:cubicBezTo>
                    <a:pt x="1" y="15378"/>
                    <a:pt x="1535" y="24518"/>
                    <a:pt x="13844" y="32090"/>
                  </a:cubicBezTo>
                  <a:cubicBezTo>
                    <a:pt x="23885" y="38294"/>
                    <a:pt x="28821" y="36760"/>
                    <a:pt x="28888" y="31990"/>
                  </a:cubicBezTo>
                  <a:cubicBezTo>
                    <a:pt x="28988" y="27220"/>
                    <a:pt x="25586" y="24418"/>
                    <a:pt x="21349" y="18981"/>
                  </a:cubicBezTo>
                  <a:cubicBezTo>
                    <a:pt x="17146" y="13543"/>
                    <a:pt x="15245" y="3870"/>
                    <a:pt x="9908" y="768"/>
                  </a:cubicBezTo>
                  <a:cubicBezTo>
                    <a:pt x="9041" y="267"/>
                    <a:pt x="8107" y="0"/>
                    <a:pt x="7139" y="0"/>
                  </a:cubicBezTo>
                  <a:cubicBezTo>
                    <a:pt x="3804" y="0"/>
                    <a:pt x="434" y="3169"/>
                    <a:pt x="201" y="10041"/>
                  </a:cubicBezTo>
                  <a:close/>
                </a:path>
              </a:pathLst>
            </a:custGeom>
            <a:solidFill>
              <a:srgbClr val="F8A51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 name="Google Shape;3758;p28"/>
            <p:cNvSpPr/>
            <p:nvPr/>
          </p:nvSpPr>
          <p:spPr>
            <a:xfrm>
              <a:off x="3256675" y="3996325"/>
              <a:ext cx="113425" cy="149925"/>
            </a:xfrm>
            <a:custGeom>
              <a:avLst/>
              <a:gdLst/>
              <a:ahLst/>
              <a:cxnLst/>
              <a:rect l="l" t="t" r="r" b="b"/>
              <a:pathLst>
                <a:path w="4537" h="5997" extrusionOk="0">
                  <a:moveTo>
                    <a:pt x="1255" y="1"/>
                  </a:moveTo>
                  <a:cubicBezTo>
                    <a:pt x="507" y="1"/>
                    <a:pt x="0" y="613"/>
                    <a:pt x="0" y="1681"/>
                  </a:cubicBezTo>
                  <a:cubicBezTo>
                    <a:pt x="0" y="3182"/>
                    <a:pt x="1001" y="4983"/>
                    <a:pt x="2268" y="5684"/>
                  </a:cubicBezTo>
                  <a:cubicBezTo>
                    <a:pt x="2624" y="5895"/>
                    <a:pt x="2964" y="5996"/>
                    <a:pt x="3267" y="5996"/>
                  </a:cubicBezTo>
                  <a:cubicBezTo>
                    <a:pt x="4013" y="5996"/>
                    <a:pt x="4537" y="5384"/>
                    <a:pt x="4537" y="4316"/>
                  </a:cubicBezTo>
                  <a:cubicBezTo>
                    <a:pt x="4537" y="2815"/>
                    <a:pt x="3503" y="1014"/>
                    <a:pt x="2268" y="313"/>
                  </a:cubicBezTo>
                  <a:cubicBezTo>
                    <a:pt x="1903" y="101"/>
                    <a:pt x="1559" y="1"/>
                    <a:pt x="1255" y="1"/>
                  </a:cubicBezTo>
                  <a:close/>
                </a:path>
              </a:pathLst>
            </a:custGeom>
            <a:solidFill>
              <a:srgbClr val="5267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 name="Google Shape;3759;p28"/>
            <p:cNvSpPr/>
            <p:nvPr/>
          </p:nvSpPr>
          <p:spPr>
            <a:xfrm>
              <a:off x="3392600" y="4190450"/>
              <a:ext cx="95075" cy="126100"/>
            </a:xfrm>
            <a:custGeom>
              <a:avLst/>
              <a:gdLst/>
              <a:ahLst/>
              <a:cxnLst/>
              <a:rect l="l" t="t" r="r" b="b"/>
              <a:pathLst>
                <a:path w="3803" h="5044" extrusionOk="0">
                  <a:moveTo>
                    <a:pt x="1074" y="1"/>
                  </a:moveTo>
                  <a:cubicBezTo>
                    <a:pt x="444" y="1"/>
                    <a:pt x="0" y="515"/>
                    <a:pt x="0" y="1421"/>
                  </a:cubicBezTo>
                  <a:cubicBezTo>
                    <a:pt x="0" y="2655"/>
                    <a:pt x="868" y="4190"/>
                    <a:pt x="1902" y="4790"/>
                  </a:cubicBezTo>
                  <a:cubicBezTo>
                    <a:pt x="2206" y="4961"/>
                    <a:pt x="2491" y="5043"/>
                    <a:pt x="2744" y="5043"/>
                  </a:cubicBezTo>
                  <a:cubicBezTo>
                    <a:pt x="3377" y="5043"/>
                    <a:pt x="3803" y="4529"/>
                    <a:pt x="3803" y="3623"/>
                  </a:cubicBezTo>
                  <a:cubicBezTo>
                    <a:pt x="3803" y="2389"/>
                    <a:pt x="2969" y="854"/>
                    <a:pt x="1902" y="254"/>
                  </a:cubicBezTo>
                  <a:cubicBezTo>
                    <a:pt x="1607" y="83"/>
                    <a:pt x="1326" y="1"/>
                    <a:pt x="1074" y="1"/>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 name="Google Shape;3760;p28"/>
            <p:cNvSpPr/>
            <p:nvPr/>
          </p:nvSpPr>
          <p:spPr>
            <a:xfrm>
              <a:off x="3551050" y="4307175"/>
              <a:ext cx="85075" cy="112800"/>
            </a:xfrm>
            <a:custGeom>
              <a:avLst/>
              <a:gdLst/>
              <a:ahLst/>
              <a:cxnLst/>
              <a:rect l="l" t="t" r="r" b="b"/>
              <a:pathLst>
                <a:path w="3403" h="4512" extrusionOk="0">
                  <a:moveTo>
                    <a:pt x="966" y="0"/>
                  </a:moveTo>
                  <a:cubicBezTo>
                    <a:pt x="397" y="0"/>
                    <a:pt x="0" y="464"/>
                    <a:pt x="0" y="1255"/>
                  </a:cubicBezTo>
                  <a:cubicBezTo>
                    <a:pt x="0" y="2390"/>
                    <a:pt x="767" y="3724"/>
                    <a:pt x="1701" y="4291"/>
                  </a:cubicBezTo>
                  <a:cubicBezTo>
                    <a:pt x="1963" y="4440"/>
                    <a:pt x="2211" y="4511"/>
                    <a:pt x="2433" y="4511"/>
                  </a:cubicBezTo>
                  <a:cubicBezTo>
                    <a:pt x="3004" y="4511"/>
                    <a:pt x="3403" y="4040"/>
                    <a:pt x="3403" y="3223"/>
                  </a:cubicBezTo>
                  <a:cubicBezTo>
                    <a:pt x="3403" y="2123"/>
                    <a:pt x="2635" y="788"/>
                    <a:pt x="1701" y="221"/>
                  </a:cubicBezTo>
                  <a:cubicBezTo>
                    <a:pt x="1439" y="71"/>
                    <a:pt x="1189" y="0"/>
                    <a:pt x="966" y="0"/>
                  </a:cubicBezTo>
                  <a:close/>
                </a:path>
              </a:pathLst>
            </a:custGeom>
            <a:solidFill>
              <a:srgbClr val="5267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 name="Google Shape;3761;p28"/>
            <p:cNvSpPr/>
            <p:nvPr/>
          </p:nvSpPr>
          <p:spPr>
            <a:xfrm>
              <a:off x="3689475" y="4364525"/>
              <a:ext cx="71750" cy="96500"/>
            </a:xfrm>
            <a:custGeom>
              <a:avLst/>
              <a:gdLst/>
              <a:ahLst/>
              <a:cxnLst/>
              <a:rect l="l" t="t" r="r" b="b"/>
              <a:pathLst>
                <a:path w="2870" h="3860" extrusionOk="0">
                  <a:moveTo>
                    <a:pt x="806" y="1"/>
                  </a:moveTo>
                  <a:cubicBezTo>
                    <a:pt x="326" y="1"/>
                    <a:pt x="0" y="403"/>
                    <a:pt x="0" y="1096"/>
                  </a:cubicBezTo>
                  <a:cubicBezTo>
                    <a:pt x="0" y="2030"/>
                    <a:pt x="634" y="3198"/>
                    <a:pt x="1435" y="3665"/>
                  </a:cubicBezTo>
                  <a:cubicBezTo>
                    <a:pt x="1661" y="3797"/>
                    <a:pt x="1875" y="3860"/>
                    <a:pt x="2064" y="3860"/>
                  </a:cubicBezTo>
                  <a:cubicBezTo>
                    <a:pt x="2543" y="3860"/>
                    <a:pt x="2869" y="3458"/>
                    <a:pt x="2869" y="2764"/>
                  </a:cubicBezTo>
                  <a:cubicBezTo>
                    <a:pt x="2869" y="1830"/>
                    <a:pt x="2235" y="663"/>
                    <a:pt x="1435" y="196"/>
                  </a:cubicBezTo>
                  <a:cubicBezTo>
                    <a:pt x="1208" y="63"/>
                    <a:pt x="995" y="1"/>
                    <a:pt x="8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 name="Google Shape;3762;p28"/>
            <p:cNvSpPr/>
            <p:nvPr/>
          </p:nvSpPr>
          <p:spPr>
            <a:xfrm>
              <a:off x="4116450" y="3534650"/>
              <a:ext cx="1300125" cy="1096625"/>
            </a:xfrm>
            <a:custGeom>
              <a:avLst/>
              <a:gdLst/>
              <a:ahLst/>
              <a:cxnLst/>
              <a:rect l="l" t="t" r="r" b="b"/>
              <a:pathLst>
                <a:path w="52005" h="43865" extrusionOk="0">
                  <a:moveTo>
                    <a:pt x="0" y="29221"/>
                  </a:moveTo>
                  <a:lnTo>
                    <a:pt x="0" y="43431"/>
                  </a:lnTo>
                  <a:lnTo>
                    <a:pt x="767" y="43865"/>
                  </a:lnTo>
                  <a:lnTo>
                    <a:pt x="51237" y="14210"/>
                  </a:lnTo>
                  <a:lnTo>
                    <a:pt x="52004" y="434"/>
                  </a:lnTo>
                  <a:lnTo>
                    <a:pt x="51237" y="0"/>
                  </a:lnTo>
                  <a:close/>
                </a:path>
              </a:pathLst>
            </a:custGeom>
            <a:solidFill>
              <a:srgbClr val="F8821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3" name="Google Shape;3763;p28"/>
            <p:cNvSpPr/>
            <p:nvPr/>
          </p:nvSpPr>
          <p:spPr>
            <a:xfrm>
              <a:off x="4135625" y="3546325"/>
              <a:ext cx="1280950" cy="1085800"/>
            </a:xfrm>
            <a:custGeom>
              <a:avLst/>
              <a:gdLst/>
              <a:ahLst/>
              <a:cxnLst/>
              <a:rect l="l" t="t" r="r" b="b"/>
              <a:pathLst>
                <a:path w="51238" h="43432" extrusionOk="0">
                  <a:moveTo>
                    <a:pt x="0" y="29188"/>
                  </a:moveTo>
                  <a:lnTo>
                    <a:pt x="0" y="43431"/>
                  </a:lnTo>
                  <a:lnTo>
                    <a:pt x="51237" y="14177"/>
                  </a:lnTo>
                  <a:lnTo>
                    <a:pt x="51237" y="0"/>
                  </a:lnTo>
                  <a:close/>
                </a:path>
              </a:pathLst>
            </a:custGeom>
            <a:solidFill>
              <a:srgbClr val="F8A51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 name="Google Shape;3764;p28"/>
            <p:cNvSpPr/>
            <p:nvPr/>
          </p:nvSpPr>
          <p:spPr>
            <a:xfrm>
              <a:off x="4178150" y="4250975"/>
              <a:ext cx="25" cy="60075"/>
            </a:xfrm>
            <a:custGeom>
              <a:avLst/>
              <a:gdLst/>
              <a:ahLst/>
              <a:cxnLst/>
              <a:rect l="l" t="t" r="r" b="b"/>
              <a:pathLst>
                <a:path w="1" h="2403" fill="none" extrusionOk="0">
                  <a:moveTo>
                    <a:pt x="1" y="1"/>
                  </a:moveTo>
                  <a:lnTo>
                    <a:pt x="1" y="2403"/>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5" name="Google Shape;3765;p28"/>
            <p:cNvSpPr/>
            <p:nvPr/>
          </p:nvSpPr>
          <p:spPr>
            <a:xfrm>
              <a:off x="4198175" y="4240150"/>
              <a:ext cx="25" cy="59225"/>
            </a:xfrm>
            <a:custGeom>
              <a:avLst/>
              <a:gdLst/>
              <a:ahLst/>
              <a:cxnLst/>
              <a:rect l="l" t="t" r="r" b="b"/>
              <a:pathLst>
                <a:path w="1" h="2369" fill="none" extrusionOk="0">
                  <a:moveTo>
                    <a:pt x="0" y="0"/>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6" name="Google Shape;3766;p28"/>
            <p:cNvSpPr/>
            <p:nvPr/>
          </p:nvSpPr>
          <p:spPr>
            <a:xfrm>
              <a:off x="4218175" y="4228475"/>
              <a:ext cx="25" cy="80075"/>
            </a:xfrm>
            <a:custGeom>
              <a:avLst/>
              <a:gdLst/>
              <a:ahLst/>
              <a:cxnLst/>
              <a:rect l="l" t="t" r="r" b="b"/>
              <a:pathLst>
                <a:path w="1" h="3203" fill="none" extrusionOk="0">
                  <a:moveTo>
                    <a:pt x="1" y="0"/>
                  </a:moveTo>
                  <a:lnTo>
                    <a:pt x="1" y="3203"/>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7" name="Google Shape;3767;p28"/>
            <p:cNvSpPr/>
            <p:nvPr/>
          </p:nvSpPr>
          <p:spPr>
            <a:xfrm>
              <a:off x="4238200" y="4217625"/>
              <a:ext cx="25" cy="59225"/>
            </a:xfrm>
            <a:custGeom>
              <a:avLst/>
              <a:gdLst/>
              <a:ahLst/>
              <a:cxnLst/>
              <a:rect l="l" t="t" r="r" b="b"/>
              <a:pathLst>
                <a:path w="1" h="2369" fill="none" extrusionOk="0">
                  <a:moveTo>
                    <a:pt x="0" y="1"/>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8" name="Google Shape;3768;p28"/>
            <p:cNvSpPr/>
            <p:nvPr/>
          </p:nvSpPr>
          <p:spPr>
            <a:xfrm>
              <a:off x="4258200" y="4205950"/>
              <a:ext cx="25" cy="59225"/>
            </a:xfrm>
            <a:custGeom>
              <a:avLst/>
              <a:gdLst/>
              <a:ahLst/>
              <a:cxnLst/>
              <a:rect l="l" t="t" r="r" b="b"/>
              <a:pathLst>
                <a:path w="1" h="2369" fill="none" extrusionOk="0">
                  <a:moveTo>
                    <a:pt x="1" y="1"/>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9" name="Google Shape;3769;p28"/>
            <p:cNvSpPr/>
            <p:nvPr/>
          </p:nvSpPr>
          <p:spPr>
            <a:xfrm>
              <a:off x="4278225" y="4194275"/>
              <a:ext cx="25" cy="105100"/>
            </a:xfrm>
            <a:custGeom>
              <a:avLst/>
              <a:gdLst/>
              <a:ahLst/>
              <a:cxnLst/>
              <a:rect l="l" t="t" r="r" b="b"/>
              <a:pathLst>
                <a:path w="1" h="4204" fill="none" extrusionOk="0">
                  <a:moveTo>
                    <a:pt x="1" y="1"/>
                  </a:moveTo>
                  <a:lnTo>
                    <a:pt x="1" y="4204"/>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0" name="Google Shape;3770;p28"/>
            <p:cNvSpPr/>
            <p:nvPr/>
          </p:nvSpPr>
          <p:spPr>
            <a:xfrm>
              <a:off x="4298250" y="4183425"/>
              <a:ext cx="25" cy="59250"/>
            </a:xfrm>
            <a:custGeom>
              <a:avLst/>
              <a:gdLst/>
              <a:ahLst/>
              <a:cxnLst/>
              <a:rect l="l" t="t" r="r" b="b"/>
              <a:pathLst>
                <a:path w="1" h="2370" fill="none" extrusionOk="0">
                  <a:moveTo>
                    <a:pt x="0" y="1"/>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1" name="Google Shape;3771;p28"/>
            <p:cNvSpPr/>
            <p:nvPr/>
          </p:nvSpPr>
          <p:spPr>
            <a:xfrm>
              <a:off x="4318250" y="4171750"/>
              <a:ext cx="25" cy="59250"/>
            </a:xfrm>
            <a:custGeom>
              <a:avLst/>
              <a:gdLst/>
              <a:ahLst/>
              <a:cxnLst/>
              <a:rect l="l" t="t" r="r" b="b"/>
              <a:pathLst>
                <a:path w="1" h="2370" fill="none" extrusionOk="0">
                  <a:moveTo>
                    <a:pt x="1" y="1"/>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2" name="Google Shape;3772;p28"/>
            <p:cNvSpPr/>
            <p:nvPr/>
          </p:nvSpPr>
          <p:spPr>
            <a:xfrm>
              <a:off x="4337425" y="4160075"/>
              <a:ext cx="25" cy="80100"/>
            </a:xfrm>
            <a:custGeom>
              <a:avLst/>
              <a:gdLst/>
              <a:ahLst/>
              <a:cxnLst/>
              <a:rect l="l" t="t" r="r" b="b"/>
              <a:pathLst>
                <a:path w="1" h="3204" fill="none" extrusionOk="0">
                  <a:moveTo>
                    <a:pt x="1" y="1"/>
                  </a:moveTo>
                  <a:lnTo>
                    <a:pt x="1" y="3203"/>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 name="Google Shape;3773;p28"/>
            <p:cNvSpPr/>
            <p:nvPr/>
          </p:nvSpPr>
          <p:spPr>
            <a:xfrm>
              <a:off x="4357450" y="4149250"/>
              <a:ext cx="25" cy="59225"/>
            </a:xfrm>
            <a:custGeom>
              <a:avLst/>
              <a:gdLst/>
              <a:ahLst/>
              <a:cxnLst/>
              <a:rect l="l" t="t" r="r" b="b"/>
              <a:pathLst>
                <a:path w="1" h="2369" fill="none" extrusionOk="0">
                  <a:moveTo>
                    <a:pt x="0" y="0"/>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 name="Google Shape;3774;p28"/>
            <p:cNvSpPr/>
            <p:nvPr/>
          </p:nvSpPr>
          <p:spPr>
            <a:xfrm>
              <a:off x="4377475" y="4137575"/>
              <a:ext cx="25" cy="60075"/>
            </a:xfrm>
            <a:custGeom>
              <a:avLst/>
              <a:gdLst/>
              <a:ahLst/>
              <a:cxnLst/>
              <a:rect l="l" t="t" r="r" b="b"/>
              <a:pathLst>
                <a:path w="1" h="2403" fill="none" extrusionOk="0">
                  <a:moveTo>
                    <a:pt x="0" y="0"/>
                  </a:moveTo>
                  <a:lnTo>
                    <a:pt x="0" y="2402"/>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 name="Google Shape;3775;p28"/>
            <p:cNvSpPr/>
            <p:nvPr/>
          </p:nvSpPr>
          <p:spPr>
            <a:xfrm>
              <a:off x="4397475" y="4126725"/>
              <a:ext cx="25" cy="104275"/>
            </a:xfrm>
            <a:custGeom>
              <a:avLst/>
              <a:gdLst/>
              <a:ahLst/>
              <a:cxnLst/>
              <a:rect l="l" t="t" r="r" b="b"/>
              <a:pathLst>
                <a:path w="1" h="4171" fill="none" extrusionOk="0">
                  <a:moveTo>
                    <a:pt x="1" y="1"/>
                  </a:moveTo>
                  <a:lnTo>
                    <a:pt x="1" y="4170"/>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6" name="Google Shape;3776;p28"/>
            <p:cNvSpPr/>
            <p:nvPr/>
          </p:nvSpPr>
          <p:spPr>
            <a:xfrm>
              <a:off x="4417500" y="4115050"/>
              <a:ext cx="25" cy="59250"/>
            </a:xfrm>
            <a:custGeom>
              <a:avLst/>
              <a:gdLst/>
              <a:ahLst/>
              <a:cxnLst/>
              <a:rect l="l" t="t" r="r" b="b"/>
              <a:pathLst>
                <a:path w="1" h="2370" fill="none" extrusionOk="0">
                  <a:moveTo>
                    <a:pt x="0" y="1"/>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7" name="Google Shape;3777;p28"/>
            <p:cNvSpPr/>
            <p:nvPr/>
          </p:nvSpPr>
          <p:spPr>
            <a:xfrm>
              <a:off x="4437500" y="4103375"/>
              <a:ext cx="25" cy="60075"/>
            </a:xfrm>
            <a:custGeom>
              <a:avLst/>
              <a:gdLst/>
              <a:ahLst/>
              <a:cxnLst/>
              <a:rect l="l" t="t" r="r" b="b"/>
              <a:pathLst>
                <a:path w="1" h="2403" fill="none" extrusionOk="0">
                  <a:moveTo>
                    <a:pt x="1" y="1"/>
                  </a:moveTo>
                  <a:lnTo>
                    <a:pt x="1" y="2402"/>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8" name="Google Shape;3778;p28"/>
            <p:cNvSpPr/>
            <p:nvPr/>
          </p:nvSpPr>
          <p:spPr>
            <a:xfrm>
              <a:off x="4457525" y="4092550"/>
              <a:ext cx="25" cy="79225"/>
            </a:xfrm>
            <a:custGeom>
              <a:avLst/>
              <a:gdLst/>
              <a:ahLst/>
              <a:cxnLst/>
              <a:rect l="l" t="t" r="r" b="b"/>
              <a:pathLst>
                <a:path w="1" h="3169" fill="none" extrusionOk="0">
                  <a:moveTo>
                    <a:pt x="0" y="0"/>
                  </a:moveTo>
                  <a:lnTo>
                    <a:pt x="0" y="31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9" name="Google Shape;3779;p28"/>
            <p:cNvSpPr/>
            <p:nvPr/>
          </p:nvSpPr>
          <p:spPr>
            <a:xfrm>
              <a:off x="4477525" y="4080875"/>
              <a:ext cx="25" cy="59225"/>
            </a:xfrm>
            <a:custGeom>
              <a:avLst/>
              <a:gdLst/>
              <a:ahLst/>
              <a:cxnLst/>
              <a:rect l="l" t="t" r="r" b="b"/>
              <a:pathLst>
                <a:path w="1" h="2369" fill="none" extrusionOk="0">
                  <a:moveTo>
                    <a:pt x="1" y="0"/>
                  </a:moveTo>
                  <a:lnTo>
                    <a:pt x="1" y="2368"/>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0" name="Google Shape;3780;p28"/>
            <p:cNvSpPr/>
            <p:nvPr/>
          </p:nvSpPr>
          <p:spPr>
            <a:xfrm>
              <a:off x="4497550" y="4070025"/>
              <a:ext cx="25" cy="59225"/>
            </a:xfrm>
            <a:custGeom>
              <a:avLst/>
              <a:gdLst/>
              <a:ahLst/>
              <a:cxnLst/>
              <a:rect l="l" t="t" r="r" b="b"/>
              <a:pathLst>
                <a:path w="1" h="2369" fill="none" extrusionOk="0">
                  <a:moveTo>
                    <a:pt x="0" y="0"/>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1" name="Google Shape;3781;p28"/>
            <p:cNvSpPr/>
            <p:nvPr/>
          </p:nvSpPr>
          <p:spPr>
            <a:xfrm>
              <a:off x="4516725" y="4058350"/>
              <a:ext cx="25" cy="104275"/>
            </a:xfrm>
            <a:custGeom>
              <a:avLst/>
              <a:gdLst/>
              <a:ahLst/>
              <a:cxnLst/>
              <a:rect l="l" t="t" r="r" b="b"/>
              <a:pathLst>
                <a:path w="1" h="4171" fill="none" extrusionOk="0">
                  <a:moveTo>
                    <a:pt x="1" y="0"/>
                  </a:moveTo>
                  <a:lnTo>
                    <a:pt x="1" y="4170"/>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2" name="Google Shape;3782;p28"/>
            <p:cNvSpPr/>
            <p:nvPr/>
          </p:nvSpPr>
          <p:spPr>
            <a:xfrm>
              <a:off x="4536750" y="4046675"/>
              <a:ext cx="25" cy="60075"/>
            </a:xfrm>
            <a:custGeom>
              <a:avLst/>
              <a:gdLst/>
              <a:ahLst/>
              <a:cxnLst/>
              <a:rect l="l" t="t" r="r" b="b"/>
              <a:pathLst>
                <a:path w="1" h="2403" fill="none" extrusionOk="0">
                  <a:moveTo>
                    <a:pt x="0" y="0"/>
                  </a:moveTo>
                  <a:lnTo>
                    <a:pt x="0" y="2402"/>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 name="Google Shape;3783;p28"/>
            <p:cNvSpPr/>
            <p:nvPr/>
          </p:nvSpPr>
          <p:spPr>
            <a:xfrm>
              <a:off x="4556750" y="4035825"/>
              <a:ext cx="25" cy="59250"/>
            </a:xfrm>
            <a:custGeom>
              <a:avLst/>
              <a:gdLst/>
              <a:ahLst/>
              <a:cxnLst/>
              <a:rect l="l" t="t" r="r" b="b"/>
              <a:pathLst>
                <a:path w="1" h="2370" fill="none" extrusionOk="0">
                  <a:moveTo>
                    <a:pt x="1" y="1"/>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 name="Google Shape;3784;p28"/>
            <p:cNvSpPr/>
            <p:nvPr/>
          </p:nvSpPr>
          <p:spPr>
            <a:xfrm>
              <a:off x="4576775" y="4024150"/>
              <a:ext cx="25" cy="80100"/>
            </a:xfrm>
            <a:custGeom>
              <a:avLst/>
              <a:gdLst/>
              <a:ahLst/>
              <a:cxnLst/>
              <a:rect l="l" t="t" r="r" b="b"/>
              <a:pathLst>
                <a:path w="1" h="3204" fill="none" extrusionOk="0">
                  <a:moveTo>
                    <a:pt x="0" y="1"/>
                  </a:moveTo>
                  <a:lnTo>
                    <a:pt x="0" y="3203"/>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 name="Google Shape;3785;p28"/>
            <p:cNvSpPr/>
            <p:nvPr/>
          </p:nvSpPr>
          <p:spPr>
            <a:xfrm>
              <a:off x="4596775" y="4013325"/>
              <a:ext cx="25" cy="59225"/>
            </a:xfrm>
            <a:custGeom>
              <a:avLst/>
              <a:gdLst/>
              <a:ahLst/>
              <a:cxnLst/>
              <a:rect l="l" t="t" r="r" b="b"/>
              <a:pathLst>
                <a:path w="1" h="2369" fill="none" extrusionOk="0">
                  <a:moveTo>
                    <a:pt x="1" y="0"/>
                  </a:moveTo>
                  <a:lnTo>
                    <a:pt x="1" y="2368"/>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6" name="Google Shape;3786;p28"/>
            <p:cNvSpPr/>
            <p:nvPr/>
          </p:nvSpPr>
          <p:spPr>
            <a:xfrm>
              <a:off x="4616800" y="4001650"/>
              <a:ext cx="25" cy="59225"/>
            </a:xfrm>
            <a:custGeom>
              <a:avLst/>
              <a:gdLst/>
              <a:ahLst/>
              <a:cxnLst/>
              <a:rect l="l" t="t" r="r" b="b"/>
              <a:pathLst>
                <a:path w="1" h="2369" fill="none" extrusionOk="0">
                  <a:moveTo>
                    <a:pt x="1" y="0"/>
                  </a:moveTo>
                  <a:lnTo>
                    <a:pt x="1" y="2368"/>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 name="Google Shape;3787;p28"/>
            <p:cNvSpPr/>
            <p:nvPr/>
          </p:nvSpPr>
          <p:spPr>
            <a:xfrm>
              <a:off x="4636825" y="3989975"/>
              <a:ext cx="25" cy="105100"/>
            </a:xfrm>
            <a:custGeom>
              <a:avLst/>
              <a:gdLst/>
              <a:ahLst/>
              <a:cxnLst/>
              <a:rect l="l" t="t" r="r" b="b"/>
              <a:pathLst>
                <a:path w="1" h="4204" fill="none" extrusionOk="0">
                  <a:moveTo>
                    <a:pt x="0" y="0"/>
                  </a:moveTo>
                  <a:lnTo>
                    <a:pt x="0" y="4203"/>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 name="Google Shape;3788;p28"/>
            <p:cNvSpPr/>
            <p:nvPr/>
          </p:nvSpPr>
          <p:spPr>
            <a:xfrm>
              <a:off x="4656825" y="3979125"/>
              <a:ext cx="25" cy="59225"/>
            </a:xfrm>
            <a:custGeom>
              <a:avLst/>
              <a:gdLst/>
              <a:ahLst/>
              <a:cxnLst/>
              <a:rect l="l" t="t" r="r" b="b"/>
              <a:pathLst>
                <a:path w="1" h="2369" fill="none" extrusionOk="0">
                  <a:moveTo>
                    <a:pt x="1" y="0"/>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9" name="Google Shape;3789;p28"/>
            <p:cNvSpPr/>
            <p:nvPr/>
          </p:nvSpPr>
          <p:spPr>
            <a:xfrm>
              <a:off x="4676850" y="3967450"/>
              <a:ext cx="25" cy="59225"/>
            </a:xfrm>
            <a:custGeom>
              <a:avLst/>
              <a:gdLst/>
              <a:ahLst/>
              <a:cxnLst/>
              <a:rect l="l" t="t" r="r" b="b"/>
              <a:pathLst>
                <a:path w="1" h="2369" fill="none" extrusionOk="0">
                  <a:moveTo>
                    <a:pt x="0" y="0"/>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0" name="Google Shape;3790;p28"/>
            <p:cNvSpPr/>
            <p:nvPr/>
          </p:nvSpPr>
          <p:spPr>
            <a:xfrm>
              <a:off x="4696025" y="3956600"/>
              <a:ext cx="25" cy="79250"/>
            </a:xfrm>
            <a:custGeom>
              <a:avLst/>
              <a:gdLst/>
              <a:ahLst/>
              <a:cxnLst/>
              <a:rect l="l" t="t" r="r" b="b"/>
              <a:pathLst>
                <a:path w="1" h="3170" fill="none" extrusionOk="0">
                  <a:moveTo>
                    <a:pt x="0" y="1"/>
                  </a:moveTo>
                  <a:lnTo>
                    <a:pt x="0" y="3170"/>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1" name="Google Shape;3791;p28"/>
            <p:cNvSpPr/>
            <p:nvPr/>
          </p:nvSpPr>
          <p:spPr>
            <a:xfrm>
              <a:off x="4716050" y="3944925"/>
              <a:ext cx="25" cy="59250"/>
            </a:xfrm>
            <a:custGeom>
              <a:avLst/>
              <a:gdLst/>
              <a:ahLst/>
              <a:cxnLst/>
              <a:rect l="l" t="t" r="r" b="b"/>
              <a:pathLst>
                <a:path w="1" h="2370" fill="none" extrusionOk="0">
                  <a:moveTo>
                    <a:pt x="0" y="1"/>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2" name="Google Shape;3792;p28"/>
            <p:cNvSpPr/>
            <p:nvPr/>
          </p:nvSpPr>
          <p:spPr>
            <a:xfrm>
              <a:off x="4736050" y="3933250"/>
              <a:ext cx="25" cy="60075"/>
            </a:xfrm>
            <a:custGeom>
              <a:avLst/>
              <a:gdLst/>
              <a:ahLst/>
              <a:cxnLst/>
              <a:rect l="l" t="t" r="r" b="b"/>
              <a:pathLst>
                <a:path w="1" h="2403" fill="none" extrusionOk="0">
                  <a:moveTo>
                    <a:pt x="1" y="1"/>
                  </a:moveTo>
                  <a:lnTo>
                    <a:pt x="1" y="2403"/>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3" name="Google Shape;3793;p28"/>
            <p:cNvSpPr/>
            <p:nvPr/>
          </p:nvSpPr>
          <p:spPr>
            <a:xfrm>
              <a:off x="4756075" y="3922425"/>
              <a:ext cx="25" cy="104250"/>
            </a:xfrm>
            <a:custGeom>
              <a:avLst/>
              <a:gdLst/>
              <a:ahLst/>
              <a:cxnLst/>
              <a:rect l="l" t="t" r="r" b="b"/>
              <a:pathLst>
                <a:path w="1" h="4170" fill="none" extrusionOk="0">
                  <a:moveTo>
                    <a:pt x="0" y="0"/>
                  </a:moveTo>
                  <a:lnTo>
                    <a:pt x="0" y="4170"/>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4" name="Google Shape;3794;p28"/>
            <p:cNvSpPr/>
            <p:nvPr/>
          </p:nvSpPr>
          <p:spPr>
            <a:xfrm>
              <a:off x="4776075" y="3910750"/>
              <a:ext cx="25" cy="59225"/>
            </a:xfrm>
            <a:custGeom>
              <a:avLst/>
              <a:gdLst/>
              <a:ahLst/>
              <a:cxnLst/>
              <a:rect l="l" t="t" r="r" b="b"/>
              <a:pathLst>
                <a:path w="1" h="2369" fill="none" extrusionOk="0">
                  <a:moveTo>
                    <a:pt x="1" y="0"/>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5" name="Google Shape;3795;p28"/>
            <p:cNvSpPr/>
            <p:nvPr/>
          </p:nvSpPr>
          <p:spPr>
            <a:xfrm>
              <a:off x="4796100" y="3899075"/>
              <a:ext cx="25" cy="60050"/>
            </a:xfrm>
            <a:custGeom>
              <a:avLst/>
              <a:gdLst/>
              <a:ahLst/>
              <a:cxnLst/>
              <a:rect l="l" t="t" r="r" b="b"/>
              <a:pathLst>
                <a:path w="1" h="2402" fill="none" extrusionOk="0">
                  <a:moveTo>
                    <a:pt x="0" y="0"/>
                  </a:moveTo>
                  <a:lnTo>
                    <a:pt x="0" y="2402"/>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6" name="Google Shape;3796;p28"/>
            <p:cNvSpPr/>
            <p:nvPr/>
          </p:nvSpPr>
          <p:spPr>
            <a:xfrm>
              <a:off x="4816100" y="3888225"/>
              <a:ext cx="25" cy="79250"/>
            </a:xfrm>
            <a:custGeom>
              <a:avLst/>
              <a:gdLst/>
              <a:ahLst/>
              <a:cxnLst/>
              <a:rect l="l" t="t" r="r" b="b"/>
              <a:pathLst>
                <a:path w="1" h="3170" fill="none" extrusionOk="0">
                  <a:moveTo>
                    <a:pt x="1" y="1"/>
                  </a:moveTo>
                  <a:lnTo>
                    <a:pt x="1" y="31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7" name="Google Shape;3797;p28"/>
            <p:cNvSpPr/>
            <p:nvPr/>
          </p:nvSpPr>
          <p:spPr>
            <a:xfrm>
              <a:off x="4836125" y="3876550"/>
              <a:ext cx="25" cy="59225"/>
            </a:xfrm>
            <a:custGeom>
              <a:avLst/>
              <a:gdLst/>
              <a:ahLst/>
              <a:cxnLst/>
              <a:rect l="l" t="t" r="r" b="b"/>
              <a:pathLst>
                <a:path w="1" h="2369" fill="none" extrusionOk="0">
                  <a:moveTo>
                    <a:pt x="0" y="1"/>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8" name="Google Shape;3798;p28"/>
            <p:cNvSpPr/>
            <p:nvPr/>
          </p:nvSpPr>
          <p:spPr>
            <a:xfrm>
              <a:off x="4856150" y="3865700"/>
              <a:ext cx="25" cy="59250"/>
            </a:xfrm>
            <a:custGeom>
              <a:avLst/>
              <a:gdLst/>
              <a:ahLst/>
              <a:cxnLst/>
              <a:rect l="l" t="t" r="r" b="b"/>
              <a:pathLst>
                <a:path w="1" h="2370" fill="none" extrusionOk="0">
                  <a:moveTo>
                    <a:pt x="0" y="1"/>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9" name="Google Shape;3799;p28"/>
            <p:cNvSpPr/>
            <p:nvPr/>
          </p:nvSpPr>
          <p:spPr>
            <a:xfrm>
              <a:off x="4875325" y="3854025"/>
              <a:ext cx="25" cy="104275"/>
            </a:xfrm>
            <a:custGeom>
              <a:avLst/>
              <a:gdLst/>
              <a:ahLst/>
              <a:cxnLst/>
              <a:rect l="l" t="t" r="r" b="b"/>
              <a:pathLst>
                <a:path w="1" h="4171" fill="none" extrusionOk="0">
                  <a:moveTo>
                    <a:pt x="0" y="1"/>
                  </a:moveTo>
                  <a:lnTo>
                    <a:pt x="0" y="4171"/>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 name="Google Shape;3800;p28"/>
            <p:cNvSpPr/>
            <p:nvPr/>
          </p:nvSpPr>
          <p:spPr>
            <a:xfrm>
              <a:off x="4895325" y="3842350"/>
              <a:ext cx="25" cy="60075"/>
            </a:xfrm>
            <a:custGeom>
              <a:avLst/>
              <a:gdLst/>
              <a:ahLst/>
              <a:cxnLst/>
              <a:rect l="l" t="t" r="r" b="b"/>
              <a:pathLst>
                <a:path w="1" h="2403" fill="none" extrusionOk="0">
                  <a:moveTo>
                    <a:pt x="1" y="1"/>
                  </a:moveTo>
                  <a:lnTo>
                    <a:pt x="1" y="2403"/>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 name="Google Shape;3801;p28"/>
            <p:cNvSpPr/>
            <p:nvPr/>
          </p:nvSpPr>
          <p:spPr>
            <a:xfrm>
              <a:off x="4915350" y="3831525"/>
              <a:ext cx="25" cy="59225"/>
            </a:xfrm>
            <a:custGeom>
              <a:avLst/>
              <a:gdLst/>
              <a:ahLst/>
              <a:cxnLst/>
              <a:rect l="l" t="t" r="r" b="b"/>
              <a:pathLst>
                <a:path w="1" h="2369" fill="none" extrusionOk="0">
                  <a:moveTo>
                    <a:pt x="0" y="0"/>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 name="Google Shape;3802;p28"/>
            <p:cNvSpPr/>
            <p:nvPr/>
          </p:nvSpPr>
          <p:spPr>
            <a:xfrm>
              <a:off x="4935350" y="3819850"/>
              <a:ext cx="25" cy="80075"/>
            </a:xfrm>
            <a:custGeom>
              <a:avLst/>
              <a:gdLst/>
              <a:ahLst/>
              <a:cxnLst/>
              <a:rect l="l" t="t" r="r" b="b"/>
              <a:pathLst>
                <a:path w="1" h="3203" fill="none" extrusionOk="0">
                  <a:moveTo>
                    <a:pt x="1" y="0"/>
                  </a:moveTo>
                  <a:lnTo>
                    <a:pt x="1" y="3203"/>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 name="Google Shape;3803;p28"/>
            <p:cNvSpPr/>
            <p:nvPr/>
          </p:nvSpPr>
          <p:spPr>
            <a:xfrm>
              <a:off x="4955375" y="3809000"/>
              <a:ext cx="25" cy="59225"/>
            </a:xfrm>
            <a:custGeom>
              <a:avLst/>
              <a:gdLst/>
              <a:ahLst/>
              <a:cxnLst/>
              <a:rect l="l" t="t" r="r" b="b"/>
              <a:pathLst>
                <a:path w="1" h="2369" fill="none" extrusionOk="0">
                  <a:moveTo>
                    <a:pt x="1" y="1"/>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 name="Google Shape;3804;p28"/>
            <p:cNvSpPr/>
            <p:nvPr/>
          </p:nvSpPr>
          <p:spPr>
            <a:xfrm>
              <a:off x="4975400" y="3797325"/>
              <a:ext cx="25" cy="59225"/>
            </a:xfrm>
            <a:custGeom>
              <a:avLst/>
              <a:gdLst/>
              <a:ahLst/>
              <a:cxnLst/>
              <a:rect l="l" t="t" r="r" b="b"/>
              <a:pathLst>
                <a:path w="1" h="2369" fill="none" extrusionOk="0">
                  <a:moveTo>
                    <a:pt x="0" y="1"/>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 name="Google Shape;3805;p28"/>
            <p:cNvSpPr/>
            <p:nvPr/>
          </p:nvSpPr>
          <p:spPr>
            <a:xfrm>
              <a:off x="4995400" y="3785650"/>
              <a:ext cx="25" cy="105100"/>
            </a:xfrm>
            <a:custGeom>
              <a:avLst/>
              <a:gdLst/>
              <a:ahLst/>
              <a:cxnLst/>
              <a:rect l="l" t="t" r="r" b="b"/>
              <a:pathLst>
                <a:path w="1" h="4204" fill="none" extrusionOk="0">
                  <a:moveTo>
                    <a:pt x="1" y="1"/>
                  </a:moveTo>
                  <a:lnTo>
                    <a:pt x="1" y="4204"/>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 name="Google Shape;3806;p28"/>
            <p:cNvSpPr/>
            <p:nvPr/>
          </p:nvSpPr>
          <p:spPr>
            <a:xfrm>
              <a:off x="5015425" y="3774800"/>
              <a:ext cx="25" cy="59250"/>
            </a:xfrm>
            <a:custGeom>
              <a:avLst/>
              <a:gdLst/>
              <a:ahLst/>
              <a:cxnLst/>
              <a:rect l="l" t="t" r="r" b="b"/>
              <a:pathLst>
                <a:path w="1" h="2370" fill="none" extrusionOk="0">
                  <a:moveTo>
                    <a:pt x="0" y="1"/>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 name="Google Shape;3807;p28"/>
            <p:cNvSpPr/>
            <p:nvPr/>
          </p:nvSpPr>
          <p:spPr>
            <a:xfrm>
              <a:off x="5035425" y="3763125"/>
              <a:ext cx="25" cy="59250"/>
            </a:xfrm>
            <a:custGeom>
              <a:avLst/>
              <a:gdLst/>
              <a:ahLst/>
              <a:cxnLst/>
              <a:rect l="l" t="t" r="r" b="b"/>
              <a:pathLst>
                <a:path w="1" h="2370" fill="none" extrusionOk="0">
                  <a:moveTo>
                    <a:pt x="1" y="1"/>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 name="Google Shape;3808;p28"/>
            <p:cNvSpPr/>
            <p:nvPr/>
          </p:nvSpPr>
          <p:spPr>
            <a:xfrm>
              <a:off x="5054625" y="3752300"/>
              <a:ext cx="25" cy="79250"/>
            </a:xfrm>
            <a:custGeom>
              <a:avLst/>
              <a:gdLst/>
              <a:ahLst/>
              <a:cxnLst/>
              <a:rect l="l" t="t" r="r" b="b"/>
              <a:pathLst>
                <a:path w="1" h="3170" fill="none" extrusionOk="0">
                  <a:moveTo>
                    <a:pt x="0" y="0"/>
                  </a:moveTo>
                  <a:lnTo>
                    <a:pt x="0" y="31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 name="Google Shape;3809;p28"/>
            <p:cNvSpPr/>
            <p:nvPr/>
          </p:nvSpPr>
          <p:spPr>
            <a:xfrm>
              <a:off x="5074625" y="3740625"/>
              <a:ext cx="25" cy="59225"/>
            </a:xfrm>
            <a:custGeom>
              <a:avLst/>
              <a:gdLst/>
              <a:ahLst/>
              <a:cxnLst/>
              <a:rect l="l" t="t" r="r" b="b"/>
              <a:pathLst>
                <a:path w="1" h="2369" fill="none" extrusionOk="0">
                  <a:moveTo>
                    <a:pt x="1" y="0"/>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 name="Google Shape;3810;p28"/>
            <p:cNvSpPr/>
            <p:nvPr/>
          </p:nvSpPr>
          <p:spPr>
            <a:xfrm>
              <a:off x="5094650" y="3728950"/>
              <a:ext cx="25" cy="60050"/>
            </a:xfrm>
            <a:custGeom>
              <a:avLst/>
              <a:gdLst/>
              <a:ahLst/>
              <a:cxnLst/>
              <a:rect l="l" t="t" r="r" b="b"/>
              <a:pathLst>
                <a:path w="1" h="2402" fill="none" extrusionOk="0">
                  <a:moveTo>
                    <a:pt x="0" y="0"/>
                  </a:moveTo>
                  <a:lnTo>
                    <a:pt x="0" y="2402"/>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 name="Google Shape;3811;p28"/>
            <p:cNvSpPr/>
            <p:nvPr/>
          </p:nvSpPr>
          <p:spPr>
            <a:xfrm>
              <a:off x="5114650" y="3718100"/>
              <a:ext cx="25" cy="104275"/>
            </a:xfrm>
            <a:custGeom>
              <a:avLst/>
              <a:gdLst/>
              <a:ahLst/>
              <a:cxnLst/>
              <a:rect l="l" t="t" r="r" b="b"/>
              <a:pathLst>
                <a:path w="1" h="4171" fill="none" extrusionOk="0">
                  <a:moveTo>
                    <a:pt x="1" y="1"/>
                  </a:moveTo>
                  <a:lnTo>
                    <a:pt x="1" y="4170"/>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 name="Google Shape;3812;p28"/>
            <p:cNvSpPr/>
            <p:nvPr/>
          </p:nvSpPr>
          <p:spPr>
            <a:xfrm>
              <a:off x="5134675" y="3706425"/>
              <a:ext cx="25" cy="59225"/>
            </a:xfrm>
            <a:custGeom>
              <a:avLst/>
              <a:gdLst/>
              <a:ahLst/>
              <a:cxnLst/>
              <a:rect l="l" t="t" r="r" b="b"/>
              <a:pathLst>
                <a:path w="1" h="2369" fill="none" extrusionOk="0">
                  <a:moveTo>
                    <a:pt x="0" y="1"/>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 name="Google Shape;3813;p28"/>
            <p:cNvSpPr/>
            <p:nvPr/>
          </p:nvSpPr>
          <p:spPr>
            <a:xfrm>
              <a:off x="5154675" y="3694750"/>
              <a:ext cx="25" cy="60075"/>
            </a:xfrm>
            <a:custGeom>
              <a:avLst/>
              <a:gdLst/>
              <a:ahLst/>
              <a:cxnLst/>
              <a:rect l="l" t="t" r="r" b="b"/>
              <a:pathLst>
                <a:path w="1" h="2403" fill="none" extrusionOk="0">
                  <a:moveTo>
                    <a:pt x="1" y="1"/>
                  </a:moveTo>
                  <a:lnTo>
                    <a:pt x="1" y="2402"/>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 name="Google Shape;3814;p28"/>
            <p:cNvSpPr/>
            <p:nvPr/>
          </p:nvSpPr>
          <p:spPr>
            <a:xfrm>
              <a:off x="5174700" y="3683925"/>
              <a:ext cx="25" cy="79225"/>
            </a:xfrm>
            <a:custGeom>
              <a:avLst/>
              <a:gdLst/>
              <a:ahLst/>
              <a:cxnLst/>
              <a:rect l="l" t="t" r="r" b="b"/>
              <a:pathLst>
                <a:path w="1" h="3169" fill="none" extrusionOk="0">
                  <a:moveTo>
                    <a:pt x="0" y="0"/>
                  </a:moveTo>
                  <a:lnTo>
                    <a:pt x="0" y="31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 name="Google Shape;3815;p28"/>
            <p:cNvSpPr/>
            <p:nvPr/>
          </p:nvSpPr>
          <p:spPr>
            <a:xfrm>
              <a:off x="5194725" y="3672250"/>
              <a:ext cx="25" cy="60050"/>
            </a:xfrm>
            <a:custGeom>
              <a:avLst/>
              <a:gdLst/>
              <a:ahLst/>
              <a:cxnLst/>
              <a:rect l="l" t="t" r="r" b="b"/>
              <a:pathLst>
                <a:path w="1" h="2402" fill="none" extrusionOk="0">
                  <a:moveTo>
                    <a:pt x="0" y="0"/>
                  </a:moveTo>
                  <a:lnTo>
                    <a:pt x="0" y="2402"/>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 name="Google Shape;3816;p28"/>
            <p:cNvSpPr/>
            <p:nvPr/>
          </p:nvSpPr>
          <p:spPr>
            <a:xfrm>
              <a:off x="5214725" y="3661400"/>
              <a:ext cx="25" cy="59225"/>
            </a:xfrm>
            <a:custGeom>
              <a:avLst/>
              <a:gdLst/>
              <a:ahLst/>
              <a:cxnLst/>
              <a:rect l="l" t="t" r="r" b="b"/>
              <a:pathLst>
                <a:path w="1" h="2369" fill="none" extrusionOk="0">
                  <a:moveTo>
                    <a:pt x="1" y="0"/>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 name="Google Shape;3817;p28"/>
            <p:cNvSpPr/>
            <p:nvPr/>
          </p:nvSpPr>
          <p:spPr>
            <a:xfrm>
              <a:off x="5233900" y="3649725"/>
              <a:ext cx="25" cy="104250"/>
            </a:xfrm>
            <a:custGeom>
              <a:avLst/>
              <a:gdLst/>
              <a:ahLst/>
              <a:cxnLst/>
              <a:rect l="l" t="t" r="r" b="b"/>
              <a:pathLst>
                <a:path w="1" h="4170" fill="none" extrusionOk="0">
                  <a:moveTo>
                    <a:pt x="1" y="0"/>
                  </a:moveTo>
                  <a:lnTo>
                    <a:pt x="1" y="4170"/>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 name="Google Shape;3818;p28"/>
            <p:cNvSpPr/>
            <p:nvPr/>
          </p:nvSpPr>
          <p:spPr>
            <a:xfrm>
              <a:off x="5253925" y="3638050"/>
              <a:ext cx="25" cy="60075"/>
            </a:xfrm>
            <a:custGeom>
              <a:avLst/>
              <a:gdLst/>
              <a:ahLst/>
              <a:cxnLst/>
              <a:rect l="l" t="t" r="r" b="b"/>
              <a:pathLst>
                <a:path w="1" h="2403" fill="none" extrusionOk="0">
                  <a:moveTo>
                    <a:pt x="0" y="0"/>
                  </a:moveTo>
                  <a:lnTo>
                    <a:pt x="0" y="2402"/>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9" name="Google Shape;3819;p28"/>
            <p:cNvSpPr/>
            <p:nvPr/>
          </p:nvSpPr>
          <p:spPr>
            <a:xfrm>
              <a:off x="5273925" y="3627200"/>
              <a:ext cx="25" cy="59250"/>
            </a:xfrm>
            <a:custGeom>
              <a:avLst/>
              <a:gdLst/>
              <a:ahLst/>
              <a:cxnLst/>
              <a:rect l="l" t="t" r="r" b="b"/>
              <a:pathLst>
                <a:path w="1" h="2370" fill="none" extrusionOk="0">
                  <a:moveTo>
                    <a:pt x="1" y="1"/>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0" name="Google Shape;3820;p28"/>
            <p:cNvSpPr/>
            <p:nvPr/>
          </p:nvSpPr>
          <p:spPr>
            <a:xfrm>
              <a:off x="5293950" y="3615525"/>
              <a:ext cx="25" cy="80075"/>
            </a:xfrm>
            <a:custGeom>
              <a:avLst/>
              <a:gdLst/>
              <a:ahLst/>
              <a:cxnLst/>
              <a:rect l="l" t="t" r="r" b="b"/>
              <a:pathLst>
                <a:path w="1" h="3203" fill="none" extrusionOk="0">
                  <a:moveTo>
                    <a:pt x="1" y="1"/>
                  </a:moveTo>
                  <a:lnTo>
                    <a:pt x="1" y="3203"/>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 name="Google Shape;3821;p28"/>
            <p:cNvSpPr/>
            <p:nvPr/>
          </p:nvSpPr>
          <p:spPr>
            <a:xfrm>
              <a:off x="5313975" y="3604700"/>
              <a:ext cx="25" cy="59225"/>
            </a:xfrm>
            <a:custGeom>
              <a:avLst/>
              <a:gdLst/>
              <a:ahLst/>
              <a:cxnLst/>
              <a:rect l="l" t="t" r="r" b="b"/>
              <a:pathLst>
                <a:path w="1" h="2369" fill="none" extrusionOk="0">
                  <a:moveTo>
                    <a:pt x="0" y="0"/>
                  </a:moveTo>
                  <a:lnTo>
                    <a:pt x="0" y="2368"/>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2" name="Google Shape;3822;p28"/>
            <p:cNvSpPr/>
            <p:nvPr/>
          </p:nvSpPr>
          <p:spPr>
            <a:xfrm>
              <a:off x="5333975" y="3593025"/>
              <a:ext cx="25" cy="59225"/>
            </a:xfrm>
            <a:custGeom>
              <a:avLst/>
              <a:gdLst/>
              <a:ahLst/>
              <a:cxnLst/>
              <a:rect l="l" t="t" r="r" b="b"/>
              <a:pathLst>
                <a:path w="1" h="2369" fill="none" extrusionOk="0">
                  <a:moveTo>
                    <a:pt x="1" y="0"/>
                  </a:moveTo>
                  <a:lnTo>
                    <a:pt x="1" y="2368"/>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3" name="Google Shape;3823;p28"/>
            <p:cNvSpPr/>
            <p:nvPr/>
          </p:nvSpPr>
          <p:spPr>
            <a:xfrm>
              <a:off x="5354000" y="3581350"/>
              <a:ext cx="25" cy="105100"/>
            </a:xfrm>
            <a:custGeom>
              <a:avLst/>
              <a:gdLst/>
              <a:ahLst/>
              <a:cxnLst/>
              <a:rect l="l" t="t" r="r" b="b"/>
              <a:pathLst>
                <a:path w="1" h="4204" fill="none" extrusionOk="0">
                  <a:moveTo>
                    <a:pt x="0" y="0"/>
                  </a:moveTo>
                  <a:lnTo>
                    <a:pt x="0" y="4203"/>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4" name="Google Shape;3824;p28"/>
            <p:cNvSpPr/>
            <p:nvPr/>
          </p:nvSpPr>
          <p:spPr>
            <a:xfrm>
              <a:off x="5374000" y="3570500"/>
              <a:ext cx="25" cy="59225"/>
            </a:xfrm>
            <a:custGeom>
              <a:avLst/>
              <a:gdLst/>
              <a:ahLst/>
              <a:cxnLst/>
              <a:rect l="l" t="t" r="r" b="b"/>
              <a:pathLst>
                <a:path w="1" h="2369" fill="none" extrusionOk="0">
                  <a:moveTo>
                    <a:pt x="1" y="0"/>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5" name="Google Shape;3825;p28"/>
            <p:cNvSpPr/>
            <p:nvPr/>
          </p:nvSpPr>
          <p:spPr>
            <a:xfrm>
              <a:off x="5394025" y="3558825"/>
              <a:ext cx="25" cy="59225"/>
            </a:xfrm>
            <a:custGeom>
              <a:avLst/>
              <a:gdLst/>
              <a:ahLst/>
              <a:cxnLst/>
              <a:rect l="l" t="t" r="r" b="b"/>
              <a:pathLst>
                <a:path w="1" h="2369" fill="none" extrusionOk="0">
                  <a:moveTo>
                    <a:pt x="0" y="0"/>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 name="Google Shape;3826;p28"/>
            <p:cNvSpPr/>
            <p:nvPr/>
          </p:nvSpPr>
          <p:spPr>
            <a:xfrm>
              <a:off x="4158150" y="4262650"/>
              <a:ext cx="25" cy="104275"/>
            </a:xfrm>
            <a:custGeom>
              <a:avLst/>
              <a:gdLst/>
              <a:ahLst/>
              <a:cxnLst/>
              <a:rect l="l" t="t" r="r" b="b"/>
              <a:pathLst>
                <a:path w="1" h="4171" fill="none" extrusionOk="0">
                  <a:moveTo>
                    <a:pt x="0" y="1"/>
                  </a:moveTo>
                  <a:lnTo>
                    <a:pt x="0" y="4171"/>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 name="Google Shape;3827;p28"/>
            <p:cNvSpPr/>
            <p:nvPr/>
          </p:nvSpPr>
          <p:spPr>
            <a:xfrm>
              <a:off x="4201500" y="1442525"/>
              <a:ext cx="479550" cy="435950"/>
            </a:xfrm>
            <a:custGeom>
              <a:avLst/>
              <a:gdLst/>
              <a:ahLst/>
              <a:cxnLst/>
              <a:rect l="l" t="t" r="r" b="b"/>
              <a:pathLst>
                <a:path w="19182" h="17438" extrusionOk="0">
                  <a:moveTo>
                    <a:pt x="3687" y="1"/>
                  </a:moveTo>
                  <a:cubicBezTo>
                    <a:pt x="3015" y="1"/>
                    <a:pt x="2412" y="145"/>
                    <a:pt x="1902" y="425"/>
                  </a:cubicBezTo>
                  <a:lnTo>
                    <a:pt x="434" y="1259"/>
                  </a:lnTo>
                  <a:lnTo>
                    <a:pt x="801" y="1393"/>
                  </a:lnTo>
                  <a:cubicBezTo>
                    <a:pt x="301" y="2093"/>
                    <a:pt x="1" y="3061"/>
                    <a:pt x="1" y="4262"/>
                  </a:cubicBezTo>
                  <a:cubicBezTo>
                    <a:pt x="1" y="8331"/>
                    <a:pt x="3303" y="13535"/>
                    <a:pt x="7373" y="15903"/>
                  </a:cubicBezTo>
                  <a:cubicBezTo>
                    <a:pt x="8747" y="16670"/>
                    <a:pt x="9999" y="17039"/>
                    <a:pt x="11100" y="17039"/>
                  </a:cubicBezTo>
                  <a:cubicBezTo>
                    <a:pt x="11147" y="17039"/>
                    <a:pt x="11195" y="17039"/>
                    <a:pt x="11242" y="17037"/>
                  </a:cubicBezTo>
                  <a:lnTo>
                    <a:pt x="11409" y="17438"/>
                  </a:lnTo>
                  <a:lnTo>
                    <a:pt x="13077" y="16504"/>
                  </a:lnTo>
                  <a:cubicBezTo>
                    <a:pt x="13777" y="16037"/>
                    <a:pt x="14278" y="15336"/>
                    <a:pt x="14544" y="14369"/>
                  </a:cubicBezTo>
                  <a:lnTo>
                    <a:pt x="17847" y="16103"/>
                  </a:lnTo>
                  <a:lnTo>
                    <a:pt x="19181" y="15336"/>
                  </a:lnTo>
                  <a:lnTo>
                    <a:pt x="14544" y="10966"/>
                  </a:lnTo>
                  <a:cubicBezTo>
                    <a:pt x="13777" y="7264"/>
                    <a:pt x="10875" y="3161"/>
                    <a:pt x="7373" y="1159"/>
                  </a:cubicBezTo>
                  <a:cubicBezTo>
                    <a:pt x="6034" y="376"/>
                    <a:pt x="4771" y="1"/>
                    <a:pt x="36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 name="Google Shape;3828;p28"/>
            <p:cNvSpPr/>
            <p:nvPr/>
          </p:nvSpPr>
          <p:spPr>
            <a:xfrm>
              <a:off x="4168150" y="1461600"/>
              <a:ext cx="479525" cy="426025"/>
            </a:xfrm>
            <a:custGeom>
              <a:avLst/>
              <a:gdLst/>
              <a:ahLst/>
              <a:cxnLst/>
              <a:rect l="l" t="t" r="r" b="b"/>
              <a:pathLst>
                <a:path w="19181" h="17041" extrusionOk="0">
                  <a:moveTo>
                    <a:pt x="3706" y="1"/>
                  </a:moveTo>
                  <a:cubicBezTo>
                    <a:pt x="1492" y="1"/>
                    <a:pt x="0" y="1530"/>
                    <a:pt x="0" y="4266"/>
                  </a:cubicBezTo>
                  <a:cubicBezTo>
                    <a:pt x="0" y="8335"/>
                    <a:pt x="3303" y="13539"/>
                    <a:pt x="7372" y="15907"/>
                  </a:cubicBezTo>
                  <a:cubicBezTo>
                    <a:pt x="8717" y="16676"/>
                    <a:pt x="9973" y="17041"/>
                    <a:pt x="11053" y="17041"/>
                  </a:cubicBezTo>
                  <a:cubicBezTo>
                    <a:pt x="12788" y="17041"/>
                    <a:pt x="14071" y="16100"/>
                    <a:pt x="14544" y="14373"/>
                  </a:cubicBezTo>
                  <a:lnTo>
                    <a:pt x="19181" y="15340"/>
                  </a:lnTo>
                  <a:lnTo>
                    <a:pt x="14544" y="10971"/>
                  </a:lnTo>
                  <a:cubicBezTo>
                    <a:pt x="13777" y="7268"/>
                    <a:pt x="10875" y="3165"/>
                    <a:pt x="7372" y="1130"/>
                  </a:cubicBezTo>
                  <a:cubicBezTo>
                    <a:pt x="6038" y="365"/>
                    <a:pt x="4786" y="1"/>
                    <a:pt x="370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 name="Google Shape;3829;p28"/>
            <p:cNvSpPr/>
            <p:nvPr/>
          </p:nvSpPr>
          <p:spPr>
            <a:xfrm>
              <a:off x="4277400" y="1616600"/>
              <a:ext cx="180150" cy="130950"/>
            </a:xfrm>
            <a:custGeom>
              <a:avLst/>
              <a:gdLst/>
              <a:ahLst/>
              <a:cxnLst/>
              <a:rect l="l" t="t" r="r" b="b"/>
              <a:pathLst>
                <a:path w="7206" h="5238" extrusionOk="0">
                  <a:moveTo>
                    <a:pt x="334" y="67"/>
                  </a:moveTo>
                  <a:cubicBezTo>
                    <a:pt x="100" y="167"/>
                    <a:pt x="0" y="467"/>
                    <a:pt x="134" y="701"/>
                  </a:cubicBezTo>
                  <a:lnTo>
                    <a:pt x="2369" y="5004"/>
                  </a:lnTo>
                  <a:cubicBezTo>
                    <a:pt x="2435" y="5137"/>
                    <a:pt x="2569" y="5204"/>
                    <a:pt x="2702" y="5238"/>
                  </a:cubicBezTo>
                  <a:cubicBezTo>
                    <a:pt x="2735" y="5238"/>
                    <a:pt x="2769" y="5238"/>
                    <a:pt x="2802" y="5238"/>
                  </a:cubicBezTo>
                  <a:cubicBezTo>
                    <a:pt x="2902" y="5238"/>
                    <a:pt x="3002" y="5238"/>
                    <a:pt x="3102" y="5171"/>
                  </a:cubicBezTo>
                  <a:lnTo>
                    <a:pt x="6972" y="2235"/>
                  </a:lnTo>
                  <a:cubicBezTo>
                    <a:pt x="7172" y="2069"/>
                    <a:pt x="7205" y="1768"/>
                    <a:pt x="7072" y="1568"/>
                  </a:cubicBezTo>
                  <a:cubicBezTo>
                    <a:pt x="6905" y="1368"/>
                    <a:pt x="6605" y="1335"/>
                    <a:pt x="6405" y="1468"/>
                  </a:cubicBezTo>
                  <a:lnTo>
                    <a:pt x="2969" y="4070"/>
                  </a:lnTo>
                  <a:lnTo>
                    <a:pt x="968" y="234"/>
                  </a:lnTo>
                  <a:cubicBezTo>
                    <a:pt x="867" y="101"/>
                    <a:pt x="701" y="0"/>
                    <a:pt x="534" y="0"/>
                  </a:cubicBezTo>
                  <a:cubicBezTo>
                    <a:pt x="467" y="0"/>
                    <a:pt x="400" y="0"/>
                    <a:pt x="334" y="6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Picture 2">
            <a:extLst>
              <a:ext uri="{FF2B5EF4-FFF2-40B4-BE49-F238E27FC236}">
                <a16:creationId xmlns:a16="http://schemas.microsoft.com/office/drawing/2014/main" id="{1217BD06-CF83-4A69-94D8-D243A40F2E57}"/>
              </a:ext>
            </a:extLst>
          </p:cNvPr>
          <p:cNvPicPr>
            <a:picLocks noChangeAspect="1"/>
          </p:cNvPicPr>
          <p:nvPr/>
        </p:nvPicPr>
        <p:blipFill>
          <a:blip r:embed="rId3"/>
          <a:stretch>
            <a:fillRect/>
          </a:stretch>
        </p:blipFill>
        <p:spPr>
          <a:xfrm>
            <a:off x="18787" y="0"/>
            <a:ext cx="1405348" cy="1251337"/>
          </a:xfrm>
          <a:prstGeom prst="rect">
            <a:avLst/>
          </a:prstGeom>
        </p:spPr>
      </p:pic>
      <p:pic>
        <p:nvPicPr>
          <p:cNvPr id="5" name="Picture 4">
            <a:extLst>
              <a:ext uri="{FF2B5EF4-FFF2-40B4-BE49-F238E27FC236}">
                <a16:creationId xmlns:a16="http://schemas.microsoft.com/office/drawing/2014/main" id="{4BE93F86-B37D-4431-9728-32CFB3827DB9}"/>
              </a:ext>
            </a:extLst>
          </p:cNvPr>
          <p:cNvPicPr>
            <a:picLocks noChangeAspect="1"/>
          </p:cNvPicPr>
          <p:nvPr/>
        </p:nvPicPr>
        <p:blipFill>
          <a:blip r:embed="rId4"/>
          <a:stretch>
            <a:fillRect/>
          </a:stretch>
        </p:blipFill>
        <p:spPr>
          <a:xfrm>
            <a:off x="7743630" y="13826"/>
            <a:ext cx="1400370" cy="1247949"/>
          </a:xfrm>
          <a:prstGeom prst="rect">
            <a:avLst/>
          </a:prstGeom>
        </p:spPr>
      </p:pic>
      <p:sp>
        <p:nvSpPr>
          <p:cNvPr id="6" name="TextBox 5">
            <a:extLst>
              <a:ext uri="{FF2B5EF4-FFF2-40B4-BE49-F238E27FC236}">
                <a16:creationId xmlns:a16="http://schemas.microsoft.com/office/drawing/2014/main" id="{B93AF875-DC1C-4888-806E-E09285CF6572}"/>
              </a:ext>
            </a:extLst>
          </p:cNvPr>
          <p:cNvSpPr txBox="1"/>
          <p:nvPr/>
        </p:nvSpPr>
        <p:spPr>
          <a:xfrm>
            <a:off x="2731916" y="701354"/>
            <a:ext cx="3627630" cy="307777"/>
          </a:xfrm>
          <a:prstGeom prst="rect">
            <a:avLst/>
          </a:prstGeom>
          <a:noFill/>
        </p:spPr>
        <p:txBody>
          <a:bodyPr wrap="square" rtlCol="0">
            <a:spAutoFit/>
          </a:bodyPr>
          <a:lstStyle/>
          <a:p>
            <a:r>
              <a:rPr lang="en-US" dirty="0" smtClean="0"/>
              <a:t>Faculty of Business Administration </a:t>
            </a:r>
            <a:endParaRPr lang="en-GB" dirty="0"/>
          </a:p>
        </p:txBody>
      </p:sp>
      <p:sp>
        <p:nvSpPr>
          <p:cNvPr id="7" name="TextBox 6">
            <a:extLst>
              <a:ext uri="{FF2B5EF4-FFF2-40B4-BE49-F238E27FC236}">
                <a16:creationId xmlns:a16="http://schemas.microsoft.com/office/drawing/2014/main" id="{DE97B1EE-3182-41FF-8341-1EAF2680F7F1}"/>
              </a:ext>
            </a:extLst>
          </p:cNvPr>
          <p:cNvSpPr txBox="1"/>
          <p:nvPr/>
        </p:nvSpPr>
        <p:spPr>
          <a:xfrm>
            <a:off x="2521548" y="513791"/>
            <a:ext cx="3290303" cy="307777"/>
          </a:xfrm>
          <a:prstGeom prst="rect">
            <a:avLst/>
          </a:prstGeom>
          <a:noFill/>
        </p:spPr>
        <p:txBody>
          <a:bodyPr wrap="square" rtlCol="0">
            <a:spAutoFit/>
          </a:bodyPr>
          <a:lstStyle/>
          <a:p>
            <a:r>
              <a:rPr lang="en-US" dirty="0"/>
              <a:t>Libyan International Medical University</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868"/>
        <p:cNvGrpSpPr/>
        <p:nvPr/>
      </p:nvGrpSpPr>
      <p:grpSpPr>
        <a:xfrm>
          <a:off x="0" y="0"/>
          <a:ext cx="0" cy="0"/>
          <a:chOff x="0" y="0"/>
          <a:chExt cx="0" cy="0"/>
        </a:xfrm>
      </p:grpSpPr>
      <p:grpSp>
        <p:nvGrpSpPr>
          <p:cNvPr id="3869" name="Google Shape;3869;p31"/>
          <p:cNvGrpSpPr/>
          <p:nvPr/>
        </p:nvGrpSpPr>
        <p:grpSpPr>
          <a:xfrm>
            <a:off x="5346440" y="1414181"/>
            <a:ext cx="2315138" cy="2315138"/>
            <a:chOff x="1476689" y="1840813"/>
            <a:chExt cx="911400" cy="911400"/>
          </a:xfrm>
        </p:grpSpPr>
        <p:sp>
          <p:nvSpPr>
            <p:cNvPr id="3870" name="Google Shape;3870;p31"/>
            <p:cNvSpPr/>
            <p:nvPr/>
          </p:nvSpPr>
          <p:spPr>
            <a:xfrm>
              <a:off x="1476689" y="1840813"/>
              <a:ext cx="911400" cy="9114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 name="Google Shape;3871;p31"/>
            <p:cNvSpPr/>
            <p:nvPr/>
          </p:nvSpPr>
          <p:spPr>
            <a:xfrm>
              <a:off x="1570589" y="1934731"/>
              <a:ext cx="723600" cy="723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72" name="Google Shape;3872;p31"/>
          <p:cNvSpPr txBox="1">
            <a:spLocks noGrp="1"/>
          </p:cNvSpPr>
          <p:nvPr>
            <p:ph type="title"/>
          </p:nvPr>
        </p:nvSpPr>
        <p:spPr>
          <a:xfrm>
            <a:off x="361507" y="2041450"/>
            <a:ext cx="4667694" cy="132052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4400" dirty="0"/>
              <a:t>Conclusion </a:t>
            </a:r>
            <a:endParaRPr sz="4400" dirty="0"/>
          </a:p>
        </p:txBody>
      </p:sp>
      <p:sp>
        <p:nvSpPr>
          <p:cNvPr id="3874" name="Google Shape;3874;p31"/>
          <p:cNvSpPr txBox="1">
            <a:spLocks noGrp="1"/>
          </p:cNvSpPr>
          <p:nvPr>
            <p:ph type="title" idx="2"/>
          </p:nvPr>
        </p:nvSpPr>
        <p:spPr>
          <a:xfrm>
            <a:off x="5568459" y="1657530"/>
            <a:ext cx="1871100" cy="1829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4</a:t>
            </a:r>
            <a:endParaRPr dirty="0"/>
          </a:p>
        </p:txBody>
      </p:sp>
      <p:sp>
        <p:nvSpPr>
          <p:cNvPr id="2" name="TextBox 1">
            <a:extLst>
              <a:ext uri="{FF2B5EF4-FFF2-40B4-BE49-F238E27FC236}">
                <a16:creationId xmlns:a16="http://schemas.microsoft.com/office/drawing/2014/main" id="{C6353C54-6CF1-4744-B642-74CE2BFCEE11}"/>
              </a:ext>
            </a:extLst>
          </p:cNvPr>
          <p:cNvSpPr txBox="1"/>
          <p:nvPr/>
        </p:nvSpPr>
        <p:spPr>
          <a:xfrm>
            <a:off x="8474149" y="4603898"/>
            <a:ext cx="510363" cy="307777"/>
          </a:xfrm>
          <a:prstGeom prst="rect">
            <a:avLst/>
          </a:prstGeom>
          <a:noFill/>
        </p:spPr>
        <p:txBody>
          <a:bodyPr wrap="square" rtlCol="0">
            <a:spAutoFit/>
          </a:bodyPr>
          <a:lstStyle/>
          <a:p>
            <a:r>
              <a:rPr lang="en-US" dirty="0"/>
              <a:t>10</a:t>
            </a:r>
            <a:endParaRPr lang="en-GB" dirty="0"/>
          </a:p>
        </p:txBody>
      </p:sp>
    </p:spTree>
    <p:extLst>
      <p:ext uri="{BB962C8B-B14F-4D97-AF65-F5344CB8AC3E}">
        <p14:creationId xmlns:p14="http://schemas.microsoft.com/office/powerpoint/2010/main" val="375104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872"/>
                                        </p:tgtEl>
                                        <p:attrNameLst>
                                          <p:attrName>style.visibility</p:attrName>
                                        </p:attrNameLst>
                                      </p:cBhvr>
                                      <p:to>
                                        <p:strVal val="visible"/>
                                      </p:to>
                                    </p:set>
                                    <p:animEffect transition="in" filter="barn(inVertical)">
                                      <p:cBhvr>
                                        <p:cTn id="7" dur="500"/>
                                        <p:tgtEl>
                                          <p:spTgt spid="38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7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AC3C5-6C50-42D2-A17A-4DCA45C37505}"/>
              </a:ext>
            </a:extLst>
          </p:cNvPr>
          <p:cNvSpPr>
            <a:spLocks noGrp="1"/>
          </p:cNvSpPr>
          <p:nvPr>
            <p:ph type="title"/>
          </p:nvPr>
        </p:nvSpPr>
        <p:spPr/>
        <p:txBody>
          <a:bodyPr/>
          <a:lstStyle/>
          <a:p>
            <a:r>
              <a:rPr lang="en-GB" sz="2000" dirty="0"/>
              <a:t>When collecting massive amounts of market segmentation data, keep the greater brand or marketing in mind. Rather than relying on one or two sole strategies to characterize your customer segments, combine the efforts of multiple strategies. For researchers, this allows for a more complete perspective on target customers.</a:t>
            </a:r>
          </a:p>
        </p:txBody>
      </p:sp>
      <p:sp>
        <p:nvSpPr>
          <p:cNvPr id="3" name="TextBox 2">
            <a:extLst>
              <a:ext uri="{FF2B5EF4-FFF2-40B4-BE49-F238E27FC236}">
                <a16:creationId xmlns:a16="http://schemas.microsoft.com/office/drawing/2014/main" id="{12F80CA8-C8DB-42D4-955A-AB8C7A02A32E}"/>
              </a:ext>
            </a:extLst>
          </p:cNvPr>
          <p:cNvSpPr txBox="1"/>
          <p:nvPr/>
        </p:nvSpPr>
        <p:spPr>
          <a:xfrm>
            <a:off x="8070112" y="4316819"/>
            <a:ext cx="765544" cy="307777"/>
          </a:xfrm>
          <a:prstGeom prst="rect">
            <a:avLst/>
          </a:prstGeom>
          <a:noFill/>
        </p:spPr>
        <p:txBody>
          <a:bodyPr wrap="square" rtlCol="0">
            <a:spAutoFit/>
          </a:bodyPr>
          <a:lstStyle/>
          <a:p>
            <a:r>
              <a:rPr lang="en-US" dirty="0"/>
              <a:t>11</a:t>
            </a:r>
            <a:endParaRPr lang="en-GB" dirty="0"/>
          </a:p>
        </p:txBody>
      </p:sp>
    </p:spTree>
    <p:extLst>
      <p:ext uri="{BB962C8B-B14F-4D97-AF65-F5344CB8AC3E}">
        <p14:creationId xmlns:p14="http://schemas.microsoft.com/office/powerpoint/2010/main" val="367397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868"/>
        <p:cNvGrpSpPr/>
        <p:nvPr/>
      </p:nvGrpSpPr>
      <p:grpSpPr>
        <a:xfrm>
          <a:off x="0" y="0"/>
          <a:ext cx="0" cy="0"/>
          <a:chOff x="0" y="0"/>
          <a:chExt cx="0" cy="0"/>
        </a:xfrm>
      </p:grpSpPr>
      <p:grpSp>
        <p:nvGrpSpPr>
          <p:cNvPr id="3869" name="Google Shape;3869;p31"/>
          <p:cNvGrpSpPr/>
          <p:nvPr/>
        </p:nvGrpSpPr>
        <p:grpSpPr>
          <a:xfrm>
            <a:off x="5346440" y="1414181"/>
            <a:ext cx="2315138" cy="2315138"/>
            <a:chOff x="1476689" y="1840813"/>
            <a:chExt cx="911400" cy="911400"/>
          </a:xfrm>
        </p:grpSpPr>
        <p:sp>
          <p:nvSpPr>
            <p:cNvPr id="3870" name="Google Shape;3870;p31"/>
            <p:cNvSpPr/>
            <p:nvPr/>
          </p:nvSpPr>
          <p:spPr>
            <a:xfrm>
              <a:off x="1476689" y="1840813"/>
              <a:ext cx="911400" cy="9114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 name="Google Shape;3871;p31"/>
            <p:cNvSpPr/>
            <p:nvPr/>
          </p:nvSpPr>
          <p:spPr>
            <a:xfrm>
              <a:off x="1570589" y="1934731"/>
              <a:ext cx="723600" cy="723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72" name="Google Shape;3872;p31"/>
          <p:cNvSpPr txBox="1">
            <a:spLocks noGrp="1"/>
          </p:cNvSpPr>
          <p:nvPr>
            <p:ph type="title"/>
          </p:nvPr>
        </p:nvSpPr>
        <p:spPr>
          <a:xfrm>
            <a:off x="361507" y="2041450"/>
            <a:ext cx="4667694" cy="132052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4400" dirty="0"/>
              <a:t>Reference  </a:t>
            </a:r>
            <a:endParaRPr sz="4400" dirty="0"/>
          </a:p>
        </p:txBody>
      </p:sp>
      <p:sp>
        <p:nvSpPr>
          <p:cNvPr id="3874" name="Google Shape;3874;p31"/>
          <p:cNvSpPr txBox="1">
            <a:spLocks noGrp="1"/>
          </p:cNvSpPr>
          <p:nvPr>
            <p:ph type="title" idx="2"/>
          </p:nvPr>
        </p:nvSpPr>
        <p:spPr>
          <a:xfrm>
            <a:off x="5568459" y="1657530"/>
            <a:ext cx="1871100" cy="1829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5</a:t>
            </a:r>
            <a:endParaRPr dirty="0"/>
          </a:p>
        </p:txBody>
      </p:sp>
      <p:sp>
        <p:nvSpPr>
          <p:cNvPr id="2" name="TextBox 1">
            <a:extLst>
              <a:ext uri="{FF2B5EF4-FFF2-40B4-BE49-F238E27FC236}">
                <a16:creationId xmlns:a16="http://schemas.microsoft.com/office/drawing/2014/main" id="{9D0EF320-B564-4F69-BC64-A7E07D2243EC}"/>
              </a:ext>
            </a:extLst>
          </p:cNvPr>
          <p:cNvSpPr txBox="1"/>
          <p:nvPr/>
        </p:nvSpPr>
        <p:spPr>
          <a:xfrm>
            <a:off x="8346558" y="4603898"/>
            <a:ext cx="691116" cy="307777"/>
          </a:xfrm>
          <a:prstGeom prst="rect">
            <a:avLst/>
          </a:prstGeom>
          <a:noFill/>
        </p:spPr>
        <p:txBody>
          <a:bodyPr wrap="square" rtlCol="0">
            <a:spAutoFit/>
          </a:bodyPr>
          <a:lstStyle/>
          <a:p>
            <a:r>
              <a:rPr lang="en-US" dirty="0"/>
              <a:t>12</a:t>
            </a:r>
            <a:endParaRPr lang="en-GB" dirty="0"/>
          </a:p>
        </p:txBody>
      </p:sp>
    </p:spTree>
    <p:extLst>
      <p:ext uri="{BB962C8B-B14F-4D97-AF65-F5344CB8AC3E}">
        <p14:creationId xmlns:p14="http://schemas.microsoft.com/office/powerpoint/2010/main" val="250353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872"/>
                                        </p:tgtEl>
                                        <p:attrNameLst>
                                          <p:attrName>style.visibility</p:attrName>
                                        </p:attrNameLst>
                                      </p:cBhvr>
                                      <p:to>
                                        <p:strVal val="visible"/>
                                      </p:to>
                                    </p:set>
                                    <p:animEffect transition="in" filter="barn(inVertical)">
                                      <p:cBhvr>
                                        <p:cTn id="7" dur="500"/>
                                        <p:tgtEl>
                                          <p:spTgt spid="38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7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3650743-D922-4C31-A4F8-95E9135569F9}"/>
              </a:ext>
            </a:extLst>
          </p:cNvPr>
          <p:cNvSpPr>
            <a:spLocks noGrp="1"/>
          </p:cNvSpPr>
          <p:nvPr>
            <p:ph type="subTitle" idx="1"/>
          </p:nvPr>
        </p:nvSpPr>
        <p:spPr>
          <a:xfrm>
            <a:off x="1577986" y="2155050"/>
            <a:ext cx="5311912" cy="416700"/>
          </a:xfrm>
        </p:spPr>
        <p:txBody>
          <a:bodyPr/>
          <a:lstStyle/>
          <a:p>
            <a:r>
              <a:rPr lang="en-GB" dirty="0"/>
              <a:t>Smith, E. (n.d.). 5 types of market segmentation &amp;amp; how to use them. Retrieved March 30, 2021, from https://blog.remesh.ai/5-types-of-market-segmentation-how-to-use-them#types-of-market-segmentation</a:t>
            </a:r>
          </a:p>
        </p:txBody>
      </p:sp>
      <p:sp>
        <p:nvSpPr>
          <p:cNvPr id="6" name="TextBox 5">
            <a:extLst>
              <a:ext uri="{FF2B5EF4-FFF2-40B4-BE49-F238E27FC236}">
                <a16:creationId xmlns:a16="http://schemas.microsoft.com/office/drawing/2014/main" id="{86C7448B-ABF6-4C54-9FEB-F71C04BE6D4B}"/>
              </a:ext>
            </a:extLst>
          </p:cNvPr>
          <p:cNvSpPr txBox="1"/>
          <p:nvPr/>
        </p:nvSpPr>
        <p:spPr>
          <a:xfrm>
            <a:off x="8442251" y="4625163"/>
            <a:ext cx="499730" cy="307777"/>
          </a:xfrm>
          <a:prstGeom prst="rect">
            <a:avLst/>
          </a:prstGeom>
          <a:noFill/>
        </p:spPr>
        <p:txBody>
          <a:bodyPr wrap="square" rtlCol="0">
            <a:spAutoFit/>
          </a:bodyPr>
          <a:lstStyle/>
          <a:p>
            <a:r>
              <a:rPr lang="en-US" dirty="0"/>
              <a:t>13</a:t>
            </a:r>
            <a:endParaRPr lang="en-GB" dirty="0"/>
          </a:p>
        </p:txBody>
      </p:sp>
    </p:spTree>
    <p:extLst>
      <p:ext uri="{BB962C8B-B14F-4D97-AF65-F5344CB8AC3E}">
        <p14:creationId xmlns:p14="http://schemas.microsoft.com/office/powerpoint/2010/main" val="7019281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34AC1-874C-46B7-8CC2-6A06E4C7F2C0}"/>
              </a:ext>
            </a:extLst>
          </p:cNvPr>
          <p:cNvSpPr>
            <a:spLocks noGrp="1"/>
          </p:cNvSpPr>
          <p:nvPr>
            <p:ph type="title"/>
          </p:nvPr>
        </p:nvSpPr>
        <p:spPr>
          <a:xfrm>
            <a:off x="116958" y="1440498"/>
            <a:ext cx="5029199" cy="1819500"/>
          </a:xfrm>
        </p:spPr>
        <p:txBody>
          <a:bodyPr/>
          <a:lstStyle/>
          <a:p>
            <a:pPr algn="ctr"/>
            <a:r>
              <a:rPr lang="en-US" sz="6600" dirty="0"/>
              <a:t>Any Questions?</a:t>
            </a:r>
            <a:endParaRPr lang="en-GB" sz="6600" dirty="0"/>
          </a:p>
        </p:txBody>
      </p:sp>
      <p:sp>
        <p:nvSpPr>
          <p:cNvPr id="3" name="Subtitle 2">
            <a:extLst>
              <a:ext uri="{FF2B5EF4-FFF2-40B4-BE49-F238E27FC236}">
                <a16:creationId xmlns:a16="http://schemas.microsoft.com/office/drawing/2014/main" id="{34AC3A20-BA03-468E-B708-061CD4C73B96}"/>
              </a:ext>
            </a:extLst>
          </p:cNvPr>
          <p:cNvSpPr>
            <a:spLocks noGrp="1"/>
          </p:cNvSpPr>
          <p:nvPr>
            <p:ph type="subTitle" idx="1"/>
          </p:nvPr>
        </p:nvSpPr>
        <p:spPr>
          <a:xfrm>
            <a:off x="5046552" y="2195448"/>
            <a:ext cx="3133800" cy="309600"/>
          </a:xfrm>
        </p:spPr>
        <p:txBody>
          <a:bodyPr/>
          <a:lstStyle/>
          <a:p>
            <a:pPr algn="ctr"/>
            <a:r>
              <a:rPr lang="en-US" sz="6600" dirty="0"/>
              <a:t>Thank You!</a:t>
            </a:r>
            <a:endParaRPr lang="en-GB" sz="6600" dirty="0"/>
          </a:p>
        </p:txBody>
      </p:sp>
      <p:sp>
        <p:nvSpPr>
          <p:cNvPr id="5" name="TextBox 4">
            <a:extLst>
              <a:ext uri="{FF2B5EF4-FFF2-40B4-BE49-F238E27FC236}">
                <a16:creationId xmlns:a16="http://schemas.microsoft.com/office/drawing/2014/main" id="{89FC8ACA-CA53-4351-9A94-C8B79648C046}"/>
              </a:ext>
            </a:extLst>
          </p:cNvPr>
          <p:cNvSpPr txBox="1"/>
          <p:nvPr/>
        </p:nvSpPr>
        <p:spPr>
          <a:xfrm>
            <a:off x="8495414" y="4635795"/>
            <a:ext cx="425302" cy="307777"/>
          </a:xfrm>
          <a:prstGeom prst="rect">
            <a:avLst/>
          </a:prstGeom>
          <a:noFill/>
        </p:spPr>
        <p:txBody>
          <a:bodyPr wrap="square" rtlCol="0">
            <a:spAutoFit/>
          </a:bodyPr>
          <a:lstStyle/>
          <a:p>
            <a:r>
              <a:rPr lang="en-US" dirty="0"/>
              <a:t>14</a:t>
            </a:r>
            <a:endParaRPr lang="en-GB" dirty="0"/>
          </a:p>
        </p:txBody>
      </p:sp>
    </p:spTree>
    <p:extLst>
      <p:ext uri="{BB962C8B-B14F-4D97-AF65-F5344CB8AC3E}">
        <p14:creationId xmlns:p14="http://schemas.microsoft.com/office/powerpoint/2010/main" val="2072648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839"/>
        <p:cNvGrpSpPr/>
        <p:nvPr/>
      </p:nvGrpSpPr>
      <p:grpSpPr>
        <a:xfrm>
          <a:off x="0" y="0"/>
          <a:ext cx="0" cy="0"/>
          <a:chOff x="0" y="0"/>
          <a:chExt cx="0" cy="0"/>
        </a:xfrm>
      </p:grpSpPr>
      <p:sp>
        <p:nvSpPr>
          <p:cNvPr id="3840" name="Google Shape;3840;p30"/>
          <p:cNvSpPr txBox="1">
            <a:spLocks noGrp="1"/>
          </p:cNvSpPr>
          <p:nvPr>
            <p:ph type="title" idx="21"/>
          </p:nvPr>
        </p:nvSpPr>
        <p:spPr>
          <a:xfrm>
            <a:off x="1000125" y="540000"/>
            <a:ext cx="7143600" cy="439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Content Table</a:t>
            </a:r>
            <a:endParaRPr/>
          </a:p>
        </p:txBody>
      </p:sp>
      <p:sp>
        <p:nvSpPr>
          <p:cNvPr id="3841" name="Google Shape;3841;p30"/>
          <p:cNvSpPr/>
          <p:nvPr/>
        </p:nvSpPr>
        <p:spPr>
          <a:xfrm>
            <a:off x="707925" y="1273125"/>
            <a:ext cx="683400" cy="683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 name="Google Shape;3842;p30"/>
          <p:cNvSpPr/>
          <p:nvPr/>
        </p:nvSpPr>
        <p:spPr>
          <a:xfrm>
            <a:off x="3031536" y="1273125"/>
            <a:ext cx="683400" cy="683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 name="Google Shape;3843;p30"/>
          <p:cNvSpPr/>
          <p:nvPr/>
        </p:nvSpPr>
        <p:spPr>
          <a:xfrm>
            <a:off x="5705425" y="1273125"/>
            <a:ext cx="683400" cy="683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 name="Google Shape;3844;p30"/>
          <p:cNvSpPr txBox="1">
            <a:spLocks noGrp="1"/>
          </p:cNvSpPr>
          <p:nvPr>
            <p:ph type="title"/>
          </p:nvPr>
        </p:nvSpPr>
        <p:spPr>
          <a:xfrm>
            <a:off x="719325" y="1419075"/>
            <a:ext cx="660600" cy="391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1</a:t>
            </a:r>
            <a:endParaRPr dirty="0"/>
          </a:p>
        </p:txBody>
      </p:sp>
      <p:sp>
        <p:nvSpPr>
          <p:cNvPr id="3846" name="Google Shape;3846;p30"/>
          <p:cNvSpPr txBox="1">
            <a:spLocks noGrp="1"/>
          </p:cNvSpPr>
          <p:nvPr>
            <p:ph type="subTitle" idx="1"/>
          </p:nvPr>
        </p:nvSpPr>
        <p:spPr>
          <a:xfrm>
            <a:off x="1408275" y="1320675"/>
            <a:ext cx="1677600" cy="588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Introduction</a:t>
            </a:r>
            <a:endParaRPr dirty="0"/>
          </a:p>
        </p:txBody>
      </p:sp>
      <p:sp>
        <p:nvSpPr>
          <p:cNvPr id="3847" name="Google Shape;3847;p30"/>
          <p:cNvSpPr/>
          <p:nvPr/>
        </p:nvSpPr>
        <p:spPr>
          <a:xfrm>
            <a:off x="707925" y="3124025"/>
            <a:ext cx="683400" cy="683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 name="Google Shape;3848;p30"/>
          <p:cNvSpPr/>
          <p:nvPr/>
        </p:nvSpPr>
        <p:spPr>
          <a:xfrm>
            <a:off x="3200975" y="3124025"/>
            <a:ext cx="683400" cy="683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 name="Google Shape;3850;p30"/>
          <p:cNvSpPr txBox="1">
            <a:spLocks noGrp="1"/>
          </p:cNvSpPr>
          <p:nvPr>
            <p:ph type="title" idx="3"/>
          </p:nvPr>
        </p:nvSpPr>
        <p:spPr>
          <a:xfrm>
            <a:off x="3077586" y="1389445"/>
            <a:ext cx="660600" cy="424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2</a:t>
            </a:r>
            <a:endParaRPr dirty="0"/>
          </a:p>
        </p:txBody>
      </p:sp>
      <p:sp>
        <p:nvSpPr>
          <p:cNvPr id="3851" name="Google Shape;3851;p30"/>
          <p:cNvSpPr txBox="1">
            <a:spLocks noGrp="1"/>
          </p:cNvSpPr>
          <p:nvPr>
            <p:ph type="subTitle" idx="4"/>
          </p:nvPr>
        </p:nvSpPr>
        <p:spPr>
          <a:xfrm>
            <a:off x="3742660" y="1320675"/>
            <a:ext cx="1916215" cy="588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What </a:t>
            </a:r>
            <a:r>
              <a:rPr lang="en-US" dirty="0" smtClean="0"/>
              <a:t>Is Market Segmentation?</a:t>
            </a:r>
            <a:endParaRPr dirty="0"/>
          </a:p>
        </p:txBody>
      </p:sp>
      <p:sp>
        <p:nvSpPr>
          <p:cNvPr id="3853" name="Google Shape;3853;p30"/>
          <p:cNvSpPr txBox="1">
            <a:spLocks noGrp="1"/>
          </p:cNvSpPr>
          <p:nvPr>
            <p:ph type="title" idx="6"/>
          </p:nvPr>
        </p:nvSpPr>
        <p:spPr>
          <a:xfrm>
            <a:off x="5705476" y="1402575"/>
            <a:ext cx="683400" cy="424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3</a:t>
            </a:r>
            <a:endParaRPr/>
          </a:p>
        </p:txBody>
      </p:sp>
      <p:sp>
        <p:nvSpPr>
          <p:cNvPr id="3854" name="Google Shape;3854;p30"/>
          <p:cNvSpPr txBox="1">
            <a:spLocks noGrp="1"/>
          </p:cNvSpPr>
          <p:nvPr>
            <p:ph type="subTitle" idx="7"/>
          </p:nvPr>
        </p:nvSpPr>
        <p:spPr>
          <a:xfrm>
            <a:off x="6435375" y="1516425"/>
            <a:ext cx="1989300" cy="588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What Are The Concepts Of Market Segmentation?</a:t>
            </a:r>
            <a:endParaRPr dirty="0"/>
          </a:p>
        </p:txBody>
      </p:sp>
      <p:sp>
        <p:nvSpPr>
          <p:cNvPr id="3856" name="Google Shape;3856;p30"/>
          <p:cNvSpPr txBox="1">
            <a:spLocks noGrp="1"/>
          </p:cNvSpPr>
          <p:nvPr>
            <p:ph type="title" idx="9"/>
          </p:nvPr>
        </p:nvSpPr>
        <p:spPr>
          <a:xfrm>
            <a:off x="719325" y="3253475"/>
            <a:ext cx="637500" cy="424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4</a:t>
            </a:r>
            <a:endParaRPr/>
          </a:p>
        </p:txBody>
      </p:sp>
      <p:sp>
        <p:nvSpPr>
          <p:cNvPr id="3857" name="Google Shape;3857;p30"/>
          <p:cNvSpPr txBox="1">
            <a:spLocks noGrp="1"/>
          </p:cNvSpPr>
          <p:nvPr>
            <p:ph type="title" idx="15"/>
          </p:nvPr>
        </p:nvSpPr>
        <p:spPr>
          <a:xfrm>
            <a:off x="3235500" y="3253475"/>
            <a:ext cx="637500" cy="424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5</a:t>
            </a:r>
            <a:endParaRPr/>
          </a:p>
        </p:txBody>
      </p:sp>
      <p:sp>
        <p:nvSpPr>
          <p:cNvPr id="3858" name="Google Shape;3858;p30"/>
          <p:cNvSpPr txBox="1">
            <a:spLocks noGrp="1"/>
          </p:cNvSpPr>
          <p:nvPr>
            <p:ph type="subTitle" idx="16"/>
          </p:nvPr>
        </p:nvSpPr>
        <p:spPr>
          <a:xfrm>
            <a:off x="3884375" y="3118025"/>
            <a:ext cx="1774500" cy="683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Reference </a:t>
            </a:r>
            <a:endParaRPr dirty="0"/>
          </a:p>
        </p:txBody>
      </p:sp>
      <p:sp>
        <p:nvSpPr>
          <p:cNvPr id="3861" name="Google Shape;3861;p30"/>
          <p:cNvSpPr txBox="1">
            <a:spLocks noGrp="1"/>
          </p:cNvSpPr>
          <p:nvPr>
            <p:ph type="subTitle" idx="13"/>
          </p:nvPr>
        </p:nvSpPr>
        <p:spPr>
          <a:xfrm>
            <a:off x="1408900" y="3118025"/>
            <a:ext cx="1774500" cy="683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Conclusion </a:t>
            </a:r>
            <a:endParaRPr dirty="0"/>
          </a:p>
        </p:txBody>
      </p:sp>
      <p:sp>
        <p:nvSpPr>
          <p:cNvPr id="2" name="TextBox 1">
            <a:extLst>
              <a:ext uri="{FF2B5EF4-FFF2-40B4-BE49-F238E27FC236}">
                <a16:creationId xmlns:a16="http://schemas.microsoft.com/office/drawing/2014/main" id="{98212066-95B5-49DD-955E-31370BB47179}"/>
              </a:ext>
            </a:extLst>
          </p:cNvPr>
          <p:cNvSpPr txBox="1"/>
          <p:nvPr/>
        </p:nvSpPr>
        <p:spPr>
          <a:xfrm>
            <a:off x="8424675" y="4486940"/>
            <a:ext cx="570469" cy="307777"/>
          </a:xfrm>
          <a:prstGeom prst="rect">
            <a:avLst/>
          </a:prstGeom>
          <a:noFill/>
        </p:spPr>
        <p:txBody>
          <a:bodyPr wrap="square" rtlCol="0">
            <a:spAutoFit/>
          </a:bodyPr>
          <a:lstStyle/>
          <a:p>
            <a:r>
              <a:rPr lang="en-US" dirty="0"/>
              <a:t>2</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868"/>
        <p:cNvGrpSpPr/>
        <p:nvPr/>
      </p:nvGrpSpPr>
      <p:grpSpPr>
        <a:xfrm>
          <a:off x="0" y="0"/>
          <a:ext cx="0" cy="0"/>
          <a:chOff x="0" y="0"/>
          <a:chExt cx="0" cy="0"/>
        </a:xfrm>
      </p:grpSpPr>
      <p:grpSp>
        <p:nvGrpSpPr>
          <p:cNvPr id="3869" name="Google Shape;3869;p31"/>
          <p:cNvGrpSpPr/>
          <p:nvPr/>
        </p:nvGrpSpPr>
        <p:grpSpPr>
          <a:xfrm>
            <a:off x="5346440" y="1414181"/>
            <a:ext cx="2315138" cy="2315138"/>
            <a:chOff x="1476689" y="1840813"/>
            <a:chExt cx="911400" cy="911400"/>
          </a:xfrm>
        </p:grpSpPr>
        <p:sp>
          <p:nvSpPr>
            <p:cNvPr id="3870" name="Google Shape;3870;p31"/>
            <p:cNvSpPr/>
            <p:nvPr/>
          </p:nvSpPr>
          <p:spPr>
            <a:xfrm>
              <a:off x="1476689" y="1840813"/>
              <a:ext cx="911400" cy="9114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 name="Google Shape;3871;p31"/>
            <p:cNvSpPr/>
            <p:nvPr/>
          </p:nvSpPr>
          <p:spPr>
            <a:xfrm>
              <a:off x="1570589" y="1934731"/>
              <a:ext cx="723600" cy="723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72" name="Google Shape;3872;p31"/>
          <p:cNvSpPr txBox="1">
            <a:spLocks noGrp="1"/>
          </p:cNvSpPr>
          <p:nvPr>
            <p:ph type="title"/>
          </p:nvPr>
        </p:nvSpPr>
        <p:spPr>
          <a:xfrm>
            <a:off x="999460" y="1988287"/>
            <a:ext cx="3848987" cy="1320525"/>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US" sz="4400" dirty="0"/>
              <a:t>Introduction</a:t>
            </a:r>
            <a:endParaRPr sz="4400" dirty="0"/>
          </a:p>
        </p:txBody>
      </p:sp>
      <p:sp>
        <p:nvSpPr>
          <p:cNvPr id="3874" name="Google Shape;3874;p31"/>
          <p:cNvSpPr txBox="1">
            <a:spLocks noGrp="1"/>
          </p:cNvSpPr>
          <p:nvPr>
            <p:ph type="title" idx="2"/>
          </p:nvPr>
        </p:nvSpPr>
        <p:spPr>
          <a:xfrm>
            <a:off x="5568459" y="1657530"/>
            <a:ext cx="1871100" cy="1829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1</a:t>
            </a:r>
            <a:endParaRPr/>
          </a:p>
        </p:txBody>
      </p:sp>
      <p:sp>
        <p:nvSpPr>
          <p:cNvPr id="2" name="TextBox 1">
            <a:extLst>
              <a:ext uri="{FF2B5EF4-FFF2-40B4-BE49-F238E27FC236}">
                <a16:creationId xmlns:a16="http://schemas.microsoft.com/office/drawing/2014/main" id="{A92774DE-B6F0-499F-8FB7-B8ECC0FC1293}"/>
              </a:ext>
            </a:extLst>
          </p:cNvPr>
          <p:cNvSpPr txBox="1"/>
          <p:nvPr/>
        </p:nvSpPr>
        <p:spPr>
          <a:xfrm>
            <a:off x="8527312" y="4593265"/>
            <a:ext cx="744279" cy="307777"/>
          </a:xfrm>
          <a:prstGeom prst="rect">
            <a:avLst/>
          </a:prstGeom>
          <a:noFill/>
        </p:spPr>
        <p:txBody>
          <a:bodyPr wrap="square" rtlCol="0">
            <a:spAutoFit/>
          </a:bodyPr>
          <a:lstStyle/>
          <a:p>
            <a:r>
              <a:rPr lang="en-US" dirty="0"/>
              <a:t>3</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872"/>
                                        </p:tgtEl>
                                        <p:attrNameLst>
                                          <p:attrName>style.visibility</p:attrName>
                                        </p:attrNameLst>
                                      </p:cBhvr>
                                      <p:to>
                                        <p:strVal val="visible"/>
                                      </p:to>
                                    </p:set>
                                    <p:animEffect transition="in" filter="fade">
                                      <p:cBhvr>
                                        <p:cTn id="7" dur="1000"/>
                                        <p:tgtEl>
                                          <p:spTgt spid="3872"/>
                                        </p:tgtEl>
                                      </p:cBhvr>
                                    </p:animEffect>
                                    <p:anim calcmode="lin" valueType="num">
                                      <p:cBhvr>
                                        <p:cTn id="8" dur="1000" fill="hold"/>
                                        <p:tgtEl>
                                          <p:spTgt spid="3872"/>
                                        </p:tgtEl>
                                        <p:attrNameLst>
                                          <p:attrName>ppt_x</p:attrName>
                                        </p:attrNameLst>
                                      </p:cBhvr>
                                      <p:tavLst>
                                        <p:tav tm="0">
                                          <p:val>
                                            <p:strVal val="#ppt_x"/>
                                          </p:val>
                                        </p:tav>
                                        <p:tav tm="100000">
                                          <p:val>
                                            <p:strVal val="#ppt_x"/>
                                          </p:val>
                                        </p:tav>
                                      </p:tavLst>
                                    </p:anim>
                                    <p:anim calcmode="lin" valueType="num">
                                      <p:cBhvr>
                                        <p:cTn id="9" dur="1000" fill="hold"/>
                                        <p:tgtEl>
                                          <p:spTgt spid="38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7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878"/>
        <p:cNvGrpSpPr/>
        <p:nvPr/>
      </p:nvGrpSpPr>
      <p:grpSpPr>
        <a:xfrm>
          <a:off x="0" y="0"/>
          <a:ext cx="0" cy="0"/>
          <a:chOff x="0" y="0"/>
          <a:chExt cx="0" cy="0"/>
        </a:xfrm>
      </p:grpSpPr>
      <p:sp>
        <p:nvSpPr>
          <p:cNvPr id="3879" name="Google Shape;3879;p32"/>
          <p:cNvSpPr txBox="1">
            <a:spLocks noGrp="1"/>
          </p:cNvSpPr>
          <p:nvPr>
            <p:ph type="title" idx="2"/>
          </p:nvPr>
        </p:nvSpPr>
        <p:spPr>
          <a:xfrm>
            <a:off x="4084500" y="2088744"/>
            <a:ext cx="3426312" cy="1707650"/>
          </a:xfrm>
          <a:prstGeom prst="rect">
            <a:avLst/>
          </a:prstGeom>
        </p:spPr>
        <p:txBody>
          <a:bodyPr spcFirstLastPara="1" wrap="square" lIns="91425" tIns="91425" rIns="91425" bIns="91425" anchor="ctr" anchorCtr="0">
            <a:noAutofit/>
          </a:bodyPr>
          <a:lstStyle/>
          <a:p>
            <a:pPr marL="342900" lvl="0" indent="-342900" algn="l" rtl="0">
              <a:spcBef>
                <a:spcPts val="0"/>
              </a:spcBef>
              <a:spcAft>
                <a:spcPts val="0"/>
              </a:spcAft>
              <a:buFont typeface="Arial" panose="020B0604020202020204" pitchFamily="34" charset="0"/>
              <a:buChar char="•"/>
            </a:pPr>
            <a:r>
              <a:rPr lang="en-GB" sz="2000" dirty="0"/>
              <a:t>Market segmentation is a marketing term that refers to aggregating prospective buyers into groups or segments with common needs and who respond similarly to a marketing action.</a:t>
            </a:r>
            <a:endParaRPr sz="2000" dirty="0"/>
          </a:p>
        </p:txBody>
      </p:sp>
      <p:grpSp>
        <p:nvGrpSpPr>
          <p:cNvPr id="3881" name="Google Shape;3881;p32"/>
          <p:cNvGrpSpPr/>
          <p:nvPr/>
        </p:nvGrpSpPr>
        <p:grpSpPr>
          <a:xfrm>
            <a:off x="1449033" y="1262705"/>
            <a:ext cx="2618088" cy="2618088"/>
            <a:chOff x="1476689" y="1840813"/>
            <a:chExt cx="911400" cy="911400"/>
          </a:xfrm>
        </p:grpSpPr>
        <p:sp>
          <p:nvSpPr>
            <p:cNvPr id="3882" name="Google Shape;3882;p32"/>
            <p:cNvSpPr/>
            <p:nvPr/>
          </p:nvSpPr>
          <p:spPr>
            <a:xfrm>
              <a:off x="1476689" y="1840813"/>
              <a:ext cx="911400" cy="9114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3" name="Google Shape;3883;p32"/>
            <p:cNvSpPr/>
            <p:nvPr/>
          </p:nvSpPr>
          <p:spPr>
            <a:xfrm>
              <a:off x="1570589" y="1934731"/>
              <a:ext cx="723600" cy="7236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84" name="Google Shape;3884;p32"/>
          <p:cNvSpPr txBox="1"/>
          <p:nvPr/>
        </p:nvSpPr>
        <p:spPr>
          <a:xfrm>
            <a:off x="1986698" y="2862238"/>
            <a:ext cx="1542900" cy="523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800" dirty="0">
              <a:latin typeface="Inter-Regular"/>
              <a:ea typeface="Inter-Regular"/>
              <a:cs typeface="Inter-Regular"/>
              <a:sym typeface="Inter-Regular"/>
            </a:endParaRPr>
          </a:p>
        </p:txBody>
      </p:sp>
      <p:grpSp>
        <p:nvGrpSpPr>
          <p:cNvPr id="3885" name="Google Shape;3885;p32"/>
          <p:cNvGrpSpPr/>
          <p:nvPr/>
        </p:nvGrpSpPr>
        <p:grpSpPr>
          <a:xfrm>
            <a:off x="2398395" y="1931611"/>
            <a:ext cx="719363" cy="1133494"/>
            <a:chOff x="2059877" y="1728318"/>
            <a:chExt cx="756905" cy="1192524"/>
          </a:xfrm>
        </p:grpSpPr>
        <p:sp>
          <p:nvSpPr>
            <p:cNvPr id="3886" name="Google Shape;3886;p32"/>
            <p:cNvSpPr/>
            <p:nvPr/>
          </p:nvSpPr>
          <p:spPr>
            <a:xfrm>
              <a:off x="2354401" y="2805218"/>
              <a:ext cx="169150" cy="115625"/>
            </a:xfrm>
            <a:custGeom>
              <a:avLst/>
              <a:gdLst/>
              <a:ahLst/>
              <a:cxnLst/>
              <a:rect l="l" t="t" r="r" b="b"/>
              <a:pathLst>
                <a:path w="8640" h="5906" extrusionOk="0">
                  <a:moveTo>
                    <a:pt x="4303" y="1"/>
                  </a:moveTo>
                  <a:cubicBezTo>
                    <a:pt x="1935" y="1"/>
                    <a:pt x="0" y="1335"/>
                    <a:pt x="0" y="2936"/>
                  </a:cubicBezTo>
                  <a:cubicBezTo>
                    <a:pt x="0" y="4571"/>
                    <a:pt x="1935" y="5905"/>
                    <a:pt x="4303" y="5905"/>
                  </a:cubicBezTo>
                  <a:cubicBezTo>
                    <a:pt x="6705" y="5905"/>
                    <a:pt x="8640" y="4571"/>
                    <a:pt x="8640" y="2936"/>
                  </a:cubicBezTo>
                  <a:cubicBezTo>
                    <a:pt x="8640" y="1335"/>
                    <a:pt x="6705" y="1"/>
                    <a:pt x="4303" y="1"/>
                  </a:cubicBezTo>
                  <a:close/>
                </a:path>
              </a:pathLst>
            </a:cu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887" name="Google Shape;3887;p32"/>
            <p:cNvSpPr/>
            <p:nvPr/>
          </p:nvSpPr>
          <p:spPr>
            <a:xfrm>
              <a:off x="2237503" y="2649146"/>
              <a:ext cx="402944" cy="227941"/>
            </a:xfrm>
            <a:custGeom>
              <a:avLst/>
              <a:gdLst/>
              <a:ahLst/>
              <a:cxnLst/>
              <a:rect l="l" t="t" r="r" b="b"/>
              <a:pathLst>
                <a:path w="20582" h="11643" extrusionOk="0">
                  <a:moveTo>
                    <a:pt x="0" y="1"/>
                  </a:moveTo>
                  <a:lnTo>
                    <a:pt x="834" y="9607"/>
                  </a:lnTo>
                  <a:cubicBezTo>
                    <a:pt x="868" y="10742"/>
                    <a:pt x="5104" y="11642"/>
                    <a:pt x="10308" y="11642"/>
                  </a:cubicBezTo>
                  <a:cubicBezTo>
                    <a:pt x="15478" y="11642"/>
                    <a:pt x="19714" y="10742"/>
                    <a:pt x="19748" y="9607"/>
                  </a:cubicBezTo>
                  <a:lnTo>
                    <a:pt x="20582" y="1"/>
                  </a:lnTo>
                  <a:lnTo>
                    <a:pt x="0" y="1"/>
                  </a:lnTo>
                  <a:close/>
                </a:path>
              </a:pathLst>
            </a:cu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888" name="Google Shape;3888;p32"/>
            <p:cNvSpPr/>
            <p:nvPr/>
          </p:nvSpPr>
          <p:spPr>
            <a:xfrm>
              <a:off x="2059877" y="1728318"/>
              <a:ext cx="756905" cy="964603"/>
            </a:xfrm>
            <a:custGeom>
              <a:avLst/>
              <a:gdLst/>
              <a:ahLst/>
              <a:cxnLst/>
              <a:rect l="l" t="t" r="r" b="b"/>
              <a:pathLst>
                <a:path w="38662" h="49271" extrusionOk="0">
                  <a:moveTo>
                    <a:pt x="19371" y="0"/>
                  </a:moveTo>
                  <a:cubicBezTo>
                    <a:pt x="8971" y="0"/>
                    <a:pt x="265" y="8489"/>
                    <a:pt x="67" y="18915"/>
                  </a:cubicBezTo>
                  <a:cubicBezTo>
                    <a:pt x="0" y="23219"/>
                    <a:pt x="1301" y="27221"/>
                    <a:pt x="3636" y="30457"/>
                  </a:cubicBezTo>
                  <a:cubicBezTo>
                    <a:pt x="6705" y="34793"/>
                    <a:pt x="8506" y="39864"/>
                    <a:pt x="8906" y="45134"/>
                  </a:cubicBezTo>
                  <a:lnTo>
                    <a:pt x="9073" y="47202"/>
                  </a:lnTo>
                  <a:cubicBezTo>
                    <a:pt x="9173" y="48270"/>
                    <a:pt x="13777" y="49270"/>
                    <a:pt x="19381" y="49270"/>
                  </a:cubicBezTo>
                  <a:cubicBezTo>
                    <a:pt x="24951" y="49270"/>
                    <a:pt x="29555" y="48270"/>
                    <a:pt x="29655" y="47202"/>
                  </a:cubicBezTo>
                  <a:lnTo>
                    <a:pt x="29821" y="45134"/>
                  </a:lnTo>
                  <a:cubicBezTo>
                    <a:pt x="30222" y="39797"/>
                    <a:pt x="32156" y="34693"/>
                    <a:pt x="35225" y="30290"/>
                  </a:cubicBezTo>
                  <a:cubicBezTo>
                    <a:pt x="37393" y="27188"/>
                    <a:pt x="38661" y="23385"/>
                    <a:pt x="38661" y="19316"/>
                  </a:cubicBezTo>
                  <a:cubicBezTo>
                    <a:pt x="38661" y="8741"/>
                    <a:pt x="30155" y="135"/>
                    <a:pt x="19614" y="2"/>
                  </a:cubicBezTo>
                  <a:cubicBezTo>
                    <a:pt x="19533" y="1"/>
                    <a:pt x="19452" y="0"/>
                    <a:pt x="1937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889" name="Google Shape;3889;p32"/>
            <p:cNvSpPr/>
            <p:nvPr/>
          </p:nvSpPr>
          <p:spPr>
            <a:xfrm>
              <a:off x="2269493" y="2082945"/>
              <a:ext cx="338965" cy="406233"/>
            </a:xfrm>
            <a:custGeom>
              <a:avLst/>
              <a:gdLst/>
              <a:ahLst/>
              <a:cxnLst/>
              <a:rect l="l" t="t" r="r" b="b"/>
              <a:pathLst>
                <a:path w="17314" h="20750" extrusionOk="0">
                  <a:moveTo>
                    <a:pt x="14077" y="20716"/>
                  </a:moveTo>
                  <a:cubicBezTo>
                    <a:pt x="14044" y="20716"/>
                    <a:pt x="14011" y="20716"/>
                    <a:pt x="13977" y="20682"/>
                  </a:cubicBezTo>
                  <a:cubicBezTo>
                    <a:pt x="13711" y="20616"/>
                    <a:pt x="13544" y="20382"/>
                    <a:pt x="13610" y="20115"/>
                  </a:cubicBezTo>
                  <a:cubicBezTo>
                    <a:pt x="13644" y="20049"/>
                    <a:pt x="15245" y="12943"/>
                    <a:pt x="15945" y="7273"/>
                  </a:cubicBezTo>
                  <a:cubicBezTo>
                    <a:pt x="16446" y="3103"/>
                    <a:pt x="15845" y="1702"/>
                    <a:pt x="15412" y="1235"/>
                  </a:cubicBezTo>
                  <a:cubicBezTo>
                    <a:pt x="15245" y="1068"/>
                    <a:pt x="15078" y="968"/>
                    <a:pt x="14911" y="968"/>
                  </a:cubicBezTo>
                  <a:cubicBezTo>
                    <a:pt x="14544" y="968"/>
                    <a:pt x="14278" y="1035"/>
                    <a:pt x="14011" y="1202"/>
                  </a:cubicBezTo>
                  <a:cubicBezTo>
                    <a:pt x="14444" y="1836"/>
                    <a:pt x="14611" y="2603"/>
                    <a:pt x="14611" y="3370"/>
                  </a:cubicBezTo>
                  <a:cubicBezTo>
                    <a:pt x="14611" y="4571"/>
                    <a:pt x="14111" y="5371"/>
                    <a:pt x="13344" y="5371"/>
                  </a:cubicBezTo>
                  <a:cubicBezTo>
                    <a:pt x="12576" y="5371"/>
                    <a:pt x="12076" y="4571"/>
                    <a:pt x="12076" y="3370"/>
                  </a:cubicBezTo>
                  <a:cubicBezTo>
                    <a:pt x="12076" y="2603"/>
                    <a:pt x="12243" y="1836"/>
                    <a:pt x="12676" y="1202"/>
                  </a:cubicBezTo>
                  <a:cubicBezTo>
                    <a:pt x="12443" y="1035"/>
                    <a:pt x="12143" y="968"/>
                    <a:pt x="11776" y="968"/>
                  </a:cubicBezTo>
                  <a:cubicBezTo>
                    <a:pt x="11442" y="968"/>
                    <a:pt x="11142" y="1035"/>
                    <a:pt x="10909" y="1202"/>
                  </a:cubicBezTo>
                  <a:cubicBezTo>
                    <a:pt x="11309" y="1836"/>
                    <a:pt x="11509" y="2603"/>
                    <a:pt x="11509" y="3370"/>
                  </a:cubicBezTo>
                  <a:cubicBezTo>
                    <a:pt x="11509" y="4571"/>
                    <a:pt x="11009" y="5371"/>
                    <a:pt x="10208" y="5371"/>
                  </a:cubicBezTo>
                  <a:cubicBezTo>
                    <a:pt x="9441" y="5371"/>
                    <a:pt x="8940" y="4571"/>
                    <a:pt x="8940" y="3370"/>
                  </a:cubicBezTo>
                  <a:cubicBezTo>
                    <a:pt x="8940" y="2603"/>
                    <a:pt x="9141" y="1836"/>
                    <a:pt x="9541" y="1202"/>
                  </a:cubicBezTo>
                  <a:cubicBezTo>
                    <a:pt x="9307" y="1035"/>
                    <a:pt x="9007" y="968"/>
                    <a:pt x="8640" y="968"/>
                  </a:cubicBezTo>
                  <a:cubicBezTo>
                    <a:pt x="8307" y="968"/>
                    <a:pt x="8006" y="1035"/>
                    <a:pt x="7773" y="1202"/>
                  </a:cubicBezTo>
                  <a:cubicBezTo>
                    <a:pt x="8173" y="1836"/>
                    <a:pt x="8373" y="2603"/>
                    <a:pt x="8373" y="3370"/>
                  </a:cubicBezTo>
                  <a:cubicBezTo>
                    <a:pt x="8373" y="4571"/>
                    <a:pt x="7873" y="5371"/>
                    <a:pt x="7106" y="5371"/>
                  </a:cubicBezTo>
                  <a:cubicBezTo>
                    <a:pt x="6305" y="5371"/>
                    <a:pt x="5805" y="4571"/>
                    <a:pt x="5805" y="3370"/>
                  </a:cubicBezTo>
                  <a:cubicBezTo>
                    <a:pt x="5805" y="2603"/>
                    <a:pt x="6005" y="1836"/>
                    <a:pt x="6405" y="1202"/>
                  </a:cubicBezTo>
                  <a:cubicBezTo>
                    <a:pt x="6172" y="1035"/>
                    <a:pt x="5872" y="968"/>
                    <a:pt x="5538" y="968"/>
                  </a:cubicBezTo>
                  <a:cubicBezTo>
                    <a:pt x="5171" y="968"/>
                    <a:pt x="4871" y="1035"/>
                    <a:pt x="4637" y="1202"/>
                  </a:cubicBezTo>
                  <a:cubicBezTo>
                    <a:pt x="5038" y="1836"/>
                    <a:pt x="5238" y="2603"/>
                    <a:pt x="5238" y="3370"/>
                  </a:cubicBezTo>
                  <a:cubicBezTo>
                    <a:pt x="5238" y="4571"/>
                    <a:pt x="4737" y="5371"/>
                    <a:pt x="3970" y="5371"/>
                  </a:cubicBezTo>
                  <a:cubicBezTo>
                    <a:pt x="3203" y="5371"/>
                    <a:pt x="2669" y="4571"/>
                    <a:pt x="2669" y="3370"/>
                  </a:cubicBezTo>
                  <a:cubicBezTo>
                    <a:pt x="2669" y="2603"/>
                    <a:pt x="2869" y="1836"/>
                    <a:pt x="3303" y="1202"/>
                  </a:cubicBezTo>
                  <a:cubicBezTo>
                    <a:pt x="3036" y="1035"/>
                    <a:pt x="2769" y="968"/>
                    <a:pt x="2402" y="968"/>
                  </a:cubicBezTo>
                  <a:cubicBezTo>
                    <a:pt x="2236" y="968"/>
                    <a:pt x="2036" y="1068"/>
                    <a:pt x="1902" y="1235"/>
                  </a:cubicBezTo>
                  <a:cubicBezTo>
                    <a:pt x="1468" y="1702"/>
                    <a:pt x="868" y="3103"/>
                    <a:pt x="1368" y="7273"/>
                  </a:cubicBezTo>
                  <a:cubicBezTo>
                    <a:pt x="2069" y="12943"/>
                    <a:pt x="3670" y="20049"/>
                    <a:pt x="3703" y="20115"/>
                  </a:cubicBezTo>
                  <a:cubicBezTo>
                    <a:pt x="3770" y="20382"/>
                    <a:pt x="3603" y="20616"/>
                    <a:pt x="3336" y="20682"/>
                  </a:cubicBezTo>
                  <a:cubicBezTo>
                    <a:pt x="3070" y="20749"/>
                    <a:pt x="2803" y="20582"/>
                    <a:pt x="2736" y="20315"/>
                  </a:cubicBezTo>
                  <a:cubicBezTo>
                    <a:pt x="2736" y="20249"/>
                    <a:pt x="1102" y="13110"/>
                    <a:pt x="401" y="7373"/>
                  </a:cubicBezTo>
                  <a:cubicBezTo>
                    <a:pt x="1" y="3904"/>
                    <a:pt x="234" y="1635"/>
                    <a:pt x="1168" y="601"/>
                  </a:cubicBezTo>
                  <a:cubicBezTo>
                    <a:pt x="1502" y="201"/>
                    <a:pt x="1935" y="1"/>
                    <a:pt x="2402" y="1"/>
                  </a:cubicBezTo>
                  <a:cubicBezTo>
                    <a:pt x="3036" y="1"/>
                    <a:pt x="3537" y="168"/>
                    <a:pt x="3970" y="468"/>
                  </a:cubicBezTo>
                  <a:cubicBezTo>
                    <a:pt x="4371" y="168"/>
                    <a:pt x="4904" y="1"/>
                    <a:pt x="5538" y="1"/>
                  </a:cubicBezTo>
                  <a:cubicBezTo>
                    <a:pt x="6172" y="1"/>
                    <a:pt x="6672" y="168"/>
                    <a:pt x="7106" y="468"/>
                  </a:cubicBezTo>
                  <a:cubicBezTo>
                    <a:pt x="7506" y="168"/>
                    <a:pt x="8040" y="1"/>
                    <a:pt x="8640" y="1"/>
                  </a:cubicBezTo>
                  <a:cubicBezTo>
                    <a:pt x="9274" y="1"/>
                    <a:pt x="9808" y="168"/>
                    <a:pt x="10208" y="468"/>
                  </a:cubicBezTo>
                  <a:cubicBezTo>
                    <a:pt x="10642" y="168"/>
                    <a:pt x="11142" y="1"/>
                    <a:pt x="11776" y="1"/>
                  </a:cubicBezTo>
                  <a:cubicBezTo>
                    <a:pt x="12410" y="1"/>
                    <a:pt x="12943" y="168"/>
                    <a:pt x="13344" y="468"/>
                  </a:cubicBezTo>
                  <a:cubicBezTo>
                    <a:pt x="13744" y="168"/>
                    <a:pt x="14278" y="1"/>
                    <a:pt x="14911" y="1"/>
                  </a:cubicBezTo>
                  <a:cubicBezTo>
                    <a:pt x="15378" y="1"/>
                    <a:pt x="15812" y="201"/>
                    <a:pt x="16146" y="601"/>
                  </a:cubicBezTo>
                  <a:cubicBezTo>
                    <a:pt x="17080" y="1635"/>
                    <a:pt x="17313" y="3904"/>
                    <a:pt x="16913" y="7373"/>
                  </a:cubicBezTo>
                  <a:cubicBezTo>
                    <a:pt x="16212" y="13110"/>
                    <a:pt x="14578" y="20249"/>
                    <a:pt x="14578" y="20315"/>
                  </a:cubicBezTo>
                  <a:cubicBezTo>
                    <a:pt x="14511" y="20549"/>
                    <a:pt x="14311" y="20716"/>
                    <a:pt x="14077" y="20716"/>
                  </a:cubicBezTo>
                  <a:close/>
                  <a:moveTo>
                    <a:pt x="13344" y="1969"/>
                  </a:moveTo>
                  <a:cubicBezTo>
                    <a:pt x="13110" y="2436"/>
                    <a:pt x="13043" y="2970"/>
                    <a:pt x="13043" y="3370"/>
                  </a:cubicBezTo>
                  <a:cubicBezTo>
                    <a:pt x="13043" y="4004"/>
                    <a:pt x="13210" y="4404"/>
                    <a:pt x="13344" y="4404"/>
                  </a:cubicBezTo>
                  <a:cubicBezTo>
                    <a:pt x="13477" y="4404"/>
                    <a:pt x="13644" y="4004"/>
                    <a:pt x="13644" y="3370"/>
                  </a:cubicBezTo>
                  <a:cubicBezTo>
                    <a:pt x="13644" y="2970"/>
                    <a:pt x="13577" y="2436"/>
                    <a:pt x="13344" y="1969"/>
                  </a:cubicBezTo>
                  <a:close/>
                  <a:moveTo>
                    <a:pt x="10208" y="1969"/>
                  </a:moveTo>
                  <a:cubicBezTo>
                    <a:pt x="9975" y="2436"/>
                    <a:pt x="9908" y="2970"/>
                    <a:pt x="9908" y="3370"/>
                  </a:cubicBezTo>
                  <a:cubicBezTo>
                    <a:pt x="9908" y="4004"/>
                    <a:pt x="10108" y="4404"/>
                    <a:pt x="10208" y="4404"/>
                  </a:cubicBezTo>
                  <a:cubicBezTo>
                    <a:pt x="10341" y="4404"/>
                    <a:pt x="10542" y="4004"/>
                    <a:pt x="10542" y="3370"/>
                  </a:cubicBezTo>
                  <a:cubicBezTo>
                    <a:pt x="10542" y="2970"/>
                    <a:pt x="10442" y="2436"/>
                    <a:pt x="10208" y="1969"/>
                  </a:cubicBezTo>
                  <a:close/>
                  <a:moveTo>
                    <a:pt x="7106" y="1969"/>
                  </a:moveTo>
                  <a:cubicBezTo>
                    <a:pt x="6872" y="2436"/>
                    <a:pt x="6772" y="2970"/>
                    <a:pt x="6772" y="3370"/>
                  </a:cubicBezTo>
                  <a:cubicBezTo>
                    <a:pt x="6772" y="4004"/>
                    <a:pt x="6972" y="4404"/>
                    <a:pt x="7106" y="4404"/>
                  </a:cubicBezTo>
                  <a:cubicBezTo>
                    <a:pt x="7206" y="4404"/>
                    <a:pt x="7406" y="4004"/>
                    <a:pt x="7406" y="3370"/>
                  </a:cubicBezTo>
                  <a:cubicBezTo>
                    <a:pt x="7406" y="2970"/>
                    <a:pt x="7339" y="2436"/>
                    <a:pt x="7106" y="1969"/>
                  </a:cubicBezTo>
                  <a:close/>
                  <a:moveTo>
                    <a:pt x="3970" y="1969"/>
                  </a:moveTo>
                  <a:cubicBezTo>
                    <a:pt x="3737" y="2436"/>
                    <a:pt x="3670" y="2970"/>
                    <a:pt x="3670" y="3370"/>
                  </a:cubicBezTo>
                  <a:cubicBezTo>
                    <a:pt x="3670" y="4004"/>
                    <a:pt x="3837" y="4404"/>
                    <a:pt x="3970" y="4404"/>
                  </a:cubicBezTo>
                  <a:cubicBezTo>
                    <a:pt x="4104" y="4404"/>
                    <a:pt x="4270" y="4004"/>
                    <a:pt x="4270" y="3370"/>
                  </a:cubicBezTo>
                  <a:cubicBezTo>
                    <a:pt x="4270" y="2970"/>
                    <a:pt x="4204" y="2436"/>
                    <a:pt x="3970" y="1969"/>
                  </a:cubicBezTo>
                  <a:close/>
                </a:path>
              </a:pathLst>
            </a:cu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890" name="Google Shape;3890;p32"/>
            <p:cNvSpPr/>
            <p:nvPr/>
          </p:nvSpPr>
          <p:spPr>
            <a:xfrm>
              <a:off x="2601253" y="1916712"/>
              <a:ext cx="126706" cy="157481"/>
            </a:xfrm>
            <a:custGeom>
              <a:avLst/>
              <a:gdLst/>
              <a:ahLst/>
              <a:cxnLst/>
              <a:rect l="l" t="t" r="r" b="b"/>
              <a:pathLst>
                <a:path w="6472" h="8044" extrusionOk="0">
                  <a:moveTo>
                    <a:pt x="1678" y="1"/>
                  </a:moveTo>
                  <a:cubicBezTo>
                    <a:pt x="1456" y="1"/>
                    <a:pt x="1250" y="50"/>
                    <a:pt x="1068" y="153"/>
                  </a:cubicBezTo>
                  <a:cubicBezTo>
                    <a:pt x="0" y="753"/>
                    <a:pt x="67" y="2988"/>
                    <a:pt x="1268" y="5123"/>
                  </a:cubicBezTo>
                  <a:cubicBezTo>
                    <a:pt x="2263" y="6892"/>
                    <a:pt x="3694" y="8043"/>
                    <a:pt x="4781" y="8043"/>
                  </a:cubicBezTo>
                  <a:cubicBezTo>
                    <a:pt x="5006" y="8043"/>
                    <a:pt x="5216" y="7994"/>
                    <a:pt x="5404" y="7891"/>
                  </a:cubicBezTo>
                  <a:cubicBezTo>
                    <a:pt x="6471" y="7291"/>
                    <a:pt x="6371" y="5089"/>
                    <a:pt x="5171" y="2921"/>
                  </a:cubicBezTo>
                  <a:cubicBezTo>
                    <a:pt x="4203" y="1152"/>
                    <a:pt x="2754" y="1"/>
                    <a:pt x="1678" y="1"/>
                  </a:cubicBezTo>
                  <a:close/>
                </a:path>
              </a:pathLst>
            </a:cu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891" name="Google Shape;3891;p32"/>
            <p:cNvSpPr/>
            <p:nvPr/>
          </p:nvSpPr>
          <p:spPr>
            <a:xfrm>
              <a:off x="2533985" y="1828261"/>
              <a:ext cx="67934" cy="67934"/>
            </a:xfrm>
            <a:custGeom>
              <a:avLst/>
              <a:gdLst/>
              <a:ahLst/>
              <a:cxnLst/>
              <a:rect l="l" t="t" r="r" b="b"/>
              <a:pathLst>
                <a:path w="3470" h="3470" extrusionOk="0">
                  <a:moveTo>
                    <a:pt x="1735" y="1"/>
                  </a:moveTo>
                  <a:cubicBezTo>
                    <a:pt x="768" y="1"/>
                    <a:pt x="0" y="768"/>
                    <a:pt x="0" y="1735"/>
                  </a:cubicBezTo>
                  <a:cubicBezTo>
                    <a:pt x="0" y="2702"/>
                    <a:pt x="768" y="3470"/>
                    <a:pt x="1735" y="3470"/>
                  </a:cubicBezTo>
                  <a:cubicBezTo>
                    <a:pt x="2702" y="3470"/>
                    <a:pt x="3470" y="2702"/>
                    <a:pt x="3470" y="1735"/>
                  </a:cubicBezTo>
                  <a:cubicBezTo>
                    <a:pt x="3470" y="768"/>
                    <a:pt x="2702" y="1"/>
                    <a:pt x="1735" y="1"/>
                  </a:cubicBezTo>
                  <a:close/>
                </a:path>
              </a:pathLst>
            </a:cu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892" name="Google Shape;3892;p32"/>
            <p:cNvSpPr/>
            <p:nvPr/>
          </p:nvSpPr>
          <p:spPr>
            <a:xfrm>
              <a:off x="2237503" y="2606036"/>
              <a:ext cx="402944" cy="86885"/>
            </a:xfrm>
            <a:custGeom>
              <a:avLst/>
              <a:gdLst/>
              <a:ahLst/>
              <a:cxnLst/>
              <a:rect l="l" t="t" r="r" b="b"/>
              <a:pathLst>
                <a:path w="20582" h="4438" extrusionOk="0">
                  <a:moveTo>
                    <a:pt x="20582" y="2203"/>
                  </a:moveTo>
                  <a:cubicBezTo>
                    <a:pt x="20582" y="3437"/>
                    <a:pt x="15978" y="4437"/>
                    <a:pt x="10274" y="4437"/>
                  </a:cubicBezTo>
                  <a:cubicBezTo>
                    <a:pt x="4604" y="4437"/>
                    <a:pt x="0" y="3437"/>
                    <a:pt x="0" y="2203"/>
                  </a:cubicBezTo>
                  <a:cubicBezTo>
                    <a:pt x="0" y="968"/>
                    <a:pt x="4604" y="1"/>
                    <a:pt x="10274" y="1"/>
                  </a:cubicBezTo>
                  <a:cubicBezTo>
                    <a:pt x="15978" y="1"/>
                    <a:pt x="20582" y="968"/>
                    <a:pt x="20582" y="2203"/>
                  </a:cubicBezTo>
                  <a:close/>
                </a:path>
              </a:pathLst>
            </a:cu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893" name="Google Shape;3893;p32"/>
            <p:cNvSpPr/>
            <p:nvPr/>
          </p:nvSpPr>
          <p:spPr>
            <a:xfrm>
              <a:off x="2255789" y="2617802"/>
              <a:ext cx="366373" cy="62707"/>
            </a:xfrm>
            <a:custGeom>
              <a:avLst/>
              <a:gdLst/>
              <a:ahLst/>
              <a:cxnLst/>
              <a:rect l="l" t="t" r="r" b="b"/>
              <a:pathLst>
                <a:path w="18714" h="3203" extrusionOk="0">
                  <a:moveTo>
                    <a:pt x="18714" y="1602"/>
                  </a:moveTo>
                  <a:cubicBezTo>
                    <a:pt x="18714" y="2502"/>
                    <a:pt x="14544" y="3203"/>
                    <a:pt x="9340" y="3203"/>
                  </a:cubicBezTo>
                  <a:cubicBezTo>
                    <a:pt x="4170" y="3203"/>
                    <a:pt x="0" y="2502"/>
                    <a:pt x="0" y="1602"/>
                  </a:cubicBezTo>
                  <a:cubicBezTo>
                    <a:pt x="0" y="734"/>
                    <a:pt x="4170" y="0"/>
                    <a:pt x="9340" y="0"/>
                  </a:cubicBezTo>
                  <a:cubicBezTo>
                    <a:pt x="14544" y="0"/>
                    <a:pt x="18714" y="734"/>
                    <a:pt x="18714" y="1602"/>
                  </a:cubicBezTo>
                  <a:close/>
                </a:path>
              </a:pathLst>
            </a:cu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894" name="Google Shape;3894;p32"/>
            <p:cNvSpPr/>
            <p:nvPr/>
          </p:nvSpPr>
          <p:spPr>
            <a:xfrm>
              <a:off x="2245980" y="2749069"/>
              <a:ext cx="385970" cy="41152"/>
            </a:xfrm>
            <a:custGeom>
              <a:avLst/>
              <a:gdLst/>
              <a:ahLst/>
              <a:cxnLst/>
              <a:rect l="l" t="t" r="r" b="b"/>
              <a:pathLst>
                <a:path w="19715" h="2102" extrusionOk="0">
                  <a:moveTo>
                    <a:pt x="1" y="0"/>
                  </a:moveTo>
                  <a:lnTo>
                    <a:pt x="34" y="501"/>
                  </a:lnTo>
                  <a:cubicBezTo>
                    <a:pt x="2236" y="1501"/>
                    <a:pt x="5772" y="2102"/>
                    <a:pt x="9875" y="2102"/>
                  </a:cubicBezTo>
                  <a:cubicBezTo>
                    <a:pt x="13944" y="2102"/>
                    <a:pt x="17480" y="1501"/>
                    <a:pt x="19682" y="501"/>
                  </a:cubicBezTo>
                  <a:lnTo>
                    <a:pt x="19715" y="0"/>
                  </a:lnTo>
                  <a:lnTo>
                    <a:pt x="19715" y="0"/>
                  </a:lnTo>
                  <a:cubicBezTo>
                    <a:pt x="17714" y="934"/>
                    <a:pt x="14244" y="1668"/>
                    <a:pt x="9875" y="1668"/>
                  </a:cubicBezTo>
                  <a:cubicBezTo>
                    <a:pt x="5471" y="1668"/>
                    <a:pt x="2002" y="934"/>
                    <a:pt x="1" y="0"/>
                  </a:cubicBezTo>
                  <a:close/>
                </a:path>
              </a:pathLst>
            </a:cu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895" name="Google Shape;3895;p32"/>
            <p:cNvSpPr/>
            <p:nvPr/>
          </p:nvSpPr>
          <p:spPr>
            <a:xfrm>
              <a:off x="2241419" y="2700733"/>
              <a:ext cx="395113" cy="43129"/>
            </a:xfrm>
            <a:custGeom>
              <a:avLst/>
              <a:gdLst/>
              <a:ahLst/>
              <a:cxnLst/>
              <a:rect l="l" t="t" r="r" b="b"/>
              <a:pathLst>
                <a:path w="20182" h="2203" extrusionOk="0">
                  <a:moveTo>
                    <a:pt x="0" y="1"/>
                  </a:moveTo>
                  <a:lnTo>
                    <a:pt x="67" y="534"/>
                  </a:lnTo>
                  <a:cubicBezTo>
                    <a:pt x="2235" y="1535"/>
                    <a:pt x="5871" y="2202"/>
                    <a:pt x="10108" y="2202"/>
                  </a:cubicBezTo>
                  <a:cubicBezTo>
                    <a:pt x="14311" y="2202"/>
                    <a:pt x="17947" y="1535"/>
                    <a:pt x="20115" y="534"/>
                  </a:cubicBezTo>
                  <a:lnTo>
                    <a:pt x="20181" y="1"/>
                  </a:lnTo>
                  <a:lnTo>
                    <a:pt x="20181" y="1"/>
                  </a:lnTo>
                  <a:cubicBezTo>
                    <a:pt x="18213" y="1001"/>
                    <a:pt x="14644" y="1769"/>
                    <a:pt x="10108" y="1769"/>
                  </a:cubicBezTo>
                  <a:cubicBezTo>
                    <a:pt x="5538" y="1769"/>
                    <a:pt x="1968" y="1001"/>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896" name="Google Shape;3896;p32"/>
            <p:cNvSpPr/>
            <p:nvPr/>
          </p:nvSpPr>
          <p:spPr>
            <a:xfrm>
              <a:off x="2249915" y="2797387"/>
              <a:ext cx="378120" cy="39214"/>
            </a:xfrm>
            <a:custGeom>
              <a:avLst/>
              <a:gdLst/>
              <a:ahLst/>
              <a:cxnLst/>
              <a:rect l="l" t="t" r="r" b="b"/>
              <a:pathLst>
                <a:path w="19314" h="2003" extrusionOk="0">
                  <a:moveTo>
                    <a:pt x="0" y="1"/>
                  </a:moveTo>
                  <a:lnTo>
                    <a:pt x="67" y="501"/>
                  </a:lnTo>
                  <a:cubicBezTo>
                    <a:pt x="2268" y="1435"/>
                    <a:pt x="5704" y="2002"/>
                    <a:pt x="9640" y="2002"/>
                  </a:cubicBezTo>
                  <a:cubicBezTo>
                    <a:pt x="13610" y="2002"/>
                    <a:pt x="17046" y="1435"/>
                    <a:pt x="19247" y="501"/>
                  </a:cubicBezTo>
                  <a:lnTo>
                    <a:pt x="19314" y="1"/>
                  </a:lnTo>
                  <a:lnTo>
                    <a:pt x="19314" y="1"/>
                  </a:lnTo>
                  <a:cubicBezTo>
                    <a:pt x="17279" y="901"/>
                    <a:pt x="13877" y="1535"/>
                    <a:pt x="9640" y="1535"/>
                  </a:cubicBezTo>
                  <a:cubicBezTo>
                    <a:pt x="5404" y="1535"/>
                    <a:pt x="2035" y="901"/>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sp>
        <p:nvSpPr>
          <p:cNvPr id="2" name="TextBox 1">
            <a:extLst>
              <a:ext uri="{FF2B5EF4-FFF2-40B4-BE49-F238E27FC236}">
                <a16:creationId xmlns:a16="http://schemas.microsoft.com/office/drawing/2014/main" id="{F0384F53-A3B0-4388-A7C1-5942F89F9245}"/>
              </a:ext>
            </a:extLst>
          </p:cNvPr>
          <p:cNvSpPr txBox="1"/>
          <p:nvPr/>
        </p:nvSpPr>
        <p:spPr>
          <a:xfrm>
            <a:off x="8399721" y="4540102"/>
            <a:ext cx="584791" cy="307777"/>
          </a:xfrm>
          <a:prstGeom prst="rect">
            <a:avLst/>
          </a:prstGeom>
          <a:noFill/>
        </p:spPr>
        <p:txBody>
          <a:bodyPr wrap="square" rtlCol="0">
            <a:spAutoFit/>
          </a:bodyPr>
          <a:lstStyle/>
          <a:p>
            <a:r>
              <a:rPr lang="en-US" dirty="0"/>
              <a:t>4</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879"/>
                                        </p:tgtEl>
                                        <p:attrNameLst>
                                          <p:attrName>style.visibility</p:attrName>
                                        </p:attrNameLst>
                                      </p:cBhvr>
                                      <p:to>
                                        <p:strVal val="visible"/>
                                      </p:to>
                                    </p:set>
                                    <p:animEffect transition="in" filter="wipe(down)">
                                      <p:cBhvr>
                                        <p:cTn id="7" dur="500"/>
                                        <p:tgtEl>
                                          <p:spTgt spid="38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7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868"/>
        <p:cNvGrpSpPr/>
        <p:nvPr/>
      </p:nvGrpSpPr>
      <p:grpSpPr>
        <a:xfrm>
          <a:off x="0" y="0"/>
          <a:ext cx="0" cy="0"/>
          <a:chOff x="0" y="0"/>
          <a:chExt cx="0" cy="0"/>
        </a:xfrm>
      </p:grpSpPr>
      <p:grpSp>
        <p:nvGrpSpPr>
          <p:cNvPr id="3869" name="Google Shape;3869;p31"/>
          <p:cNvGrpSpPr/>
          <p:nvPr/>
        </p:nvGrpSpPr>
        <p:grpSpPr>
          <a:xfrm>
            <a:off x="5346440" y="1414181"/>
            <a:ext cx="2315138" cy="2315138"/>
            <a:chOff x="1476689" y="1840813"/>
            <a:chExt cx="911400" cy="911400"/>
          </a:xfrm>
        </p:grpSpPr>
        <p:sp>
          <p:nvSpPr>
            <p:cNvPr id="3870" name="Google Shape;3870;p31"/>
            <p:cNvSpPr/>
            <p:nvPr/>
          </p:nvSpPr>
          <p:spPr>
            <a:xfrm>
              <a:off x="1476689" y="1840813"/>
              <a:ext cx="911400" cy="9114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 name="Google Shape;3871;p31"/>
            <p:cNvSpPr/>
            <p:nvPr/>
          </p:nvSpPr>
          <p:spPr>
            <a:xfrm>
              <a:off x="1570589" y="1934731"/>
              <a:ext cx="723600" cy="723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72" name="Google Shape;3872;p31"/>
          <p:cNvSpPr txBox="1">
            <a:spLocks noGrp="1"/>
          </p:cNvSpPr>
          <p:nvPr>
            <p:ph type="title"/>
          </p:nvPr>
        </p:nvSpPr>
        <p:spPr>
          <a:xfrm>
            <a:off x="361507" y="2041450"/>
            <a:ext cx="4667694" cy="1320525"/>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GB" sz="4400" dirty="0"/>
              <a:t>What </a:t>
            </a:r>
            <a:r>
              <a:rPr lang="en-GB" sz="4400" dirty="0" smtClean="0"/>
              <a:t>Is Market Segmentation?</a:t>
            </a:r>
            <a:r>
              <a:rPr lang="en-GB" sz="4400" dirty="0"/>
              <a:t/>
            </a:r>
            <a:br>
              <a:rPr lang="en-GB" sz="4400" dirty="0"/>
            </a:br>
            <a:endParaRPr sz="4400" dirty="0"/>
          </a:p>
        </p:txBody>
      </p:sp>
      <p:sp>
        <p:nvSpPr>
          <p:cNvPr id="3874" name="Google Shape;3874;p31"/>
          <p:cNvSpPr txBox="1">
            <a:spLocks noGrp="1"/>
          </p:cNvSpPr>
          <p:nvPr>
            <p:ph type="title" idx="2"/>
          </p:nvPr>
        </p:nvSpPr>
        <p:spPr>
          <a:xfrm>
            <a:off x="5568459" y="1657530"/>
            <a:ext cx="1871100" cy="1829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2</a:t>
            </a:r>
            <a:endParaRPr dirty="0"/>
          </a:p>
        </p:txBody>
      </p:sp>
      <p:sp>
        <p:nvSpPr>
          <p:cNvPr id="2" name="TextBox 1">
            <a:extLst>
              <a:ext uri="{FF2B5EF4-FFF2-40B4-BE49-F238E27FC236}">
                <a16:creationId xmlns:a16="http://schemas.microsoft.com/office/drawing/2014/main" id="{92AD02A0-E7A2-47AB-8B93-842BA244F30D}"/>
              </a:ext>
            </a:extLst>
          </p:cNvPr>
          <p:cNvSpPr txBox="1"/>
          <p:nvPr/>
        </p:nvSpPr>
        <p:spPr>
          <a:xfrm>
            <a:off x="8537944" y="4731488"/>
            <a:ext cx="520996" cy="307777"/>
          </a:xfrm>
          <a:prstGeom prst="rect">
            <a:avLst/>
          </a:prstGeom>
          <a:noFill/>
        </p:spPr>
        <p:txBody>
          <a:bodyPr wrap="square" rtlCol="0">
            <a:spAutoFit/>
          </a:bodyPr>
          <a:lstStyle/>
          <a:p>
            <a:r>
              <a:rPr lang="en-US" dirty="0"/>
              <a:t>5</a:t>
            </a:r>
            <a:endParaRPr lang="en-GB" dirty="0"/>
          </a:p>
        </p:txBody>
      </p:sp>
    </p:spTree>
    <p:extLst>
      <p:ext uri="{BB962C8B-B14F-4D97-AF65-F5344CB8AC3E}">
        <p14:creationId xmlns:p14="http://schemas.microsoft.com/office/powerpoint/2010/main" val="2869772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72"/>
                                        </p:tgtEl>
                                        <p:attrNameLst>
                                          <p:attrName>style.visibility</p:attrName>
                                        </p:attrNameLst>
                                      </p:cBhvr>
                                      <p:to>
                                        <p:strVal val="visible"/>
                                      </p:to>
                                    </p:set>
                                    <p:anim calcmode="lin" valueType="num">
                                      <p:cBhvr additive="base">
                                        <p:cTn id="7" dur="500" fill="hold"/>
                                        <p:tgtEl>
                                          <p:spTgt spid="3872"/>
                                        </p:tgtEl>
                                        <p:attrNameLst>
                                          <p:attrName>ppt_x</p:attrName>
                                        </p:attrNameLst>
                                      </p:cBhvr>
                                      <p:tavLst>
                                        <p:tav tm="0">
                                          <p:val>
                                            <p:strVal val="#ppt_x"/>
                                          </p:val>
                                        </p:tav>
                                        <p:tav tm="100000">
                                          <p:val>
                                            <p:strVal val="#ppt_x"/>
                                          </p:val>
                                        </p:tav>
                                      </p:tavLst>
                                    </p:anim>
                                    <p:anim calcmode="lin" valueType="num">
                                      <p:cBhvr additive="base">
                                        <p:cTn id="8" dur="500" fill="hold"/>
                                        <p:tgtEl>
                                          <p:spTgt spid="38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7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6C3D7-3064-40CF-9591-45A8F61DA51D}"/>
              </a:ext>
            </a:extLst>
          </p:cNvPr>
          <p:cNvSpPr>
            <a:spLocks noGrp="1"/>
          </p:cNvSpPr>
          <p:nvPr>
            <p:ph type="title"/>
          </p:nvPr>
        </p:nvSpPr>
        <p:spPr/>
        <p:txBody>
          <a:bodyPr/>
          <a:lstStyle/>
          <a:p>
            <a:r>
              <a:rPr lang="en-GB" sz="2800" dirty="0"/>
              <a:t>Market segmentation is the process of dividing a market of potential customers into groups, or segments, based on different characteristics. The segments created are composed of consumers who will respond similarly to marketing strategies and who share traits such as similar interests, needs, or locations.</a:t>
            </a:r>
          </a:p>
        </p:txBody>
      </p:sp>
      <p:sp>
        <p:nvSpPr>
          <p:cNvPr id="4" name="TextBox 3">
            <a:extLst>
              <a:ext uri="{FF2B5EF4-FFF2-40B4-BE49-F238E27FC236}">
                <a16:creationId xmlns:a16="http://schemas.microsoft.com/office/drawing/2014/main" id="{AE86D698-CC1E-4B0C-B7C2-143B816D0DC0}"/>
              </a:ext>
            </a:extLst>
          </p:cNvPr>
          <p:cNvSpPr txBox="1"/>
          <p:nvPr/>
        </p:nvSpPr>
        <p:spPr>
          <a:xfrm>
            <a:off x="8424000" y="4635795"/>
            <a:ext cx="528614" cy="307777"/>
          </a:xfrm>
          <a:prstGeom prst="rect">
            <a:avLst/>
          </a:prstGeom>
          <a:noFill/>
        </p:spPr>
        <p:txBody>
          <a:bodyPr wrap="square" rtlCol="0">
            <a:spAutoFit/>
          </a:bodyPr>
          <a:lstStyle/>
          <a:p>
            <a:r>
              <a:rPr lang="en-US" dirty="0"/>
              <a:t>6</a:t>
            </a:r>
            <a:endParaRPr lang="en-GB" dirty="0"/>
          </a:p>
        </p:txBody>
      </p:sp>
    </p:spTree>
    <p:extLst>
      <p:ext uri="{BB962C8B-B14F-4D97-AF65-F5344CB8AC3E}">
        <p14:creationId xmlns:p14="http://schemas.microsoft.com/office/powerpoint/2010/main" val="1320212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868"/>
        <p:cNvGrpSpPr/>
        <p:nvPr/>
      </p:nvGrpSpPr>
      <p:grpSpPr>
        <a:xfrm>
          <a:off x="0" y="0"/>
          <a:ext cx="0" cy="0"/>
          <a:chOff x="0" y="0"/>
          <a:chExt cx="0" cy="0"/>
        </a:xfrm>
      </p:grpSpPr>
      <p:grpSp>
        <p:nvGrpSpPr>
          <p:cNvPr id="3869" name="Google Shape;3869;p31"/>
          <p:cNvGrpSpPr/>
          <p:nvPr/>
        </p:nvGrpSpPr>
        <p:grpSpPr>
          <a:xfrm>
            <a:off x="5346440" y="1414181"/>
            <a:ext cx="2315138" cy="2315138"/>
            <a:chOff x="1476689" y="1840813"/>
            <a:chExt cx="911400" cy="911400"/>
          </a:xfrm>
        </p:grpSpPr>
        <p:sp>
          <p:nvSpPr>
            <p:cNvPr id="3870" name="Google Shape;3870;p31"/>
            <p:cNvSpPr/>
            <p:nvPr/>
          </p:nvSpPr>
          <p:spPr>
            <a:xfrm>
              <a:off x="1476689" y="1840813"/>
              <a:ext cx="911400" cy="9114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 name="Google Shape;3871;p31"/>
            <p:cNvSpPr/>
            <p:nvPr/>
          </p:nvSpPr>
          <p:spPr>
            <a:xfrm>
              <a:off x="1570589" y="1934731"/>
              <a:ext cx="723600" cy="723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72" name="Google Shape;3872;p31"/>
          <p:cNvSpPr txBox="1">
            <a:spLocks noGrp="1"/>
          </p:cNvSpPr>
          <p:nvPr>
            <p:ph type="title"/>
          </p:nvPr>
        </p:nvSpPr>
        <p:spPr>
          <a:xfrm>
            <a:off x="361507" y="2041450"/>
            <a:ext cx="4667694" cy="132052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4400" dirty="0"/>
              <a:t>What are the concepts of market segmentation?</a:t>
            </a:r>
            <a:br>
              <a:rPr lang="en-GB" sz="4400" dirty="0"/>
            </a:br>
            <a:endParaRPr sz="4400" dirty="0"/>
          </a:p>
        </p:txBody>
      </p:sp>
      <p:sp>
        <p:nvSpPr>
          <p:cNvPr id="3874" name="Google Shape;3874;p31"/>
          <p:cNvSpPr txBox="1">
            <a:spLocks noGrp="1"/>
          </p:cNvSpPr>
          <p:nvPr>
            <p:ph type="title" idx="2"/>
          </p:nvPr>
        </p:nvSpPr>
        <p:spPr>
          <a:xfrm>
            <a:off x="5568459" y="1657530"/>
            <a:ext cx="1871100" cy="1829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3</a:t>
            </a:r>
            <a:endParaRPr dirty="0"/>
          </a:p>
        </p:txBody>
      </p:sp>
      <p:sp>
        <p:nvSpPr>
          <p:cNvPr id="2" name="TextBox 1">
            <a:extLst>
              <a:ext uri="{FF2B5EF4-FFF2-40B4-BE49-F238E27FC236}">
                <a16:creationId xmlns:a16="http://schemas.microsoft.com/office/drawing/2014/main" id="{F62CEBB1-4E07-474F-BA71-61CF270D3F2E}"/>
              </a:ext>
            </a:extLst>
          </p:cNvPr>
          <p:cNvSpPr txBox="1"/>
          <p:nvPr/>
        </p:nvSpPr>
        <p:spPr>
          <a:xfrm>
            <a:off x="8346558" y="4561367"/>
            <a:ext cx="648586" cy="307777"/>
          </a:xfrm>
          <a:prstGeom prst="rect">
            <a:avLst/>
          </a:prstGeom>
          <a:noFill/>
        </p:spPr>
        <p:txBody>
          <a:bodyPr wrap="square" rtlCol="0">
            <a:spAutoFit/>
          </a:bodyPr>
          <a:lstStyle/>
          <a:p>
            <a:r>
              <a:rPr lang="en-US" dirty="0"/>
              <a:t>7</a:t>
            </a:r>
            <a:endParaRPr lang="en-GB" dirty="0"/>
          </a:p>
        </p:txBody>
      </p:sp>
    </p:spTree>
    <p:extLst>
      <p:ext uri="{BB962C8B-B14F-4D97-AF65-F5344CB8AC3E}">
        <p14:creationId xmlns:p14="http://schemas.microsoft.com/office/powerpoint/2010/main" val="2586783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872"/>
                                        </p:tgtEl>
                                        <p:attrNameLst>
                                          <p:attrName>style.visibility</p:attrName>
                                        </p:attrNameLst>
                                      </p:cBhvr>
                                      <p:to>
                                        <p:strVal val="visible"/>
                                      </p:to>
                                    </p:set>
                                    <p:animEffect transition="in" filter="wipe(down)">
                                      <p:cBhvr>
                                        <p:cTn id="7" dur="580">
                                          <p:stCondLst>
                                            <p:cond delay="0"/>
                                          </p:stCondLst>
                                        </p:cTn>
                                        <p:tgtEl>
                                          <p:spTgt spid="3872"/>
                                        </p:tgtEl>
                                      </p:cBhvr>
                                    </p:animEffect>
                                    <p:anim calcmode="lin" valueType="num">
                                      <p:cBhvr>
                                        <p:cTn id="8" dur="1822" tmFilter="0,0; 0.14,0.36; 0.43,0.73; 0.71,0.91; 1.0,1.0">
                                          <p:stCondLst>
                                            <p:cond delay="0"/>
                                          </p:stCondLst>
                                        </p:cTn>
                                        <p:tgtEl>
                                          <p:spTgt spid="387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87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87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87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872"/>
                                        </p:tgtEl>
                                        <p:attrNameLst>
                                          <p:attrName>ppt_y</p:attrName>
                                        </p:attrNameLst>
                                      </p:cBhvr>
                                      <p:tavLst>
                                        <p:tav tm="0" fmla="#ppt_y-sin(pi*$)/81">
                                          <p:val>
                                            <p:fltVal val="0"/>
                                          </p:val>
                                        </p:tav>
                                        <p:tav tm="100000">
                                          <p:val>
                                            <p:fltVal val="1"/>
                                          </p:val>
                                        </p:tav>
                                      </p:tavLst>
                                    </p:anim>
                                    <p:animScale>
                                      <p:cBhvr>
                                        <p:cTn id="13" dur="26">
                                          <p:stCondLst>
                                            <p:cond delay="650"/>
                                          </p:stCondLst>
                                        </p:cTn>
                                        <p:tgtEl>
                                          <p:spTgt spid="3872"/>
                                        </p:tgtEl>
                                      </p:cBhvr>
                                      <p:to x="100000" y="60000"/>
                                    </p:animScale>
                                    <p:animScale>
                                      <p:cBhvr>
                                        <p:cTn id="14" dur="166" decel="50000">
                                          <p:stCondLst>
                                            <p:cond delay="676"/>
                                          </p:stCondLst>
                                        </p:cTn>
                                        <p:tgtEl>
                                          <p:spTgt spid="3872"/>
                                        </p:tgtEl>
                                      </p:cBhvr>
                                      <p:to x="100000" y="100000"/>
                                    </p:animScale>
                                    <p:animScale>
                                      <p:cBhvr>
                                        <p:cTn id="15" dur="26">
                                          <p:stCondLst>
                                            <p:cond delay="1312"/>
                                          </p:stCondLst>
                                        </p:cTn>
                                        <p:tgtEl>
                                          <p:spTgt spid="3872"/>
                                        </p:tgtEl>
                                      </p:cBhvr>
                                      <p:to x="100000" y="80000"/>
                                    </p:animScale>
                                    <p:animScale>
                                      <p:cBhvr>
                                        <p:cTn id="16" dur="166" decel="50000">
                                          <p:stCondLst>
                                            <p:cond delay="1338"/>
                                          </p:stCondLst>
                                        </p:cTn>
                                        <p:tgtEl>
                                          <p:spTgt spid="3872"/>
                                        </p:tgtEl>
                                      </p:cBhvr>
                                      <p:to x="100000" y="100000"/>
                                    </p:animScale>
                                    <p:animScale>
                                      <p:cBhvr>
                                        <p:cTn id="17" dur="26">
                                          <p:stCondLst>
                                            <p:cond delay="1642"/>
                                          </p:stCondLst>
                                        </p:cTn>
                                        <p:tgtEl>
                                          <p:spTgt spid="3872"/>
                                        </p:tgtEl>
                                      </p:cBhvr>
                                      <p:to x="100000" y="90000"/>
                                    </p:animScale>
                                    <p:animScale>
                                      <p:cBhvr>
                                        <p:cTn id="18" dur="166" decel="50000">
                                          <p:stCondLst>
                                            <p:cond delay="1668"/>
                                          </p:stCondLst>
                                        </p:cTn>
                                        <p:tgtEl>
                                          <p:spTgt spid="3872"/>
                                        </p:tgtEl>
                                      </p:cBhvr>
                                      <p:to x="100000" y="100000"/>
                                    </p:animScale>
                                    <p:animScale>
                                      <p:cBhvr>
                                        <p:cTn id="19" dur="26">
                                          <p:stCondLst>
                                            <p:cond delay="1808"/>
                                          </p:stCondLst>
                                        </p:cTn>
                                        <p:tgtEl>
                                          <p:spTgt spid="3872"/>
                                        </p:tgtEl>
                                      </p:cBhvr>
                                      <p:to x="100000" y="95000"/>
                                    </p:animScale>
                                    <p:animScale>
                                      <p:cBhvr>
                                        <p:cTn id="20" dur="166" decel="50000">
                                          <p:stCondLst>
                                            <p:cond delay="1834"/>
                                          </p:stCondLst>
                                        </p:cTn>
                                        <p:tgtEl>
                                          <p:spTgt spid="387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7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DFCAF66-760F-44D8-8B92-533DFA13DC03}"/>
              </a:ext>
            </a:extLst>
          </p:cNvPr>
          <p:cNvPicPr>
            <a:picLocks noChangeAspect="1"/>
          </p:cNvPicPr>
          <p:nvPr/>
        </p:nvPicPr>
        <p:blipFill>
          <a:blip r:embed="rId2"/>
          <a:stretch>
            <a:fillRect/>
          </a:stretch>
        </p:blipFill>
        <p:spPr>
          <a:xfrm>
            <a:off x="0" y="0"/>
            <a:ext cx="9143999" cy="5143500"/>
          </a:xfrm>
          <a:prstGeom prst="rect">
            <a:avLst/>
          </a:prstGeom>
        </p:spPr>
      </p:pic>
    </p:spTree>
    <p:extLst>
      <p:ext uri="{BB962C8B-B14F-4D97-AF65-F5344CB8AC3E}">
        <p14:creationId xmlns:p14="http://schemas.microsoft.com/office/powerpoint/2010/main" val="3833568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48ABBFC4-990E-458C-A101-A87E08043E64}"/>
              </a:ext>
            </a:extLst>
          </p:cNvPr>
          <p:cNvSpPr>
            <a:spLocks noGrp="1"/>
          </p:cNvSpPr>
          <p:nvPr>
            <p:ph type="subTitle" idx="1"/>
          </p:nvPr>
        </p:nvSpPr>
        <p:spPr>
          <a:xfrm>
            <a:off x="871474" y="1363958"/>
            <a:ext cx="2339558" cy="481800"/>
          </a:xfrm>
        </p:spPr>
        <p:txBody>
          <a:bodyPr/>
          <a:lstStyle/>
          <a:p>
            <a:r>
              <a:rPr lang="en-GB" dirty="0"/>
              <a:t>digs deeper into customer habits </a:t>
            </a:r>
          </a:p>
        </p:txBody>
      </p:sp>
      <p:sp>
        <p:nvSpPr>
          <p:cNvPr id="3" name="Subtitle 2">
            <a:extLst>
              <a:ext uri="{FF2B5EF4-FFF2-40B4-BE49-F238E27FC236}">
                <a16:creationId xmlns:a16="http://schemas.microsoft.com/office/drawing/2014/main" id="{8FD1068C-52A8-4B4B-A795-EBD6EA6AC2C8}"/>
              </a:ext>
            </a:extLst>
          </p:cNvPr>
          <p:cNvSpPr>
            <a:spLocks noGrp="1"/>
          </p:cNvSpPr>
          <p:nvPr>
            <p:ph type="subTitle" idx="2"/>
          </p:nvPr>
        </p:nvSpPr>
        <p:spPr>
          <a:xfrm>
            <a:off x="881551" y="797920"/>
            <a:ext cx="2254498" cy="298500"/>
          </a:xfrm>
        </p:spPr>
        <p:txBody>
          <a:bodyPr/>
          <a:lstStyle/>
          <a:p>
            <a:r>
              <a:rPr lang="en-GB" dirty="0" smtClean="0"/>
              <a:t>Behavioural </a:t>
            </a:r>
            <a:r>
              <a:rPr lang="en-GB" dirty="0"/>
              <a:t>segmentation</a:t>
            </a:r>
          </a:p>
        </p:txBody>
      </p:sp>
      <p:sp>
        <p:nvSpPr>
          <p:cNvPr id="4" name="Subtitle 3">
            <a:extLst>
              <a:ext uri="{FF2B5EF4-FFF2-40B4-BE49-F238E27FC236}">
                <a16:creationId xmlns:a16="http://schemas.microsoft.com/office/drawing/2014/main" id="{956ADEDB-5C54-40D7-A572-FB50D26B677A}"/>
              </a:ext>
            </a:extLst>
          </p:cNvPr>
          <p:cNvSpPr>
            <a:spLocks noGrp="1"/>
          </p:cNvSpPr>
          <p:nvPr>
            <p:ph type="subTitle" idx="3"/>
          </p:nvPr>
        </p:nvSpPr>
        <p:spPr>
          <a:xfrm>
            <a:off x="4943744" y="1466564"/>
            <a:ext cx="3026400" cy="481800"/>
          </a:xfrm>
        </p:spPr>
        <p:txBody>
          <a:bodyPr/>
          <a:lstStyle/>
          <a:p>
            <a:r>
              <a:rPr lang="en-GB" dirty="0"/>
              <a:t> are the breakdown of your customer personas in the market for cursory traits like age or gender. </a:t>
            </a:r>
          </a:p>
        </p:txBody>
      </p:sp>
      <p:sp>
        <p:nvSpPr>
          <p:cNvPr id="5" name="Subtitle 4">
            <a:extLst>
              <a:ext uri="{FF2B5EF4-FFF2-40B4-BE49-F238E27FC236}">
                <a16:creationId xmlns:a16="http://schemas.microsoft.com/office/drawing/2014/main" id="{9917B84D-196E-4D2D-94C8-1CCD6CBCAF16}"/>
              </a:ext>
            </a:extLst>
          </p:cNvPr>
          <p:cNvSpPr>
            <a:spLocks noGrp="1"/>
          </p:cNvSpPr>
          <p:nvPr>
            <p:ph type="subTitle" idx="4"/>
          </p:nvPr>
        </p:nvSpPr>
        <p:spPr>
          <a:xfrm>
            <a:off x="5092600" y="821266"/>
            <a:ext cx="2563200" cy="298500"/>
          </a:xfrm>
        </p:spPr>
        <p:txBody>
          <a:bodyPr/>
          <a:lstStyle/>
          <a:p>
            <a:r>
              <a:rPr lang="en-GB" dirty="0"/>
              <a:t>Demographics segmentation</a:t>
            </a:r>
          </a:p>
        </p:txBody>
      </p:sp>
      <p:sp>
        <p:nvSpPr>
          <p:cNvPr id="6" name="Subtitle 5">
            <a:extLst>
              <a:ext uri="{FF2B5EF4-FFF2-40B4-BE49-F238E27FC236}">
                <a16:creationId xmlns:a16="http://schemas.microsoft.com/office/drawing/2014/main" id="{5F7F34FF-080C-48DA-9F4B-F6A8A27F76E6}"/>
              </a:ext>
            </a:extLst>
          </p:cNvPr>
          <p:cNvSpPr>
            <a:spLocks noGrp="1"/>
          </p:cNvSpPr>
          <p:nvPr>
            <p:ph type="subTitle" idx="5"/>
          </p:nvPr>
        </p:nvSpPr>
        <p:spPr>
          <a:xfrm>
            <a:off x="743883" y="3195939"/>
            <a:ext cx="3026400" cy="1000460"/>
          </a:xfrm>
        </p:spPr>
        <p:txBody>
          <a:bodyPr/>
          <a:lstStyle/>
          <a:p>
            <a:r>
              <a:rPr lang="en-GB" dirty="0"/>
              <a:t>are a type of customer segmentation that focus on inner or qualitative traits like hobbies</a:t>
            </a:r>
          </a:p>
        </p:txBody>
      </p:sp>
      <p:sp>
        <p:nvSpPr>
          <p:cNvPr id="7" name="Subtitle 6">
            <a:extLst>
              <a:ext uri="{FF2B5EF4-FFF2-40B4-BE49-F238E27FC236}">
                <a16:creationId xmlns:a16="http://schemas.microsoft.com/office/drawing/2014/main" id="{902E01D3-499A-4F3B-9051-29DBA1EBFBEE}"/>
              </a:ext>
            </a:extLst>
          </p:cNvPr>
          <p:cNvSpPr>
            <a:spLocks noGrp="1"/>
          </p:cNvSpPr>
          <p:nvPr>
            <p:ph type="subTitle" idx="6"/>
          </p:nvPr>
        </p:nvSpPr>
        <p:spPr>
          <a:xfrm>
            <a:off x="871474" y="2571750"/>
            <a:ext cx="2563200" cy="298500"/>
          </a:xfrm>
        </p:spPr>
        <p:txBody>
          <a:bodyPr/>
          <a:lstStyle/>
          <a:p>
            <a:r>
              <a:rPr lang="en-GB" dirty="0"/>
              <a:t>Psychographics segmentation</a:t>
            </a:r>
          </a:p>
        </p:txBody>
      </p:sp>
      <p:sp>
        <p:nvSpPr>
          <p:cNvPr id="9" name="TextBox 8">
            <a:extLst>
              <a:ext uri="{FF2B5EF4-FFF2-40B4-BE49-F238E27FC236}">
                <a16:creationId xmlns:a16="http://schemas.microsoft.com/office/drawing/2014/main" id="{0D544BF8-37BA-4053-9D12-EBB34F27B3D8}"/>
              </a:ext>
            </a:extLst>
          </p:cNvPr>
          <p:cNvSpPr txBox="1"/>
          <p:nvPr/>
        </p:nvSpPr>
        <p:spPr>
          <a:xfrm>
            <a:off x="5478749" y="2397834"/>
            <a:ext cx="1956390" cy="646331"/>
          </a:xfrm>
          <a:prstGeom prst="rect">
            <a:avLst/>
          </a:prstGeom>
          <a:noFill/>
        </p:spPr>
        <p:txBody>
          <a:bodyPr wrap="square" rtlCol="0">
            <a:spAutoFit/>
          </a:bodyPr>
          <a:lstStyle/>
          <a:p>
            <a:pPr lvl="2"/>
            <a:r>
              <a:rPr lang="en-GB" sz="1800" dirty="0">
                <a:solidFill>
                  <a:schemeClr val="bg1"/>
                </a:solidFill>
                <a:latin typeface="Inter-Regular" panose="020B0604020202020204" charset="0"/>
                <a:ea typeface="Inter-Regular" panose="020B0604020202020204" charset="0"/>
              </a:rPr>
              <a:t>Geographic</a:t>
            </a:r>
            <a:r>
              <a:rPr lang="en-GB" sz="1800" b="1" dirty="0">
                <a:solidFill>
                  <a:schemeClr val="bg1"/>
                </a:solidFill>
                <a:latin typeface="Inter-Regular" panose="020B0604020202020204" charset="0"/>
                <a:ea typeface="Inter-Regular" panose="020B0604020202020204" charset="0"/>
              </a:rPr>
              <a:t>                  segmentation</a:t>
            </a:r>
          </a:p>
        </p:txBody>
      </p:sp>
      <p:sp>
        <p:nvSpPr>
          <p:cNvPr id="10" name="TextBox 9">
            <a:extLst>
              <a:ext uri="{FF2B5EF4-FFF2-40B4-BE49-F238E27FC236}">
                <a16:creationId xmlns:a16="http://schemas.microsoft.com/office/drawing/2014/main" id="{D93C7104-E374-4B03-BA89-18D97DE623A6}"/>
              </a:ext>
            </a:extLst>
          </p:cNvPr>
          <p:cNvSpPr txBox="1"/>
          <p:nvPr/>
        </p:nvSpPr>
        <p:spPr>
          <a:xfrm>
            <a:off x="5373719" y="3195939"/>
            <a:ext cx="2710944" cy="1169551"/>
          </a:xfrm>
          <a:prstGeom prst="rect">
            <a:avLst/>
          </a:prstGeom>
          <a:noFill/>
        </p:spPr>
        <p:txBody>
          <a:bodyPr wrap="square" rtlCol="0">
            <a:spAutoFit/>
          </a:bodyPr>
          <a:lstStyle/>
          <a:p>
            <a:r>
              <a:rPr lang="en-GB" dirty="0">
                <a:solidFill>
                  <a:schemeClr val="tx2"/>
                </a:solidFill>
                <a:latin typeface="Inter-Regular" panose="020B0604020202020204" charset="0"/>
                <a:ea typeface="Inter-Regular" panose="020B0604020202020204" charset="0"/>
              </a:rPr>
              <a:t>are the study of your customer based on their physical location, which can affect more physical interactions in the market.</a:t>
            </a:r>
          </a:p>
        </p:txBody>
      </p:sp>
      <p:sp>
        <p:nvSpPr>
          <p:cNvPr id="11" name="Oval 10">
            <a:extLst>
              <a:ext uri="{FF2B5EF4-FFF2-40B4-BE49-F238E27FC236}">
                <a16:creationId xmlns:a16="http://schemas.microsoft.com/office/drawing/2014/main" id="{412FB95F-C42C-4802-9F7C-34B7AFB49D23}"/>
              </a:ext>
            </a:extLst>
          </p:cNvPr>
          <p:cNvSpPr/>
          <p:nvPr/>
        </p:nvSpPr>
        <p:spPr>
          <a:xfrm>
            <a:off x="202019" y="659219"/>
            <a:ext cx="669455" cy="5741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B73DEB4-BE89-46CF-9C1B-0E7327ACA46D}"/>
              </a:ext>
            </a:extLst>
          </p:cNvPr>
          <p:cNvSpPr/>
          <p:nvPr/>
        </p:nvSpPr>
        <p:spPr>
          <a:xfrm>
            <a:off x="4481821" y="670389"/>
            <a:ext cx="669455" cy="6542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4E97D862-A3B3-4BE0-9D1B-FC95658BACD5}"/>
              </a:ext>
            </a:extLst>
          </p:cNvPr>
          <p:cNvSpPr/>
          <p:nvPr/>
        </p:nvSpPr>
        <p:spPr>
          <a:xfrm>
            <a:off x="291642" y="2412651"/>
            <a:ext cx="669455" cy="64633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4FA72D83-C6C9-431D-BEAE-9D62AED9D981}"/>
              </a:ext>
            </a:extLst>
          </p:cNvPr>
          <p:cNvSpPr/>
          <p:nvPr/>
        </p:nvSpPr>
        <p:spPr>
          <a:xfrm>
            <a:off x="4649384" y="2470007"/>
            <a:ext cx="724336" cy="7078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6FCC73FD-B0F1-414D-A9D7-F79D84009435}"/>
              </a:ext>
            </a:extLst>
          </p:cNvPr>
          <p:cNvSpPr txBox="1"/>
          <p:nvPr/>
        </p:nvSpPr>
        <p:spPr>
          <a:xfrm>
            <a:off x="270773" y="579132"/>
            <a:ext cx="350478" cy="707886"/>
          </a:xfrm>
          <a:prstGeom prst="rect">
            <a:avLst/>
          </a:prstGeom>
          <a:noFill/>
        </p:spPr>
        <p:txBody>
          <a:bodyPr wrap="square" rtlCol="0">
            <a:spAutoFit/>
          </a:bodyPr>
          <a:lstStyle/>
          <a:p>
            <a:r>
              <a:rPr lang="en-US" sz="4000" dirty="0"/>
              <a:t>1</a:t>
            </a:r>
            <a:endParaRPr lang="en-GB" sz="4000" dirty="0"/>
          </a:p>
        </p:txBody>
      </p:sp>
      <p:sp>
        <p:nvSpPr>
          <p:cNvPr id="16" name="TextBox 15">
            <a:extLst>
              <a:ext uri="{FF2B5EF4-FFF2-40B4-BE49-F238E27FC236}">
                <a16:creationId xmlns:a16="http://schemas.microsoft.com/office/drawing/2014/main" id="{A03766AD-4D47-46EC-A2E4-4A993AC4B706}"/>
              </a:ext>
            </a:extLst>
          </p:cNvPr>
          <p:cNvSpPr txBox="1"/>
          <p:nvPr/>
        </p:nvSpPr>
        <p:spPr>
          <a:xfrm>
            <a:off x="4585587" y="650319"/>
            <a:ext cx="201623" cy="707886"/>
          </a:xfrm>
          <a:prstGeom prst="rect">
            <a:avLst/>
          </a:prstGeom>
          <a:noFill/>
        </p:spPr>
        <p:txBody>
          <a:bodyPr wrap="square" rtlCol="0">
            <a:spAutoFit/>
          </a:bodyPr>
          <a:lstStyle/>
          <a:p>
            <a:r>
              <a:rPr lang="en-US" sz="4000" dirty="0"/>
              <a:t>2</a:t>
            </a:r>
            <a:endParaRPr lang="en-GB" sz="4000" dirty="0"/>
          </a:p>
        </p:txBody>
      </p:sp>
      <p:sp>
        <p:nvSpPr>
          <p:cNvPr id="17" name="TextBox 16">
            <a:extLst>
              <a:ext uri="{FF2B5EF4-FFF2-40B4-BE49-F238E27FC236}">
                <a16:creationId xmlns:a16="http://schemas.microsoft.com/office/drawing/2014/main" id="{CE92C37B-8A99-4D28-9048-1F0DD263AC9C}"/>
              </a:ext>
            </a:extLst>
          </p:cNvPr>
          <p:cNvSpPr txBox="1"/>
          <p:nvPr/>
        </p:nvSpPr>
        <p:spPr>
          <a:xfrm>
            <a:off x="390726" y="2402600"/>
            <a:ext cx="344805" cy="707886"/>
          </a:xfrm>
          <a:prstGeom prst="rect">
            <a:avLst/>
          </a:prstGeom>
          <a:noFill/>
        </p:spPr>
        <p:txBody>
          <a:bodyPr wrap="square" rtlCol="0">
            <a:spAutoFit/>
          </a:bodyPr>
          <a:lstStyle/>
          <a:p>
            <a:r>
              <a:rPr lang="en-US" sz="4000" dirty="0"/>
              <a:t>3</a:t>
            </a:r>
            <a:endParaRPr lang="en-GB" sz="4000" dirty="0"/>
          </a:p>
        </p:txBody>
      </p:sp>
      <p:sp>
        <p:nvSpPr>
          <p:cNvPr id="19" name="TextBox 18">
            <a:extLst>
              <a:ext uri="{FF2B5EF4-FFF2-40B4-BE49-F238E27FC236}">
                <a16:creationId xmlns:a16="http://schemas.microsoft.com/office/drawing/2014/main" id="{75AD7E6D-38B0-4F60-B5CC-F2E07E458324}"/>
              </a:ext>
            </a:extLst>
          </p:cNvPr>
          <p:cNvSpPr txBox="1"/>
          <p:nvPr/>
        </p:nvSpPr>
        <p:spPr>
          <a:xfrm>
            <a:off x="4718960" y="2436436"/>
            <a:ext cx="585184" cy="707886"/>
          </a:xfrm>
          <a:prstGeom prst="rect">
            <a:avLst/>
          </a:prstGeom>
          <a:noFill/>
        </p:spPr>
        <p:txBody>
          <a:bodyPr wrap="square" rtlCol="0">
            <a:spAutoFit/>
          </a:bodyPr>
          <a:lstStyle/>
          <a:p>
            <a:r>
              <a:rPr lang="en-US" sz="4000" dirty="0"/>
              <a:t>4</a:t>
            </a:r>
            <a:endParaRPr lang="en-GB" sz="4000" dirty="0"/>
          </a:p>
        </p:txBody>
      </p:sp>
      <p:sp>
        <p:nvSpPr>
          <p:cNvPr id="20" name="TextBox 19">
            <a:extLst>
              <a:ext uri="{FF2B5EF4-FFF2-40B4-BE49-F238E27FC236}">
                <a16:creationId xmlns:a16="http://schemas.microsoft.com/office/drawing/2014/main" id="{D8DA1316-51A6-4EE0-8BF5-A169FCEDB76A}"/>
              </a:ext>
            </a:extLst>
          </p:cNvPr>
          <p:cNvSpPr txBox="1"/>
          <p:nvPr/>
        </p:nvSpPr>
        <p:spPr>
          <a:xfrm>
            <a:off x="8527312" y="4720856"/>
            <a:ext cx="478465" cy="308344"/>
          </a:xfrm>
          <a:prstGeom prst="rect">
            <a:avLst/>
          </a:prstGeom>
          <a:noFill/>
        </p:spPr>
        <p:txBody>
          <a:bodyPr wrap="square" rtlCol="0">
            <a:spAutoFit/>
          </a:bodyPr>
          <a:lstStyle/>
          <a:p>
            <a:r>
              <a:rPr lang="en-US" dirty="0"/>
              <a:t>9</a:t>
            </a:r>
            <a:endParaRPr lang="en-GB" dirty="0"/>
          </a:p>
        </p:txBody>
      </p:sp>
    </p:spTree>
    <p:extLst>
      <p:ext uri="{BB962C8B-B14F-4D97-AF65-F5344CB8AC3E}">
        <p14:creationId xmlns:p14="http://schemas.microsoft.com/office/powerpoint/2010/main" val="4057700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 calcmode="lin" valueType="num">
                                      <p:cBhvr additive="base">
                                        <p:cTn id="14"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1000"/>
                                        <p:tgtEl>
                                          <p:spTgt spid="5">
                                            <p:txEl>
                                              <p:pRg st="0" end="0"/>
                                            </p:txEl>
                                          </p:spTgt>
                                        </p:tgtEl>
                                      </p:cBhvr>
                                    </p:animEffect>
                                    <p:anim calcmode="lin" valueType="num">
                                      <p:cBhvr>
                                        <p:cTn id="21"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 calcmode="lin" valueType="num">
                                      <p:cBhvr additive="base">
                                        <p:cTn id="2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7">
                                            <p:txEl>
                                              <p:pRg st="0" end="0"/>
                                            </p:txEl>
                                          </p:spTgt>
                                        </p:tgtEl>
                                        <p:attrNameLst>
                                          <p:attrName>style.visibility</p:attrName>
                                        </p:attrNameLst>
                                      </p:cBhvr>
                                      <p:to>
                                        <p:strVal val="visible"/>
                                      </p:to>
                                    </p:set>
                                    <p:animEffect transition="in" filter="fade">
                                      <p:cBhvr>
                                        <p:cTn id="33" dur="1000"/>
                                        <p:tgtEl>
                                          <p:spTgt spid="7">
                                            <p:txEl>
                                              <p:pRg st="0" end="0"/>
                                            </p:txEl>
                                          </p:spTgt>
                                        </p:tgtEl>
                                      </p:cBhvr>
                                    </p:animEffect>
                                    <p:anim calcmode="lin" valueType="num">
                                      <p:cBhvr>
                                        <p:cTn id="34"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6">
                                            <p:txEl>
                                              <p:pRg st="0" end="0"/>
                                            </p:txEl>
                                          </p:spTgt>
                                        </p:tgtEl>
                                        <p:attrNameLst>
                                          <p:attrName>style.visibility</p:attrName>
                                        </p:attrNameLst>
                                      </p:cBhvr>
                                      <p:to>
                                        <p:strVal val="visible"/>
                                      </p:to>
                                    </p:set>
                                    <p:anim calcmode="lin" valueType="num">
                                      <p:cBhvr additive="base">
                                        <p:cTn id="4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1000"/>
                                        <p:tgtEl>
                                          <p:spTgt spid="9"/>
                                        </p:tgtEl>
                                      </p:cBhvr>
                                    </p:animEffect>
                                    <p:anim calcmode="lin" valueType="num">
                                      <p:cBhvr>
                                        <p:cTn id="47" dur="1000" fill="hold"/>
                                        <p:tgtEl>
                                          <p:spTgt spid="9"/>
                                        </p:tgtEl>
                                        <p:attrNameLst>
                                          <p:attrName>ppt_x</p:attrName>
                                        </p:attrNameLst>
                                      </p:cBhvr>
                                      <p:tavLst>
                                        <p:tav tm="0">
                                          <p:val>
                                            <p:strVal val="#ppt_x"/>
                                          </p:val>
                                        </p:tav>
                                        <p:tav tm="100000">
                                          <p:val>
                                            <p:strVal val="#ppt_x"/>
                                          </p:val>
                                        </p:tav>
                                      </p:tavLst>
                                    </p:anim>
                                    <p:anim calcmode="lin" valueType="num">
                                      <p:cBhvr>
                                        <p:cTn id="4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fill="hold"/>
                                        <p:tgtEl>
                                          <p:spTgt spid="10"/>
                                        </p:tgtEl>
                                        <p:attrNameLst>
                                          <p:attrName>ppt_x</p:attrName>
                                        </p:attrNameLst>
                                      </p:cBhvr>
                                      <p:tavLst>
                                        <p:tav tm="0">
                                          <p:val>
                                            <p:strVal val="#ppt_x"/>
                                          </p:val>
                                        </p:tav>
                                        <p:tav tm="100000">
                                          <p:val>
                                            <p:strVal val="#ppt_x"/>
                                          </p:val>
                                        </p:tav>
                                      </p:tavLst>
                                    </p:anim>
                                    <p:anim calcmode="lin" valueType="num">
                                      <p:cBhvr additive="base">
                                        <p:cTn id="5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P spid="4" grpId="0" build="p"/>
      <p:bldP spid="5" grpId="0" build="p"/>
      <p:bldP spid="6" grpId="0" build="p"/>
      <p:bldP spid="7" grpId="0" build="p"/>
      <p:bldP spid="9" grpId="0"/>
      <p:bldP spid="10" grpId="0"/>
    </p:bldLst>
  </p:timing>
</p:sld>
</file>

<file path=ppt/theme/theme1.xml><?xml version="1.0" encoding="utf-8"?>
<a:theme xmlns:a="http://schemas.openxmlformats.org/drawingml/2006/main" name="Cliad Creative Project Proposal by Slidesgo">
  <a:themeElements>
    <a:clrScheme name="Simple Light">
      <a:dk1>
        <a:srgbClr val="407BFF"/>
      </a:dk1>
      <a:lt1>
        <a:srgbClr val="FFC100"/>
      </a:lt1>
      <a:dk2>
        <a:srgbClr val="010838"/>
      </a:dk2>
      <a:lt2>
        <a:srgbClr val="FFFFFF"/>
      </a:lt2>
      <a:accent1>
        <a:srgbClr val="2E45E8"/>
      </a:accent1>
      <a:accent2>
        <a:srgbClr val="FFD552"/>
      </a:accent2>
      <a:accent3>
        <a:srgbClr val="F89612"/>
      </a:accent3>
      <a:accent4>
        <a:srgbClr val="F84F00"/>
      </a:accent4>
      <a:accent5>
        <a:srgbClr val="77D4F7"/>
      </a:accent5>
      <a:accent6>
        <a:srgbClr val="109C98"/>
      </a:accent6>
      <a:hlink>
        <a:srgbClr val="FFD55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TotalTime>
  <Words>318</Words>
  <Application>Microsoft Office PowerPoint</Application>
  <PresentationFormat>On-screen Show (16:9)</PresentationFormat>
  <Paragraphs>57</Paragraphs>
  <Slides>14</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Inter</vt:lpstr>
      <vt:lpstr>Inter-Regular</vt:lpstr>
      <vt:lpstr>Arial</vt:lpstr>
      <vt:lpstr>Cliad Creative Project Proposal by Slidesgo</vt:lpstr>
      <vt:lpstr>Market Segmentation</vt:lpstr>
      <vt:lpstr>Content Table</vt:lpstr>
      <vt:lpstr>Introduction</vt:lpstr>
      <vt:lpstr>Market segmentation is a marketing term that refers to aggregating prospective buyers into groups or segments with common needs and who respond similarly to a marketing action.</vt:lpstr>
      <vt:lpstr>What Is Market Segmentation? </vt:lpstr>
      <vt:lpstr>Market segmentation is the process of dividing a market of potential customers into groups, or segments, based on different characteristics. The segments created are composed of consumers who will respond similarly to marketing strategies and who share traits such as similar interests, needs, or locations.</vt:lpstr>
      <vt:lpstr>What are the concepts of market segmentation? </vt:lpstr>
      <vt:lpstr>PowerPoint Presentation</vt:lpstr>
      <vt:lpstr>PowerPoint Presentation</vt:lpstr>
      <vt:lpstr>Conclusion </vt:lpstr>
      <vt:lpstr>When collecting massive amounts of market segmentation data, keep the greater brand or marketing in mind. Rather than relying on one or two sole strategies to characterize your customer segments, combine the efforts of multiple strategies. For researchers, this allows for a more complete perspective on target customers.</vt:lpstr>
      <vt:lpstr>Reference  </vt:lpstr>
      <vt:lpstr>PowerPoint Presentation</vt:lpstr>
      <vt:lpstr>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Segmentation</dc:title>
  <dc:creator>lenovo</dc:creator>
  <cp:lastModifiedBy>Maher Fattouh</cp:lastModifiedBy>
  <cp:revision>13</cp:revision>
  <dcterms:modified xsi:type="dcterms:W3CDTF">2021-06-23T07:13:55Z</dcterms:modified>
</cp:coreProperties>
</file>