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9" r:id="rId9"/>
    <p:sldId id="265" r:id="rId10"/>
    <p:sldId id="266" r:id="rId11"/>
    <p:sldId id="267" r:id="rId12"/>
  </p:sldIdLst>
  <p:sldSz cx="9144000" cy="51435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Arial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Arial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Arial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Arial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A3455"/>
              </a:solidFill>
              <a:prstDash val="solid"/>
              <a:round/>
            </a:ln>
          </a:left>
          <a:right>
            <a:ln w="12700" cap="flat">
              <a:solidFill>
                <a:srgbClr val="0A3455"/>
              </a:solidFill>
              <a:prstDash val="solid"/>
              <a:round/>
            </a:ln>
          </a:right>
          <a:top>
            <a:ln w="12700" cap="flat">
              <a:solidFill>
                <a:srgbClr val="0A3455"/>
              </a:solidFill>
              <a:prstDash val="solid"/>
              <a:round/>
            </a:ln>
          </a:top>
          <a:bottom>
            <a:ln w="12700" cap="flat">
              <a:solidFill>
                <a:srgbClr val="0A3455"/>
              </a:solidFill>
              <a:prstDash val="solid"/>
              <a:round/>
            </a:ln>
          </a:bottom>
          <a:insideH>
            <a:ln w="12700" cap="flat">
              <a:solidFill>
                <a:srgbClr val="0A3455"/>
              </a:solidFill>
              <a:prstDash val="solid"/>
              <a:round/>
            </a:ln>
          </a:insideH>
          <a:insideV>
            <a:ln w="12700" cap="flat">
              <a:solidFill>
                <a:srgbClr val="0A3455"/>
              </a:solidFill>
              <a:prstDash val="solid"/>
              <a:round/>
            </a:ln>
          </a:insideV>
        </a:tcBdr>
        <a:fill>
          <a:solidFill>
            <a:srgbClr val="E5F7F9"/>
          </a:solidFill>
        </a:fill>
      </a:tcStyle>
    </a:wholeTbl>
    <a:band2H>
      <a:tcTxStyle/>
      <a:tcStyle>
        <a:tcBdr/>
        <a:fill>
          <a:solidFill>
            <a:srgbClr val="F2FBFC"/>
          </a:solidFill>
        </a:fill>
      </a:tcStyle>
    </a:band2H>
    <a:firstCol>
      <a:tcTxStyle b="on" i="off">
        <a:fontRef idx="minor">
          <a:srgbClr val="0A3455"/>
        </a:fontRef>
        <a:srgbClr val="0A3455"/>
      </a:tcTxStyle>
      <a:tcStyle>
        <a:tcBdr>
          <a:left>
            <a:ln w="12700" cap="flat">
              <a:solidFill>
                <a:srgbClr val="0A3455"/>
              </a:solidFill>
              <a:prstDash val="solid"/>
              <a:round/>
            </a:ln>
          </a:left>
          <a:right>
            <a:ln w="12700" cap="flat">
              <a:solidFill>
                <a:srgbClr val="0A3455"/>
              </a:solidFill>
              <a:prstDash val="solid"/>
              <a:round/>
            </a:ln>
          </a:right>
          <a:top>
            <a:ln w="12700" cap="flat">
              <a:solidFill>
                <a:srgbClr val="0A3455"/>
              </a:solidFill>
              <a:prstDash val="solid"/>
              <a:round/>
            </a:ln>
          </a:top>
          <a:bottom>
            <a:ln w="12700" cap="flat">
              <a:solidFill>
                <a:srgbClr val="0A3455"/>
              </a:solidFill>
              <a:prstDash val="solid"/>
              <a:round/>
            </a:ln>
          </a:bottom>
          <a:insideH>
            <a:ln w="12700" cap="flat">
              <a:solidFill>
                <a:srgbClr val="0A3455"/>
              </a:solidFill>
              <a:prstDash val="solid"/>
              <a:round/>
            </a:ln>
          </a:insideH>
          <a:insideV>
            <a:ln w="12700" cap="flat">
              <a:solidFill>
                <a:srgbClr val="0A3455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A3455"/>
        </a:fontRef>
        <a:srgbClr val="0A3455"/>
      </a:tcTxStyle>
      <a:tcStyle>
        <a:tcBdr>
          <a:left>
            <a:ln w="12700" cap="flat">
              <a:solidFill>
                <a:srgbClr val="0A3455"/>
              </a:solidFill>
              <a:prstDash val="solid"/>
              <a:round/>
            </a:ln>
          </a:left>
          <a:right>
            <a:ln w="12700" cap="flat">
              <a:solidFill>
                <a:srgbClr val="0A3455"/>
              </a:solidFill>
              <a:prstDash val="solid"/>
              <a:round/>
            </a:ln>
          </a:right>
          <a:top>
            <a:ln w="38100" cap="flat">
              <a:solidFill>
                <a:srgbClr val="0A3455"/>
              </a:solidFill>
              <a:prstDash val="solid"/>
              <a:round/>
            </a:ln>
          </a:top>
          <a:bottom>
            <a:ln w="12700" cap="flat">
              <a:solidFill>
                <a:srgbClr val="0A3455"/>
              </a:solidFill>
              <a:prstDash val="solid"/>
              <a:round/>
            </a:ln>
          </a:bottom>
          <a:insideH>
            <a:ln w="12700" cap="flat">
              <a:solidFill>
                <a:srgbClr val="0A3455"/>
              </a:solidFill>
              <a:prstDash val="solid"/>
              <a:round/>
            </a:ln>
          </a:insideH>
          <a:insideV>
            <a:ln w="12700" cap="flat">
              <a:solidFill>
                <a:srgbClr val="0A3455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0A3455"/>
        </a:fontRef>
        <a:srgbClr val="0A3455"/>
      </a:tcTxStyle>
      <a:tcStyle>
        <a:tcBdr>
          <a:left>
            <a:ln w="12700" cap="flat">
              <a:solidFill>
                <a:srgbClr val="0A3455"/>
              </a:solidFill>
              <a:prstDash val="solid"/>
              <a:round/>
            </a:ln>
          </a:left>
          <a:right>
            <a:ln w="12700" cap="flat">
              <a:solidFill>
                <a:srgbClr val="0A3455"/>
              </a:solidFill>
              <a:prstDash val="solid"/>
              <a:round/>
            </a:ln>
          </a:right>
          <a:top>
            <a:ln w="12700" cap="flat">
              <a:solidFill>
                <a:srgbClr val="0A3455"/>
              </a:solidFill>
              <a:prstDash val="solid"/>
              <a:round/>
            </a:ln>
          </a:top>
          <a:bottom>
            <a:ln w="38100" cap="flat">
              <a:solidFill>
                <a:srgbClr val="0A3455"/>
              </a:solidFill>
              <a:prstDash val="solid"/>
              <a:round/>
            </a:ln>
          </a:bottom>
          <a:insideH>
            <a:ln w="12700" cap="flat">
              <a:solidFill>
                <a:srgbClr val="0A3455"/>
              </a:solidFill>
              <a:prstDash val="solid"/>
              <a:round/>
            </a:ln>
          </a:insideH>
          <a:insideV>
            <a:ln w="12700" cap="flat">
              <a:solidFill>
                <a:srgbClr val="0A3455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A3455"/>
              </a:solidFill>
              <a:prstDash val="solid"/>
              <a:round/>
            </a:ln>
          </a:left>
          <a:right>
            <a:ln w="12700" cap="flat">
              <a:solidFill>
                <a:srgbClr val="0A3455"/>
              </a:solidFill>
              <a:prstDash val="solid"/>
              <a:round/>
            </a:ln>
          </a:right>
          <a:top>
            <a:ln w="12700" cap="flat">
              <a:solidFill>
                <a:srgbClr val="0A3455"/>
              </a:solidFill>
              <a:prstDash val="solid"/>
              <a:round/>
            </a:ln>
          </a:top>
          <a:bottom>
            <a:ln w="12700" cap="flat">
              <a:solidFill>
                <a:srgbClr val="0A3455"/>
              </a:solidFill>
              <a:prstDash val="solid"/>
              <a:round/>
            </a:ln>
          </a:bottom>
          <a:insideH>
            <a:ln w="12700" cap="flat">
              <a:solidFill>
                <a:srgbClr val="0A3455"/>
              </a:solidFill>
              <a:prstDash val="solid"/>
              <a:round/>
            </a:ln>
          </a:insideH>
          <a:insideV>
            <a:ln w="12700" cap="flat">
              <a:solidFill>
                <a:srgbClr val="0A3455"/>
              </a:solidFill>
              <a:prstDash val="solid"/>
              <a:round/>
            </a:ln>
          </a:insideV>
        </a:tcBdr>
        <a:fill>
          <a:solidFill>
            <a:srgbClr val="D1E0E5"/>
          </a:solidFill>
        </a:fill>
      </a:tcStyle>
    </a:wholeTbl>
    <a:band2H>
      <a:tcTxStyle/>
      <a:tcStyle>
        <a:tcBdr/>
        <a:fill>
          <a:solidFill>
            <a:srgbClr val="EAF0F2"/>
          </a:solidFill>
        </a:fill>
      </a:tcStyle>
    </a:band2H>
    <a:firstCol>
      <a:tcTxStyle b="on" i="off">
        <a:fontRef idx="minor">
          <a:srgbClr val="0A3455"/>
        </a:fontRef>
        <a:srgbClr val="0A3455"/>
      </a:tcTxStyle>
      <a:tcStyle>
        <a:tcBdr>
          <a:left>
            <a:ln w="12700" cap="flat">
              <a:solidFill>
                <a:srgbClr val="0A3455"/>
              </a:solidFill>
              <a:prstDash val="solid"/>
              <a:round/>
            </a:ln>
          </a:left>
          <a:right>
            <a:ln w="12700" cap="flat">
              <a:solidFill>
                <a:srgbClr val="0A3455"/>
              </a:solidFill>
              <a:prstDash val="solid"/>
              <a:round/>
            </a:ln>
          </a:right>
          <a:top>
            <a:ln w="12700" cap="flat">
              <a:solidFill>
                <a:srgbClr val="0A3455"/>
              </a:solidFill>
              <a:prstDash val="solid"/>
              <a:round/>
            </a:ln>
          </a:top>
          <a:bottom>
            <a:ln w="12700" cap="flat">
              <a:solidFill>
                <a:srgbClr val="0A3455"/>
              </a:solidFill>
              <a:prstDash val="solid"/>
              <a:round/>
            </a:ln>
          </a:bottom>
          <a:insideH>
            <a:ln w="12700" cap="flat">
              <a:solidFill>
                <a:srgbClr val="0A3455"/>
              </a:solidFill>
              <a:prstDash val="solid"/>
              <a:round/>
            </a:ln>
          </a:insideH>
          <a:insideV>
            <a:ln w="12700" cap="flat">
              <a:solidFill>
                <a:srgbClr val="0A3455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0A3455"/>
        </a:fontRef>
        <a:srgbClr val="0A3455"/>
      </a:tcTxStyle>
      <a:tcStyle>
        <a:tcBdr>
          <a:left>
            <a:ln w="12700" cap="flat">
              <a:solidFill>
                <a:srgbClr val="0A3455"/>
              </a:solidFill>
              <a:prstDash val="solid"/>
              <a:round/>
            </a:ln>
          </a:left>
          <a:right>
            <a:ln w="12700" cap="flat">
              <a:solidFill>
                <a:srgbClr val="0A3455"/>
              </a:solidFill>
              <a:prstDash val="solid"/>
              <a:round/>
            </a:ln>
          </a:right>
          <a:top>
            <a:ln w="38100" cap="flat">
              <a:solidFill>
                <a:srgbClr val="0A3455"/>
              </a:solidFill>
              <a:prstDash val="solid"/>
              <a:round/>
            </a:ln>
          </a:top>
          <a:bottom>
            <a:ln w="12700" cap="flat">
              <a:solidFill>
                <a:srgbClr val="0A3455"/>
              </a:solidFill>
              <a:prstDash val="solid"/>
              <a:round/>
            </a:ln>
          </a:bottom>
          <a:insideH>
            <a:ln w="12700" cap="flat">
              <a:solidFill>
                <a:srgbClr val="0A3455"/>
              </a:solidFill>
              <a:prstDash val="solid"/>
              <a:round/>
            </a:ln>
          </a:insideH>
          <a:insideV>
            <a:ln w="12700" cap="flat">
              <a:solidFill>
                <a:srgbClr val="0A3455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0A3455"/>
        </a:fontRef>
        <a:srgbClr val="0A3455"/>
      </a:tcTxStyle>
      <a:tcStyle>
        <a:tcBdr>
          <a:left>
            <a:ln w="12700" cap="flat">
              <a:solidFill>
                <a:srgbClr val="0A3455"/>
              </a:solidFill>
              <a:prstDash val="solid"/>
              <a:round/>
            </a:ln>
          </a:left>
          <a:right>
            <a:ln w="12700" cap="flat">
              <a:solidFill>
                <a:srgbClr val="0A3455"/>
              </a:solidFill>
              <a:prstDash val="solid"/>
              <a:round/>
            </a:ln>
          </a:right>
          <a:top>
            <a:ln w="12700" cap="flat">
              <a:solidFill>
                <a:srgbClr val="0A3455"/>
              </a:solidFill>
              <a:prstDash val="solid"/>
              <a:round/>
            </a:ln>
          </a:top>
          <a:bottom>
            <a:ln w="38100" cap="flat">
              <a:solidFill>
                <a:srgbClr val="0A3455"/>
              </a:solidFill>
              <a:prstDash val="solid"/>
              <a:round/>
            </a:ln>
          </a:bottom>
          <a:insideH>
            <a:ln w="12700" cap="flat">
              <a:solidFill>
                <a:srgbClr val="0A3455"/>
              </a:solidFill>
              <a:prstDash val="solid"/>
              <a:round/>
            </a:ln>
          </a:insideH>
          <a:insideV>
            <a:ln w="12700" cap="flat">
              <a:solidFill>
                <a:srgbClr val="0A3455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A3455"/>
              </a:solidFill>
              <a:prstDash val="solid"/>
              <a:round/>
            </a:ln>
          </a:left>
          <a:right>
            <a:ln w="12700" cap="flat">
              <a:solidFill>
                <a:srgbClr val="0A3455"/>
              </a:solidFill>
              <a:prstDash val="solid"/>
              <a:round/>
            </a:ln>
          </a:right>
          <a:top>
            <a:ln w="12700" cap="flat">
              <a:solidFill>
                <a:srgbClr val="0A3455"/>
              </a:solidFill>
              <a:prstDash val="solid"/>
              <a:round/>
            </a:ln>
          </a:top>
          <a:bottom>
            <a:ln w="12700" cap="flat">
              <a:solidFill>
                <a:srgbClr val="0A3455"/>
              </a:solidFill>
              <a:prstDash val="solid"/>
              <a:round/>
            </a:ln>
          </a:bottom>
          <a:insideH>
            <a:ln w="12700" cap="flat">
              <a:solidFill>
                <a:srgbClr val="0A3455"/>
              </a:solidFill>
              <a:prstDash val="solid"/>
              <a:round/>
            </a:ln>
          </a:insideH>
          <a:insideV>
            <a:ln w="12700" cap="flat">
              <a:solidFill>
                <a:srgbClr val="0A3455"/>
              </a:solidFill>
              <a:prstDash val="solid"/>
              <a:round/>
            </a:ln>
          </a:insideV>
        </a:tcBdr>
        <a:fill>
          <a:solidFill>
            <a:srgbClr val="CACDD2"/>
          </a:solidFill>
        </a:fill>
      </a:tcStyle>
    </a:wholeTbl>
    <a:band2H>
      <a:tcTxStyle/>
      <a:tcStyle>
        <a:tcBdr/>
        <a:fill>
          <a:solidFill>
            <a:srgbClr val="E7E8EA"/>
          </a:solidFill>
        </a:fill>
      </a:tcStyle>
    </a:band2H>
    <a:firstCol>
      <a:tcTxStyle b="on" i="off">
        <a:fontRef idx="minor">
          <a:srgbClr val="0A3455"/>
        </a:fontRef>
        <a:srgbClr val="0A3455"/>
      </a:tcTxStyle>
      <a:tcStyle>
        <a:tcBdr>
          <a:left>
            <a:ln w="12700" cap="flat">
              <a:solidFill>
                <a:srgbClr val="0A3455"/>
              </a:solidFill>
              <a:prstDash val="solid"/>
              <a:round/>
            </a:ln>
          </a:left>
          <a:right>
            <a:ln w="12700" cap="flat">
              <a:solidFill>
                <a:srgbClr val="0A3455"/>
              </a:solidFill>
              <a:prstDash val="solid"/>
              <a:round/>
            </a:ln>
          </a:right>
          <a:top>
            <a:ln w="12700" cap="flat">
              <a:solidFill>
                <a:srgbClr val="0A3455"/>
              </a:solidFill>
              <a:prstDash val="solid"/>
              <a:round/>
            </a:ln>
          </a:top>
          <a:bottom>
            <a:ln w="12700" cap="flat">
              <a:solidFill>
                <a:srgbClr val="0A3455"/>
              </a:solidFill>
              <a:prstDash val="solid"/>
              <a:round/>
            </a:ln>
          </a:bottom>
          <a:insideH>
            <a:ln w="12700" cap="flat">
              <a:solidFill>
                <a:srgbClr val="0A3455"/>
              </a:solidFill>
              <a:prstDash val="solid"/>
              <a:round/>
            </a:ln>
          </a:insideH>
          <a:insideV>
            <a:ln w="12700" cap="flat">
              <a:solidFill>
                <a:srgbClr val="0A3455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0A3455"/>
        </a:fontRef>
        <a:srgbClr val="0A3455"/>
      </a:tcTxStyle>
      <a:tcStyle>
        <a:tcBdr>
          <a:left>
            <a:ln w="12700" cap="flat">
              <a:solidFill>
                <a:srgbClr val="0A3455"/>
              </a:solidFill>
              <a:prstDash val="solid"/>
              <a:round/>
            </a:ln>
          </a:left>
          <a:right>
            <a:ln w="12700" cap="flat">
              <a:solidFill>
                <a:srgbClr val="0A3455"/>
              </a:solidFill>
              <a:prstDash val="solid"/>
              <a:round/>
            </a:ln>
          </a:right>
          <a:top>
            <a:ln w="38100" cap="flat">
              <a:solidFill>
                <a:srgbClr val="0A3455"/>
              </a:solidFill>
              <a:prstDash val="solid"/>
              <a:round/>
            </a:ln>
          </a:top>
          <a:bottom>
            <a:ln w="12700" cap="flat">
              <a:solidFill>
                <a:srgbClr val="0A3455"/>
              </a:solidFill>
              <a:prstDash val="solid"/>
              <a:round/>
            </a:ln>
          </a:bottom>
          <a:insideH>
            <a:ln w="12700" cap="flat">
              <a:solidFill>
                <a:srgbClr val="0A3455"/>
              </a:solidFill>
              <a:prstDash val="solid"/>
              <a:round/>
            </a:ln>
          </a:insideH>
          <a:insideV>
            <a:ln w="12700" cap="flat">
              <a:solidFill>
                <a:srgbClr val="0A3455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0A3455"/>
        </a:fontRef>
        <a:srgbClr val="0A3455"/>
      </a:tcTxStyle>
      <a:tcStyle>
        <a:tcBdr>
          <a:left>
            <a:ln w="12700" cap="flat">
              <a:solidFill>
                <a:srgbClr val="0A3455"/>
              </a:solidFill>
              <a:prstDash val="solid"/>
              <a:round/>
            </a:ln>
          </a:left>
          <a:right>
            <a:ln w="12700" cap="flat">
              <a:solidFill>
                <a:srgbClr val="0A3455"/>
              </a:solidFill>
              <a:prstDash val="solid"/>
              <a:round/>
            </a:ln>
          </a:right>
          <a:top>
            <a:ln w="12700" cap="flat">
              <a:solidFill>
                <a:srgbClr val="0A3455"/>
              </a:solidFill>
              <a:prstDash val="solid"/>
              <a:round/>
            </a:ln>
          </a:top>
          <a:bottom>
            <a:ln w="38100" cap="flat">
              <a:solidFill>
                <a:srgbClr val="0A3455"/>
              </a:solidFill>
              <a:prstDash val="solid"/>
              <a:round/>
            </a:ln>
          </a:bottom>
          <a:insideH>
            <a:ln w="12700" cap="flat">
              <a:solidFill>
                <a:srgbClr val="0A3455"/>
              </a:solidFill>
              <a:prstDash val="solid"/>
              <a:round/>
            </a:ln>
          </a:insideH>
          <a:insideV>
            <a:ln w="12700" cap="flat">
              <a:solidFill>
                <a:srgbClr val="0A3455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0A3455"/>
          </a:solidFill>
        </a:fill>
      </a:tcStyle>
    </a:band2H>
    <a:firstCol>
      <a:tcTxStyle b="on" i="off">
        <a:fontRef idx="minor">
          <a:srgbClr val="0A3455"/>
        </a:fontRef>
        <a:srgbClr val="0A3455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A3455"/>
          </a:solidFill>
        </a:fill>
      </a:tcStyle>
    </a:lastRow>
    <a:firstRow>
      <a:tcTxStyle b="on" i="off">
        <a:fontRef idx="minor">
          <a:srgbClr val="0A3455"/>
        </a:fontRef>
        <a:srgbClr val="0A3455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A3455"/>
              </a:solidFill>
              <a:prstDash val="solid"/>
              <a:round/>
            </a:ln>
          </a:left>
          <a:right>
            <a:ln w="12700" cap="flat">
              <a:solidFill>
                <a:srgbClr val="0A3455"/>
              </a:solidFill>
              <a:prstDash val="solid"/>
              <a:round/>
            </a:ln>
          </a:right>
          <a:top>
            <a:ln w="12700" cap="flat">
              <a:solidFill>
                <a:srgbClr val="0A3455"/>
              </a:solidFill>
              <a:prstDash val="solid"/>
              <a:round/>
            </a:ln>
          </a:top>
          <a:bottom>
            <a:ln w="12700" cap="flat">
              <a:solidFill>
                <a:srgbClr val="0A3455"/>
              </a:solidFill>
              <a:prstDash val="solid"/>
              <a:round/>
            </a:ln>
          </a:bottom>
          <a:insideH>
            <a:ln w="12700" cap="flat">
              <a:solidFill>
                <a:srgbClr val="0A3455"/>
              </a:solidFill>
              <a:prstDash val="solid"/>
              <a:round/>
            </a:ln>
          </a:insideH>
          <a:insideV>
            <a:ln w="12700" cap="flat">
              <a:solidFill>
                <a:srgbClr val="0A3455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A3455"/>
        </a:fontRef>
        <a:srgbClr val="0A3455"/>
      </a:tcTxStyle>
      <a:tcStyle>
        <a:tcBdr>
          <a:left>
            <a:ln w="12700" cap="flat">
              <a:solidFill>
                <a:srgbClr val="0A3455"/>
              </a:solidFill>
              <a:prstDash val="solid"/>
              <a:round/>
            </a:ln>
          </a:left>
          <a:right>
            <a:ln w="12700" cap="flat">
              <a:solidFill>
                <a:srgbClr val="0A3455"/>
              </a:solidFill>
              <a:prstDash val="solid"/>
              <a:round/>
            </a:ln>
          </a:right>
          <a:top>
            <a:ln w="12700" cap="flat">
              <a:solidFill>
                <a:srgbClr val="0A3455"/>
              </a:solidFill>
              <a:prstDash val="solid"/>
              <a:round/>
            </a:ln>
          </a:top>
          <a:bottom>
            <a:ln w="12700" cap="flat">
              <a:solidFill>
                <a:srgbClr val="0A3455"/>
              </a:solidFill>
              <a:prstDash val="solid"/>
              <a:round/>
            </a:ln>
          </a:bottom>
          <a:insideH>
            <a:ln w="12700" cap="flat">
              <a:solidFill>
                <a:srgbClr val="0A3455"/>
              </a:solidFill>
              <a:prstDash val="solid"/>
              <a:round/>
            </a:ln>
          </a:insideH>
          <a:insideV>
            <a:ln w="12700" cap="flat">
              <a:solidFill>
                <a:srgbClr val="0A3455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Ref idx="minor">
          <a:srgbClr val="0A3455"/>
        </a:fontRef>
        <a:srgbClr val="0A3455"/>
      </a:tcTxStyle>
      <a:tcStyle>
        <a:tcBdr>
          <a:left>
            <a:ln w="12700" cap="flat">
              <a:solidFill>
                <a:srgbClr val="0A3455"/>
              </a:solidFill>
              <a:prstDash val="solid"/>
              <a:round/>
            </a:ln>
          </a:left>
          <a:right>
            <a:ln w="12700" cap="flat">
              <a:solidFill>
                <a:srgbClr val="0A3455"/>
              </a:solidFill>
              <a:prstDash val="solid"/>
              <a:round/>
            </a:ln>
          </a:right>
          <a:top>
            <a:ln w="38100" cap="flat">
              <a:solidFill>
                <a:srgbClr val="0A3455"/>
              </a:solidFill>
              <a:prstDash val="solid"/>
              <a:round/>
            </a:ln>
          </a:top>
          <a:bottom>
            <a:ln w="12700" cap="flat">
              <a:solidFill>
                <a:srgbClr val="0A3455"/>
              </a:solidFill>
              <a:prstDash val="solid"/>
              <a:round/>
            </a:ln>
          </a:bottom>
          <a:insideH>
            <a:ln w="12700" cap="flat">
              <a:solidFill>
                <a:srgbClr val="0A3455"/>
              </a:solidFill>
              <a:prstDash val="solid"/>
              <a:round/>
            </a:ln>
          </a:insideH>
          <a:insideV>
            <a:ln w="12700" cap="flat">
              <a:solidFill>
                <a:srgbClr val="0A3455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0A3455"/>
        </a:fontRef>
        <a:srgbClr val="0A3455"/>
      </a:tcTxStyle>
      <a:tcStyle>
        <a:tcBdr>
          <a:left>
            <a:ln w="12700" cap="flat">
              <a:solidFill>
                <a:srgbClr val="0A3455"/>
              </a:solidFill>
              <a:prstDash val="solid"/>
              <a:round/>
            </a:ln>
          </a:left>
          <a:right>
            <a:ln w="12700" cap="flat">
              <a:solidFill>
                <a:srgbClr val="0A3455"/>
              </a:solidFill>
              <a:prstDash val="solid"/>
              <a:round/>
            </a:ln>
          </a:right>
          <a:top>
            <a:ln w="12700" cap="flat">
              <a:solidFill>
                <a:srgbClr val="0A3455"/>
              </a:solidFill>
              <a:prstDash val="solid"/>
              <a:round/>
            </a:ln>
          </a:top>
          <a:bottom>
            <a:ln w="38100" cap="flat">
              <a:solidFill>
                <a:srgbClr val="0A3455"/>
              </a:solidFill>
              <a:prstDash val="solid"/>
              <a:round/>
            </a:ln>
          </a:bottom>
          <a:insideH>
            <a:ln w="12700" cap="flat">
              <a:solidFill>
                <a:srgbClr val="0A3455"/>
              </a:solidFill>
              <a:prstDash val="solid"/>
              <a:round/>
            </a:ln>
          </a:insideH>
          <a:insideV>
            <a:ln w="12700" cap="flat">
              <a:solidFill>
                <a:srgbClr val="0A3455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>
              <a:alpha val="20000"/>
            </a:srgb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3"/>
  </p:normalViewPr>
  <p:slideViewPr>
    <p:cSldViewPr snapToGrid="0" snapToObjects="1">
      <p:cViewPr varScale="1">
        <p:scale>
          <a:sx n="86" d="100"/>
          <a:sy n="86" d="100"/>
        </p:scale>
        <p:origin x="72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0" name="Shape 8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400">
        <a:latin typeface="+mn-lt"/>
        <a:ea typeface="+mn-ea"/>
        <a:cs typeface="+mn-cs"/>
        <a:sym typeface="Arial"/>
      </a:defRPr>
    </a:lvl1pPr>
    <a:lvl2pPr indent="228600" latinLnBrk="0">
      <a:defRPr sz="1400">
        <a:latin typeface="+mn-lt"/>
        <a:ea typeface="+mn-ea"/>
        <a:cs typeface="+mn-cs"/>
        <a:sym typeface="Arial"/>
      </a:defRPr>
    </a:lvl2pPr>
    <a:lvl3pPr indent="457200" latinLnBrk="0">
      <a:defRPr sz="1400">
        <a:latin typeface="+mn-lt"/>
        <a:ea typeface="+mn-ea"/>
        <a:cs typeface="+mn-cs"/>
        <a:sym typeface="Arial"/>
      </a:defRPr>
    </a:lvl3pPr>
    <a:lvl4pPr indent="685800" latinLnBrk="0">
      <a:defRPr sz="1400">
        <a:latin typeface="+mn-lt"/>
        <a:ea typeface="+mn-ea"/>
        <a:cs typeface="+mn-cs"/>
        <a:sym typeface="Arial"/>
      </a:defRPr>
    </a:lvl4pPr>
    <a:lvl5pPr indent="914400" latinLnBrk="0">
      <a:defRPr sz="1400">
        <a:latin typeface="+mn-lt"/>
        <a:ea typeface="+mn-ea"/>
        <a:cs typeface="+mn-cs"/>
        <a:sym typeface="Arial"/>
      </a:defRPr>
    </a:lvl5pPr>
    <a:lvl6pPr indent="1143000" latinLnBrk="0">
      <a:defRPr sz="1400">
        <a:latin typeface="+mn-lt"/>
        <a:ea typeface="+mn-ea"/>
        <a:cs typeface="+mn-cs"/>
        <a:sym typeface="Arial"/>
      </a:defRPr>
    </a:lvl6pPr>
    <a:lvl7pPr indent="1371600" latinLnBrk="0">
      <a:defRPr sz="1400">
        <a:latin typeface="+mn-lt"/>
        <a:ea typeface="+mn-ea"/>
        <a:cs typeface="+mn-cs"/>
        <a:sym typeface="Arial"/>
      </a:defRPr>
    </a:lvl7pPr>
    <a:lvl8pPr indent="1600200" latinLnBrk="0">
      <a:defRPr sz="1400">
        <a:latin typeface="+mn-lt"/>
        <a:ea typeface="+mn-ea"/>
        <a:cs typeface="+mn-cs"/>
        <a:sym typeface="Arial"/>
      </a:defRPr>
    </a:lvl8pPr>
    <a:lvl9pPr indent="1828800" latinLnBrk="0">
      <a:defRPr sz="1400">
        <a:latin typeface="+mn-lt"/>
        <a:ea typeface="+mn-ea"/>
        <a:cs typeface="+mn-cs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CUSTOM_7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135980" y="1393699"/>
            <a:ext cx="6886801" cy="17823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r">
              <a:defRPr sz="4800"/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670680" y="2933521"/>
            <a:ext cx="4352101" cy="717001"/>
          </a:xfrm>
          <a:prstGeom prst="rect">
            <a:avLst/>
          </a:prstGeom>
        </p:spPr>
        <p:txBody>
          <a:bodyPr anchor="b">
            <a:normAutofit/>
          </a:bodyPr>
          <a:lstStyle>
            <a:lvl1pPr marL="304800" indent="-152400" algn="r">
              <a:lnSpc>
                <a:spcPct val="100000"/>
              </a:lnSpc>
              <a:buClrTx/>
              <a:buSzTx/>
              <a:buFontTx/>
              <a:buNone/>
            </a:lvl1pPr>
            <a:lvl2pPr marL="304800" indent="304800" algn="r">
              <a:lnSpc>
                <a:spcPct val="100000"/>
              </a:lnSpc>
              <a:buClrTx/>
              <a:buSzTx/>
              <a:buFontTx/>
              <a:buNone/>
            </a:lvl2pPr>
            <a:lvl3pPr marL="304800" indent="762000" algn="r">
              <a:lnSpc>
                <a:spcPct val="100000"/>
              </a:lnSpc>
              <a:buClrTx/>
              <a:buSzTx/>
              <a:buFontTx/>
              <a:buNone/>
            </a:lvl3pPr>
            <a:lvl4pPr marL="304800" indent="1219200" algn="r">
              <a:lnSpc>
                <a:spcPct val="100000"/>
              </a:lnSpc>
              <a:buClrTx/>
              <a:buSzTx/>
              <a:buFontTx/>
              <a:buNone/>
            </a:lvl4pPr>
            <a:lvl5pPr marL="304800" indent="1676400" algn="r">
              <a:lnSpc>
                <a:spcPct val="100000"/>
              </a:lnSpc>
              <a:buClrTx/>
              <a:buSzTx/>
              <a:buFont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17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xfrm>
            <a:off x="3385875" y="2098650"/>
            <a:ext cx="2372401" cy="9462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3000"/>
            </a:lvl1pPr>
          </a:lstStyle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90445" y="656478"/>
            <a:ext cx="1674301" cy="572400"/>
          </a:xfrm>
          <a:prstGeom prst="rect">
            <a:avLst/>
          </a:prstGeom>
        </p:spPr>
        <p:txBody>
          <a:bodyPr>
            <a:normAutofit/>
          </a:bodyPr>
          <a:lstStyle>
            <a:lvl1pPr marL="304800" indent="-152400" algn="r">
              <a:lnSpc>
                <a:spcPct val="100000"/>
              </a:lnSpc>
              <a:buClrTx/>
              <a:buSzTx/>
              <a:buFontTx/>
              <a:buNone/>
              <a:defRPr sz="900"/>
            </a:lvl1pPr>
            <a:lvl2pPr marL="304800" indent="304800" algn="r">
              <a:lnSpc>
                <a:spcPct val="100000"/>
              </a:lnSpc>
              <a:buClrTx/>
              <a:buSzTx/>
              <a:buFontTx/>
              <a:buNone/>
              <a:defRPr sz="900"/>
            </a:lvl2pPr>
            <a:lvl3pPr marL="304800" indent="762000" algn="r">
              <a:lnSpc>
                <a:spcPct val="100000"/>
              </a:lnSpc>
              <a:buClrTx/>
              <a:buSzTx/>
              <a:buFontTx/>
              <a:buNone/>
              <a:defRPr sz="900"/>
            </a:lvl3pPr>
            <a:lvl4pPr marL="304800" indent="1219200" algn="r">
              <a:lnSpc>
                <a:spcPct val="100000"/>
              </a:lnSpc>
              <a:buClrTx/>
              <a:buSzTx/>
              <a:buFontTx/>
              <a:buNone/>
              <a:defRPr sz="900"/>
            </a:lvl4pPr>
            <a:lvl5pPr marL="304800" indent="1676400" algn="r">
              <a:lnSpc>
                <a:spcPct val="100000"/>
              </a:lnSpc>
              <a:buClrTx/>
              <a:buSzTx/>
              <a:buFontTx/>
              <a:buNone/>
              <a:defRPr sz="9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18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1147650" y="3085150"/>
            <a:ext cx="5005500" cy="1022101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147575" y="4028959"/>
            <a:ext cx="4224900" cy="536701"/>
          </a:xfrm>
          <a:prstGeom prst="rect">
            <a:avLst/>
          </a:prstGeom>
        </p:spPr>
        <p:txBody>
          <a:bodyPr>
            <a:normAutofit/>
          </a:bodyPr>
          <a:lstStyle>
            <a:lvl1pPr marL="304800" indent="-152400">
              <a:lnSpc>
                <a:spcPct val="100000"/>
              </a:lnSpc>
              <a:buClrTx/>
              <a:buSzTx/>
              <a:buFontTx/>
              <a:buNone/>
              <a:defRPr sz="1100"/>
            </a:lvl1pPr>
            <a:lvl2pPr marL="304800" indent="304800">
              <a:lnSpc>
                <a:spcPct val="100000"/>
              </a:lnSpc>
              <a:buClrTx/>
              <a:buSzTx/>
              <a:buFontTx/>
              <a:buNone/>
              <a:defRPr sz="1100"/>
            </a:lvl2pPr>
            <a:lvl3pPr marL="304800" indent="762000">
              <a:lnSpc>
                <a:spcPct val="100000"/>
              </a:lnSpc>
              <a:buClrTx/>
              <a:buSzTx/>
              <a:buFontTx/>
              <a:buNone/>
              <a:defRPr sz="1100"/>
            </a:lvl3pPr>
            <a:lvl4pPr marL="304800" indent="1219200">
              <a:lnSpc>
                <a:spcPct val="100000"/>
              </a:lnSpc>
              <a:buClrTx/>
              <a:buSzTx/>
              <a:buFontTx/>
              <a:buNone/>
              <a:defRPr sz="1100"/>
            </a:lvl4pPr>
            <a:lvl5pPr marL="304800" indent="1676400">
              <a:lnSpc>
                <a:spcPct val="100000"/>
              </a:lnSpc>
              <a:buClrTx/>
              <a:buSzTx/>
              <a:buFontTx/>
              <a:buNone/>
              <a:defRPr sz="11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12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xfrm>
            <a:off x="2638350" y="376497"/>
            <a:ext cx="3867300" cy="205410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/>
          </a:lstStyle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459550" y="2314225"/>
            <a:ext cx="4224900" cy="1784401"/>
          </a:xfrm>
          <a:prstGeom prst="rect">
            <a:avLst/>
          </a:prstGeom>
        </p:spPr>
        <p:txBody>
          <a:bodyPr>
            <a:normAutofit/>
          </a:bodyPr>
          <a:lstStyle>
            <a:lvl1pPr marL="304800" indent="-152400" algn="ctr">
              <a:lnSpc>
                <a:spcPct val="100000"/>
              </a:lnSpc>
              <a:buClrTx/>
              <a:buSzTx/>
              <a:buFontTx/>
              <a:buNone/>
              <a:defRPr sz="1100"/>
            </a:lvl1pPr>
            <a:lvl2pPr marL="304800" indent="304800" algn="ctr">
              <a:lnSpc>
                <a:spcPct val="100000"/>
              </a:lnSpc>
              <a:buClrTx/>
              <a:buSzTx/>
              <a:buFontTx/>
              <a:buNone/>
              <a:defRPr sz="1100"/>
            </a:lvl2pPr>
            <a:lvl3pPr marL="304800" indent="762000" algn="ctr">
              <a:lnSpc>
                <a:spcPct val="100000"/>
              </a:lnSpc>
              <a:buClrTx/>
              <a:buSzTx/>
              <a:buFontTx/>
              <a:buNone/>
              <a:defRPr sz="1100"/>
            </a:lvl3pPr>
            <a:lvl4pPr marL="304800" indent="1219200" algn="ctr">
              <a:lnSpc>
                <a:spcPct val="100000"/>
              </a:lnSpc>
              <a:buClrTx/>
              <a:buSzTx/>
              <a:buFontTx/>
              <a:buNone/>
              <a:defRPr sz="1100"/>
            </a:lvl4pPr>
            <a:lvl5pPr marL="304800" indent="1676400" algn="ctr">
              <a:lnSpc>
                <a:spcPct val="100000"/>
              </a:lnSpc>
              <a:buClrTx/>
              <a:buSzTx/>
              <a:buFontTx/>
              <a:buNone/>
              <a:defRPr sz="11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21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2747778" y="2635674"/>
            <a:ext cx="5195701" cy="1921201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718578" y="4030481"/>
            <a:ext cx="4224901" cy="536701"/>
          </a:xfrm>
          <a:prstGeom prst="rect">
            <a:avLst/>
          </a:prstGeom>
        </p:spPr>
        <p:txBody>
          <a:bodyPr>
            <a:normAutofit/>
          </a:bodyPr>
          <a:lstStyle>
            <a:lvl1pPr marL="304800" indent="-152400" algn="r">
              <a:lnSpc>
                <a:spcPct val="100000"/>
              </a:lnSpc>
              <a:buClrTx/>
              <a:buSzTx/>
              <a:buFontTx/>
              <a:buNone/>
              <a:defRPr sz="1100"/>
            </a:lvl1pPr>
            <a:lvl2pPr marL="304800" indent="304800" algn="r">
              <a:lnSpc>
                <a:spcPct val="100000"/>
              </a:lnSpc>
              <a:buClrTx/>
              <a:buSzTx/>
              <a:buFontTx/>
              <a:buNone/>
              <a:defRPr sz="1100"/>
            </a:lvl2pPr>
            <a:lvl3pPr marL="304800" indent="762000" algn="r">
              <a:lnSpc>
                <a:spcPct val="100000"/>
              </a:lnSpc>
              <a:buClrTx/>
              <a:buSzTx/>
              <a:buFontTx/>
              <a:buNone/>
              <a:defRPr sz="1100"/>
            </a:lvl3pPr>
            <a:lvl4pPr marL="304800" indent="1219200" algn="r">
              <a:lnSpc>
                <a:spcPct val="100000"/>
              </a:lnSpc>
              <a:buClrTx/>
              <a:buSzTx/>
              <a:buFontTx/>
              <a:buNone/>
              <a:defRPr sz="1100"/>
            </a:lvl4pPr>
            <a:lvl5pPr marL="304800" indent="1676400" algn="r">
              <a:lnSpc>
                <a:spcPct val="100000"/>
              </a:lnSpc>
              <a:buClrTx/>
              <a:buSzTx/>
              <a:buFontTx/>
              <a:buNone/>
              <a:defRPr sz="11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9941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/>
          <a:lstStyle>
            <a:lvl1pPr rtl="1">
              <a:defRPr/>
            </a:lvl1pPr>
          </a:lstStyle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/>
          <a:lstStyle>
            <a:lvl1pPr rtl="1">
              <a:defRPr/>
            </a:lvl1pPr>
            <a:lvl2pPr rtl="1">
              <a:defRPr/>
            </a:lvl2pPr>
            <a:lvl3pPr rtl="1">
              <a:defRPr/>
            </a:lvl3pPr>
            <a:lvl4pPr rtl="1">
              <a:defRPr/>
            </a:lvl4pPr>
            <a:lvl5pPr rtl="1">
              <a:defRPr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6" r:id="rId6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FFFFFF"/>
          </a:solidFill>
          <a:uFillTx/>
          <a:latin typeface="Exo 2"/>
          <a:ea typeface="Exo 2"/>
          <a:cs typeface="Exo 2"/>
          <a:sym typeface="Exo 2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FFFFFF"/>
          </a:solidFill>
          <a:uFillTx/>
          <a:latin typeface="Exo 2"/>
          <a:ea typeface="Exo 2"/>
          <a:cs typeface="Exo 2"/>
          <a:sym typeface="Exo 2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FFFFFF"/>
          </a:solidFill>
          <a:uFillTx/>
          <a:latin typeface="Exo 2"/>
          <a:ea typeface="Exo 2"/>
          <a:cs typeface="Exo 2"/>
          <a:sym typeface="Exo 2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FFFFFF"/>
          </a:solidFill>
          <a:uFillTx/>
          <a:latin typeface="Exo 2"/>
          <a:ea typeface="Exo 2"/>
          <a:cs typeface="Exo 2"/>
          <a:sym typeface="Exo 2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FFFFFF"/>
          </a:solidFill>
          <a:uFillTx/>
          <a:latin typeface="Exo 2"/>
          <a:ea typeface="Exo 2"/>
          <a:cs typeface="Exo 2"/>
          <a:sym typeface="Exo 2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FFFFFF"/>
          </a:solidFill>
          <a:uFillTx/>
          <a:latin typeface="Exo 2"/>
          <a:ea typeface="Exo 2"/>
          <a:cs typeface="Exo 2"/>
          <a:sym typeface="Exo 2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FFFFFF"/>
          </a:solidFill>
          <a:uFillTx/>
          <a:latin typeface="Exo 2"/>
          <a:ea typeface="Exo 2"/>
          <a:cs typeface="Exo 2"/>
          <a:sym typeface="Exo 2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FFFFFF"/>
          </a:solidFill>
          <a:uFillTx/>
          <a:latin typeface="Exo 2"/>
          <a:ea typeface="Exo 2"/>
          <a:cs typeface="Exo 2"/>
          <a:sym typeface="Exo 2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FFFFFF"/>
          </a:solidFill>
          <a:uFillTx/>
          <a:latin typeface="Exo 2"/>
          <a:ea typeface="Exo 2"/>
          <a:cs typeface="Exo 2"/>
          <a:sym typeface="Exo 2"/>
        </a:defRPr>
      </a:lvl9pPr>
    </p:titleStyle>
    <p:bodyStyle>
      <a:lvl1pPr marL="457200" marR="0" indent="-304800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FFFFFF"/>
        </a:buClr>
        <a:buSzPts val="1200"/>
        <a:buFont typeface="Helvetica"/>
        <a:buChar char="●"/>
        <a:tabLst/>
        <a:defRPr sz="1200" b="0" i="0" u="none" strike="noStrike" cap="none" spc="0" baseline="0">
          <a:solidFill>
            <a:srgbClr val="FFFFFF"/>
          </a:solidFill>
          <a:uFillTx/>
          <a:latin typeface="Roboto Condensed Light"/>
          <a:ea typeface="Roboto Condensed Light"/>
          <a:cs typeface="Roboto Condensed Light"/>
          <a:sym typeface="Roboto Condensed Light"/>
        </a:defRPr>
      </a:lvl1pPr>
      <a:lvl2pPr marL="914400" marR="0" indent="-304800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FFFFFF"/>
        </a:buClr>
        <a:buSzPts val="1200"/>
        <a:buFont typeface="Helvetica"/>
        <a:buChar char="○"/>
        <a:tabLst/>
        <a:defRPr sz="1200" b="0" i="0" u="none" strike="noStrike" cap="none" spc="0" baseline="0">
          <a:solidFill>
            <a:srgbClr val="FFFFFF"/>
          </a:solidFill>
          <a:uFillTx/>
          <a:latin typeface="Roboto Condensed Light"/>
          <a:ea typeface="Roboto Condensed Light"/>
          <a:cs typeface="Roboto Condensed Light"/>
          <a:sym typeface="Roboto Condensed Light"/>
        </a:defRPr>
      </a:lvl2pPr>
      <a:lvl3pPr marL="1371600" marR="0" indent="-304800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FFFFFF"/>
        </a:buClr>
        <a:buSzPts val="1200"/>
        <a:buFont typeface="Helvetica"/>
        <a:buChar char="■"/>
        <a:tabLst/>
        <a:defRPr sz="1200" b="0" i="0" u="none" strike="noStrike" cap="none" spc="0" baseline="0">
          <a:solidFill>
            <a:srgbClr val="FFFFFF"/>
          </a:solidFill>
          <a:uFillTx/>
          <a:latin typeface="Roboto Condensed Light"/>
          <a:ea typeface="Roboto Condensed Light"/>
          <a:cs typeface="Roboto Condensed Light"/>
          <a:sym typeface="Roboto Condensed Light"/>
        </a:defRPr>
      </a:lvl3pPr>
      <a:lvl4pPr marL="1828800" marR="0" indent="-304800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FFFFFF"/>
        </a:buClr>
        <a:buSzPts val="1200"/>
        <a:buFont typeface="Helvetica"/>
        <a:buChar char="●"/>
        <a:tabLst/>
        <a:defRPr sz="1200" b="0" i="0" u="none" strike="noStrike" cap="none" spc="0" baseline="0">
          <a:solidFill>
            <a:srgbClr val="FFFFFF"/>
          </a:solidFill>
          <a:uFillTx/>
          <a:latin typeface="Roboto Condensed Light"/>
          <a:ea typeface="Roboto Condensed Light"/>
          <a:cs typeface="Roboto Condensed Light"/>
          <a:sym typeface="Roboto Condensed Light"/>
        </a:defRPr>
      </a:lvl4pPr>
      <a:lvl5pPr marL="2286000" marR="0" indent="-304800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FFFFFF"/>
        </a:buClr>
        <a:buSzPts val="1200"/>
        <a:buFont typeface="Helvetica"/>
        <a:buChar char="○"/>
        <a:tabLst/>
        <a:defRPr sz="1200" b="0" i="0" u="none" strike="noStrike" cap="none" spc="0" baseline="0">
          <a:solidFill>
            <a:srgbClr val="FFFFFF"/>
          </a:solidFill>
          <a:uFillTx/>
          <a:latin typeface="Roboto Condensed Light"/>
          <a:ea typeface="Roboto Condensed Light"/>
          <a:cs typeface="Roboto Condensed Light"/>
          <a:sym typeface="Roboto Condensed Light"/>
        </a:defRPr>
      </a:lvl5pPr>
      <a:lvl6pPr marL="2743200" marR="0" indent="-304800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FFFFFF"/>
        </a:buClr>
        <a:buSzPts val="1200"/>
        <a:buFont typeface="Helvetica"/>
        <a:buChar char="■"/>
        <a:tabLst/>
        <a:defRPr sz="1200" b="0" i="0" u="none" strike="noStrike" cap="none" spc="0" baseline="0">
          <a:solidFill>
            <a:srgbClr val="FFFFFF"/>
          </a:solidFill>
          <a:uFillTx/>
          <a:latin typeface="Roboto Condensed Light"/>
          <a:ea typeface="Roboto Condensed Light"/>
          <a:cs typeface="Roboto Condensed Light"/>
          <a:sym typeface="Roboto Condensed Light"/>
        </a:defRPr>
      </a:lvl6pPr>
      <a:lvl7pPr marL="3200400" marR="0" indent="-304800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FFFFFF"/>
        </a:buClr>
        <a:buSzPts val="1200"/>
        <a:buFont typeface="Helvetica"/>
        <a:buChar char="●"/>
        <a:tabLst/>
        <a:defRPr sz="1200" b="0" i="0" u="none" strike="noStrike" cap="none" spc="0" baseline="0">
          <a:solidFill>
            <a:srgbClr val="FFFFFF"/>
          </a:solidFill>
          <a:uFillTx/>
          <a:latin typeface="Roboto Condensed Light"/>
          <a:ea typeface="Roboto Condensed Light"/>
          <a:cs typeface="Roboto Condensed Light"/>
          <a:sym typeface="Roboto Condensed Light"/>
        </a:defRPr>
      </a:lvl7pPr>
      <a:lvl8pPr marL="3657600" marR="0" indent="-304800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FFFFFF"/>
        </a:buClr>
        <a:buSzPts val="1200"/>
        <a:buFont typeface="Helvetica"/>
        <a:buChar char="○"/>
        <a:tabLst/>
        <a:defRPr sz="1200" b="0" i="0" u="none" strike="noStrike" cap="none" spc="0" baseline="0">
          <a:solidFill>
            <a:srgbClr val="FFFFFF"/>
          </a:solidFill>
          <a:uFillTx/>
          <a:latin typeface="Roboto Condensed Light"/>
          <a:ea typeface="Roboto Condensed Light"/>
          <a:cs typeface="Roboto Condensed Light"/>
          <a:sym typeface="Roboto Condensed Light"/>
        </a:defRPr>
      </a:lvl8pPr>
      <a:lvl9pPr marL="4114800" marR="0" indent="-304800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FFFFFF"/>
        </a:buClr>
        <a:buSzPts val="1200"/>
        <a:buFont typeface="Helvetica"/>
        <a:buChar char="■"/>
        <a:tabLst/>
        <a:defRPr sz="1200" b="0" i="0" u="none" strike="noStrike" cap="none" spc="0" baseline="0">
          <a:solidFill>
            <a:srgbClr val="FFFFFF"/>
          </a:solidFill>
          <a:uFillTx/>
          <a:latin typeface="Roboto Condensed Light"/>
          <a:ea typeface="Roboto Condensed Light"/>
          <a:cs typeface="Roboto Condensed Light"/>
          <a:sym typeface="Roboto Condensed Light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140;p30"/>
          <p:cNvSpPr txBox="1">
            <a:spLocks noGrp="1"/>
          </p:cNvSpPr>
          <p:nvPr>
            <p:ph type="subTitle" sz="quarter" idx="1"/>
          </p:nvPr>
        </p:nvSpPr>
        <p:spPr>
          <a:xfrm>
            <a:off x="2989753" y="3301565"/>
            <a:ext cx="4352100" cy="717001"/>
          </a:xfrm>
          <a:prstGeom prst="rect">
            <a:avLst/>
          </a:prstGeom>
        </p:spPr>
        <p:txBody>
          <a:bodyPr/>
          <a:lstStyle/>
          <a:p>
            <a:pPr marL="0" indent="0" algn="ctr" defTabSz="832104" rtl="0">
              <a:defRPr sz="1092"/>
            </a:pPr>
            <a:r>
              <a:rPr dirty="0"/>
              <a:t>OMAR KHALED</a:t>
            </a:r>
          </a:p>
          <a:p>
            <a:pPr marL="0" indent="0" algn="ctr" defTabSz="832104" rtl="0">
              <a:defRPr sz="1092"/>
            </a:pPr>
            <a:r>
              <a:rPr dirty="0"/>
              <a:t>OMAR_2770</a:t>
            </a:r>
          </a:p>
          <a:p>
            <a:pPr marL="0" indent="0" algn="ctr" defTabSz="832104" rtl="0">
              <a:defRPr sz="1092"/>
            </a:pPr>
            <a:r>
              <a:rPr dirty="0"/>
              <a:t>Omar_2770@limu.edu.ly</a:t>
            </a:r>
          </a:p>
        </p:txBody>
      </p:sp>
      <p:sp>
        <p:nvSpPr>
          <p:cNvPr id="83" name="Google Shape;141;p30"/>
          <p:cNvSpPr txBox="1">
            <a:spLocks noGrp="1"/>
          </p:cNvSpPr>
          <p:nvPr>
            <p:ph type="ctrTitle"/>
          </p:nvPr>
        </p:nvSpPr>
        <p:spPr>
          <a:xfrm>
            <a:off x="2008516" y="1509559"/>
            <a:ext cx="5277827" cy="145798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813816">
              <a:defRPr sz="3559"/>
            </a:lvl1pPr>
          </a:lstStyle>
          <a:p>
            <a:pPr marL="0" marR="0" indent="0" algn="ctr" defTabSz="813816" rtl="1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 smtClean="0"/>
              <a:t>The External Environment </a:t>
            </a:r>
            <a:endParaRPr lang="en-US" sz="4800" dirty="0"/>
          </a:p>
        </p:txBody>
      </p:sp>
      <p:sp>
        <p:nvSpPr>
          <p:cNvPr id="84" name="Google Shape;142;p30"/>
          <p:cNvSpPr/>
          <p:nvPr/>
        </p:nvSpPr>
        <p:spPr>
          <a:xfrm>
            <a:off x="7145674" y="3175999"/>
            <a:ext cx="2086501" cy="1"/>
          </a:xfrm>
          <a:prstGeom prst="line">
            <a:avLst/>
          </a:prstGeom>
          <a:ln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86" name="118764626_3569911879694216_3368222571889850823_n.png" descr="118764626_3569911879694216_3368222571889850823_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6712" y="0"/>
            <a:ext cx="1175538" cy="1175538"/>
          </a:xfrm>
          <a:prstGeom prst="rect">
            <a:avLst/>
          </a:prstGeom>
          <a:ln w="12700">
            <a:miter lim="400000"/>
          </a:ln>
        </p:spPr>
      </p:pic>
      <p:pic>
        <p:nvPicPr>
          <p:cNvPr id="87" name="limu-logo (1).jpg" descr="limu-logo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911" y="0"/>
            <a:ext cx="1771391" cy="1175538"/>
          </a:xfrm>
          <a:prstGeom prst="rect">
            <a:avLst/>
          </a:prstGeom>
          <a:ln w="12700">
            <a:miter lim="400000"/>
          </a:ln>
        </p:spPr>
      </p:pic>
      <p:sp>
        <p:nvSpPr>
          <p:cNvPr id="88" name="Libyan International Medical University Faculty of Business Administration"/>
          <p:cNvSpPr txBox="1"/>
          <p:nvPr/>
        </p:nvSpPr>
        <p:spPr>
          <a:xfrm>
            <a:off x="2186836" y="265557"/>
            <a:ext cx="5099507" cy="1035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lnSpc>
                <a:spcPct val="90000"/>
              </a:lnSpc>
              <a:defRPr sz="2300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t>Libyan International Medical University</a:t>
            </a:r>
            <a:br/>
            <a:r>
              <a:t>Faculty of Business Administration</a:t>
            </a:r>
            <a:br/>
            <a:endParaRPr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Title 1"/>
          <p:cNvSpPr txBox="1">
            <a:spLocks noGrp="1"/>
          </p:cNvSpPr>
          <p:nvPr>
            <p:ph type="title"/>
          </p:nvPr>
        </p:nvSpPr>
        <p:spPr>
          <a:xfrm>
            <a:off x="2638350" y="1403496"/>
            <a:ext cx="3867300" cy="591167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905255">
              <a:defRPr sz="2772"/>
            </a:lvl1pPr>
          </a:lstStyle>
          <a:p>
            <a:pPr rtl="0">
              <a:defRPr/>
            </a:pPr>
            <a:r>
              <a:rPr lang="en-US" dirty="0" err="1" smtClean="0"/>
              <a:t>Refernces</a:t>
            </a:r>
            <a:endParaRPr lang="en-US" dirty="0"/>
          </a:p>
        </p:txBody>
      </p:sp>
      <p:sp>
        <p:nvSpPr>
          <p:cNvPr id="151" name="Subtitle 2"/>
          <p:cNvSpPr txBox="1">
            <a:spLocks noGrp="1"/>
          </p:cNvSpPr>
          <p:nvPr>
            <p:ph type="body" sz="half" idx="1"/>
          </p:nvPr>
        </p:nvSpPr>
        <p:spPr>
          <a:xfrm>
            <a:off x="1495588" y="2164783"/>
            <a:ext cx="6152824" cy="1784401"/>
          </a:xfrm>
          <a:prstGeom prst="rect">
            <a:avLst/>
          </a:prstGeom>
        </p:spPr>
        <p:txBody>
          <a:bodyPr/>
          <a:lstStyle/>
          <a:p>
            <a:pPr marL="457200" indent="-304800" rtl="0">
              <a:buClr>
                <a:srgbClr val="FFFFFF"/>
              </a:buClr>
              <a:buSzPts val="1100"/>
              <a:buFont typeface="Arial"/>
              <a:buChar char="•"/>
              <a:defRPr/>
            </a:pPr>
            <a:r>
              <a:rPr lang="en-US" dirty="0"/>
              <a:t>Black, S., Gardner, D., Pierce, J., &amp; Steers, R. (2019, February 27). The organization's external environment. Retrieved April 07, 2021, from https://</a:t>
            </a:r>
            <a:r>
              <a:rPr lang="en-US" dirty="0" err="1"/>
              <a:t>opentextbc.ca</a:t>
            </a:r>
            <a:r>
              <a:rPr lang="en-US" dirty="0"/>
              <a:t>/</a:t>
            </a:r>
            <a:r>
              <a:rPr lang="en-US" dirty="0" err="1"/>
              <a:t>organizationalbehavioropenstax</a:t>
            </a:r>
            <a:r>
              <a:rPr lang="en-US" dirty="0"/>
              <a:t>/chapter/the-organizations-external-environment/</a:t>
            </a:r>
          </a:p>
          <a:p>
            <a:pPr marL="457200" indent="-304800" rtl="0">
              <a:buClr>
                <a:srgbClr val="FFFFFF"/>
              </a:buClr>
              <a:buSzPts val="1100"/>
              <a:buFont typeface="Arial"/>
              <a:buChar char="•"/>
              <a:defRPr/>
            </a:pPr>
            <a:endParaRPr dirty="0"/>
          </a:p>
        </p:txBody>
      </p:sp>
      <p:sp>
        <p:nvSpPr>
          <p:cNvPr id="152" name="TextBox 3"/>
          <p:cNvSpPr txBox="1"/>
          <p:nvPr/>
        </p:nvSpPr>
        <p:spPr>
          <a:xfrm>
            <a:off x="3384342" y="4835723"/>
            <a:ext cx="1801156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rPr dirty="0"/>
              <a:t>1</a:t>
            </a:r>
            <a:r>
              <a:rPr lang="en-US" dirty="0"/>
              <a:t>0</a:t>
            </a:r>
            <a:endParaRPr dirty="0"/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Title 1"/>
          <p:cNvSpPr txBox="1">
            <a:spLocks noGrp="1"/>
          </p:cNvSpPr>
          <p:nvPr>
            <p:ph type="title"/>
          </p:nvPr>
        </p:nvSpPr>
        <p:spPr>
          <a:xfrm>
            <a:off x="1547774" y="517649"/>
            <a:ext cx="6048452" cy="2054101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896111">
              <a:defRPr sz="8624"/>
            </a:lvl1pPr>
          </a:lstStyle>
          <a:p>
            <a:pPr rtl="0">
              <a:defRPr/>
            </a:pPr>
            <a:r>
              <a:t>Thank You!</a:t>
            </a:r>
          </a:p>
        </p:txBody>
      </p:sp>
      <p:sp>
        <p:nvSpPr>
          <p:cNvPr id="155" name="Subtitle 2"/>
          <p:cNvSpPr txBox="1">
            <a:spLocks noGrp="1"/>
          </p:cNvSpPr>
          <p:nvPr>
            <p:ph type="body" sz="quarter" idx="1"/>
          </p:nvPr>
        </p:nvSpPr>
        <p:spPr>
          <a:xfrm>
            <a:off x="2459550" y="2571750"/>
            <a:ext cx="4224900" cy="17844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</a:lstStyle>
          <a:p>
            <a:pPr rtl="0">
              <a:defRPr/>
            </a:pPr>
            <a:r>
              <a:t>Any Questions?</a:t>
            </a:r>
          </a:p>
        </p:txBody>
      </p:sp>
      <p:sp>
        <p:nvSpPr>
          <p:cNvPr id="156" name="TextBox 3"/>
          <p:cNvSpPr txBox="1"/>
          <p:nvPr/>
        </p:nvSpPr>
        <p:spPr>
          <a:xfrm>
            <a:off x="3161060" y="4835723"/>
            <a:ext cx="2066970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rPr dirty="0"/>
              <a:t>1</a:t>
            </a:r>
            <a:r>
              <a:rPr lang="en-US" dirty="0"/>
              <a:t>1</a:t>
            </a:r>
            <a:endParaRPr dirty="0"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154;p32"/>
          <p:cNvSpPr txBox="1">
            <a:spLocks noGrp="1"/>
          </p:cNvSpPr>
          <p:nvPr>
            <p:ph type="title"/>
          </p:nvPr>
        </p:nvSpPr>
        <p:spPr>
          <a:xfrm>
            <a:off x="234437" y="266791"/>
            <a:ext cx="3524362" cy="946200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768095">
              <a:defRPr sz="2520"/>
            </a:lvl1pPr>
          </a:lstStyle>
          <a:p>
            <a:pPr rtl="0">
              <a:defRPr/>
            </a:pPr>
            <a:r>
              <a:rPr dirty="0"/>
              <a:t>TABLE OF CONTENTS</a:t>
            </a:r>
          </a:p>
        </p:txBody>
      </p:sp>
      <p:sp>
        <p:nvSpPr>
          <p:cNvPr id="91" name="Google Shape;157;p32"/>
          <p:cNvSpPr txBox="1"/>
          <p:nvPr/>
        </p:nvSpPr>
        <p:spPr>
          <a:xfrm>
            <a:off x="3108817" y="1551832"/>
            <a:ext cx="3084158" cy="4268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 anchor="b">
            <a:normAutofit/>
          </a:bodyPr>
          <a:lstStyle>
            <a:lvl1pPr>
              <a:defRPr b="1">
                <a:latin typeface="Exo 2"/>
                <a:ea typeface="Exo 2"/>
                <a:cs typeface="Exo 2"/>
                <a:sym typeface="Exo 2"/>
              </a:defRPr>
            </a:lvl1pPr>
          </a:lstStyle>
          <a:p>
            <a:r>
              <a:rPr lang="en-US" dirty="0" smtClean="0"/>
              <a:t>The External Environment </a:t>
            </a:r>
            <a:endParaRPr lang="en-US" dirty="0"/>
          </a:p>
        </p:txBody>
      </p:sp>
      <p:sp>
        <p:nvSpPr>
          <p:cNvPr id="92" name="Google Shape;160;p32"/>
          <p:cNvSpPr txBox="1"/>
          <p:nvPr/>
        </p:nvSpPr>
        <p:spPr>
          <a:xfrm>
            <a:off x="2105405" y="2487167"/>
            <a:ext cx="1107602" cy="5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 anchor="ctr">
            <a:normAutofit/>
          </a:bodyPr>
          <a:lstStyle>
            <a:lvl1pPr algn="r" defTabSz="640079">
              <a:defRPr sz="2520" b="1">
                <a:latin typeface="Exo 2"/>
                <a:ea typeface="Exo 2"/>
                <a:cs typeface="Exo 2"/>
                <a:sym typeface="Exo 2"/>
              </a:defRPr>
            </a:lvl1pPr>
          </a:lstStyle>
          <a:p>
            <a:r>
              <a:t>02</a:t>
            </a:r>
          </a:p>
        </p:txBody>
      </p:sp>
      <p:sp>
        <p:nvSpPr>
          <p:cNvPr id="93" name="Google Shape;162;p32"/>
          <p:cNvSpPr/>
          <p:nvPr/>
        </p:nvSpPr>
        <p:spPr>
          <a:xfrm flipH="1">
            <a:off x="3297225" y="0"/>
            <a:ext cx="1" cy="2393701"/>
          </a:xfrm>
          <a:prstGeom prst="line">
            <a:avLst/>
          </a:prstGeom>
          <a:ln>
            <a:solidFill>
              <a:srgbClr val="6EBDC4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4" name="Google Shape;163;p32"/>
          <p:cNvSpPr/>
          <p:nvPr/>
        </p:nvSpPr>
        <p:spPr>
          <a:xfrm flipH="1">
            <a:off x="5861949" y="3131400"/>
            <a:ext cx="1" cy="2030100"/>
          </a:xfrm>
          <a:prstGeom prst="line">
            <a:avLst/>
          </a:prstGeom>
          <a:ln>
            <a:solidFill>
              <a:srgbClr val="6EBDC4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5" name="Google Shape;164;p32"/>
          <p:cNvSpPr txBox="1"/>
          <p:nvPr/>
        </p:nvSpPr>
        <p:spPr>
          <a:xfrm>
            <a:off x="5922007" y="2092637"/>
            <a:ext cx="1072201" cy="5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 anchor="ctr">
            <a:normAutofit/>
          </a:bodyPr>
          <a:lstStyle>
            <a:lvl1pPr defTabSz="640079">
              <a:defRPr sz="2520" b="1">
                <a:latin typeface="Exo 2"/>
                <a:ea typeface="Exo 2"/>
                <a:cs typeface="Exo 2"/>
                <a:sym typeface="Exo 2"/>
              </a:defRPr>
            </a:lvl1pPr>
          </a:lstStyle>
          <a:p>
            <a:r>
              <a:t>03</a:t>
            </a:r>
          </a:p>
        </p:txBody>
      </p:sp>
      <p:sp>
        <p:nvSpPr>
          <p:cNvPr id="96" name="Google Shape;165;p32"/>
          <p:cNvSpPr txBox="1"/>
          <p:nvPr/>
        </p:nvSpPr>
        <p:spPr>
          <a:xfrm>
            <a:off x="6017423" y="3131400"/>
            <a:ext cx="1072201" cy="15312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 anchor="ctr">
            <a:normAutofit fontScale="92500" lnSpcReduction="10000"/>
          </a:bodyPr>
          <a:lstStyle>
            <a:lvl1pPr defTabSz="640079">
              <a:defRPr sz="2520" b="1">
                <a:latin typeface="Exo 2"/>
                <a:ea typeface="Exo 2"/>
                <a:cs typeface="Exo 2"/>
                <a:sym typeface="Exo 2"/>
              </a:defRPr>
            </a:lvl1pPr>
          </a:lstStyle>
          <a:p>
            <a:r>
              <a:rPr dirty="0"/>
              <a:t>04</a:t>
            </a: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05</a:t>
            </a:r>
            <a:endParaRPr dirty="0"/>
          </a:p>
        </p:txBody>
      </p:sp>
      <p:sp>
        <p:nvSpPr>
          <p:cNvPr id="97" name="Google Shape;167;p32"/>
          <p:cNvSpPr txBox="1"/>
          <p:nvPr/>
        </p:nvSpPr>
        <p:spPr>
          <a:xfrm>
            <a:off x="3171256" y="2443641"/>
            <a:ext cx="2666532" cy="5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 anchor="b">
            <a:normAutofit/>
          </a:bodyPr>
          <a:lstStyle>
            <a:lvl1pPr algn="r">
              <a:defRPr b="1">
                <a:latin typeface="Exo 2"/>
                <a:ea typeface="Exo 2"/>
                <a:cs typeface="Exo 2"/>
                <a:sym typeface="Exo 2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Task Environments </a:t>
            </a:r>
            <a:endParaRPr lang="en-US" dirty="0"/>
          </a:p>
        </p:txBody>
      </p:sp>
      <p:sp>
        <p:nvSpPr>
          <p:cNvPr id="98" name="Google Shape;169;p32"/>
          <p:cNvSpPr txBox="1"/>
          <p:nvPr/>
        </p:nvSpPr>
        <p:spPr>
          <a:xfrm>
            <a:off x="6402064" y="2034218"/>
            <a:ext cx="2332443" cy="5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 anchor="b">
            <a:normAutofit/>
          </a:bodyPr>
          <a:lstStyle>
            <a:lvl1pPr>
              <a:defRPr b="1">
                <a:latin typeface="Exo 2"/>
                <a:ea typeface="Exo 2"/>
                <a:cs typeface="Exo 2"/>
                <a:sym typeface="Exo 2"/>
              </a:defRPr>
            </a:lvl1pPr>
          </a:lstStyle>
          <a:p>
            <a:r>
              <a:rPr lang="en-US" dirty="0" smtClean="0"/>
              <a:t>General Environment </a:t>
            </a:r>
            <a:endParaRPr lang="en-US" dirty="0"/>
          </a:p>
        </p:txBody>
      </p:sp>
      <p:sp>
        <p:nvSpPr>
          <p:cNvPr id="99" name="Google Shape;171;p32"/>
          <p:cNvSpPr txBox="1"/>
          <p:nvPr/>
        </p:nvSpPr>
        <p:spPr>
          <a:xfrm>
            <a:off x="6581134" y="3021442"/>
            <a:ext cx="1974301" cy="5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 anchor="b">
            <a:normAutofit/>
          </a:bodyPr>
          <a:lstStyle>
            <a:lvl1pPr>
              <a:defRPr b="1">
                <a:latin typeface="Exo 2"/>
                <a:ea typeface="Exo 2"/>
                <a:cs typeface="Exo 2"/>
                <a:sym typeface="Exo 2"/>
              </a:defRPr>
            </a:lvl1pPr>
          </a:lstStyle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100" name="Title 8"/>
          <p:cNvSpPr txBox="1"/>
          <p:nvPr/>
        </p:nvSpPr>
        <p:spPr>
          <a:xfrm>
            <a:off x="2105405" y="1515807"/>
            <a:ext cx="1107602" cy="5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 anchor="ctr">
            <a:normAutofit/>
          </a:bodyPr>
          <a:lstStyle>
            <a:lvl1pPr algn="r" defTabSz="640079">
              <a:defRPr sz="2520" b="1">
                <a:latin typeface="Exo 2"/>
                <a:ea typeface="Exo 2"/>
                <a:cs typeface="Exo 2"/>
                <a:sym typeface="Exo 2"/>
              </a:defRPr>
            </a:lvl1pPr>
          </a:lstStyle>
          <a:p>
            <a:r>
              <a:t>01</a:t>
            </a:r>
          </a:p>
        </p:txBody>
      </p:sp>
      <p:sp>
        <p:nvSpPr>
          <p:cNvPr id="101" name="TextBox 1"/>
          <p:cNvSpPr txBox="1"/>
          <p:nvPr/>
        </p:nvSpPr>
        <p:spPr>
          <a:xfrm>
            <a:off x="3431595" y="4880343"/>
            <a:ext cx="1094672" cy="2888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t>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5C9ECD-6BCE-3A4D-A9AD-3B779D1569DC}"/>
              </a:ext>
            </a:extLst>
          </p:cNvPr>
          <p:cNvSpPr txBox="1"/>
          <p:nvPr/>
        </p:nvSpPr>
        <p:spPr>
          <a:xfrm>
            <a:off x="6553523" y="4214192"/>
            <a:ext cx="1290822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b="1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 Rounded MT Bold" panose="020F0704030504030204" pitchFamily="34" charset="77"/>
                <a:cs typeface="Arial Hebrew" pitchFamily="2" charset="-79"/>
                <a:sym typeface="Arial"/>
              </a:rPr>
              <a:t>Reference</a:t>
            </a:r>
            <a:endParaRPr kumimoji="0" lang="en-US" b="1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Arial Rounded MT Bold" panose="020F0704030504030204" pitchFamily="34" charset="77"/>
              <a:cs typeface="Arial Hebrew" pitchFamily="2" charset="-79"/>
              <a:sym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1" animBg="1" advAuto="0"/>
      <p:bldP spid="97" grpId="2" animBg="1" advAuto="0"/>
      <p:bldP spid="98" grpId="3" animBg="1" advAuto="0"/>
      <p:bldP spid="99" grpId="4" animBg="1" advAuto="0"/>
      <p:bldP spid="3" grpId="0"/>
      <p:bldP spid="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79;p33"/>
          <p:cNvSpPr txBox="1">
            <a:spLocks noGrp="1"/>
          </p:cNvSpPr>
          <p:nvPr>
            <p:ph type="title"/>
          </p:nvPr>
        </p:nvSpPr>
        <p:spPr>
          <a:xfrm>
            <a:off x="229412" y="3100965"/>
            <a:ext cx="6061225" cy="1022101"/>
          </a:xfrm>
          <a:prstGeom prst="rect">
            <a:avLst/>
          </a:prstGeom>
        </p:spPr>
        <p:txBody>
          <a:bodyPr>
            <a:normAutofit/>
          </a:bodyPr>
          <a:lstStyle>
            <a:lvl1pPr defTabSz="877823">
              <a:defRPr sz="3455"/>
            </a:lvl1pPr>
          </a:lstStyle>
          <a:p>
            <a:pPr rtl="0">
              <a:defRPr/>
            </a:pPr>
            <a:r>
              <a:rPr lang="en-US" dirty="0" smtClean="0"/>
              <a:t>The External Environment </a:t>
            </a:r>
            <a:endParaRPr lang="en-US" dirty="0"/>
          </a:p>
        </p:txBody>
      </p:sp>
      <p:sp>
        <p:nvSpPr>
          <p:cNvPr id="104" name="Google Shape;180;p33"/>
          <p:cNvSpPr txBox="1"/>
          <p:nvPr/>
        </p:nvSpPr>
        <p:spPr>
          <a:xfrm>
            <a:off x="1147578" y="2323850"/>
            <a:ext cx="2979302" cy="75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 anchor="ctr">
            <a:normAutofit lnSpcReduction="10000"/>
          </a:bodyPr>
          <a:lstStyle>
            <a:lvl1pPr defTabSz="365760">
              <a:defRPr sz="3840" b="1">
                <a:latin typeface="Exo 2"/>
                <a:ea typeface="Exo 2"/>
                <a:cs typeface="Exo 2"/>
                <a:sym typeface="Exo 2"/>
              </a:defRPr>
            </a:lvl1pPr>
          </a:lstStyle>
          <a:p>
            <a:r>
              <a:t>01</a:t>
            </a:r>
          </a:p>
        </p:txBody>
      </p:sp>
      <p:sp>
        <p:nvSpPr>
          <p:cNvPr id="105" name="Google Shape;181;p33"/>
          <p:cNvSpPr/>
          <p:nvPr/>
        </p:nvSpPr>
        <p:spPr>
          <a:xfrm>
            <a:off x="-1" y="4028275"/>
            <a:ext cx="1561502" cy="1"/>
          </a:xfrm>
          <a:prstGeom prst="line">
            <a:avLst/>
          </a:prstGeom>
          <a:ln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6" name="TextBox 1"/>
          <p:cNvSpPr txBox="1"/>
          <p:nvPr/>
        </p:nvSpPr>
        <p:spPr>
          <a:xfrm>
            <a:off x="2927142" y="4805915"/>
            <a:ext cx="2013808" cy="2888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t>3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87;p34"/>
          <p:cNvSpPr txBox="1">
            <a:spLocks noGrp="1"/>
          </p:cNvSpPr>
          <p:nvPr>
            <p:ph type="title"/>
          </p:nvPr>
        </p:nvSpPr>
        <p:spPr>
          <a:xfrm>
            <a:off x="1558456" y="1073704"/>
            <a:ext cx="5563369" cy="1080263"/>
          </a:xfrm>
          <a:prstGeom prst="rect">
            <a:avLst/>
          </a:prstGeom>
        </p:spPr>
        <p:txBody>
          <a:bodyPr>
            <a:noAutofit/>
          </a:bodyPr>
          <a:lstStyle/>
          <a:p>
            <a:pPr rtl="0">
              <a:defRPr/>
            </a:pPr>
            <a:r>
              <a:rPr lang="en-US" sz="3200" dirty="0" smtClean="0"/>
              <a:t>The External Environment </a:t>
            </a:r>
            <a:endParaRPr lang="en-US" sz="3200" dirty="0"/>
          </a:p>
        </p:txBody>
      </p:sp>
      <p:sp>
        <p:nvSpPr>
          <p:cNvPr id="109" name="Google Shape;188;p34"/>
          <p:cNvSpPr txBox="1">
            <a:spLocks noGrp="1"/>
          </p:cNvSpPr>
          <p:nvPr>
            <p:ph type="body" sz="quarter" idx="1"/>
          </p:nvPr>
        </p:nvSpPr>
        <p:spPr>
          <a:xfrm>
            <a:off x="2091192" y="2161572"/>
            <a:ext cx="4662419" cy="178440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justLow" rtl="0">
              <a:defRPr>
                <a:solidFill>
                  <a:srgbClr val="1A1A1A"/>
                </a:solidFill>
                <a:latin typeface="Georgia"/>
                <a:ea typeface="Georgia"/>
                <a:cs typeface="Georgia"/>
                <a:sym typeface="Georgia"/>
              </a:defRPr>
            </a:pPr>
            <a:r>
              <a:rPr lang="en-US" sz="1400" dirty="0">
                <a:solidFill>
                  <a:schemeClr val="tx1"/>
                </a:solidFill>
                <a:latin typeface="Arial Rounded MT Bold" panose="020F0704030504030204" pitchFamily="34" charset="77"/>
                <a:ea typeface="Roboto Condensed"/>
                <a:cs typeface="Roboto Condensed"/>
                <a:sym typeface="Roboto Condensed"/>
              </a:rPr>
              <a:t>The External Environment </a:t>
            </a:r>
            <a:r>
              <a:rPr lang="en-US" sz="1400" dirty="0">
                <a:solidFill>
                  <a:schemeClr val="tx1"/>
                </a:solidFill>
                <a:latin typeface="Arial Rounded MT Bold" panose="020F0704030504030204" pitchFamily="34" charset="77"/>
                <a:cs typeface="Times New Roman" panose="02020603050405020304" pitchFamily="18" charset="0"/>
              </a:rPr>
              <a:t>constitutes everything </a:t>
            </a:r>
            <a:r>
              <a:rPr lang="en-US" sz="1400" b="1" u="sng" dirty="0">
                <a:solidFill>
                  <a:schemeClr val="tx1"/>
                </a:solidFill>
                <a:latin typeface="Arial Rounded MT Bold" panose="020F0704030504030204" pitchFamily="34" charset="77"/>
                <a:cs typeface="Times New Roman" panose="02020603050405020304" pitchFamily="18" charset="0"/>
              </a:rPr>
              <a:t>OUTSIDE</a:t>
            </a:r>
            <a:r>
              <a:rPr lang="en-US" sz="1400" b="1" dirty="0">
                <a:solidFill>
                  <a:schemeClr val="tx1"/>
                </a:solidFill>
                <a:latin typeface="Arial Rounded MT Bold" panose="020F0704030504030204" pitchFamily="34" charset="77"/>
                <a:cs typeface="Times New Roman" panose="02020603050405020304" pitchFamily="18" charset="0"/>
              </a:rPr>
              <a:t> </a:t>
            </a:r>
            <a:r>
              <a:rPr lang="en-US" sz="1400" dirty="0">
                <a:solidFill>
                  <a:schemeClr val="tx1"/>
                </a:solidFill>
                <a:latin typeface="Arial Rounded MT Bold" panose="020F0704030504030204" pitchFamily="34" charset="77"/>
                <a:cs typeface="Times New Roman" panose="02020603050405020304" pitchFamily="18" charset="0"/>
              </a:rPr>
              <a:t>a firm that might affect the ability of the enterprise to attain its goals. The external environment itself can be subdivided into </a:t>
            </a:r>
            <a:r>
              <a:rPr lang="en-US" sz="1400" b="1" dirty="0">
                <a:solidFill>
                  <a:schemeClr val="tx1"/>
                </a:solidFill>
                <a:latin typeface="Arial Rounded MT Bold" panose="020F0704030504030204" pitchFamily="34" charset="77"/>
                <a:cs typeface="Times New Roman" panose="02020603050405020304" pitchFamily="18" charset="0"/>
              </a:rPr>
              <a:t>two main components </a:t>
            </a:r>
            <a:r>
              <a:rPr lang="en-US" sz="1400" dirty="0">
                <a:solidFill>
                  <a:schemeClr val="tx1"/>
                </a:solidFill>
                <a:latin typeface="Arial Rounded MT Bold" panose="020F0704030504030204" pitchFamily="34" charset="77"/>
                <a:cs typeface="Times New Roman" panose="02020603050405020304" pitchFamily="18" charset="0"/>
              </a:rPr>
              <a:t>(</a:t>
            </a:r>
            <a:r>
              <a:rPr lang="en-US" sz="1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77"/>
                <a:cs typeface="Times New Roman" panose="02020603050405020304" pitchFamily="18" charset="0"/>
              </a:rPr>
              <a:t>Task &amp; General Environments</a:t>
            </a:r>
            <a:r>
              <a:rPr lang="en-US" sz="1400" dirty="0">
                <a:solidFill>
                  <a:schemeClr val="tx1"/>
                </a:solidFill>
                <a:latin typeface="Arial Rounded MT Bold" panose="020F0704030504030204" pitchFamily="34" charset="77"/>
                <a:cs typeface="Times New Roman" panose="02020603050405020304" pitchFamily="18" charset="0"/>
              </a:rPr>
              <a:t>).</a:t>
            </a:r>
            <a:endParaRPr sz="1400" dirty="0">
              <a:solidFill>
                <a:schemeClr val="tx1"/>
              </a:solidFill>
              <a:latin typeface="Arial Rounded MT Bold" panose="020F0704030504030204" pitchFamily="34" charset="77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110" name="Google Shape;189;p34"/>
          <p:cNvSpPr/>
          <p:nvPr/>
        </p:nvSpPr>
        <p:spPr>
          <a:xfrm>
            <a:off x="4569600" y="1494499"/>
            <a:ext cx="4574400" cy="1"/>
          </a:xfrm>
          <a:prstGeom prst="line">
            <a:avLst/>
          </a:prstGeom>
          <a:ln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1" name="Google Shape;190;p34"/>
          <p:cNvSpPr/>
          <p:nvPr/>
        </p:nvSpPr>
        <p:spPr>
          <a:xfrm>
            <a:off x="0" y="3568174"/>
            <a:ext cx="4574400" cy="1"/>
          </a:xfrm>
          <a:prstGeom prst="line">
            <a:avLst/>
          </a:prstGeom>
          <a:ln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2" name="TextBox 1"/>
          <p:cNvSpPr txBox="1"/>
          <p:nvPr/>
        </p:nvSpPr>
        <p:spPr>
          <a:xfrm>
            <a:off x="3448139" y="4635794"/>
            <a:ext cx="1386486" cy="2888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t>4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1" build="p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219;p36"/>
          <p:cNvSpPr txBox="1">
            <a:spLocks noGrp="1"/>
          </p:cNvSpPr>
          <p:nvPr>
            <p:ph type="title"/>
          </p:nvPr>
        </p:nvSpPr>
        <p:spPr>
          <a:xfrm>
            <a:off x="3948299" y="2592775"/>
            <a:ext cx="5195701" cy="1921201"/>
          </a:xfrm>
          <a:prstGeom prst="rect">
            <a:avLst/>
          </a:prstGeom>
        </p:spPr>
        <p:txBody>
          <a:bodyPr/>
          <a:lstStyle/>
          <a:p>
            <a:pPr marL="0" marR="0" indent="0" algn="r" defTabSz="914400" rtl="1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Task Environment </a:t>
            </a:r>
            <a:endParaRPr lang="en-US" dirty="0"/>
          </a:p>
        </p:txBody>
      </p:sp>
      <p:sp>
        <p:nvSpPr>
          <p:cNvPr id="115" name="Google Shape;220;p36"/>
          <p:cNvSpPr txBox="1"/>
          <p:nvPr/>
        </p:nvSpPr>
        <p:spPr>
          <a:xfrm>
            <a:off x="5381874" y="2237039"/>
            <a:ext cx="2979301" cy="75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 anchor="ctr">
            <a:normAutofit lnSpcReduction="10000"/>
          </a:bodyPr>
          <a:lstStyle>
            <a:lvl1pPr algn="r" defTabSz="365760">
              <a:defRPr sz="3840" b="1">
                <a:latin typeface="Exo 2"/>
                <a:ea typeface="Exo 2"/>
                <a:cs typeface="Exo 2"/>
                <a:sym typeface="Exo 2"/>
              </a:defRPr>
            </a:lvl1pPr>
          </a:lstStyle>
          <a:p>
            <a:r>
              <a:rPr dirty="0"/>
              <a:t>02</a:t>
            </a:r>
          </a:p>
        </p:txBody>
      </p:sp>
      <p:sp>
        <p:nvSpPr>
          <p:cNvPr id="116" name="Google Shape;221;p36"/>
          <p:cNvSpPr/>
          <p:nvPr/>
        </p:nvSpPr>
        <p:spPr>
          <a:xfrm>
            <a:off x="7578324" y="4028399"/>
            <a:ext cx="1565702" cy="1"/>
          </a:xfrm>
          <a:prstGeom prst="line">
            <a:avLst/>
          </a:prstGeom>
          <a:ln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7" name="TextBox 1"/>
          <p:cNvSpPr txBox="1"/>
          <p:nvPr/>
        </p:nvSpPr>
        <p:spPr>
          <a:xfrm>
            <a:off x="3501300" y="4869712"/>
            <a:ext cx="1290794" cy="288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t>5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87;p34"/>
          <p:cNvSpPr txBox="1">
            <a:spLocks noGrp="1"/>
          </p:cNvSpPr>
          <p:nvPr>
            <p:ph type="title"/>
          </p:nvPr>
        </p:nvSpPr>
        <p:spPr>
          <a:xfrm>
            <a:off x="2407351" y="1575326"/>
            <a:ext cx="4324493" cy="535654"/>
          </a:xfrm>
          <a:prstGeom prst="rect">
            <a:avLst/>
          </a:prstGeom>
        </p:spPr>
        <p:txBody>
          <a:bodyPr>
            <a:noAutofit/>
          </a:bodyPr>
          <a:lstStyle>
            <a:lvl1pPr defTabSz="740663">
              <a:defRPr sz="2268"/>
            </a:lvl1pPr>
          </a:lstStyle>
          <a:p>
            <a:pPr rtl="0">
              <a:defRPr/>
            </a:pPr>
            <a:r>
              <a:rPr lang="en-US" sz="3200" dirty="0" smtClean="0"/>
              <a:t>Task Environment </a:t>
            </a:r>
            <a:endParaRPr lang="en-US" sz="3200" dirty="0"/>
          </a:p>
        </p:txBody>
      </p:sp>
      <p:sp>
        <p:nvSpPr>
          <p:cNvPr id="120" name="Google Shape;188;p34"/>
          <p:cNvSpPr txBox="1">
            <a:spLocks noGrp="1"/>
          </p:cNvSpPr>
          <p:nvPr>
            <p:ph type="body" sz="quarter" idx="1"/>
          </p:nvPr>
        </p:nvSpPr>
        <p:spPr>
          <a:xfrm>
            <a:off x="2178755" y="2052139"/>
            <a:ext cx="4781686" cy="178440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justLow" rtl="0">
              <a:defRPr/>
            </a:pPr>
            <a:r>
              <a:rPr lang="en-US" sz="1400" dirty="0">
                <a:latin typeface="Arial Rounded MT Bold" panose="020F0704030504030204" pitchFamily="34" charset="77"/>
                <a:cs typeface="Times New Roman" panose="02020603050405020304" pitchFamily="18" charset="0"/>
              </a:rPr>
              <a:t>The Task Environment confronting the organization, which typically includes actual and potential </a:t>
            </a:r>
            <a:r>
              <a:rPr lang="en-US" sz="1400" u="sng" dirty="0">
                <a:latin typeface="Arial Rounded MT Bold" panose="020F0704030504030204" pitchFamily="34" charset="77"/>
                <a:cs typeface="Times New Roman" panose="02020603050405020304" pitchFamily="18" charset="0"/>
              </a:rPr>
              <a:t>competitors</a:t>
            </a:r>
            <a:r>
              <a:rPr lang="en-US" sz="1400" dirty="0">
                <a:latin typeface="Arial Rounded MT Bold" panose="020F0704030504030204" pitchFamily="34" charset="77"/>
                <a:cs typeface="Times New Roman" panose="02020603050405020304" pitchFamily="18" charset="0"/>
              </a:rPr>
              <a:t>, </a:t>
            </a:r>
            <a:r>
              <a:rPr lang="en-US" sz="1400" u="sng" dirty="0">
                <a:latin typeface="Arial Rounded MT Bold" panose="020F0704030504030204" pitchFamily="34" charset="77"/>
                <a:cs typeface="Times New Roman" panose="02020603050405020304" pitchFamily="18" charset="0"/>
              </a:rPr>
              <a:t>suppliers</a:t>
            </a:r>
            <a:r>
              <a:rPr lang="en-US" sz="1400" dirty="0">
                <a:latin typeface="Arial Rounded MT Bold" panose="020F0704030504030204" pitchFamily="34" charset="77"/>
                <a:cs typeface="Times New Roman" panose="02020603050405020304" pitchFamily="18" charset="0"/>
              </a:rPr>
              <a:t>, and </a:t>
            </a:r>
            <a:r>
              <a:rPr lang="en-US" sz="1400" u="sng" dirty="0">
                <a:latin typeface="Arial Rounded MT Bold" panose="020F0704030504030204" pitchFamily="34" charset="77"/>
                <a:cs typeface="Times New Roman" panose="02020603050405020304" pitchFamily="18" charset="0"/>
              </a:rPr>
              <a:t>buyers</a:t>
            </a:r>
            <a:r>
              <a:rPr lang="en-US" sz="1400" dirty="0">
                <a:latin typeface="Arial Rounded MT Bold" panose="020F0704030504030204" pitchFamily="34" charset="77"/>
                <a:cs typeface="Times New Roman" panose="02020603050405020304" pitchFamily="18" charset="0"/>
              </a:rPr>
              <a:t> (customers or distributors); firms that provide substitute products to those sold in the industry; and firms that provide complements. Then there is the more encompassing.</a:t>
            </a:r>
            <a:endParaRPr lang="en-US" sz="1400" b="1" dirty="0">
              <a:latin typeface="Arial Rounded MT Bold" panose="020F0704030504030204" pitchFamily="34" charset="77"/>
              <a:cs typeface="Times New Roman" panose="02020603050405020304" pitchFamily="18" charset="0"/>
            </a:endParaRPr>
          </a:p>
          <a:p>
            <a:pPr marL="0" indent="0" algn="just" rtl="0">
              <a:defRPr/>
            </a:pPr>
            <a:endParaRPr dirty="0"/>
          </a:p>
        </p:txBody>
      </p:sp>
      <p:sp>
        <p:nvSpPr>
          <p:cNvPr id="121" name="Google Shape;189;p34"/>
          <p:cNvSpPr/>
          <p:nvPr/>
        </p:nvSpPr>
        <p:spPr>
          <a:xfrm>
            <a:off x="4569600" y="1494499"/>
            <a:ext cx="4574401" cy="1"/>
          </a:xfrm>
          <a:prstGeom prst="line">
            <a:avLst/>
          </a:prstGeom>
          <a:ln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22" name="Google Shape;190;p34"/>
          <p:cNvSpPr/>
          <p:nvPr/>
        </p:nvSpPr>
        <p:spPr>
          <a:xfrm>
            <a:off x="0" y="3568174"/>
            <a:ext cx="4574400" cy="1"/>
          </a:xfrm>
          <a:prstGeom prst="line">
            <a:avLst/>
          </a:prstGeom>
          <a:ln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23" name="TextBox 1"/>
          <p:cNvSpPr txBox="1"/>
          <p:nvPr/>
        </p:nvSpPr>
        <p:spPr>
          <a:xfrm>
            <a:off x="3097263" y="4784650"/>
            <a:ext cx="2205195" cy="2888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t>6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" grpId="1" build="p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219;p36"/>
          <p:cNvSpPr txBox="1">
            <a:spLocks noGrp="1"/>
          </p:cNvSpPr>
          <p:nvPr>
            <p:ph type="title"/>
          </p:nvPr>
        </p:nvSpPr>
        <p:spPr>
          <a:xfrm>
            <a:off x="3948299" y="2592775"/>
            <a:ext cx="5195701" cy="1921201"/>
          </a:xfrm>
          <a:prstGeom prst="rect">
            <a:avLst/>
          </a:prstGeom>
        </p:spPr>
        <p:txBody>
          <a:bodyPr/>
          <a:lstStyle/>
          <a:p>
            <a:pPr marL="0" marR="0" indent="0" algn="r" defTabSz="914400" rtl="1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General Environment </a:t>
            </a:r>
            <a:endParaRPr lang="en-US" dirty="0"/>
          </a:p>
        </p:txBody>
      </p:sp>
      <p:sp>
        <p:nvSpPr>
          <p:cNvPr id="115" name="Google Shape;220;p36"/>
          <p:cNvSpPr txBox="1"/>
          <p:nvPr/>
        </p:nvSpPr>
        <p:spPr>
          <a:xfrm>
            <a:off x="5381874" y="2237039"/>
            <a:ext cx="2979301" cy="75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 anchor="ctr">
            <a:normAutofit lnSpcReduction="10000"/>
          </a:bodyPr>
          <a:lstStyle>
            <a:lvl1pPr algn="r" defTabSz="365760">
              <a:defRPr sz="3840" b="1">
                <a:latin typeface="Exo 2"/>
                <a:ea typeface="Exo 2"/>
                <a:cs typeface="Exo 2"/>
                <a:sym typeface="Exo 2"/>
              </a:defRPr>
            </a:lvl1pPr>
          </a:lstStyle>
          <a:p>
            <a:r>
              <a:rPr dirty="0"/>
              <a:t>0</a:t>
            </a:r>
            <a:r>
              <a:rPr lang="en-US" dirty="0"/>
              <a:t>3</a:t>
            </a:r>
            <a:endParaRPr dirty="0"/>
          </a:p>
        </p:txBody>
      </p:sp>
      <p:sp>
        <p:nvSpPr>
          <p:cNvPr id="116" name="Google Shape;221;p36"/>
          <p:cNvSpPr/>
          <p:nvPr/>
        </p:nvSpPr>
        <p:spPr>
          <a:xfrm>
            <a:off x="7578324" y="4028399"/>
            <a:ext cx="1565702" cy="1"/>
          </a:xfrm>
          <a:prstGeom prst="line">
            <a:avLst/>
          </a:prstGeom>
          <a:ln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7" name="TextBox 1"/>
          <p:cNvSpPr txBox="1"/>
          <p:nvPr/>
        </p:nvSpPr>
        <p:spPr>
          <a:xfrm>
            <a:off x="3501300" y="4869712"/>
            <a:ext cx="1290794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rPr lang="en-US" dirty="0"/>
              <a:t>7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6029620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87;p34"/>
          <p:cNvSpPr txBox="1">
            <a:spLocks noGrp="1"/>
          </p:cNvSpPr>
          <p:nvPr>
            <p:ph type="title"/>
          </p:nvPr>
        </p:nvSpPr>
        <p:spPr>
          <a:xfrm>
            <a:off x="2157443" y="1575326"/>
            <a:ext cx="4574401" cy="535654"/>
          </a:xfrm>
          <a:prstGeom prst="rect">
            <a:avLst/>
          </a:prstGeom>
        </p:spPr>
        <p:txBody>
          <a:bodyPr>
            <a:noAutofit/>
          </a:bodyPr>
          <a:lstStyle>
            <a:lvl1pPr defTabSz="740663">
              <a:defRPr sz="2268"/>
            </a:lvl1pPr>
          </a:lstStyle>
          <a:p>
            <a:pPr rtl="0">
              <a:defRPr/>
            </a:pPr>
            <a:r>
              <a:rPr lang="en-US" sz="3200" dirty="0" smtClean="0"/>
              <a:t>General Environment </a:t>
            </a:r>
            <a:endParaRPr lang="en-US" sz="3200" dirty="0"/>
          </a:p>
        </p:txBody>
      </p:sp>
      <p:sp>
        <p:nvSpPr>
          <p:cNvPr id="120" name="Google Shape;188;p34"/>
          <p:cNvSpPr txBox="1">
            <a:spLocks noGrp="1"/>
          </p:cNvSpPr>
          <p:nvPr>
            <p:ph type="body" sz="quarter" idx="1"/>
          </p:nvPr>
        </p:nvSpPr>
        <p:spPr>
          <a:xfrm>
            <a:off x="1699918" y="2110980"/>
            <a:ext cx="5489450" cy="178440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justLow" rtl="0">
              <a:defRPr/>
            </a:pPr>
            <a:r>
              <a:rPr lang="en-US" sz="1400" dirty="0">
                <a:latin typeface="Arial Rounded MT Bold" panose="020F0704030504030204" pitchFamily="34" charset="77"/>
                <a:cs typeface="Times New Roman" panose="02020603050405020304" pitchFamily="18" charset="0"/>
              </a:rPr>
              <a:t>The General Environment within which the task environment is embedded. The general environment </a:t>
            </a:r>
            <a:r>
              <a:rPr lang="en-US" sz="1400" u="sng" dirty="0">
                <a:latin typeface="Arial Rounded MT Bold" panose="020F0704030504030204" pitchFamily="34" charset="77"/>
                <a:cs typeface="Times New Roman" panose="02020603050405020304" pitchFamily="18" charset="0"/>
              </a:rPr>
              <a:t>includes political and legal forces, macroeconomic forces, demographic forces, sociocultural forces, technological forces, and international forces.</a:t>
            </a:r>
            <a:r>
              <a:rPr lang="en-US" sz="1400" dirty="0">
                <a:latin typeface="Arial Rounded MT Bold" panose="020F0704030504030204" pitchFamily="34" charset="77"/>
                <a:cs typeface="Times New Roman" panose="02020603050405020304" pitchFamily="18" charset="0"/>
              </a:rPr>
              <a:t> The general environment impacts the firm through its influence on the task environment.</a:t>
            </a:r>
            <a:endParaRPr sz="1400" dirty="0">
              <a:latin typeface="Arial Rounded MT Bold" panose="020F0704030504030204" pitchFamily="34" charset="77"/>
            </a:endParaRPr>
          </a:p>
        </p:txBody>
      </p:sp>
      <p:sp>
        <p:nvSpPr>
          <p:cNvPr id="121" name="Google Shape;189;p34"/>
          <p:cNvSpPr/>
          <p:nvPr/>
        </p:nvSpPr>
        <p:spPr>
          <a:xfrm>
            <a:off x="4569600" y="1494499"/>
            <a:ext cx="4574401" cy="1"/>
          </a:xfrm>
          <a:prstGeom prst="line">
            <a:avLst/>
          </a:prstGeom>
          <a:ln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22" name="Google Shape;190;p34"/>
          <p:cNvSpPr/>
          <p:nvPr/>
        </p:nvSpPr>
        <p:spPr>
          <a:xfrm>
            <a:off x="0" y="3568174"/>
            <a:ext cx="4574400" cy="1"/>
          </a:xfrm>
          <a:prstGeom prst="line">
            <a:avLst/>
          </a:prstGeom>
          <a:ln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23" name="TextBox 1"/>
          <p:cNvSpPr txBox="1"/>
          <p:nvPr/>
        </p:nvSpPr>
        <p:spPr>
          <a:xfrm>
            <a:off x="3097263" y="4784650"/>
            <a:ext cx="2205195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rPr lang="en-US" dirty="0"/>
              <a:t>8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00134160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" grpId="0" build="p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itle 1"/>
          <p:cNvSpPr txBox="1">
            <a:spLocks noGrp="1"/>
          </p:cNvSpPr>
          <p:nvPr>
            <p:ph type="title"/>
          </p:nvPr>
        </p:nvSpPr>
        <p:spPr>
          <a:xfrm>
            <a:off x="2258171" y="795130"/>
            <a:ext cx="4136161" cy="684877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740663">
              <a:defRPr sz="2268"/>
            </a:lvl1pPr>
          </a:lstStyle>
          <a:p>
            <a:pPr rtl="0">
              <a:defRPr/>
            </a:pPr>
            <a:r>
              <a:rPr lang="en-US" sz="4400" dirty="0" smtClean="0"/>
              <a:t>Conclusion</a:t>
            </a:r>
            <a:endParaRPr lang="en-US" sz="4400" dirty="0"/>
          </a:p>
        </p:txBody>
      </p:sp>
      <p:sp>
        <p:nvSpPr>
          <p:cNvPr id="147" name="Subtitle 2"/>
          <p:cNvSpPr txBox="1">
            <a:spLocks noGrp="1"/>
          </p:cNvSpPr>
          <p:nvPr>
            <p:ph type="body" sz="quarter" idx="1"/>
          </p:nvPr>
        </p:nvSpPr>
        <p:spPr>
          <a:xfrm>
            <a:off x="2130949" y="1876507"/>
            <a:ext cx="4882101" cy="263188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23850" indent="-171450" algn="l" rtl="0">
              <a:buFont typeface="Arial" panose="020B0604020202020204" pitchFamily="34" charset="0"/>
              <a:buChar char="•"/>
              <a:defRPr sz="1400">
                <a:latin typeface="Roboto Condensed"/>
                <a:ea typeface="Roboto Condensed"/>
                <a:cs typeface="Roboto Condensed"/>
                <a:sym typeface="Roboto Condensed"/>
              </a:defRPr>
            </a:pPr>
            <a:r>
              <a:rPr lang="en-US" sz="1400" dirty="0">
                <a:latin typeface="Arial Rounded MT Bold" panose="020F0704030504030204" pitchFamily="34" charset="77"/>
                <a:cs typeface="+mn-cs"/>
              </a:rPr>
              <a:t>The External Environment is everything that affects a firm from the outside and its divided into two components. </a:t>
            </a:r>
          </a:p>
          <a:p>
            <a:pPr marL="323850" indent="-171450" algn="l" rtl="0">
              <a:buFont typeface="Arial" panose="020B0604020202020204" pitchFamily="34" charset="0"/>
              <a:buChar char="•"/>
              <a:defRPr sz="1400">
                <a:latin typeface="Roboto Condensed"/>
                <a:ea typeface="Roboto Condensed"/>
                <a:cs typeface="Roboto Condensed"/>
                <a:sym typeface="Roboto Condensed"/>
              </a:defRPr>
            </a:pPr>
            <a:r>
              <a:rPr lang="en-US" dirty="0">
                <a:latin typeface="Arial Rounded MT Bold" panose="020F0704030504030204" pitchFamily="34" charset="77"/>
                <a:cs typeface="+mn-cs"/>
              </a:rPr>
              <a:t> Task Environment includes actual and potential competitors, suppliers, and buyers (customers or distributors).</a:t>
            </a:r>
            <a:endParaRPr lang="ar-SA" dirty="0">
              <a:latin typeface="Arial Rounded MT Bold" panose="020F0704030504030204" pitchFamily="34" charset="77"/>
              <a:cs typeface="+mn-cs"/>
            </a:endParaRPr>
          </a:p>
          <a:p>
            <a:pPr marL="323850" indent="-171450" algn="l" rtl="0">
              <a:buFont typeface="Arial" panose="020B0604020202020204" pitchFamily="34" charset="0"/>
              <a:buChar char="•"/>
              <a:defRPr sz="1400">
                <a:latin typeface="Roboto Condensed"/>
                <a:ea typeface="Roboto Condensed"/>
                <a:cs typeface="Roboto Condensed"/>
                <a:sym typeface="Roboto Condensed"/>
              </a:defRPr>
            </a:pPr>
            <a:r>
              <a:rPr lang="en-US" dirty="0">
                <a:latin typeface="Arial Rounded MT Bold" panose="020F0704030504030204" pitchFamily="34" charset="77"/>
                <a:cs typeface="+mn-cs"/>
              </a:rPr>
              <a:t>General Environment </a:t>
            </a:r>
            <a:r>
              <a:rPr lang="en-US" sz="1400" dirty="0">
                <a:latin typeface="Arial Rounded MT Bold" panose="020F0704030504030204" pitchFamily="34" charset="77"/>
                <a:cs typeface="Times New Roman" panose="02020603050405020304" pitchFamily="18" charset="0"/>
              </a:rPr>
              <a:t>includes political and</a:t>
            </a:r>
            <a:r>
              <a:rPr lang="en-US" sz="1400" u="sng" dirty="0">
                <a:latin typeface="Arial Rounded MT Bold" panose="020F0704030504030204" pitchFamily="34" charset="77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Arial Rounded MT Bold" panose="020F0704030504030204" pitchFamily="34" charset="77"/>
                <a:cs typeface="Times New Roman" panose="02020603050405020304" pitchFamily="18" charset="0"/>
              </a:rPr>
              <a:t>legal forces, macroeconomic forces,</a:t>
            </a:r>
            <a:r>
              <a:rPr lang="en-US" sz="1400" u="sng" dirty="0">
                <a:latin typeface="Arial Rounded MT Bold" panose="020F0704030504030204" pitchFamily="34" charset="77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Arial Rounded MT Bold" panose="020F0704030504030204" pitchFamily="34" charset="77"/>
                <a:cs typeface="Times New Roman" panose="02020603050405020304" pitchFamily="18" charset="0"/>
              </a:rPr>
              <a:t>demographic forces, sociocultural force, </a:t>
            </a:r>
            <a:r>
              <a:rPr lang="en-US" sz="1400" u="sng" dirty="0">
                <a:latin typeface="Arial Rounded MT Bold" panose="020F0704030504030204" pitchFamily="34" charset="77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Arial Rounded MT Bold" panose="020F0704030504030204" pitchFamily="34" charset="77"/>
                <a:cs typeface="Times New Roman" panose="02020603050405020304" pitchFamily="18" charset="0"/>
              </a:rPr>
              <a:t>technological forces and international forces. </a:t>
            </a:r>
            <a:endParaRPr lang="en-US" dirty="0">
              <a:latin typeface="Arial Rounded MT Bold" panose="020F0704030504030204" pitchFamily="34" charset="77"/>
              <a:cs typeface="+mn-cs"/>
            </a:endParaRPr>
          </a:p>
          <a:p>
            <a:pPr marL="323850" indent="-171450" algn="l" rtl="0">
              <a:buFont typeface="Arial" panose="020B0604020202020204" pitchFamily="34" charset="0"/>
              <a:buChar char="•"/>
              <a:defRPr sz="1400">
                <a:latin typeface="Roboto Condensed"/>
                <a:ea typeface="Roboto Condensed"/>
                <a:cs typeface="Roboto Condensed"/>
                <a:sym typeface="Roboto Condensed"/>
              </a:defRPr>
            </a:pPr>
            <a:endParaRPr lang="en-US" dirty="0">
              <a:latin typeface="Arial Rounded MT Bold" panose="020F0704030504030204" pitchFamily="34" charset="77"/>
              <a:cs typeface="+mn-cs"/>
            </a:endParaRPr>
          </a:p>
          <a:p>
            <a:pPr marL="323850" indent="-171450" algn="l" rtl="0">
              <a:buFont typeface="Arial" panose="020B0604020202020204" pitchFamily="34" charset="0"/>
              <a:buChar char="•"/>
              <a:defRPr sz="1400">
                <a:latin typeface="Roboto Condensed"/>
                <a:ea typeface="Roboto Condensed"/>
                <a:cs typeface="Roboto Condensed"/>
                <a:sym typeface="Roboto Condensed"/>
              </a:defRPr>
            </a:pPr>
            <a:endParaRPr sz="1100" dirty="0">
              <a:latin typeface="Arial Rounded MT Bold" panose="020F0704030504030204" pitchFamily="34" charset="77"/>
            </a:endParaRPr>
          </a:p>
        </p:txBody>
      </p:sp>
      <p:sp>
        <p:nvSpPr>
          <p:cNvPr id="148" name="TextBox 3"/>
          <p:cNvSpPr txBox="1"/>
          <p:nvPr/>
        </p:nvSpPr>
        <p:spPr>
          <a:xfrm>
            <a:off x="2990939" y="4763385"/>
            <a:ext cx="1981909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rPr lang="en-US" dirty="0"/>
              <a:t>9</a:t>
            </a:r>
            <a:endParaRPr dirty="0"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3" presetClass="entr" presetSubtype="16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3" presetClass="entr" presetSubtype="16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" grpId="1" animBg="1" advAuto="0"/>
      <p:bldP spid="147" grpId="2" build="p" animBg="1" advAuto="0"/>
    </p:bldLst>
  </p:timing>
</p:sld>
</file>

<file path=ppt/theme/theme1.xml><?xml version="1.0" encoding="utf-8"?>
<a:theme xmlns:a="http://schemas.openxmlformats.org/drawingml/2006/main" name="Tech Newsletter by Slidesgo">
  <a:themeElements>
    <a:clrScheme name="Tech Newsletter by Slidesgo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4EBF0"/>
      </a:accent1>
      <a:accent2>
        <a:srgbClr val="7CC5CC"/>
      </a:accent2>
      <a:accent3>
        <a:srgbClr val="61A6B5"/>
      </a:accent3>
      <a:accent4>
        <a:srgbClr val="548FA6"/>
      </a:accent4>
      <a:accent5>
        <a:srgbClr val="2E5F80"/>
      </a:accent5>
      <a:accent6>
        <a:srgbClr val="174366"/>
      </a:accent6>
      <a:hlink>
        <a:srgbClr val="0000FF"/>
      </a:hlink>
      <a:folHlink>
        <a:srgbClr val="FF00FF"/>
      </a:folHlink>
    </a:clrScheme>
    <a:fontScheme name="Tech Newsletter by Slidesgo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Tech Newsletter by Slidesg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A3455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Tech Newsletter by Slidesgo">
  <a:themeElements>
    <a:clrScheme name="Tech Newsletter by Slidesgo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4EBF0"/>
      </a:accent1>
      <a:accent2>
        <a:srgbClr val="7CC5CC"/>
      </a:accent2>
      <a:accent3>
        <a:srgbClr val="61A6B5"/>
      </a:accent3>
      <a:accent4>
        <a:srgbClr val="548FA6"/>
      </a:accent4>
      <a:accent5>
        <a:srgbClr val="2E5F80"/>
      </a:accent5>
      <a:accent6>
        <a:srgbClr val="174366"/>
      </a:accent6>
      <a:hlink>
        <a:srgbClr val="0000FF"/>
      </a:hlink>
      <a:folHlink>
        <a:srgbClr val="FF00FF"/>
      </a:folHlink>
    </a:clrScheme>
    <a:fontScheme name="Tech Newsletter by Slidesgo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Tech Newsletter by Slidesg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A3455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302</Words>
  <Application>Microsoft Office PowerPoint</Application>
  <PresentationFormat>On-screen Show (16:9)</PresentationFormat>
  <Paragraphs>48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2" baseType="lpstr">
      <vt:lpstr>Arial</vt:lpstr>
      <vt:lpstr>Arial Hebrew</vt:lpstr>
      <vt:lpstr>Arial Rounded MT Bold</vt:lpstr>
      <vt:lpstr>Calibri Light</vt:lpstr>
      <vt:lpstr>Exo 2</vt:lpstr>
      <vt:lpstr>Georgia</vt:lpstr>
      <vt:lpstr>Helvetica</vt:lpstr>
      <vt:lpstr>Roboto Condensed</vt:lpstr>
      <vt:lpstr>Roboto Condensed Light</vt:lpstr>
      <vt:lpstr>Times New Roman</vt:lpstr>
      <vt:lpstr>Tech Newsletter by Slidesgo</vt:lpstr>
      <vt:lpstr>The External Environment </vt:lpstr>
      <vt:lpstr>TABLE OF CONTENTS</vt:lpstr>
      <vt:lpstr>The External Environment </vt:lpstr>
      <vt:lpstr>The External Environment </vt:lpstr>
      <vt:lpstr>Task Environment </vt:lpstr>
      <vt:lpstr>Task Environment </vt:lpstr>
      <vt:lpstr>General Environment </vt:lpstr>
      <vt:lpstr>General Environment </vt:lpstr>
      <vt:lpstr>Conclusion</vt:lpstr>
      <vt:lpstr>Refernces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EXTERNAL ENVIRONMENT</dc:title>
  <dc:creator>lenovo</dc:creator>
  <cp:lastModifiedBy>Maher Fattouh</cp:lastModifiedBy>
  <cp:revision>8</cp:revision>
  <dcterms:modified xsi:type="dcterms:W3CDTF">2021-07-05T11:16:11Z</dcterms:modified>
</cp:coreProperties>
</file>