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</p:sldMasterIdLst>
  <p:notesMasterIdLst>
    <p:notesMasterId r:id="rId13"/>
  </p:notesMasterIdLst>
  <p:sldIdLst>
    <p:sldId id="256" r:id="rId2"/>
    <p:sldId id="258" r:id="rId3"/>
    <p:sldId id="261" r:id="rId4"/>
    <p:sldId id="265" r:id="rId5"/>
    <p:sldId id="305" r:id="rId6"/>
    <p:sldId id="259" r:id="rId7"/>
    <p:sldId id="306" r:id="rId8"/>
    <p:sldId id="270" r:id="rId9"/>
    <p:sldId id="267" r:id="rId10"/>
    <p:sldId id="264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F3487F-4FE8-43B9-95E4-464475B02C16}">
  <a:tblStyle styleId="{F9F3487F-4FE8-43B9-95E4-464475B02C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8b238304a6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8b238304a6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g8bca512db4_0_1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3" name="Google Shape;1123;g8bca512db4_0_1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g8bca512db4_0_18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3" name="Google Shape;1223;g8bca512db4_0_18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8bca512db4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8bca512db4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8b951196a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8b951196ad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g8bca512db4_0_16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7" name="Google Shape;1177;g8bca512db4_0_16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8b951196a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8b951196ad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4825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8b8338ba29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8b8338ba29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8b951196a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8b951196ad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7423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g8bca512db4_0_2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4" name="Google Shape;1404;g8bca512db4_0_2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Google Shape;1241;g8bca512db4_0_18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2" name="Google Shape;1242;g8bca512db4_0_18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9364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3809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3716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3687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subTitle" idx="1"/>
          </p:nvPr>
        </p:nvSpPr>
        <p:spPr>
          <a:xfrm>
            <a:off x="906900" y="3292127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subTitle" idx="2"/>
          </p:nvPr>
        </p:nvSpPr>
        <p:spPr>
          <a:xfrm>
            <a:off x="5676900" y="3292127"/>
            <a:ext cx="25062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subTitle" idx="3"/>
          </p:nvPr>
        </p:nvSpPr>
        <p:spPr>
          <a:xfrm>
            <a:off x="906900" y="1584571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6" name="Google Shape;126;p5"/>
          <p:cNvSpPr txBox="1">
            <a:spLocks noGrp="1"/>
          </p:cNvSpPr>
          <p:nvPr>
            <p:ph type="subTitle" idx="4"/>
          </p:nvPr>
        </p:nvSpPr>
        <p:spPr>
          <a:xfrm>
            <a:off x="5676900" y="1584571"/>
            <a:ext cx="25062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subTitle" idx="5"/>
          </p:nvPr>
        </p:nvSpPr>
        <p:spPr>
          <a:xfrm>
            <a:off x="906900" y="2076621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subTitle" idx="6"/>
          </p:nvPr>
        </p:nvSpPr>
        <p:spPr>
          <a:xfrm>
            <a:off x="5676900" y="2076621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subTitle" idx="7"/>
          </p:nvPr>
        </p:nvSpPr>
        <p:spPr>
          <a:xfrm>
            <a:off x="906900" y="3755202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subTitle" idx="8"/>
          </p:nvPr>
        </p:nvSpPr>
        <p:spPr>
          <a:xfrm>
            <a:off x="5676900" y="3755202"/>
            <a:ext cx="25062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4319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7"/>
          <p:cNvSpPr txBox="1">
            <a:spLocks noGrp="1"/>
          </p:cNvSpPr>
          <p:nvPr>
            <p:ph type="subTitle" idx="1"/>
          </p:nvPr>
        </p:nvSpPr>
        <p:spPr>
          <a:xfrm>
            <a:off x="3117150" y="3648238"/>
            <a:ext cx="2909700" cy="90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96" name="Google Shape;496;p17"/>
          <p:cNvSpPr txBox="1">
            <a:spLocks noGrp="1"/>
          </p:cNvSpPr>
          <p:nvPr>
            <p:ph type="title"/>
          </p:nvPr>
        </p:nvSpPr>
        <p:spPr>
          <a:xfrm>
            <a:off x="1918650" y="1613838"/>
            <a:ext cx="5306700" cy="1482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7" name="Google Shape;497;p17"/>
          <p:cNvSpPr txBox="1">
            <a:spLocks noGrp="1"/>
          </p:cNvSpPr>
          <p:nvPr>
            <p:ph type="title" idx="2" hasCustomPrompt="1"/>
          </p:nvPr>
        </p:nvSpPr>
        <p:spPr>
          <a:xfrm>
            <a:off x="3843750" y="591063"/>
            <a:ext cx="1456500" cy="6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318409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8"/>
          <p:cNvSpPr txBox="1">
            <a:spLocks noGrp="1"/>
          </p:cNvSpPr>
          <p:nvPr>
            <p:ph type="title"/>
          </p:nvPr>
        </p:nvSpPr>
        <p:spPr>
          <a:xfrm>
            <a:off x="5314275" y="982000"/>
            <a:ext cx="3109500" cy="133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8"/>
          <p:cNvSpPr txBox="1">
            <a:spLocks noGrp="1"/>
          </p:cNvSpPr>
          <p:nvPr>
            <p:ph type="subTitle" idx="1"/>
          </p:nvPr>
        </p:nvSpPr>
        <p:spPr>
          <a:xfrm>
            <a:off x="6241125" y="2642075"/>
            <a:ext cx="2182800" cy="14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3920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3"/>
          <p:cNvSpPr txBox="1">
            <a:spLocks noGrp="1"/>
          </p:cNvSpPr>
          <p:nvPr>
            <p:ph type="title"/>
          </p:nvPr>
        </p:nvSpPr>
        <p:spPr>
          <a:xfrm>
            <a:off x="1061575" y="1371025"/>
            <a:ext cx="28080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1" name="Google Shape;361;p13"/>
          <p:cNvSpPr txBox="1">
            <a:spLocks noGrp="1"/>
          </p:cNvSpPr>
          <p:nvPr>
            <p:ph type="body" idx="1"/>
          </p:nvPr>
        </p:nvSpPr>
        <p:spPr>
          <a:xfrm>
            <a:off x="1061575" y="2618975"/>
            <a:ext cx="2808000" cy="11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9579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1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4824600" cy="9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940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 txBox="1">
            <a:spLocks noGrp="1"/>
          </p:cNvSpPr>
          <p:nvPr>
            <p:ph type="title"/>
          </p:nvPr>
        </p:nvSpPr>
        <p:spPr>
          <a:xfrm>
            <a:off x="720000" y="1484450"/>
            <a:ext cx="3519300" cy="167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9" name="Google Shape;419;p15"/>
          <p:cNvSpPr txBox="1">
            <a:spLocks noGrp="1"/>
          </p:cNvSpPr>
          <p:nvPr>
            <p:ph type="subTitle" idx="1"/>
          </p:nvPr>
        </p:nvSpPr>
        <p:spPr>
          <a:xfrm rot="684086">
            <a:off x="5795182" y="1704721"/>
            <a:ext cx="1878775" cy="17881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75297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087300" cy="145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7"/>
          <p:cNvSpPr txBox="1">
            <a:spLocks noGrp="1"/>
          </p:cNvSpPr>
          <p:nvPr>
            <p:ph type="subTitle" idx="1"/>
          </p:nvPr>
        </p:nvSpPr>
        <p:spPr>
          <a:xfrm>
            <a:off x="5703898" y="867200"/>
            <a:ext cx="10416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2" name="Google Shape;222;p7"/>
          <p:cNvSpPr txBox="1">
            <a:spLocks noGrp="1"/>
          </p:cNvSpPr>
          <p:nvPr>
            <p:ph type="subTitle" idx="2"/>
          </p:nvPr>
        </p:nvSpPr>
        <p:spPr>
          <a:xfrm>
            <a:off x="5703898" y="2856550"/>
            <a:ext cx="10416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3" name="Google Shape;223;p7"/>
          <p:cNvSpPr txBox="1">
            <a:spLocks noGrp="1"/>
          </p:cNvSpPr>
          <p:nvPr>
            <p:ph type="subTitle" idx="3"/>
          </p:nvPr>
        </p:nvSpPr>
        <p:spPr>
          <a:xfrm>
            <a:off x="906900" y="2856550"/>
            <a:ext cx="10416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4" name="Google Shape;224;p7"/>
          <p:cNvSpPr txBox="1">
            <a:spLocks noGrp="1"/>
          </p:cNvSpPr>
          <p:nvPr>
            <p:ph type="subTitle" idx="4"/>
          </p:nvPr>
        </p:nvSpPr>
        <p:spPr>
          <a:xfrm>
            <a:off x="906900" y="3263350"/>
            <a:ext cx="2506200" cy="11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p7"/>
          <p:cNvSpPr txBox="1">
            <a:spLocks noGrp="1"/>
          </p:cNvSpPr>
          <p:nvPr>
            <p:ph type="subTitle" idx="5"/>
          </p:nvPr>
        </p:nvSpPr>
        <p:spPr>
          <a:xfrm>
            <a:off x="5703900" y="3263350"/>
            <a:ext cx="2506200" cy="11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6" name="Google Shape;226;p7"/>
          <p:cNvSpPr txBox="1">
            <a:spLocks noGrp="1"/>
          </p:cNvSpPr>
          <p:nvPr>
            <p:ph type="subTitle" idx="6"/>
          </p:nvPr>
        </p:nvSpPr>
        <p:spPr>
          <a:xfrm>
            <a:off x="5703900" y="1289800"/>
            <a:ext cx="2506200" cy="11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0847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bg>
      <p:bgPr>
        <a:solidFill>
          <a:schemeClr val="lt2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9"/>
          <p:cNvSpPr txBox="1">
            <a:spLocks noGrp="1"/>
          </p:cNvSpPr>
          <p:nvPr>
            <p:ph type="title"/>
          </p:nvPr>
        </p:nvSpPr>
        <p:spPr>
          <a:xfrm>
            <a:off x="3223200" y="1570950"/>
            <a:ext cx="2697600" cy="200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8047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7158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06909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4847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389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4379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90523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1563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65601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7/5/2021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10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</p:sldLayoutIdLst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y.com/academy/lesson/task-environment-definition-component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portal.limu.edu.ly/mod/resource/view.php?id=24096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29"/>
          <p:cNvSpPr txBox="1">
            <a:spLocks noGrp="1"/>
          </p:cNvSpPr>
          <p:nvPr>
            <p:ph type="ctrTitle"/>
          </p:nvPr>
        </p:nvSpPr>
        <p:spPr>
          <a:xfrm>
            <a:off x="2351850" y="1527782"/>
            <a:ext cx="4440300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Major Components of an Organization Task Environment</a:t>
            </a:r>
            <a:endParaRPr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2" name="Google Shape;792;p29"/>
          <p:cNvSpPr txBox="1">
            <a:spLocks noGrp="1"/>
          </p:cNvSpPr>
          <p:nvPr>
            <p:ph type="subTitle" idx="1"/>
          </p:nvPr>
        </p:nvSpPr>
        <p:spPr>
          <a:xfrm>
            <a:off x="825038" y="3660623"/>
            <a:ext cx="7543800" cy="5383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GB" b="1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 dirty="0" smtClean="0"/>
              <a:t>ghudai_2830@limu.edu.ly</a:t>
            </a:r>
            <a:endParaRPr lang="en-GB" b="1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 smtClean="0"/>
              <a:t>2830</a:t>
            </a:r>
            <a:endParaRPr lang="en" b="1" u="sng" dirty="0"/>
          </a:p>
        </p:txBody>
      </p:sp>
      <p:cxnSp>
        <p:nvCxnSpPr>
          <p:cNvPr id="793" name="Google Shape;793;p29"/>
          <p:cNvCxnSpPr/>
          <p:nvPr/>
        </p:nvCxnSpPr>
        <p:spPr>
          <a:xfrm>
            <a:off x="5493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4" name="Google Shape;794;p29"/>
          <p:cNvCxnSpPr/>
          <p:nvPr/>
        </p:nvCxnSpPr>
        <p:spPr>
          <a:xfrm>
            <a:off x="7165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06" name="Google Shape;806;p29"/>
          <p:cNvGrpSpPr/>
          <p:nvPr/>
        </p:nvGrpSpPr>
        <p:grpSpPr>
          <a:xfrm rot="6705569">
            <a:off x="797958" y="1349623"/>
            <a:ext cx="806638" cy="421735"/>
            <a:chOff x="1822875" y="1377000"/>
            <a:chExt cx="548075" cy="286550"/>
          </a:xfrm>
        </p:grpSpPr>
        <p:sp>
          <p:nvSpPr>
            <p:cNvPr id="807" name="Google Shape;807;p29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9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9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9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9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9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9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9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9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0E7455E-A8CC-4BFD-BF83-4A1DDCB3C6E7}"/>
              </a:ext>
            </a:extLst>
          </p:cNvPr>
          <p:cNvSpPr txBox="1"/>
          <p:nvPr/>
        </p:nvSpPr>
        <p:spPr>
          <a:xfrm>
            <a:off x="7836090" y="4579688"/>
            <a:ext cx="15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April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0E1017-9454-409B-91FB-9BB046D09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69" y="0"/>
            <a:ext cx="1815482" cy="18154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07619C-6FC9-4CC1-B387-DC3CBE5AF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150" y="-15925"/>
            <a:ext cx="2146531" cy="1530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5658" y="104077"/>
            <a:ext cx="3717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Libyan International Medical University</a:t>
            </a:r>
          </a:p>
          <a:p>
            <a:r>
              <a:rPr lang="en-GB" dirty="0" smtClean="0"/>
              <a:t>   Faculty </a:t>
            </a:r>
            <a:r>
              <a:rPr lang="en-GB" dirty="0"/>
              <a:t>of Business Administration 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08916" y="3397405"/>
            <a:ext cx="29736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en" sz="2000" b="1" dirty="0">
                <a:solidFill>
                  <a:schemeClr val="accent6">
                    <a:lumMod val="75000"/>
                  </a:schemeClr>
                </a:solidFill>
              </a:rPr>
              <a:t>hadi Dreza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5" name="Google Shape;1125;p37"/>
          <p:cNvGrpSpPr/>
          <p:nvPr/>
        </p:nvGrpSpPr>
        <p:grpSpPr>
          <a:xfrm flipH="1">
            <a:off x="522610" y="1449410"/>
            <a:ext cx="2315769" cy="176025"/>
            <a:chOff x="4345425" y="2175475"/>
            <a:chExt cx="800750" cy="176025"/>
          </a:xfrm>
        </p:grpSpPr>
        <p:sp>
          <p:nvSpPr>
            <p:cNvPr id="1126" name="Google Shape;1126;p37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7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1" name="Google Shape;1141;p37"/>
          <p:cNvSpPr txBox="1">
            <a:spLocks noGrp="1"/>
          </p:cNvSpPr>
          <p:nvPr>
            <p:ph type="title"/>
          </p:nvPr>
        </p:nvSpPr>
        <p:spPr>
          <a:xfrm>
            <a:off x="857147" y="895835"/>
            <a:ext cx="3087300" cy="145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1148" name="Google Shape;1148;p37"/>
          <p:cNvSpPr txBox="1">
            <a:spLocks noGrp="1"/>
          </p:cNvSpPr>
          <p:nvPr>
            <p:ph type="subTitle" idx="1"/>
          </p:nvPr>
        </p:nvSpPr>
        <p:spPr>
          <a:xfrm>
            <a:off x="340668" y="1375486"/>
            <a:ext cx="3087300" cy="26727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</a:rPr>
              <a:t>Take online Courses. earn college Credit. research schools, DEGREES &amp; careers. (n.d.). Retrieved April 06, 2021, from </a:t>
            </a:r>
            <a:r>
              <a:rPr lang="en-GB" sz="1800" dirty="0">
                <a:effectLst/>
                <a:hlinkClick r:id="rId3"/>
              </a:rPr>
              <a:t>https://study.com/academy/lesson/task-environment-definition-components.html</a:t>
            </a:r>
            <a:endParaRPr lang="en-GB" sz="18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0" indent="0"/>
            <a:endParaRPr lang="en-GB" sz="12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60" name="Google Shape;1148;p37">
            <a:extLst>
              <a:ext uri="{FF2B5EF4-FFF2-40B4-BE49-F238E27FC236}">
                <a16:creationId xmlns:a16="http://schemas.microsoft.com/office/drawing/2014/main" id="{7E24AE9B-CBA4-447D-A891-A6203A6B0946}"/>
              </a:ext>
            </a:extLst>
          </p:cNvPr>
          <p:cNvSpPr txBox="1">
            <a:spLocks/>
          </p:cNvSpPr>
          <p:nvPr/>
        </p:nvSpPr>
        <p:spPr>
          <a:xfrm>
            <a:off x="5112546" y="1724891"/>
            <a:ext cx="3705654" cy="2672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None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dirty="0" err="1">
                <a:effectLst/>
              </a:rPr>
              <a:t>Gumati</a:t>
            </a:r>
            <a:r>
              <a:rPr lang="en-GB" dirty="0">
                <a:effectLst/>
              </a:rPr>
              <a:t>, T. (2020, April 9). Portal of Libyan international: Lecture 2 the External &amp; Internal Environments. Retrieved April 06, 2021, from </a:t>
            </a:r>
            <a:r>
              <a:rPr lang="en-GB" dirty="0">
                <a:effectLst/>
                <a:hlinkClick r:id="rId4"/>
              </a:rPr>
              <a:t>http://portal.limu.edu.ly/mod/resource/view.php?id=24096</a:t>
            </a:r>
            <a:endParaRPr lang="en-GB" dirty="0">
              <a:effectLst/>
            </a:endParaRPr>
          </a:p>
          <a:p>
            <a:pPr marL="127000" indent="0"/>
            <a:endParaRPr lang="en-GB" dirty="0">
              <a:effectLst/>
            </a:endParaRPr>
          </a:p>
          <a:p>
            <a:pPr marL="0" indent="0"/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62555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Google Shape;1238;p39"/>
          <p:cNvSpPr/>
          <p:nvPr/>
        </p:nvSpPr>
        <p:spPr>
          <a:xfrm>
            <a:off x="7335175" y="3492600"/>
            <a:ext cx="1030054" cy="1376819"/>
          </a:xfrm>
          <a:custGeom>
            <a:avLst/>
            <a:gdLst/>
            <a:ahLst/>
            <a:cxnLst/>
            <a:rect l="l" t="t" r="r" b="b"/>
            <a:pathLst>
              <a:path w="20211" h="27015" extrusionOk="0">
                <a:moveTo>
                  <a:pt x="13024" y="5921"/>
                </a:moveTo>
                <a:cubicBezTo>
                  <a:pt x="13039" y="5921"/>
                  <a:pt x="13053" y="5921"/>
                  <a:pt x="13068" y="5921"/>
                </a:cubicBezTo>
                <a:cubicBezTo>
                  <a:pt x="13228" y="5925"/>
                  <a:pt x="13275" y="5932"/>
                  <a:pt x="13449" y="5978"/>
                </a:cubicBezTo>
                <a:cubicBezTo>
                  <a:pt x="13621" y="6025"/>
                  <a:pt x="13692" y="6054"/>
                  <a:pt x="13820" y="6121"/>
                </a:cubicBezTo>
                <a:cubicBezTo>
                  <a:pt x="14120" y="6275"/>
                  <a:pt x="14305" y="6421"/>
                  <a:pt x="14533" y="6660"/>
                </a:cubicBezTo>
                <a:cubicBezTo>
                  <a:pt x="14934" y="7077"/>
                  <a:pt x="15239" y="7599"/>
                  <a:pt x="15440" y="8166"/>
                </a:cubicBezTo>
                <a:lnTo>
                  <a:pt x="15440" y="8166"/>
                </a:lnTo>
                <a:cubicBezTo>
                  <a:pt x="15083" y="8248"/>
                  <a:pt x="14722" y="8292"/>
                  <a:pt x="14368" y="8292"/>
                </a:cubicBezTo>
                <a:cubicBezTo>
                  <a:pt x="14140" y="8292"/>
                  <a:pt x="13915" y="8274"/>
                  <a:pt x="13695" y="8236"/>
                </a:cubicBezTo>
                <a:cubicBezTo>
                  <a:pt x="12724" y="8067"/>
                  <a:pt x="11922" y="7510"/>
                  <a:pt x="11491" y="6614"/>
                </a:cubicBezTo>
                <a:lnTo>
                  <a:pt x="11491" y="6614"/>
                </a:lnTo>
                <a:cubicBezTo>
                  <a:pt x="11716" y="6403"/>
                  <a:pt x="11958" y="6226"/>
                  <a:pt x="12244" y="6092"/>
                </a:cubicBezTo>
                <a:cubicBezTo>
                  <a:pt x="12481" y="5981"/>
                  <a:pt x="12754" y="5921"/>
                  <a:pt x="13024" y="5921"/>
                </a:cubicBezTo>
                <a:close/>
                <a:moveTo>
                  <a:pt x="8395" y="11475"/>
                </a:moveTo>
                <a:cubicBezTo>
                  <a:pt x="9299" y="11475"/>
                  <a:pt x="10220" y="12193"/>
                  <a:pt x="10793" y="12796"/>
                </a:cubicBezTo>
                <a:cubicBezTo>
                  <a:pt x="11173" y="13194"/>
                  <a:pt x="11637" y="13806"/>
                  <a:pt x="11795" y="14426"/>
                </a:cubicBezTo>
                <a:lnTo>
                  <a:pt x="11795" y="14426"/>
                </a:lnTo>
                <a:cubicBezTo>
                  <a:pt x="11609" y="14465"/>
                  <a:pt x="11433" y="14481"/>
                  <a:pt x="11241" y="14481"/>
                </a:cubicBezTo>
                <a:cubicBezTo>
                  <a:pt x="11116" y="14481"/>
                  <a:pt x="10985" y="14474"/>
                  <a:pt x="10839" y="14462"/>
                </a:cubicBezTo>
                <a:cubicBezTo>
                  <a:pt x="10369" y="14415"/>
                  <a:pt x="9901" y="14315"/>
                  <a:pt x="9445" y="14187"/>
                </a:cubicBezTo>
                <a:cubicBezTo>
                  <a:pt x="8654" y="13965"/>
                  <a:pt x="7622" y="13627"/>
                  <a:pt x="7109" y="12960"/>
                </a:cubicBezTo>
                <a:cubicBezTo>
                  <a:pt x="7017" y="12843"/>
                  <a:pt x="6964" y="12743"/>
                  <a:pt x="6942" y="12593"/>
                </a:cubicBezTo>
                <a:lnTo>
                  <a:pt x="6942" y="12593"/>
                </a:lnTo>
                <a:cubicBezTo>
                  <a:pt x="6943" y="12597"/>
                  <a:pt x="6943" y="12599"/>
                  <a:pt x="6944" y="12599"/>
                </a:cubicBezTo>
                <a:cubicBezTo>
                  <a:pt x="6949" y="12599"/>
                  <a:pt x="6951" y="12474"/>
                  <a:pt x="6947" y="12474"/>
                </a:cubicBezTo>
                <a:lnTo>
                  <a:pt x="6947" y="12474"/>
                </a:lnTo>
                <a:cubicBezTo>
                  <a:pt x="6947" y="12474"/>
                  <a:pt x="6946" y="12476"/>
                  <a:pt x="6946" y="12479"/>
                </a:cubicBezTo>
                <a:cubicBezTo>
                  <a:pt x="6964" y="12379"/>
                  <a:pt x="6974" y="12354"/>
                  <a:pt x="7013" y="12283"/>
                </a:cubicBezTo>
                <a:cubicBezTo>
                  <a:pt x="7216" y="11923"/>
                  <a:pt x="7634" y="11609"/>
                  <a:pt x="8033" y="11516"/>
                </a:cubicBezTo>
                <a:cubicBezTo>
                  <a:pt x="8153" y="11488"/>
                  <a:pt x="8274" y="11475"/>
                  <a:pt x="8395" y="11475"/>
                </a:cubicBezTo>
                <a:close/>
                <a:moveTo>
                  <a:pt x="3729" y="17061"/>
                </a:moveTo>
                <a:cubicBezTo>
                  <a:pt x="3729" y="17061"/>
                  <a:pt x="3729" y="17062"/>
                  <a:pt x="3729" y="17064"/>
                </a:cubicBezTo>
                <a:lnTo>
                  <a:pt x="3729" y="17064"/>
                </a:lnTo>
                <a:cubicBezTo>
                  <a:pt x="3729" y="17063"/>
                  <a:pt x="3729" y="17062"/>
                  <a:pt x="3729" y="17061"/>
                </a:cubicBezTo>
                <a:cubicBezTo>
                  <a:pt x="3729" y="17061"/>
                  <a:pt x="3729" y="17061"/>
                  <a:pt x="3729" y="17061"/>
                </a:cubicBezTo>
                <a:close/>
                <a:moveTo>
                  <a:pt x="4657" y="16619"/>
                </a:moveTo>
                <a:cubicBezTo>
                  <a:pt x="5017" y="16619"/>
                  <a:pt x="5390" y="16704"/>
                  <a:pt x="5726" y="16808"/>
                </a:cubicBezTo>
                <a:cubicBezTo>
                  <a:pt x="6315" y="16990"/>
                  <a:pt x="6980" y="17291"/>
                  <a:pt x="7494" y="17724"/>
                </a:cubicBezTo>
                <a:lnTo>
                  <a:pt x="7494" y="17724"/>
                </a:lnTo>
                <a:cubicBezTo>
                  <a:pt x="7022" y="17823"/>
                  <a:pt x="6544" y="17881"/>
                  <a:pt x="6061" y="17881"/>
                </a:cubicBezTo>
                <a:cubicBezTo>
                  <a:pt x="5926" y="17881"/>
                  <a:pt x="5790" y="17877"/>
                  <a:pt x="5654" y="17867"/>
                </a:cubicBezTo>
                <a:cubicBezTo>
                  <a:pt x="5119" y="17828"/>
                  <a:pt x="4535" y="17739"/>
                  <a:pt x="4071" y="17453"/>
                </a:cubicBezTo>
                <a:cubicBezTo>
                  <a:pt x="3943" y="17375"/>
                  <a:pt x="3840" y="17278"/>
                  <a:pt x="3779" y="17182"/>
                </a:cubicBezTo>
                <a:cubicBezTo>
                  <a:pt x="3731" y="17107"/>
                  <a:pt x="3742" y="17153"/>
                  <a:pt x="3731" y="17074"/>
                </a:cubicBezTo>
                <a:lnTo>
                  <a:pt x="3731" y="17074"/>
                </a:lnTo>
                <a:cubicBezTo>
                  <a:pt x="3731" y="17072"/>
                  <a:pt x="3730" y="17064"/>
                  <a:pt x="3729" y="17039"/>
                </a:cubicBezTo>
                <a:cubicBezTo>
                  <a:pt x="3728" y="17032"/>
                  <a:pt x="3728" y="17026"/>
                  <a:pt x="3728" y="17021"/>
                </a:cubicBezTo>
                <a:lnTo>
                  <a:pt x="3728" y="17021"/>
                </a:lnTo>
                <a:cubicBezTo>
                  <a:pt x="3729" y="17018"/>
                  <a:pt x="3731" y="17011"/>
                  <a:pt x="3733" y="17000"/>
                </a:cubicBezTo>
                <a:cubicBezTo>
                  <a:pt x="3743" y="16939"/>
                  <a:pt x="3807" y="16861"/>
                  <a:pt x="3850" y="16829"/>
                </a:cubicBezTo>
                <a:cubicBezTo>
                  <a:pt x="3990" y="16725"/>
                  <a:pt x="4086" y="16697"/>
                  <a:pt x="4264" y="16658"/>
                </a:cubicBezTo>
                <a:cubicBezTo>
                  <a:pt x="4391" y="16631"/>
                  <a:pt x="4523" y="16619"/>
                  <a:pt x="4657" y="16619"/>
                </a:cubicBezTo>
                <a:close/>
                <a:moveTo>
                  <a:pt x="17258" y="0"/>
                </a:moveTo>
                <a:cubicBezTo>
                  <a:pt x="17012" y="0"/>
                  <a:pt x="16846" y="399"/>
                  <a:pt x="17111" y="590"/>
                </a:cubicBezTo>
                <a:cubicBezTo>
                  <a:pt x="18099" y="1314"/>
                  <a:pt x="19051" y="2277"/>
                  <a:pt x="19315" y="3515"/>
                </a:cubicBezTo>
                <a:cubicBezTo>
                  <a:pt x="19508" y="4420"/>
                  <a:pt x="19229" y="5322"/>
                  <a:pt x="18691" y="6071"/>
                </a:cubicBezTo>
                <a:cubicBezTo>
                  <a:pt x="18072" y="6930"/>
                  <a:pt x="17093" y="7624"/>
                  <a:pt x="16029" y="7996"/>
                </a:cubicBezTo>
                <a:lnTo>
                  <a:pt x="16029" y="7996"/>
                </a:lnTo>
                <a:cubicBezTo>
                  <a:pt x="15927" y="7703"/>
                  <a:pt x="15800" y="7419"/>
                  <a:pt x="15650" y="7148"/>
                </a:cubicBezTo>
                <a:cubicBezTo>
                  <a:pt x="15289" y="6499"/>
                  <a:pt x="14761" y="5886"/>
                  <a:pt x="14080" y="5562"/>
                </a:cubicBezTo>
                <a:cubicBezTo>
                  <a:pt x="13734" y="5394"/>
                  <a:pt x="13371" y="5311"/>
                  <a:pt x="13008" y="5311"/>
                </a:cubicBezTo>
                <a:cubicBezTo>
                  <a:pt x="12645" y="5311"/>
                  <a:pt x="12281" y="5394"/>
                  <a:pt x="11934" y="5557"/>
                </a:cubicBezTo>
                <a:cubicBezTo>
                  <a:pt x="11545" y="5740"/>
                  <a:pt x="11203" y="6014"/>
                  <a:pt x="10904" y="6321"/>
                </a:cubicBezTo>
                <a:cubicBezTo>
                  <a:pt x="10832" y="6392"/>
                  <a:pt x="10782" y="6524"/>
                  <a:pt x="10825" y="6620"/>
                </a:cubicBezTo>
                <a:cubicBezTo>
                  <a:pt x="11249" y="7647"/>
                  <a:pt x="12037" y="8421"/>
                  <a:pt x="13111" y="8735"/>
                </a:cubicBezTo>
                <a:cubicBezTo>
                  <a:pt x="13505" y="8850"/>
                  <a:pt x="13914" y="8902"/>
                  <a:pt x="14326" y="8902"/>
                </a:cubicBezTo>
                <a:cubicBezTo>
                  <a:pt x="14756" y="8902"/>
                  <a:pt x="15188" y="8845"/>
                  <a:pt x="15608" y="8745"/>
                </a:cubicBezTo>
                <a:lnTo>
                  <a:pt x="15608" y="8745"/>
                </a:lnTo>
                <a:cubicBezTo>
                  <a:pt x="15753" y="9390"/>
                  <a:pt x="15773" y="10065"/>
                  <a:pt x="15660" y="10692"/>
                </a:cubicBezTo>
                <a:cubicBezTo>
                  <a:pt x="15517" y="11498"/>
                  <a:pt x="15164" y="12254"/>
                  <a:pt x="14612" y="12861"/>
                </a:cubicBezTo>
                <a:cubicBezTo>
                  <a:pt x="14005" y="13520"/>
                  <a:pt x="13218" y="13971"/>
                  <a:pt x="12374" y="14260"/>
                </a:cubicBezTo>
                <a:lnTo>
                  <a:pt x="12374" y="14260"/>
                </a:lnTo>
                <a:cubicBezTo>
                  <a:pt x="12336" y="14118"/>
                  <a:pt x="12287" y="13980"/>
                  <a:pt x="12233" y="13852"/>
                </a:cubicBezTo>
                <a:cubicBezTo>
                  <a:pt x="11745" y="12678"/>
                  <a:pt x="10708" y="11648"/>
                  <a:pt x="9541" y="11146"/>
                </a:cubicBezTo>
                <a:cubicBezTo>
                  <a:pt x="9164" y="10980"/>
                  <a:pt x="8752" y="10865"/>
                  <a:pt x="8340" y="10865"/>
                </a:cubicBezTo>
                <a:cubicBezTo>
                  <a:pt x="8175" y="10865"/>
                  <a:pt x="8010" y="10884"/>
                  <a:pt x="7848" y="10924"/>
                </a:cubicBezTo>
                <a:cubicBezTo>
                  <a:pt x="7331" y="11052"/>
                  <a:pt x="6814" y="11445"/>
                  <a:pt x="6524" y="11894"/>
                </a:cubicBezTo>
                <a:cubicBezTo>
                  <a:pt x="5968" y="12757"/>
                  <a:pt x="6696" y="13567"/>
                  <a:pt x="7416" y="14013"/>
                </a:cubicBezTo>
                <a:cubicBezTo>
                  <a:pt x="8340" y="14579"/>
                  <a:pt x="9452" y="14897"/>
                  <a:pt x="10518" y="15043"/>
                </a:cubicBezTo>
                <a:cubicBezTo>
                  <a:pt x="10774" y="15076"/>
                  <a:pt x="11035" y="15103"/>
                  <a:pt x="11295" y="15103"/>
                </a:cubicBezTo>
                <a:cubicBezTo>
                  <a:pt x="11476" y="15103"/>
                  <a:pt x="11657" y="15090"/>
                  <a:pt x="11834" y="15057"/>
                </a:cubicBezTo>
                <a:lnTo>
                  <a:pt x="11834" y="15057"/>
                </a:lnTo>
                <a:cubicBezTo>
                  <a:pt x="11812" y="15199"/>
                  <a:pt x="11764" y="15338"/>
                  <a:pt x="11687" y="15471"/>
                </a:cubicBezTo>
                <a:cubicBezTo>
                  <a:pt x="11427" y="15917"/>
                  <a:pt x="10999" y="16251"/>
                  <a:pt x="10568" y="16523"/>
                </a:cubicBezTo>
                <a:cubicBezTo>
                  <a:pt x="10044" y="16854"/>
                  <a:pt x="9477" y="17110"/>
                  <a:pt x="8896" y="17318"/>
                </a:cubicBezTo>
                <a:cubicBezTo>
                  <a:pt x="8666" y="17400"/>
                  <a:pt x="8433" y="17477"/>
                  <a:pt x="8198" y="17546"/>
                </a:cubicBezTo>
                <a:lnTo>
                  <a:pt x="8198" y="17546"/>
                </a:lnTo>
                <a:cubicBezTo>
                  <a:pt x="7839" y="17180"/>
                  <a:pt x="7389" y="16886"/>
                  <a:pt x="6956" y="16654"/>
                </a:cubicBezTo>
                <a:cubicBezTo>
                  <a:pt x="6329" y="16319"/>
                  <a:pt x="5633" y="16080"/>
                  <a:pt x="4920" y="16016"/>
                </a:cubicBezTo>
                <a:cubicBezTo>
                  <a:pt x="4830" y="16008"/>
                  <a:pt x="4737" y="16004"/>
                  <a:pt x="4643" y="16004"/>
                </a:cubicBezTo>
                <a:cubicBezTo>
                  <a:pt x="4271" y="16004"/>
                  <a:pt x="3883" y="16074"/>
                  <a:pt x="3572" y="16273"/>
                </a:cubicBezTo>
                <a:cubicBezTo>
                  <a:pt x="3255" y="16476"/>
                  <a:pt x="3052" y="16819"/>
                  <a:pt x="3130" y="17204"/>
                </a:cubicBezTo>
                <a:cubicBezTo>
                  <a:pt x="3208" y="17599"/>
                  <a:pt x="3558" y="17892"/>
                  <a:pt x="3900" y="18066"/>
                </a:cubicBezTo>
                <a:cubicBezTo>
                  <a:pt x="4530" y="18388"/>
                  <a:pt x="5253" y="18510"/>
                  <a:pt x="5977" y="18510"/>
                </a:cubicBezTo>
                <a:cubicBezTo>
                  <a:pt x="6498" y="18510"/>
                  <a:pt x="7020" y="18447"/>
                  <a:pt x="7509" y="18348"/>
                </a:cubicBezTo>
                <a:cubicBezTo>
                  <a:pt x="7666" y="18316"/>
                  <a:pt x="7823" y="18282"/>
                  <a:pt x="7982" y="18244"/>
                </a:cubicBezTo>
                <a:lnTo>
                  <a:pt x="7982" y="18244"/>
                </a:lnTo>
                <a:cubicBezTo>
                  <a:pt x="8050" y="18339"/>
                  <a:pt x="8110" y="18439"/>
                  <a:pt x="8162" y="18544"/>
                </a:cubicBezTo>
                <a:cubicBezTo>
                  <a:pt x="8450" y="19129"/>
                  <a:pt x="8272" y="19793"/>
                  <a:pt x="7915" y="20380"/>
                </a:cubicBezTo>
                <a:cubicBezTo>
                  <a:pt x="7441" y="21169"/>
                  <a:pt x="6732" y="21810"/>
                  <a:pt x="6029" y="22395"/>
                </a:cubicBezTo>
                <a:cubicBezTo>
                  <a:pt x="4471" y="23686"/>
                  <a:pt x="2720" y="24702"/>
                  <a:pt x="1069" y="25865"/>
                </a:cubicBezTo>
                <a:cubicBezTo>
                  <a:pt x="784" y="26065"/>
                  <a:pt x="506" y="26272"/>
                  <a:pt x="238" y="26499"/>
                </a:cubicBezTo>
                <a:cubicBezTo>
                  <a:pt x="0" y="26701"/>
                  <a:pt x="221" y="27014"/>
                  <a:pt x="473" y="27014"/>
                </a:cubicBezTo>
                <a:cubicBezTo>
                  <a:pt x="541" y="27014"/>
                  <a:pt x="612" y="26991"/>
                  <a:pt x="677" y="26935"/>
                </a:cubicBezTo>
                <a:cubicBezTo>
                  <a:pt x="1308" y="26392"/>
                  <a:pt x="2103" y="25908"/>
                  <a:pt x="2830" y="25426"/>
                </a:cubicBezTo>
                <a:cubicBezTo>
                  <a:pt x="3804" y="24784"/>
                  <a:pt x="4774" y="24142"/>
                  <a:pt x="5701" y="23440"/>
                </a:cubicBezTo>
                <a:cubicBezTo>
                  <a:pt x="6578" y="22770"/>
                  <a:pt x="7441" y="22053"/>
                  <a:pt x="8119" y="21175"/>
                </a:cubicBezTo>
                <a:cubicBezTo>
                  <a:pt x="8636" y="20499"/>
                  <a:pt x="9049" y="19671"/>
                  <a:pt x="8889" y="18797"/>
                </a:cubicBezTo>
                <a:cubicBezTo>
                  <a:pt x="8842" y="18535"/>
                  <a:pt x="8746" y="18294"/>
                  <a:pt x="8613" y="18074"/>
                </a:cubicBezTo>
                <a:lnTo>
                  <a:pt x="8613" y="18074"/>
                </a:lnTo>
                <a:cubicBezTo>
                  <a:pt x="9548" y="17794"/>
                  <a:pt x="10464" y="17389"/>
                  <a:pt x="11231" y="16819"/>
                </a:cubicBezTo>
                <a:cubicBezTo>
                  <a:pt x="11702" y="16469"/>
                  <a:pt x="12141" y="16045"/>
                  <a:pt x="12362" y="15489"/>
                </a:cubicBezTo>
                <a:cubicBezTo>
                  <a:pt x="12437" y="15300"/>
                  <a:pt x="12468" y="15097"/>
                  <a:pt x="12467" y="14892"/>
                </a:cubicBezTo>
                <a:lnTo>
                  <a:pt x="12467" y="14892"/>
                </a:lnTo>
                <a:cubicBezTo>
                  <a:pt x="12861" y="14763"/>
                  <a:pt x="13246" y="14591"/>
                  <a:pt x="13603" y="14401"/>
                </a:cubicBezTo>
                <a:cubicBezTo>
                  <a:pt x="14516" y="13916"/>
                  <a:pt x="15300" y="13182"/>
                  <a:pt x="15778" y="12262"/>
                </a:cubicBezTo>
                <a:cubicBezTo>
                  <a:pt x="16362" y="11134"/>
                  <a:pt x="16485" y="9804"/>
                  <a:pt x="16197" y="8573"/>
                </a:cubicBezTo>
                <a:lnTo>
                  <a:pt x="16197" y="8573"/>
                </a:lnTo>
                <a:cubicBezTo>
                  <a:pt x="16217" y="8566"/>
                  <a:pt x="16236" y="8560"/>
                  <a:pt x="16256" y="8553"/>
                </a:cubicBezTo>
                <a:cubicBezTo>
                  <a:pt x="18206" y="7851"/>
                  <a:pt x="20210" y="6049"/>
                  <a:pt x="19978" y="3789"/>
                </a:cubicBezTo>
                <a:cubicBezTo>
                  <a:pt x="19817" y="2192"/>
                  <a:pt x="18666" y="965"/>
                  <a:pt x="17421" y="59"/>
                </a:cubicBezTo>
                <a:cubicBezTo>
                  <a:pt x="17365" y="18"/>
                  <a:pt x="17310" y="0"/>
                  <a:pt x="17258" y="0"/>
                </a:cubicBezTo>
                <a:close/>
              </a:path>
            </a:pathLst>
          </a:custGeom>
          <a:solidFill>
            <a:srgbClr val="212B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9" name="Google Shape;1239;p39"/>
          <p:cNvSpPr/>
          <p:nvPr/>
        </p:nvSpPr>
        <p:spPr>
          <a:xfrm rot="9797852">
            <a:off x="544930" y="949988"/>
            <a:ext cx="1030058" cy="1376825"/>
          </a:xfrm>
          <a:custGeom>
            <a:avLst/>
            <a:gdLst/>
            <a:ahLst/>
            <a:cxnLst/>
            <a:rect l="l" t="t" r="r" b="b"/>
            <a:pathLst>
              <a:path w="20211" h="27015" extrusionOk="0">
                <a:moveTo>
                  <a:pt x="13024" y="5921"/>
                </a:moveTo>
                <a:cubicBezTo>
                  <a:pt x="13039" y="5921"/>
                  <a:pt x="13053" y="5921"/>
                  <a:pt x="13068" y="5921"/>
                </a:cubicBezTo>
                <a:cubicBezTo>
                  <a:pt x="13228" y="5925"/>
                  <a:pt x="13275" y="5932"/>
                  <a:pt x="13449" y="5978"/>
                </a:cubicBezTo>
                <a:cubicBezTo>
                  <a:pt x="13621" y="6025"/>
                  <a:pt x="13692" y="6054"/>
                  <a:pt x="13820" y="6121"/>
                </a:cubicBezTo>
                <a:cubicBezTo>
                  <a:pt x="14120" y="6275"/>
                  <a:pt x="14305" y="6421"/>
                  <a:pt x="14533" y="6660"/>
                </a:cubicBezTo>
                <a:cubicBezTo>
                  <a:pt x="14934" y="7077"/>
                  <a:pt x="15239" y="7599"/>
                  <a:pt x="15440" y="8166"/>
                </a:cubicBezTo>
                <a:lnTo>
                  <a:pt x="15440" y="8166"/>
                </a:lnTo>
                <a:cubicBezTo>
                  <a:pt x="15083" y="8248"/>
                  <a:pt x="14722" y="8292"/>
                  <a:pt x="14368" y="8292"/>
                </a:cubicBezTo>
                <a:cubicBezTo>
                  <a:pt x="14140" y="8292"/>
                  <a:pt x="13915" y="8274"/>
                  <a:pt x="13695" y="8236"/>
                </a:cubicBezTo>
                <a:cubicBezTo>
                  <a:pt x="12724" y="8067"/>
                  <a:pt x="11922" y="7510"/>
                  <a:pt x="11491" y="6614"/>
                </a:cubicBezTo>
                <a:lnTo>
                  <a:pt x="11491" y="6614"/>
                </a:lnTo>
                <a:cubicBezTo>
                  <a:pt x="11716" y="6403"/>
                  <a:pt x="11958" y="6226"/>
                  <a:pt x="12244" y="6092"/>
                </a:cubicBezTo>
                <a:cubicBezTo>
                  <a:pt x="12481" y="5981"/>
                  <a:pt x="12754" y="5921"/>
                  <a:pt x="13024" y="5921"/>
                </a:cubicBezTo>
                <a:close/>
                <a:moveTo>
                  <a:pt x="8395" y="11475"/>
                </a:moveTo>
                <a:cubicBezTo>
                  <a:pt x="9299" y="11475"/>
                  <a:pt x="10220" y="12193"/>
                  <a:pt x="10793" y="12796"/>
                </a:cubicBezTo>
                <a:cubicBezTo>
                  <a:pt x="11173" y="13194"/>
                  <a:pt x="11637" y="13806"/>
                  <a:pt x="11795" y="14426"/>
                </a:cubicBezTo>
                <a:lnTo>
                  <a:pt x="11795" y="14426"/>
                </a:lnTo>
                <a:cubicBezTo>
                  <a:pt x="11609" y="14465"/>
                  <a:pt x="11433" y="14481"/>
                  <a:pt x="11241" y="14481"/>
                </a:cubicBezTo>
                <a:cubicBezTo>
                  <a:pt x="11116" y="14481"/>
                  <a:pt x="10985" y="14474"/>
                  <a:pt x="10839" y="14462"/>
                </a:cubicBezTo>
                <a:cubicBezTo>
                  <a:pt x="10369" y="14415"/>
                  <a:pt x="9901" y="14315"/>
                  <a:pt x="9445" y="14187"/>
                </a:cubicBezTo>
                <a:cubicBezTo>
                  <a:pt x="8654" y="13965"/>
                  <a:pt x="7622" y="13627"/>
                  <a:pt x="7109" y="12960"/>
                </a:cubicBezTo>
                <a:cubicBezTo>
                  <a:pt x="7017" y="12843"/>
                  <a:pt x="6964" y="12743"/>
                  <a:pt x="6942" y="12593"/>
                </a:cubicBezTo>
                <a:lnTo>
                  <a:pt x="6942" y="12593"/>
                </a:lnTo>
                <a:cubicBezTo>
                  <a:pt x="6943" y="12597"/>
                  <a:pt x="6943" y="12599"/>
                  <a:pt x="6944" y="12599"/>
                </a:cubicBezTo>
                <a:cubicBezTo>
                  <a:pt x="6949" y="12599"/>
                  <a:pt x="6951" y="12474"/>
                  <a:pt x="6947" y="12474"/>
                </a:cubicBezTo>
                <a:lnTo>
                  <a:pt x="6947" y="12474"/>
                </a:lnTo>
                <a:cubicBezTo>
                  <a:pt x="6947" y="12474"/>
                  <a:pt x="6946" y="12476"/>
                  <a:pt x="6946" y="12479"/>
                </a:cubicBezTo>
                <a:cubicBezTo>
                  <a:pt x="6964" y="12379"/>
                  <a:pt x="6974" y="12354"/>
                  <a:pt x="7013" y="12283"/>
                </a:cubicBezTo>
                <a:cubicBezTo>
                  <a:pt x="7216" y="11923"/>
                  <a:pt x="7634" y="11609"/>
                  <a:pt x="8033" y="11516"/>
                </a:cubicBezTo>
                <a:cubicBezTo>
                  <a:pt x="8153" y="11488"/>
                  <a:pt x="8274" y="11475"/>
                  <a:pt x="8395" y="11475"/>
                </a:cubicBezTo>
                <a:close/>
                <a:moveTo>
                  <a:pt x="3729" y="17061"/>
                </a:moveTo>
                <a:cubicBezTo>
                  <a:pt x="3729" y="17061"/>
                  <a:pt x="3729" y="17062"/>
                  <a:pt x="3729" y="17064"/>
                </a:cubicBezTo>
                <a:lnTo>
                  <a:pt x="3729" y="17064"/>
                </a:lnTo>
                <a:cubicBezTo>
                  <a:pt x="3729" y="17063"/>
                  <a:pt x="3729" y="17062"/>
                  <a:pt x="3729" y="17061"/>
                </a:cubicBezTo>
                <a:cubicBezTo>
                  <a:pt x="3729" y="17061"/>
                  <a:pt x="3729" y="17061"/>
                  <a:pt x="3729" y="17061"/>
                </a:cubicBezTo>
                <a:close/>
                <a:moveTo>
                  <a:pt x="4657" y="16619"/>
                </a:moveTo>
                <a:cubicBezTo>
                  <a:pt x="5017" y="16619"/>
                  <a:pt x="5390" y="16704"/>
                  <a:pt x="5726" y="16808"/>
                </a:cubicBezTo>
                <a:cubicBezTo>
                  <a:pt x="6315" y="16990"/>
                  <a:pt x="6980" y="17291"/>
                  <a:pt x="7494" y="17724"/>
                </a:cubicBezTo>
                <a:lnTo>
                  <a:pt x="7494" y="17724"/>
                </a:lnTo>
                <a:cubicBezTo>
                  <a:pt x="7022" y="17823"/>
                  <a:pt x="6544" y="17881"/>
                  <a:pt x="6061" y="17881"/>
                </a:cubicBezTo>
                <a:cubicBezTo>
                  <a:pt x="5926" y="17881"/>
                  <a:pt x="5790" y="17877"/>
                  <a:pt x="5654" y="17867"/>
                </a:cubicBezTo>
                <a:cubicBezTo>
                  <a:pt x="5119" y="17828"/>
                  <a:pt x="4535" y="17739"/>
                  <a:pt x="4071" y="17453"/>
                </a:cubicBezTo>
                <a:cubicBezTo>
                  <a:pt x="3943" y="17375"/>
                  <a:pt x="3840" y="17278"/>
                  <a:pt x="3779" y="17182"/>
                </a:cubicBezTo>
                <a:cubicBezTo>
                  <a:pt x="3731" y="17107"/>
                  <a:pt x="3742" y="17153"/>
                  <a:pt x="3731" y="17074"/>
                </a:cubicBezTo>
                <a:lnTo>
                  <a:pt x="3731" y="17074"/>
                </a:lnTo>
                <a:cubicBezTo>
                  <a:pt x="3731" y="17072"/>
                  <a:pt x="3730" y="17064"/>
                  <a:pt x="3729" y="17039"/>
                </a:cubicBezTo>
                <a:cubicBezTo>
                  <a:pt x="3728" y="17032"/>
                  <a:pt x="3728" y="17026"/>
                  <a:pt x="3728" y="17021"/>
                </a:cubicBezTo>
                <a:lnTo>
                  <a:pt x="3728" y="17021"/>
                </a:lnTo>
                <a:cubicBezTo>
                  <a:pt x="3729" y="17018"/>
                  <a:pt x="3731" y="17011"/>
                  <a:pt x="3733" y="17000"/>
                </a:cubicBezTo>
                <a:cubicBezTo>
                  <a:pt x="3743" y="16939"/>
                  <a:pt x="3807" y="16861"/>
                  <a:pt x="3850" y="16829"/>
                </a:cubicBezTo>
                <a:cubicBezTo>
                  <a:pt x="3990" y="16725"/>
                  <a:pt x="4086" y="16697"/>
                  <a:pt x="4264" y="16658"/>
                </a:cubicBezTo>
                <a:cubicBezTo>
                  <a:pt x="4391" y="16631"/>
                  <a:pt x="4523" y="16619"/>
                  <a:pt x="4657" y="16619"/>
                </a:cubicBezTo>
                <a:close/>
                <a:moveTo>
                  <a:pt x="17258" y="0"/>
                </a:moveTo>
                <a:cubicBezTo>
                  <a:pt x="17012" y="0"/>
                  <a:pt x="16846" y="399"/>
                  <a:pt x="17111" y="590"/>
                </a:cubicBezTo>
                <a:cubicBezTo>
                  <a:pt x="18099" y="1314"/>
                  <a:pt x="19051" y="2277"/>
                  <a:pt x="19315" y="3515"/>
                </a:cubicBezTo>
                <a:cubicBezTo>
                  <a:pt x="19508" y="4420"/>
                  <a:pt x="19229" y="5322"/>
                  <a:pt x="18691" y="6071"/>
                </a:cubicBezTo>
                <a:cubicBezTo>
                  <a:pt x="18072" y="6930"/>
                  <a:pt x="17093" y="7624"/>
                  <a:pt x="16029" y="7996"/>
                </a:cubicBezTo>
                <a:lnTo>
                  <a:pt x="16029" y="7996"/>
                </a:lnTo>
                <a:cubicBezTo>
                  <a:pt x="15927" y="7703"/>
                  <a:pt x="15800" y="7419"/>
                  <a:pt x="15650" y="7148"/>
                </a:cubicBezTo>
                <a:cubicBezTo>
                  <a:pt x="15289" y="6499"/>
                  <a:pt x="14761" y="5886"/>
                  <a:pt x="14080" y="5562"/>
                </a:cubicBezTo>
                <a:cubicBezTo>
                  <a:pt x="13734" y="5394"/>
                  <a:pt x="13371" y="5311"/>
                  <a:pt x="13008" y="5311"/>
                </a:cubicBezTo>
                <a:cubicBezTo>
                  <a:pt x="12645" y="5311"/>
                  <a:pt x="12281" y="5394"/>
                  <a:pt x="11934" y="5557"/>
                </a:cubicBezTo>
                <a:cubicBezTo>
                  <a:pt x="11545" y="5740"/>
                  <a:pt x="11203" y="6014"/>
                  <a:pt x="10904" y="6321"/>
                </a:cubicBezTo>
                <a:cubicBezTo>
                  <a:pt x="10832" y="6392"/>
                  <a:pt x="10782" y="6524"/>
                  <a:pt x="10825" y="6620"/>
                </a:cubicBezTo>
                <a:cubicBezTo>
                  <a:pt x="11249" y="7647"/>
                  <a:pt x="12037" y="8421"/>
                  <a:pt x="13111" y="8735"/>
                </a:cubicBezTo>
                <a:cubicBezTo>
                  <a:pt x="13505" y="8850"/>
                  <a:pt x="13914" y="8902"/>
                  <a:pt x="14326" y="8902"/>
                </a:cubicBezTo>
                <a:cubicBezTo>
                  <a:pt x="14756" y="8902"/>
                  <a:pt x="15188" y="8845"/>
                  <a:pt x="15608" y="8745"/>
                </a:cubicBezTo>
                <a:lnTo>
                  <a:pt x="15608" y="8745"/>
                </a:lnTo>
                <a:cubicBezTo>
                  <a:pt x="15753" y="9390"/>
                  <a:pt x="15773" y="10065"/>
                  <a:pt x="15660" y="10692"/>
                </a:cubicBezTo>
                <a:cubicBezTo>
                  <a:pt x="15517" y="11498"/>
                  <a:pt x="15164" y="12254"/>
                  <a:pt x="14612" y="12861"/>
                </a:cubicBezTo>
                <a:cubicBezTo>
                  <a:pt x="14005" y="13520"/>
                  <a:pt x="13218" y="13971"/>
                  <a:pt x="12374" y="14260"/>
                </a:cubicBezTo>
                <a:lnTo>
                  <a:pt x="12374" y="14260"/>
                </a:lnTo>
                <a:cubicBezTo>
                  <a:pt x="12336" y="14118"/>
                  <a:pt x="12287" y="13980"/>
                  <a:pt x="12233" y="13852"/>
                </a:cubicBezTo>
                <a:cubicBezTo>
                  <a:pt x="11745" y="12678"/>
                  <a:pt x="10708" y="11648"/>
                  <a:pt x="9541" y="11146"/>
                </a:cubicBezTo>
                <a:cubicBezTo>
                  <a:pt x="9164" y="10980"/>
                  <a:pt x="8752" y="10865"/>
                  <a:pt x="8340" y="10865"/>
                </a:cubicBezTo>
                <a:cubicBezTo>
                  <a:pt x="8175" y="10865"/>
                  <a:pt x="8010" y="10884"/>
                  <a:pt x="7848" y="10924"/>
                </a:cubicBezTo>
                <a:cubicBezTo>
                  <a:pt x="7331" y="11052"/>
                  <a:pt x="6814" y="11445"/>
                  <a:pt x="6524" y="11894"/>
                </a:cubicBezTo>
                <a:cubicBezTo>
                  <a:pt x="5968" y="12757"/>
                  <a:pt x="6696" y="13567"/>
                  <a:pt x="7416" y="14013"/>
                </a:cubicBezTo>
                <a:cubicBezTo>
                  <a:pt x="8340" y="14579"/>
                  <a:pt x="9452" y="14897"/>
                  <a:pt x="10518" y="15043"/>
                </a:cubicBezTo>
                <a:cubicBezTo>
                  <a:pt x="10774" y="15076"/>
                  <a:pt x="11035" y="15103"/>
                  <a:pt x="11295" y="15103"/>
                </a:cubicBezTo>
                <a:cubicBezTo>
                  <a:pt x="11476" y="15103"/>
                  <a:pt x="11657" y="15090"/>
                  <a:pt x="11834" y="15057"/>
                </a:cubicBezTo>
                <a:lnTo>
                  <a:pt x="11834" y="15057"/>
                </a:lnTo>
                <a:cubicBezTo>
                  <a:pt x="11812" y="15199"/>
                  <a:pt x="11764" y="15338"/>
                  <a:pt x="11687" y="15471"/>
                </a:cubicBezTo>
                <a:cubicBezTo>
                  <a:pt x="11427" y="15917"/>
                  <a:pt x="10999" y="16251"/>
                  <a:pt x="10568" y="16523"/>
                </a:cubicBezTo>
                <a:cubicBezTo>
                  <a:pt x="10044" y="16854"/>
                  <a:pt x="9477" y="17110"/>
                  <a:pt x="8896" y="17318"/>
                </a:cubicBezTo>
                <a:cubicBezTo>
                  <a:pt x="8666" y="17400"/>
                  <a:pt x="8433" y="17477"/>
                  <a:pt x="8198" y="17546"/>
                </a:cubicBezTo>
                <a:lnTo>
                  <a:pt x="8198" y="17546"/>
                </a:lnTo>
                <a:cubicBezTo>
                  <a:pt x="7839" y="17180"/>
                  <a:pt x="7389" y="16886"/>
                  <a:pt x="6956" y="16654"/>
                </a:cubicBezTo>
                <a:cubicBezTo>
                  <a:pt x="6329" y="16319"/>
                  <a:pt x="5633" y="16080"/>
                  <a:pt x="4920" y="16016"/>
                </a:cubicBezTo>
                <a:cubicBezTo>
                  <a:pt x="4830" y="16008"/>
                  <a:pt x="4737" y="16004"/>
                  <a:pt x="4643" y="16004"/>
                </a:cubicBezTo>
                <a:cubicBezTo>
                  <a:pt x="4271" y="16004"/>
                  <a:pt x="3883" y="16074"/>
                  <a:pt x="3572" y="16273"/>
                </a:cubicBezTo>
                <a:cubicBezTo>
                  <a:pt x="3255" y="16476"/>
                  <a:pt x="3052" y="16819"/>
                  <a:pt x="3130" y="17204"/>
                </a:cubicBezTo>
                <a:cubicBezTo>
                  <a:pt x="3208" y="17599"/>
                  <a:pt x="3558" y="17892"/>
                  <a:pt x="3900" y="18066"/>
                </a:cubicBezTo>
                <a:cubicBezTo>
                  <a:pt x="4530" y="18388"/>
                  <a:pt x="5253" y="18510"/>
                  <a:pt x="5977" y="18510"/>
                </a:cubicBezTo>
                <a:cubicBezTo>
                  <a:pt x="6498" y="18510"/>
                  <a:pt x="7020" y="18447"/>
                  <a:pt x="7509" y="18348"/>
                </a:cubicBezTo>
                <a:cubicBezTo>
                  <a:pt x="7666" y="18316"/>
                  <a:pt x="7823" y="18282"/>
                  <a:pt x="7982" y="18244"/>
                </a:cubicBezTo>
                <a:lnTo>
                  <a:pt x="7982" y="18244"/>
                </a:lnTo>
                <a:cubicBezTo>
                  <a:pt x="8050" y="18339"/>
                  <a:pt x="8110" y="18439"/>
                  <a:pt x="8162" y="18544"/>
                </a:cubicBezTo>
                <a:cubicBezTo>
                  <a:pt x="8450" y="19129"/>
                  <a:pt x="8272" y="19793"/>
                  <a:pt x="7915" y="20380"/>
                </a:cubicBezTo>
                <a:cubicBezTo>
                  <a:pt x="7441" y="21169"/>
                  <a:pt x="6732" y="21810"/>
                  <a:pt x="6029" y="22395"/>
                </a:cubicBezTo>
                <a:cubicBezTo>
                  <a:pt x="4471" y="23686"/>
                  <a:pt x="2720" y="24702"/>
                  <a:pt x="1069" y="25865"/>
                </a:cubicBezTo>
                <a:cubicBezTo>
                  <a:pt x="784" y="26065"/>
                  <a:pt x="506" y="26272"/>
                  <a:pt x="238" y="26499"/>
                </a:cubicBezTo>
                <a:cubicBezTo>
                  <a:pt x="0" y="26701"/>
                  <a:pt x="221" y="27014"/>
                  <a:pt x="473" y="27014"/>
                </a:cubicBezTo>
                <a:cubicBezTo>
                  <a:pt x="541" y="27014"/>
                  <a:pt x="612" y="26991"/>
                  <a:pt x="677" y="26935"/>
                </a:cubicBezTo>
                <a:cubicBezTo>
                  <a:pt x="1308" y="26392"/>
                  <a:pt x="2103" y="25908"/>
                  <a:pt x="2830" y="25426"/>
                </a:cubicBezTo>
                <a:cubicBezTo>
                  <a:pt x="3804" y="24784"/>
                  <a:pt x="4774" y="24142"/>
                  <a:pt x="5701" y="23440"/>
                </a:cubicBezTo>
                <a:cubicBezTo>
                  <a:pt x="6578" y="22770"/>
                  <a:pt x="7441" y="22053"/>
                  <a:pt x="8119" y="21175"/>
                </a:cubicBezTo>
                <a:cubicBezTo>
                  <a:pt x="8636" y="20499"/>
                  <a:pt x="9049" y="19671"/>
                  <a:pt x="8889" y="18797"/>
                </a:cubicBezTo>
                <a:cubicBezTo>
                  <a:pt x="8842" y="18535"/>
                  <a:pt x="8746" y="18294"/>
                  <a:pt x="8613" y="18074"/>
                </a:cubicBezTo>
                <a:lnTo>
                  <a:pt x="8613" y="18074"/>
                </a:lnTo>
                <a:cubicBezTo>
                  <a:pt x="9548" y="17794"/>
                  <a:pt x="10464" y="17389"/>
                  <a:pt x="11231" y="16819"/>
                </a:cubicBezTo>
                <a:cubicBezTo>
                  <a:pt x="11702" y="16469"/>
                  <a:pt x="12141" y="16045"/>
                  <a:pt x="12362" y="15489"/>
                </a:cubicBezTo>
                <a:cubicBezTo>
                  <a:pt x="12437" y="15300"/>
                  <a:pt x="12468" y="15097"/>
                  <a:pt x="12467" y="14892"/>
                </a:cubicBezTo>
                <a:lnTo>
                  <a:pt x="12467" y="14892"/>
                </a:lnTo>
                <a:cubicBezTo>
                  <a:pt x="12861" y="14763"/>
                  <a:pt x="13246" y="14591"/>
                  <a:pt x="13603" y="14401"/>
                </a:cubicBezTo>
                <a:cubicBezTo>
                  <a:pt x="14516" y="13916"/>
                  <a:pt x="15300" y="13182"/>
                  <a:pt x="15778" y="12262"/>
                </a:cubicBezTo>
                <a:cubicBezTo>
                  <a:pt x="16362" y="11134"/>
                  <a:pt x="16485" y="9804"/>
                  <a:pt x="16197" y="8573"/>
                </a:cubicBezTo>
                <a:lnTo>
                  <a:pt x="16197" y="8573"/>
                </a:lnTo>
                <a:cubicBezTo>
                  <a:pt x="16217" y="8566"/>
                  <a:pt x="16236" y="8560"/>
                  <a:pt x="16256" y="8553"/>
                </a:cubicBezTo>
                <a:cubicBezTo>
                  <a:pt x="18206" y="7851"/>
                  <a:pt x="20210" y="6049"/>
                  <a:pt x="19978" y="3789"/>
                </a:cubicBezTo>
                <a:cubicBezTo>
                  <a:pt x="19817" y="2192"/>
                  <a:pt x="18666" y="965"/>
                  <a:pt x="17421" y="59"/>
                </a:cubicBezTo>
                <a:cubicBezTo>
                  <a:pt x="17365" y="18"/>
                  <a:pt x="17310" y="0"/>
                  <a:pt x="17258" y="0"/>
                </a:cubicBezTo>
                <a:close/>
              </a:path>
            </a:pathLst>
          </a:custGeom>
          <a:solidFill>
            <a:srgbClr val="212B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93A5AA-7A32-455B-B65D-79A46B8D1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317"/>
            <a:ext cx="9143999" cy="51291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869" name="Google Shape;869;p3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dirty="0"/>
              <a:t>Major Components of a Task Environment:</a:t>
            </a:r>
            <a:endParaRPr dirty="0"/>
          </a:p>
        </p:txBody>
      </p:sp>
      <p:sp>
        <p:nvSpPr>
          <p:cNvPr id="870" name="Google Shape;870;p31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dirty="0"/>
              <a:t>Conclusion &amp;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871" name="Google Shape;871;p31"/>
          <p:cNvSpPr txBox="1">
            <a:spLocks noGrp="1"/>
          </p:cNvSpPr>
          <p:nvPr>
            <p:ph type="subTitle" idx="3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Definition of External Environments:</a:t>
            </a:r>
          </a:p>
        </p:txBody>
      </p:sp>
      <p:sp>
        <p:nvSpPr>
          <p:cNvPr id="872" name="Google Shape;872;p31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dirty="0"/>
              <a:t>Definition of Task Environment:</a:t>
            </a:r>
            <a:endParaRPr dirty="0"/>
          </a:p>
        </p:txBody>
      </p:sp>
      <p:grpSp>
        <p:nvGrpSpPr>
          <p:cNvPr id="851" name="Google Shape;851;p31"/>
          <p:cNvGrpSpPr/>
          <p:nvPr/>
        </p:nvGrpSpPr>
        <p:grpSpPr>
          <a:xfrm>
            <a:off x="719990" y="925800"/>
            <a:ext cx="2960453" cy="176025"/>
            <a:chOff x="4345425" y="2175475"/>
            <a:chExt cx="800750" cy="176025"/>
          </a:xfrm>
        </p:grpSpPr>
        <p:sp>
          <p:nvSpPr>
            <p:cNvPr id="852" name="Google Shape;852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31"/>
          <p:cNvGrpSpPr/>
          <p:nvPr/>
        </p:nvGrpSpPr>
        <p:grpSpPr>
          <a:xfrm rot="367883">
            <a:off x="6168822" y="3265871"/>
            <a:ext cx="1569882" cy="507904"/>
            <a:chOff x="4345425" y="2175475"/>
            <a:chExt cx="800750" cy="176025"/>
          </a:xfrm>
        </p:grpSpPr>
        <p:sp>
          <p:nvSpPr>
            <p:cNvPr id="857" name="Google Shape;857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31"/>
          <p:cNvGrpSpPr/>
          <p:nvPr/>
        </p:nvGrpSpPr>
        <p:grpSpPr>
          <a:xfrm rot="474658">
            <a:off x="1381256" y="1507939"/>
            <a:ext cx="1557467" cy="585348"/>
            <a:chOff x="4345425" y="2175475"/>
            <a:chExt cx="800750" cy="176025"/>
          </a:xfrm>
        </p:grpSpPr>
        <p:sp>
          <p:nvSpPr>
            <p:cNvPr id="860" name="Google Shape;860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2" name="Google Shape;862;p31"/>
          <p:cNvGrpSpPr/>
          <p:nvPr/>
        </p:nvGrpSpPr>
        <p:grpSpPr>
          <a:xfrm rot="367883">
            <a:off x="1375060" y="3250166"/>
            <a:ext cx="1569882" cy="507904"/>
            <a:chOff x="4345425" y="2175475"/>
            <a:chExt cx="800750" cy="176025"/>
          </a:xfrm>
        </p:grpSpPr>
        <p:sp>
          <p:nvSpPr>
            <p:cNvPr id="863" name="Google Shape;863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31"/>
          <p:cNvGrpSpPr/>
          <p:nvPr/>
        </p:nvGrpSpPr>
        <p:grpSpPr>
          <a:xfrm rot="474658">
            <a:off x="6175019" y="1507926"/>
            <a:ext cx="1557467" cy="585348"/>
            <a:chOff x="4345425" y="2175475"/>
            <a:chExt cx="800750" cy="176025"/>
          </a:xfrm>
        </p:grpSpPr>
        <p:sp>
          <p:nvSpPr>
            <p:cNvPr id="866" name="Google Shape;866;p31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1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3" name="Google Shape;873;p31"/>
          <p:cNvGrpSpPr/>
          <p:nvPr/>
        </p:nvGrpSpPr>
        <p:grpSpPr>
          <a:xfrm rot="-638440">
            <a:off x="6196103" y="527795"/>
            <a:ext cx="1600449" cy="495659"/>
            <a:chOff x="3647400" y="4354525"/>
            <a:chExt cx="365925" cy="73675"/>
          </a:xfrm>
        </p:grpSpPr>
        <p:sp>
          <p:nvSpPr>
            <p:cNvPr id="874" name="Google Shape;874;p31"/>
            <p:cNvSpPr/>
            <p:nvPr/>
          </p:nvSpPr>
          <p:spPr>
            <a:xfrm>
              <a:off x="3647400" y="4384125"/>
              <a:ext cx="42000" cy="38300"/>
            </a:xfrm>
            <a:custGeom>
              <a:avLst/>
              <a:gdLst/>
              <a:ahLst/>
              <a:cxnLst/>
              <a:rect l="l" t="t" r="r" b="b"/>
              <a:pathLst>
                <a:path w="1680" h="1532" extrusionOk="0">
                  <a:moveTo>
                    <a:pt x="923" y="251"/>
                  </a:moveTo>
                  <a:cubicBezTo>
                    <a:pt x="1017" y="251"/>
                    <a:pt x="1111" y="268"/>
                    <a:pt x="1203" y="301"/>
                  </a:cubicBezTo>
                  <a:cubicBezTo>
                    <a:pt x="1128" y="452"/>
                    <a:pt x="1003" y="552"/>
                    <a:pt x="827" y="627"/>
                  </a:cubicBezTo>
                  <a:cubicBezTo>
                    <a:pt x="727" y="677"/>
                    <a:pt x="627" y="677"/>
                    <a:pt x="527" y="677"/>
                  </a:cubicBezTo>
                  <a:cubicBezTo>
                    <a:pt x="376" y="677"/>
                    <a:pt x="251" y="577"/>
                    <a:pt x="401" y="452"/>
                  </a:cubicBezTo>
                  <a:cubicBezTo>
                    <a:pt x="552" y="318"/>
                    <a:pt x="735" y="251"/>
                    <a:pt x="923" y="251"/>
                  </a:cubicBezTo>
                  <a:close/>
                  <a:moveTo>
                    <a:pt x="861" y="0"/>
                  </a:moveTo>
                  <a:cubicBezTo>
                    <a:pt x="791" y="0"/>
                    <a:pt x="721" y="8"/>
                    <a:pt x="652" y="26"/>
                  </a:cubicBezTo>
                  <a:cubicBezTo>
                    <a:pt x="401" y="76"/>
                    <a:pt x="0" y="276"/>
                    <a:pt x="25" y="602"/>
                  </a:cubicBezTo>
                  <a:cubicBezTo>
                    <a:pt x="48" y="874"/>
                    <a:pt x="336" y="982"/>
                    <a:pt x="576" y="982"/>
                  </a:cubicBezTo>
                  <a:cubicBezTo>
                    <a:pt x="602" y="982"/>
                    <a:pt x="627" y="980"/>
                    <a:pt x="652" y="978"/>
                  </a:cubicBezTo>
                  <a:cubicBezTo>
                    <a:pt x="902" y="953"/>
                    <a:pt x="1103" y="853"/>
                    <a:pt x="1278" y="677"/>
                  </a:cubicBezTo>
                  <a:cubicBezTo>
                    <a:pt x="1303" y="903"/>
                    <a:pt x="1303" y="1103"/>
                    <a:pt x="1278" y="1329"/>
                  </a:cubicBezTo>
                  <a:cubicBezTo>
                    <a:pt x="1278" y="1440"/>
                    <a:pt x="1400" y="1532"/>
                    <a:pt x="1495" y="1532"/>
                  </a:cubicBezTo>
                  <a:cubicBezTo>
                    <a:pt x="1550" y="1532"/>
                    <a:pt x="1595" y="1502"/>
                    <a:pt x="1604" y="1429"/>
                  </a:cubicBezTo>
                  <a:cubicBezTo>
                    <a:pt x="1679" y="1078"/>
                    <a:pt x="1604" y="727"/>
                    <a:pt x="1504" y="376"/>
                  </a:cubicBezTo>
                  <a:cubicBezTo>
                    <a:pt x="1554" y="351"/>
                    <a:pt x="1579" y="276"/>
                    <a:pt x="1529" y="226"/>
                  </a:cubicBezTo>
                  <a:cubicBezTo>
                    <a:pt x="1336" y="91"/>
                    <a:pt x="1098" y="0"/>
                    <a:pt x="8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1"/>
            <p:cNvSpPr/>
            <p:nvPr/>
          </p:nvSpPr>
          <p:spPr>
            <a:xfrm>
              <a:off x="3695650" y="4356075"/>
              <a:ext cx="49500" cy="27125"/>
            </a:xfrm>
            <a:custGeom>
              <a:avLst/>
              <a:gdLst/>
              <a:ahLst/>
              <a:cxnLst/>
              <a:rect l="l" t="t" r="r" b="b"/>
              <a:pathLst>
                <a:path w="1980" h="1085" extrusionOk="0">
                  <a:moveTo>
                    <a:pt x="244" y="0"/>
                  </a:moveTo>
                  <a:cubicBezTo>
                    <a:pt x="205" y="0"/>
                    <a:pt x="165" y="6"/>
                    <a:pt x="125" y="20"/>
                  </a:cubicBezTo>
                  <a:cubicBezTo>
                    <a:pt x="0" y="45"/>
                    <a:pt x="100" y="245"/>
                    <a:pt x="201" y="245"/>
                  </a:cubicBezTo>
                  <a:cubicBezTo>
                    <a:pt x="209" y="244"/>
                    <a:pt x="216" y="244"/>
                    <a:pt x="223" y="244"/>
                  </a:cubicBezTo>
                  <a:cubicBezTo>
                    <a:pt x="357" y="244"/>
                    <a:pt x="175" y="473"/>
                    <a:pt x="175" y="521"/>
                  </a:cubicBezTo>
                  <a:cubicBezTo>
                    <a:pt x="150" y="571"/>
                    <a:pt x="150" y="621"/>
                    <a:pt x="175" y="671"/>
                  </a:cubicBezTo>
                  <a:cubicBezTo>
                    <a:pt x="201" y="822"/>
                    <a:pt x="326" y="922"/>
                    <a:pt x="451" y="997"/>
                  </a:cubicBezTo>
                  <a:cubicBezTo>
                    <a:pt x="677" y="1072"/>
                    <a:pt x="927" y="1047"/>
                    <a:pt x="1153" y="1072"/>
                  </a:cubicBezTo>
                  <a:cubicBezTo>
                    <a:pt x="1266" y="1072"/>
                    <a:pt x="1385" y="1085"/>
                    <a:pt x="1504" y="1085"/>
                  </a:cubicBezTo>
                  <a:cubicBezTo>
                    <a:pt x="1623" y="1085"/>
                    <a:pt x="1742" y="1072"/>
                    <a:pt x="1855" y="1022"/>
                  </a:cubicBezTo>
                  <a:cubicBezTo>
                    <a:pt x="1980" y="972"/>
                    <a:pt x="1930" y="797"/>
                    <a:pt x="1830" y="747"/>
                  </a:cubicBezTo>
                  <a:cubicBezTo>
                    <a:pt x="1676" y="677"/>
                    <a:pt x="1500" y="661"/>
                    <a:pt x="1326" y="661"/>
                  </a:cubicBezTo>
                  <a:cubicBezTo>
                    <a:pt x="1187" y="661"/>
                    <a:pt x="1050" y="671"/>
                    <a:pt x="927" y="671"/>
                  </a:cubicBezTo>
                  <a:cubicBezTo>
                    <a:pt x="886" y="671"/>
                    <a:pt x="830" y="677"/>
                    <a:pt x="773" y="677"/>
                  </a:cubicBezTo>
                  <a:cubicBezTo>
                    <a:pt x="660" y="677"/>
                    <a:pt x="543" y="655"/>
                    <a:pt x="526" y="521"/>
                  </a:cubicBezTo>
                  <a:cubicBezTo>
                    <a:pt x="526" y="471"/>
                    <a:pt x="576" y="396"/>
                    <a:pt x="576" y="320"/>
                  </a:cubicBezTo>
                  <a:cubicBezTo>
                    <a:pt x="576" y="135"/>
                    <a:pt x="424" y="0"/>
                    <a:pt x="2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1"/>
            <p:cNvSpPr/>
            <p:nvPr/>
          </p:nvSpPr>
          <p:spPr>
            <a:xfrm>
              <a:off x="3727800" y="4393475"/>
              <a:ext cx="40550" cy="26725"/>
            </a:xfrm>
            <a:custGeom>
              <a:avLst/>
              <a:gdLst/>
              <a:ahLst/>
              <a:cxnLst/>
              <a:rect l="l" t="t" r="r" b="b"/>
              <a:pathLst>
                <a:path w="1622" h="1069" extrusionOk="0">
                  <a:moveTo>
                    <a:pt x="506" y="1"/>
                  </a:moveTo>
                  <a:cubicBezTo>
                    <a:pt x="442" y="1"/>
                    <a:pt x="381" y="71"/>
                    <a:pt x="418" y="128"/>
                  </a:cubicBezTo>
                  <a:cubicBezTo>
                    <a:pt x="443" y="203"/>
                    <a:pt x="468" y="278"/>
                    <a:pt x="494" y="328"/>
                  </a:cubicBezTo>
                  <a:cubicBezTo>
                    <a:pt x="393" y="353"/>
                    <a:pt x="293" y="353"/>
                    <a:pt x="193" y="378"/>
                  </a:cubicBezTo>
                  <a:cubicBezTo>
                    <a:pt x="0" y="402"/>
                    <a:pt x="62" y="681"/>
                    <a:pt x="222" y="681"/>
                  </a:cubicBezTo>
                  <a:cubicBezTo>
                    <a:pt x="229" y="681"/>
                    <a:pt x="236" y="680"/>
                    <a:pt x="243" y="679"/>
                  </a:cubicBezTo>
                  <a:cubicBezTo>
                    <a:pt x="368" y="679"/>
                    <a:pt x="468" y="654"/>
                    <a:pt x="569" y="654"/>
                  </a:cubicBezTo>
                  <a:cubicBezTo>
                    <a:pt x="569" y="729"/>
                    <a:pt x="594" y="830"/>
                    <a:pt x="594" y="905"/>
                  </a:cubicBezTo>
                  <a:cubicBezTo>
                    <a:pt x="607" y="1011"/>
                    <a:pt x="691" y="1068"/>
                    <a:pt x="771" y="1068"/>
                  </a:cubicBezTo>
                  <a:cubicBezTo>
                    <a:pt x="841" y="1068"/>
                    <a:pt x="908" y="1024"/>
                    <a:pt x="920" y="930"/>
                  </a:cubicBezTo>
                  <a:cubicBezTo>
                    <a:pt x="945" y="830"/>
                    <a:pt x="920" y="729"/>
                    <a:pt x="895" y="629"/>
                  </a:cubicBezTo>
                  <a:lnTo>
                    <a:pt x="970" y="629"/>
                  </a:lnTo>
                  <a:cubicBezTo>
                    <a:pt x="1170" y="604"/>
                    <a:pt x="1371" y="604"/>
                    <a:pt x="1521" y="479"/>
                  </a:cubicBezTo>
                  <a:cubicBezTo>
                    <a:pt x="1621" y="429"/>
                    <a:pt x="1546" y="303"/>
                    <a:pt x="1471" y="278"/>
                  </a:cubicBezTo>
                  <a:cubicBezTo>
                    <a:pt x="1392" y="249"/>
                    <a:pt x="1317" y="238"/>
                    <a:pt x="1243" y="238"/>
                  </a:cubicBezTo>
                  <a:cubicBezTo>
                    <a:pt x="1129" y="238"/>
                    <a:pt x="1016" y="263"/>
                    <a:pt x="895" y="278"/>
                  </a:cubicBezTo>
                  <a:lnTo>
                    <a:pt x="769" y="303"/>
                  </a:lnTo>
                  <a:cubicBezTo>
                    <a:pt x="719" y="203"/>
                    <a:pt x="644" y="103"/>
                    <a:pt x="569" y="28"/>
                  </a:cubicBezTo>
                  <a:cubicBezTo>
                    <a:pt x="550" y="9"/>
                    <a:pt x="528" y="1"/>
                    <a:pt x="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1"/>
            <p:cNvSpPr/>
            <p:nvPr/>
          </p:nvSpPr>
          <p:spPr>
            <a:xfrm>
              <a:off x="3777725" y="4368075"/>
              <a:ext cx="49925" cy="55775"/>
            </a:xfrm>
            <a:custGeom>
              <a:avLst/>
              <a:gdLst/>
              <a:ahLst/>
              <a:cxnLst/>
              <a:rect l="l" t="t" r="r" b="b"/>
              <a:pathLst>
                <a:path w="1997" h="2231" extrusionOk="0">
                  <a:moveTo>
                    <a:pt x="1053" y="1369"/>
                  </a:moveTo>
                  <a:cubicBezTo>
                    <a:pt x="1379" y="1495"/>
                    <a:pt x="1429" y="1595"/>
                    <a:pt x="1203" y="1670"/>
                  </a:cubicBezTo>
                  <a:cubicBezTo>
                    <a:pt x="1028" y="1770"/>
                    <a:pt x="827" y="1795"/>
                    <a:pt x="627" y="1820"/>
                  </a:cubicBezTo>
                  <a:cubicBezTo>
                    <a:pt x="702" y="1695"/>
                    <a:pt x="777" y="1570"/>
                    <a:pt x="903" y="1495"/>
                  </a:cubicBezTo>
                  <a:cubicBezTo>
                    <a:pt x="953" y="1445"/>
                    <a:pt x="1003" y="1419"/>
                    <a:pt x="1053" y="1369"/>
                  </a:cubicBezTo>
                  <a:close/>
                  <a:moveTo>
                    <a:pt x="179" y="0"/>
                  </a:moveTo>
                  <a:cubicBezTo>
                    <a:pt x="110" y="0"/>
                    <a:pt x="46" y="54"/>
                    <a:pt x="75" y="141"/>
                  </a:cubicBezTo>
                  <a:cubicBezTo>
                    <a:pt x="226" y="668"/>
                    <a:pt x="276" y="1219"/>
                    <a:pt x="251" y="1770"/>
                  </a:cubicBezTo>
                  <a:cubicBezTo>
                    <a:pt x="251" y="1795"/>
                    <a:pt x="251" y="1846"/>
                    <a:pt x="276" y="1871"/>
                  </a:cubicBezTo>
                  <a:lnTo>
                    <a:pt x="201" y="1871"/>
                  </a:lnTo>
                  <a:cubicBezTo>
                    <a:pt x="0" y="1896"/>
                    <a:pt x="50" y="2221"/>
                    <a:pt x="251" y="2221"/>
                  </a:cubicBezTo>
                  <a:cubicBezTo>
                    <a:pt x="301" y="2227"/>
                    <a:pt x="363" y="2230"/>
                    <a:pt x="431" y="2230"/>
                  </a:cubicBezTo>
                  <a:cubicBezTo>
                    <a:pt x="979" y="2230"/>
                    <a:pt x="1997" y="2034"/>
                    <a:pt x="1730" y="1344"/>
                  </a:cubicBezTo>
                  <a:cubicBezTo>
                    <a:pt x="1642" y="1104"/>
                    <a:pt x="1402" y="959"/>
                    <a:pt x="1143" y="959"/>
                  </a:cubicBezTo>
                  <a:cubicBezTo>
                    <a:pt x="1105" y="959"/>
                    <a:pt x="1066" y="962"/>
                    <a:pt x="1028" y="968"/>
                  </a:cubicBezTo>
                  <a:cubicBezTo>
                    <a:pt x="827" y="1018"/>
                    <a:pt x="677" y="1119"/>
                    <a:pt x="552" y="1244"/>
                  </a:cubicBezTo>
                  <a:cubicBezTo>
                    <a:pt x="527" y="843"/>
                    <a:pt x="426" y="467"/>
                    <a:pt x="301" y="91"/>
                  </a:cubicBezTo>
                  <a:cubicBezTo>
                    <a:pt x="280" y="28"/>
                    <a:pt x="228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1"/>
            <p:cNvSpPr/>
            <p:nvPr/>
          </p:nvSpPr>
          <p:spPr>
            <a:xfrm>
              <a:off x="3811550" y="4354525"/>
              <a:ext cx="27600" cy="28050"/>
            </a:xfrm>
            <a:custGeom>
              <a:avLst/>
              <a:gdLst/>
              <a:ahLst/>
              <a:cxnLst/>
              <a:rect l="l" t="t" r="r" b="b"/>
              <a:pathLst>
                <a:path w="1104" h="1122" extrusionOk="0">
                  <a:moveTo>
                    <a:pt x="467" y="0"/>
                  </a:moveTo>
                  <a:cubicBezTo>
                    <a:pt x="338" y="0"/>
                    <a:pt x="200" y="83"/>
                    <a:pt x="101" y="182"/>
                  </a:cubicBezTo>
                  <a:cubicBezTo>
                    <a:pt x="18" y="244"/>
                    <a:pt x="73" y="376"/>
                    <a:pt x="165" y="376"/>
                  </a:cubicBezTo>
                  <a:cubicBezTo>
                    <a:pt x="184" y="376"/>
                    <a:pt x="205" y="370"/>
                    <a:pt x="226" y="357"/>
                  </a:cubicBezTo>
                  <a:cubicBezTo>
                    <a:pt x="246" y="337"/>
                    <a:pt x="364" y="268"/>
                    <a:pt x="422" y="268"/>
                  </a:cubicBezTo>
                  <a:cubicBezTo>
                    <a:pt x="436" y="268"/>
                    <a:pt x="447" y="272"/>
                    <a:pt x="452" y="282"/>
                  </a:cubicBezTo>
                  <a:cubicBezTo>
                    <a:pt x="452" y="307"/>
                    <a:pt x="326" y="433"/>
                    <a:pt x="326" y="458"/>
                  </a:cubicBezTo>
                  <a:cubicBezTo>
                    <a:pt x="226" y="583"/>
                    <a:pt x="151" y="708"/>
                    <a:pt x="76" y="809"/>
                  </a:cubicBezTo>
                  <a:cubicBezTo>
                    <a:pt x="1" y="909"/>
                    <a:pt x="76" y="1059"/>
                    <a:pt x="201" y="1084"/>
                  </a:cubicBezTo>
                  <a:cubicBezTo>
                    <a:pt x="326" y="1097"/>
                    <a:pt x="477" y="1122"/>
                    <a:pt x="624" y="1122"/>
                  </a:cubicBezTo>
                  <a:cubicBezTo>
                    <a:pt x="771" y="1122"/>
                    <a:pt x="915" y="1097"/>
                    <a:pt x="1028" y="1009"/>
                  </a:cubicBezTo>
                  <a:cubicBezTo>
                    <a:pt x="1103" y="934"/>
                    <a:pt x="1053" y="834"/>
                    <a:pt x="978" y="809"/>
                  </a:cubicBezTo>
                  <a:cubicBezTo>
                    <a:pt x="828" y="758"/>
                    <a:pt x="677" y="758"/>
                    <a:pt x="527" y="758"/>
                  </a:cubicBezTo>
                  <a:cubicBezTo>
                    <a:pt x="577" y="683"/>
                    <a:pt x="627" y="608"/>
                    <a:pt x="677" y="533"/>
                  </a:cubicBezTo>
                  <a:cubicBezTo>
                    <a:pt x="727" y="433"/>
                    <a:pt x="778" y="307"/>
                    <a:pt x="727" y="182"/>
                  </a:cubicBezTo>
                  <a:cubicBezTo>
                    <a:pt x="662" y="50"/>
                    <a:pt x="567" y="0"/>
                    <a:pt x="4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1"/>
            <p:cNvSpPr/>
            <p:nvPr/>
          </p:nvSpPr>
          <p:spPr>
            <a:xfrm>
              <a:off x="3856050" y="4393900"/>
              <a:ext cx="47000" cy="10925"/>
            </a:xfrm>
            <a:custGeom>
              <a:avLst/>
              <a:gdLst/>
              <a:ahLst/>
              <a:cxnLst/>
              <a:rect l="l" t="t" r="r" b="b"/>
              <a:pathLst>
                <a:path w="1880" h="437" extrusionOk="0">
                  <a:moveTo>
                    <a:pt x="1425" y="1"/>
                  </a:moveTo>
                  <a:cubicBezTo>
                    <a:pt x="1294" y="1"/>
                    <a:pt x="1165" y="22"/>
                    <a:pt x="1028" y="36"/>
                  </a:cubicBezTo>
                  <a:cubicBezTo>
                    <a:pt x="752" y="61"/>
                    <a:pt x="476" y="86"/>
                    <a:pt x="201" y="111"/>
                  </a:cubicBezTo>
                  <a:cubicBezTo>
                    <a:pt x="0" y="136"/>
                    <a:pt x="75" y="437"/>
                    <a:pt x="276" y="437"/>
                  </a:cubicBezTo>
                  <a:cubicBezTo>
                    <a:pt x="526" y="437"/>
                    <a:pt x="802" y="412"/>
                    <a:pt x="1078" y="412"/>
                  </a:cubicBezTo>
                  <a:cubicBezTo>
                    <a:pt x="1142" y="412"/>
                    <a:pt x="1211" y="414"/>
                    <a:pt x="1281" y="414"/>
                  </a:cubicBezTo>
                  <a:cubicBezTo>
                    <a:pt x="1457" y="414"/>
                    <a:pt x="1644" y="401"/>
                    <a:pt x="1805" y="311"/>
                  </a:cubicBezTo>
                  <a:cubicBezTo>
                    <a:pt x="1880" y="236"/>
                    <a:pt x="1830" y="86"/>
                    <a:pt x="1755" y="61"/>
                  </a:cubicBezTo>
                  <a:cubicBezTo>
                    <a:pt x="1641" y="15"/>
                    <a:pt x="1533" y="1"/>
                    <a:pt x="14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1"/>
            <p:cNvSpPr/>
            <p:nvPr/>
          </p:nvSpPr>
          <p:spPr>
            <a:xfrm>
              <a:off x="3861050" y="4406000"/>
              <a:ext cx="49525" cy="9750"/>
            </a:xfrm>
            <a:custGeom>
              <a:avLst/>
              <a:gdLst/>
              <a:ahLst/>
              <a:cxnLst/>
              <a:rect l="l" t="t" r="r" b="b"/>
              <a:pathLst>
                <a:path w="1981" h="390" extrusionOk="0">
                  <a:moveTo>
                    <a:pt x="1562" y="1"/>
                  </a:moveTo>
                  <a:cubicBezTo>
                    <a:pt x="1416" y="1"/>
                    <a:pt x="1269" y="28"/>
                    <a:pt x="1103" y="28"/>
                  </a:cubicBezTo>
                  <a:cubicBezTo>
                    <a:pt x="803" y="53"/>
                    <a:pt x="502" y="53"/>
                    <a:pt x="176" y="53"/>
                  </a:cubicBezTo>
                  <a:cubicBezTo>
                    <a:pt x="1" y="53"/>
                    <a:pt x="51" y="354"/>
                    <a:pt x="201" y="354"/>
                  </a:cubicBezTo>
                  <a:cubicBezTo>
                    <a:pt x="432" y="371"/>
                    <a:pt x="649" y="389"/>
                    <a:pt x="864" y="389"/>
                  </a:cubicBezTo>
                  <a:cubicBezTo>
                    <a:pt x="952" y="389"/>
                    <a:pt x="1040" y="386"/>
                    <a:pt x="1128" y="379"/>
                  </a:cubicBezTo>
                  <a:cubicBezTo>
                    <a:pt x="1229" y="379"/>
                    <a:pt x="1337" y="387"/>
                    <a:pt x="1445" y="387"/>
                  </a:cubicBezTo>
                  <a:cubicBezTo>
                    <a:pt x="1608" y="387"/>
                    <a:pt x="1770" y="369"/>
                    <a:pt x="1905" y="278"/>
                  </a:cubicBezTo>
                  <a:cubicBezTo>
                    <a:pt x="1981" y="228"/>
                    <a:pt x="1956" y="78"/>
                    <a:pt x="1855" y="53"/>
                  </a:cubicBezTo>
                  <a:cubicBezTo>
                    <a:pt x="1755" y="13"/>
                    <a:pt x="1659" y="1"/>
                    <a:pt x="1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1"/>
            <p:cNvSpPr/>
            <p:nvPr/>
          </p:nvSpPr>
          <p:spPr>
            <a:xfrm>
              <a:off x="3924125" y="4391050"/>
              <a:ext cx="40975" cy="37150"/>
            </a:xfrm>
            <a:custGeom>
              <a:avLst/>
              <a:gdLst/>
              <a:ahLst/>
              <a:cxnLst/>
              <a:rect l="l" t="t" r="r" b="b"/>
              <a:pathLst>
                <a:path w="1639" h="1486" extrusionOk="0">
                  <a:moveTo>
                    <a:pt x="1067" y="0"/>
                  </a:moveTo>
                  <a:cubicBezTo>
                    <a:pt x="557" y="0"/>
                    <a:pt x="0" y="359"/>
                    <a:pt x="109" y="927"/>
                  </a:cubicBezTo>
                  <a:cubicBezTo>
                    <a:pt x="159" y="1227"/>
                    <a:pt x="435" y="1428"/>
                    <a:pt x="711" y="1478"/>
                  </a:cubicBezTo>
                  <a:cubicBezTo>
                    <a:pt x="759" y="1483"/>
                    <a:pt x="816" y="1486"/>
                    <a:pt x="878" y="1486"/>
                  </a:cubicBezTo>
                  <a:cubicBezTo>
                    <a:pt x="1134" y="1486"/>
                    <a:pt x="1467" y="1434"/>
                    <a:pt x="1588" y="1252"/>
                  </a:cubicBezTo>
                  <a:cubicBezTo>
                    <a:pt x="1613" y="1202"/>
                    <a:pt x="1638" y="1127"/>
                    <a:pt x="1588" y="1077"/>
                  </a:cubicBezTo>
                  <a:cubicBezTo>
                    <a:pt x="1534" y="996"/>
                    <a:pt x="1487" y="973"/>
                    <a:pt x="1432" y="973"/>
                  </a:cubicBezTo>
                  <a:cubicBezTo>
                    <a:pt x="1385" y="973"/>
                    <a:pt x="1332" y="990"/>
                    <a:pt x="1262" y="1002"/>
                  </a:cubicBezTo>
                  <a:cubicBezTo>
                    <a:pt x="1123" y="1037"/>
                    <a:pt x="971" y="1084"/>
                    <a:pt x="824" y="1084"/>
                  </a:cubicBezTo>
                  <a:cubicBezTo>
                    <a:pt x="760" y="1084"/>
                    <a:pt x="696" y="1075"/>
                    <a:pt x="636" y="1052"/>
                  </a:cubicBezTo>
                  <a:cubicBezTo>
                    <a:pt x="335" y="952"/>
                    <a:pt x="485" y="626"/>
                    <a:pt x="661" y="475"/>
                  </a:cubicBezTo>
                  <a:cubicBezTo>
                    <a:pt x="808" y="328"/>
                    <a:pt x="974" y="269"/>
                    <a:pt x="1157" y="269"/>
                  </a:cubicBezTo>
                  <a:cubicBezTo>
                    <a:pt x="1191" y="269"/>
                    <a:pt x="1226" y="271"/>
                    <a:pt x="1262" y="275"/>
                  </a:cubicBezTo>
                  <a:cubicBezTo>
                    <a:pt x="1271" y="276"/>
                    <a:pt x="1280" y="277"/>
                    <a:pt x="1288" y="277"/>
                  </a:cubicBezTo>
                  <a:cubicBezTo>
                    <a:pt x="1437" y="277"/>
                    <a:pt x="1430" y="72"/>
                    <a:pt x="1287" y="24"/>
                  </a:cubicBezTo>
                  <a:cubicBezTo>
                    <a:pt x="1216" y="8"/>
                    <a:pt x="1142" y="0"/>
                    <a:pt x="10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1"/>
            <p:cNvSpPr/>
            <p:nvPr/>
          </p:nvSpPr>
          <p:spPr>
            <a:xfrm>
              <a:off x="3966475" y="4358650"/>
              <a:ext cx="46850" cy="33350"/>
            </a:xfrm>
            <a:custGeom>
              <a:avLst/>
              <a:gdLst/>
              <a:ahLst/>
              <a:cxnLst/>
              <a:rect l="l" t="t" r="r" b="b"/>
              <a:pathLst>
                <a:path w="1874" h="1334" extrusionOk="0">
                  <a:moveTo>
                    <a:pt x="282" y="0"/>
                  </a:moveTo>
                  <a:cubicBezTo>
                    <a:pt x="227" y="0"/>
                    <a:pt x="172" y="6"/>
                    <a:pt x="119" y="17"/>
                  </a:cubicBezTo>
                  <a:cubicBezTo>
                    <a:pt x="1" y="64"/>
                    <a:pt x="62" y="270"/>
                    <a:pt x="175" y="270"/>
                  </a:cubicBezTo>
                  <a:cubicBezTo>
                    <a:pt x="182" y="270"/>
                    <a:pt x="188" y="269"/>
                    <a:pt x="195" y="268"/>
                  </a:cubicBezTo>
                  <a:cubicBezTo>
                    <a:pt x="215" y="265"/>
                    <a:pt x="236" y="264"/>
                    <a:pt x="258" y="264"/>
                  </a:cubicBezTo>
                  <a:cubicBezTo>
                    <a:pt x="455" y="264"/>
                    <a:pt x="701" y="365"/>
                    <a:pt x="520" y="568"/>
                  </a:cubicBezTo>
                  <a:cubicBezTo>
                    <a:pt x="470" y="644"/>
                    <a:pt x="370" y="669"/>
                    <a:pt x="320" y="769"/>
                  </a:cubicBezTo>
                  <a:cubicBezTo>
                    <a:pt x="245" y="894"/>
                    <a:pt x="295" y="1045"/>
                    <a:pt x="395" y="1145"/>
                  </a:cubicBezTo>
                  <a:cubicBezTo>
                    <a:pt x="538" y="1276"/>
                    <a:pt x="783" y="1333"/>
                    <a:pt x="1030" y="1333"/>
                  </a:cubicBezTo>
                  <a:cubicBezTo>
                    <a:pt x="1303" y="1333"/>
                    <a:pt x="1579" y="1263"/>
                    <a:pt x="1724" y="1145"/>
                  </a:cubicBezTo>
                  <a:cubicBezTo>
                    <a:pt x="1874" y="1019"/>
                    <a:pt x="1698" y="819"/>
                    <a:pt x="1573" y="819"/>
                  </a:cubicBezTo>
                  <a:cubicBezTo>
                    <a:pt x="1448" y="819"/>
                    <a:pt x="1323" y="844"/>
                    <a:pt x="1197" y="869"/>
                  </a:cubicBezTo>
                  <a:cubicBezTo>
                    <a:pt x="1147" y="877"/>
                    <a:pt x="1097" y="880"/>
                    <a:pt x="1046" y="880"/>
                  </a:cubicBezTo>
                  <a:cubicBezTo>
                    <a:pt x="944" y="880"/>
                    <a:pt x="838" y="869"/>
                    <a:pt x="721" y="869"/>
                  </a:cubicBezTo>
                  <a:cubicBezTo>
                    <a:pt x="771" y="844"/>
                    <a:pt x="796" y="794"/>
                    <a:pt x="821" y="769"/>
                  </a:cubicBezTo>
                  <a:cubicBezTo>
                    <a:pt x="871" y="694"/>
                    <a:pt x="896" y="618"/>
                    <a:pt x="896" y="543"/>
                  </a:cubicBezTo>
                  <a:cubicBezTo>
                    <a:pt x="918" y="181"/>
                    <a:pt x="595" y="0"/>
                    <a:pt x="2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3" name="Google Shape;883;p31"/>
          <p:cNvGrpSpPr/>
          <p:nvPr/>
        </p:nvGrpSpPr>
        <p:grpSpPr>
          <a:xfrm>
            <a:off x="-315510" y="4512611"/>
            <a:ext cx="1745583" cy="230173"/>
            <a:chOff x="1394800" y="3522000"/>
            <a:chExt cx="1048650" cy="138275"/>
          </a:xfrm>
        </p:grpSpPr>
        <p:sp>
          <p:nvSpPr>
            <p:cNvPr id="884" name="Google Shape;884;p31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1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1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1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1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1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1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1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1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/>
              <a:t>Definition of External Environments:</a:t>
            </a:r>
          </a:p>
        </p:txBody>
      </p:sp>
      <p:sp>
        <p:nvSpPr>
          <p:cNvPr id="1003" name="Google Shape;1003;p34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1004" name="Google Shape;1004;p34"/>
          <p:cNvGrpSpPr/>
          <p:nvPr/>
        </p:nvGrpSpPr>
        <p:grpSpPr>
          <a:xfrm rot="372491" flipH="1">
            <a:off x="1097518" y="3478413"/>
            <a:ext cx="595061" cy="675849"/>
            <a:chOff x="5464100" y="4208075"/>
            <a:chExt cx="494625" cy="579650"/>
          </a:xfrm>
        </p:grpSpPr>
        <p:sp>
          <p:nvSpPr>
            <p:cNvPr id="1005" name="Google Shape;1005;p34"/>
            <p:cNvSpPr/>
            <p:nvPr/>
          </p:nvSpPr>
          <p:spPr>
            <a:xfrm>
              <a:off x="5594650" y="4504850"/>
              <a:ext cx="341250" cy="255800"/>
            </a:xfrm>
            <a:custGeom>
              <a:avLst/>
              <a:gdLst/>
              <a:ahLst/>
              <a:cxnLst/>
              <a:rect l="l" t="t" r="r" b="b"/>
              <a:pathLst>
                <a:path w="13650" h="10232" extrusionOk="0">
                  <a:moveTo>
                    <a:pt x="11619" y="0"/>
                  </a:moveTo>
                  <a:cubicBezTo>
                    <a:pt x="11538" y="0"/>
                    <a:pt x="11454" y="19"/>
                    <a:pt x="11367" y="60"/>
                  </a:cubicBezTo>
                  <a:cubicBezTo>
                    <a:pt x="10774" y="356"/>
                    <a:pt x="10157" y="653"/>
                    <a:pt x="9587" y="973"/>
                  </a:cubicBezTo>
                  <a:cubicBezTo>
                    <a:pt x="8423" y="1657"/>
                    <a:pt x="7327" y="2388"/>
                    <a:pt x="6254" y="3209"/>
                  </a:cubicBezTo>
                  <a:cubicBezTo>
                    <a:pt x="4177" y="4784"/>
                    <a:pt x="2100" y="6359"/>
                    <a:pt x="0" y="7934"/>
                  </a:cubicBezTo>
                  <a:cubicBezTo>
                    <a:pt x="584" y="8864"/>
                    <a:pt x="1080" y="10231"/>
                    <a:pt x="2001" y="10231"/>
                  </a:cubicBezTo>
                  <a:cubicBezTo>
                    <a:pt x="2232" y="10231"/>
                    <a:pt x="2491" y="10145"/>
                    <a:pt x="2785" y="9943"/>
                  </a:cubicBezTo>
                  <a:cubicBezTo>
                    <a:pt x="3972" y="9121"/>
                    <a:pt x="5159" y="8300"/>
                    <a:pt x="6323" y="7478"/>
                  </a:cubicBezTo>
                  <a:cubicBezTo>
                    <a:pt x="7281" y="6816"/>
                    <a:pt x="13650" y="2867"/>
                    <a:pt x="13011" y="1726"/>
                  </a:cubicBezTo>
                  <a:cubicBezTo>
                    <a:pt x="12806" y="1338"/>
                    <a:pt x="12310" y="0"/>
                    <a:pt x="11619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5518750" y="4363750"/>
              <a:ext cx="340700" cy="255675"/>
            </a:xfrm>
            <a:custGeom>
              <a:avLst/>
              <a:gdLst/>
              <a:ahLst/>
              <a:cxnLst/>
              <a:rect l="l" t="t" r="r" b="b"/>
              <a:pathLst>
                <a:path w="13628" h="10227" extrusionOk="0">
                  <a:moveTo>
                    <a:pt x="11606" y="0"/>
                  </a:moveTo>
                  <a:cubicBezTo>
                    <a:pt x="11522" y="0"/>
                    <a:pt x="11435" y="21"/>
                    <a:pt x="11345" y="66"/>
                  </a:cubicBezTo>
                  <a:cubicBezTo>
                    <a:pt x="10751" y="362"/>
                    <a:pt x="10158" y="659"/>
                    <a:pt x="9587" y="979"/>
                  </a:cubicBezTo>
                  <a:cubicBezTo>
                    <a:pt x="8423" y="1664"/>
                    <a:pt x="7304" y="2394"/>
                    <a:pt x="6232" y="3216"/>
                  </a:cubicBezTo>
                  <a:cubicBezTo>
                    <a:pt x="4155" y="4791"/>
                    <a:pt x="2077" y="6343"/>
                    <a:pt x="0" y="7940"/>
                  </a:cubicBezTo>
                  <a:cubicBezTo>
                    <a:pt x="563" y="8867"/>
                    <a:pt x="1054" y="10226"/>
                    <a:pt x="1967" y="10226"/>
                  </a:cubicBezTo>
                  <a:cubicBezTo>
                    <a:pt x="2201" y="10226"/>
                    <a:pt x="2464" y="10136"/>
                    <a:pt x="2762" y="9926"/>
                  </a:cubicBezTo>
                  <a:cubicBezTo>
                    <a:pt x="3949" y="9127"/>
                    <a:pt x="5136" y="8306"/>
                    <a:pt x="6323" y="7484"/>
                  </a:cubicBezTo>
                  <a:cubicBezTo>
                    <a:pt x="7282" y="6822"/>
                    <a:pt x="13627" y="2873"/>
                    <a:pt x="13011" y="1732"/>
                  </a:cubicBezTo>
                  <a:cubicBezTo>
                    <a:pt x="12787" y="1346"/>
                    <a:pt x="12292" y="0"/>
                    <a:pt x="11606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5475950" y="4235275"/>
              <a:ext cx="281925" cy="269375"/>
            </a:xfrm>
            <a:custGeom>
              <a:avLst/>
              <a:gdLst/>
              <a:ahLst/>
              <a:cxnLst/>
              <a:rect l="l" t="t" r="r" b="b"/>
              <a:pathLst>
                <a:path w="11277" h="10775" extrusionOk="0">
                  <a:moveTo>
                    <a:pt x="1210" y="1"/>
                  </a:moveTo>
                  <a:cubicBezTo>
                    <a:pt x="1233" y="23"/>
                    <a:pt x="1233" y="46"/>
                    <a:pt x="1233" y="92"/>
                  </a:cubicBezTo>
                  <a:cubicBezTo>
                    <a:pt x="1005" y="3653"/>
                    <a:pt x="503" y="7213"/>
                    <a:pt x="0" y="10774"/>
                  </a:cubicBezTo>
                  <a:cubicBezTo>
                    <a:pt x="3607" y="7989"/>
                    <a:pt x="7396" y="5456"/>
                    <a:pt x="11276" y="3082"/>
                  </a:cubicBezTo>
                  <a:cubicBezTo>
                    <a:pt x="7967" y="1918"/>
                    <a:pt x="4634" y="868"/>
                    <a:pt x="1210" y="1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5717000" y="4421125"/>
              <a:ext cx="42000" cy="94525"/>
            </a:xfrm>
            <a:custGeom>
              <a:avLst/>
              <a:gdLst/>
              <a:ahLst/>
              <a:cxnLst/>
              <a:rect l="l" t="t" r="r" b="b"/>
              <a:pathLst>
                <a:path w="1680" h="3781" extrusionOk="0">
                  <a:moveTo>
                    <a:pt x="1497" y="0"/>
                  </a:moveTo>
                  <a:cubicBezTo>
                    <a:pt x="1449" y="0"/>
                    <a:pt x="1398" y="23"/>
                    <a:pt x="1360" y="76"/>
                  </a:cubicBezTo>
                  <a:cubicBezTo>
                    <a:pt x="676" y="1103"/>
                    <a:pt x="265" y="2404"/>
                    <a:pt x="14" y="3614"/>
                  </a:cubicBezTo>
                  <a:cubicBezTo>
                    <a:pt x="0" y="3720"/>
                    <a:pt x="80" y="3780"/>
                    <a:pt x="162" y="3780"/>
                  </a:cubicBezTo>
                  <a:cubicBezTo>
                    <a:pt x="221" y="3780"/>
                    <a:pt x="282" y="3749"/>
                    <a:pt x="310" y="3683"/>
                  </a:cubicBezTo>
                  <a:cubicBezTo>
                    <a:pt x="698" y="2496"/>
                    <a:pt x="1201" y="1377"/>
                    <a:pt x="1634" y="213"/>
                  </a:cubicBezTo>
                  <a:cubicBezTo>
                    <a:pt x="1680" y="91"/>
                    <a:pt x="1594" y="0"/>
                    <a:pt x="1497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5750000" y="4392700"/>
              <a:ext cx="46925" cy="98950"/>
            </a:xfrm>
            <a:custGeom>
              <a:avLst/>
              <a:gdLst/>
              <a:ahLst/>
              <a:cxnLst/>
              <a:rect l="l" t="t" r="r" b="b"/>
              <a:pathLst>
                <a:path w="1877" h="3958" extrusionOk="0">
                  <a:moveTo>
                    <a:pt x="1669" y="1"/>
                  </a:moveTo>
                  <a:cubicBezTo>
                    <a:pt x="1627" y="1"/>
                    <a:pt x="1584" y="22"/>
                    <a:pt x="1547" y="72"/>
                  </a:cubicBezTo>
                  <a:cubicBezTo>
                    <a:pt x="771" y="1122"/>
                    <a:pt x="360" y="2446"/>
                    <a:pt x="40" y="3701"/>
                  </a:cubicBezTo>
                  <a:cubicBezTo>
                    <a:pt x="0" y="3860"/>
                    <a:pt x="130" y="3958"/>
                    <a:pt x="259" y="3958"/>
                  </a:cubicBezTo>
                  <a:cubicBezTo>
                    <a:pt x="353" y="3958"/>
                    <a:pt x="445" y="3907"/>
                    <a:pt x="474" y="3792"/>
                  </a:cubicBezTo>
                  <a:cubicBezTo>
                    <a:pt x="816" y="2560"/>
                    <a:pt x="1410" y="1464"/>
                    <a:pt x="1843" y="277"/>
                  </a:cubicBezTo>
                  <a:cubicBezTo>
                    <a:pt x="1877" y="145"/>
                    <a:pt x="1778" y="1"/>
                    <a:pt x="1669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5795175" y="4403700"/>
              <a:ext cx="30450" cy="52625"/>
            </a:xfrm>
            <a:custGeom>
              <a:avLst/>
              <a:gdLst/>
              <a:ahLst/>
              <a:cxnLst/>
              <a:rect l="l" t="t" r="r" b="b"/>
              <a:pathLst>
                <a:path w="1218" h="2105" extrusionOk="0">
                  <a:moveTo>
                    <a:pt x="977" y="1"/>
                  </a:moveTo>
                  <a:cubicBezTo>
                    <a:pt x="935" y="1"/>
                    <a:pt x="893" y="14"/>
                    <a:pt x="858" y="43"/>
                  </a:cubicBezTo>
                  <a:cubicBezTo>
                    <a:pt x="356" y="522"/>
                    <a:pt x="105" y="1138"/>
                    <a:pt x="14" y="1800"/>
                  </a:cubicBezTo>
                  <a:cubicBezTo>
                    <a:pt x="0" y="1988"/>
                    <a:pt x="160" y="2104"/>
                    <a:pt x="303" y="2104"/>
                  </a:cubicBezTo>
                  <a:cubicBezTo>
                    <a:pt x="404" y="2104"/>
                    <a:pt x="497" y="2046"/>
                    <a:pt x="516" y="1914"/>
                  </a:cubicBezTo>
                  <a:cubicBezTo>
                    <a:pt x="607" y="1321"/>
                    <a:pt x="835" y="773"/>
                    <a:pt x="1132" y="248"/>
                  </a:cubicBezTo>
                  <a:cubicBezTo>
                    <a:pt x="1217" y="112"/>
                    <a:pt x="1099" y="1"/>
                    <a:pt x="97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5783525" y="4580275"/>
              <a:ext cx="38225" cy="81675"/>
            </a:xfrm>
            <a:custGeom>
              <a:avLst/>
              <a:gdLst/>
              <a:ahLst/>
              <a:cxnLst/>
              <a:rect l="l" t="t" r="r" b="b"/>
              <a:pathLst>
                <a:path w="1529" h="3267" extrusionOk="0">
                  <a:moveTo>
                    <a:pt x="1258" y="1"/>
                  </a:moveTo>
                  <a:cubicBezTo>
                    <a:pt x="1191" y="1"/>
                    <a:pt x="1127" y="31"/>
                    <a:pt x="1096" y="101"/>
                  </a:cubicBezTo>
                  <a:cubicBezTo>
                    <a:pt x="845" y="649"/>
                    <a:pt x="617" y="1197"/>
                    <a:pt x="411" y="1745"/>
                  </a:cubicBezTo>
                  <a:cubicBezTo>
                    <a:pt x="251" y="2201"/>
                    <a:pt x="0" y="2680"/>
                    <a:pt x="23" y="3160"/>
                  </a:cubicBezTo>
                  <a:cubicBezTo>
                    <a:pt x="23" y="3231"/>
                    <a:pt x="77" y="3267"/>
                    <a:pt x="133" y="3267"/>
                  </a:cubicBezTo>
                  <a:cubicBezTo>
                    <a:pt x="168" y="3267"/>
                    <a:pt x="203" y="3254"/>
                    <a:pt x="229" y="3228"/>
                  </a:cubicBezTo>
                  <a:cubicBezTo>
                    <a:pt x="594" y="2863"/>
                    <a:pt x="754" y="2270"/>
                    <a:pt x="936" y="1790"/>
                  </a:cubicBezTo>
                  <a:cubicBezTo>
                    <a:pt x="1142" y="1288"/>
                    <a:pt x="1324" y="763"/>
                    <a:pt x="1484" y="261"/>
                  </a:cubicBezTo>
                  <a:cubicBezTo>
                    <a:pt x="1529" y="111"/>
                    <a:pt x="1387" y="1"/>
                    <a:pt x="125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5824600" y="4544075"/>
              <a:ext cx="49675" cy="96575"/>
            </a:xfrm>
            <a:custGeom>
              <a:avLst/>
              <a:gdLst/>
              <a:ahLst/>
              <a:cxnLst/>
              <a:rect l="l" t="t" r="r" b="b"/>
              <a:pathLst>
                <a:path w="1987" h="3863" extrusionOk="0">
                  <a:moveTo>
                    <a:pt x="1601" y="1"/>
                  </a:moveTo>
                  <a:cubicBezTo>
                    <a:pt x="1166" y="1"/>
                    <a:pt x="939" y="623"/>
                    <a:pt x="800" y="1001"/>
                  </a:cubicBezTo>
                  <a:cubicBezTo>
                    <a:pt x="457" y="1846"/>
                    <a:pt x="115" y="2759"/>
                    <a:pt x="1" y="3672"/>
                  </a:cubicBezTo>
                  <a:cubicBezTo>
                    <a:pt x="1" y="3777"/>
                    <a:pt x="100" y="3863"/>
                    <a:pt x="188" y="3863"/>
                  </a:cubicBezTo>
                  <a:cubicBezTo>
                    <a:pt x="233" y="3863"/>
                    <a:pt x="274" y="3840"/>
                    <a:pt x="297" y="3786"/>
                  </a:cubicBezTo>
                  <a:cubicBezTo>
                    <a:pt x="526" y="3215"/>
                    <a:pt x="708" y="2645"/>
                    <a:pt x="914" y="2074"/>
                  </a:cubicBezTo>
                  <a:cubicBezTo>
                    <a:pt x="1028" y="1823"/>
                    <a:pt x="1439" y="385"/>
                    <a:pt x="1735" y="362"/>
                  </a:cubicBezTo>
                  <a:cubicBezTo>
                    <a:pt x="1918" y="362"/>
                    <a:pt x="1987" y="111"/>
                    <a:pt x="1804" y="43"/>
                  </a:cubicBezTo>
                  <a:cubicBezTo>
                    <a:pt x="1731" y="14"/>
                    <a:pt x="1664" y="1"/>
                    <a:pt x="1601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5876375" y="4540750"/>
              <a:ext cx="23725" cy="54675"/>
            </a:xfrm>
            <a:custGeom>
              <a:avLst/>
              <a:gdLst/>
              <a:ahLst/>
              <a:cxnLst/>
              <a:rect l="l" t="t" r="r" b="b"/>
              <a:pathLst>
                <a:path w="949" h="2187" extrusionOk="0">
                  <a:moveTo>
                    <a:pt x="772" y="1"/>
                  </a:moveTo>
                  <a:cubicBezTo>
                    <a:pt x="721" y="1"/>
                    <a:pt x="671" y="26"/>
                    <a:pt x="646" y="84"/>
                  </a:cubicBezTo>
                  <a:cubicBezTo>
                    <a:pt x="372" y="701"/>
                    <a:pt x="167" y="1317"/>
                    <a:pt x="30" y="2002"/>
                  </a:cubicBezTo>
                  <a:cubicBezTo>
                    <a:pt x="1" y="2103"/>
                    <a:pt x="101" y="2187"/>
                    <a:pt x="195" y="2187"/>
                  </a:cubicBezTo>
                  <a:cubicBezTo>
                    <a:pt x="249" y="2187"/>
                    <a:pt x="302" y="2159"/>
                    <a:pt x="326" y="2093"/>
                  </a:cubicBezTo>
                  <a:cubicBezTo>
                    <a:pt x="577" y="1477"/>
                    <a:pt x="783" y="838"/>
                    <a:pt x="920" y="176"/>
                  </a:cubicBezTo>
                  <a:cubicBezTo>
                    <a:pt x="949" y="75"/>
                    <a:pt x="859" y="1"/>
                    <a:pt x="772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5464100" y="4208075"/>
              <a:ext cx="334850" cy="317675"/>
            </a:xfrm>
            <a:custGeom>
              <a:avLst/>
              <a:gdLst/>
              <a:ahLst/>
              <a:cxnLst/>
              <a:rect l="l" t="t" r="r" b="b"/>
              <a:pathLst>
                <a:path w="13394" h="12707" extrusionOk="0">
                  <a:moveTo>
                    <a:pt x="2027" y="792"/>
                  </a:moveTo>
                  <a:cubicBezTo>
                    <a:pt x="5450" y="1682"/>
                    <a:pt x="8783" y="2732"/>
                    <a:pt x="12115" y="3896"/>
                  </a:cubicBezTo>
                  <a:cubicBezTo>
                    <a:pt x="8212" y="6270"/>
                    <a:pt x="4423" y="8804"/>
                    <a:pt x="817" y="11588"/>
                  </a:cubicBezTo>
                  <a:cubicBezTo>
                    <a:pt x="1319" y="8027"/>
                    <a:pt x="1821" y="4467"/>
                    <a:pt x="2049" y="906"/>
                  </a:cubicBezTo>
                  <a:cubicBezTo>
                    <a:pt x="2049" y="860"/>
                    <a:pt x="2049" y="838"/>
                    <a:pt x="2027" y="792"/>
                  </a:cubicBezTo>
                  <a:close/>
                  <a:moveTo>
                    <a:pt x="1919" y="0"/>
                  </a:moveTo>
                  <a:cubicBezTo>
                    <a:pt x="1586" y="0"/>
                    <a:pt x="1459" y="471"/>
                    <a:pt x="1707" y="678"/>
                  </a:cubicBezTo>
                  <a:cubicBezTo>
                    <a:pt x="1616" y="701"/>
                    <a:pt x="1547" y="769"/>
                    <a:pt x="1547" y="860"/>
                  </a:cubicBezTo>
                  <a:cubicBezTo>
                    <a:pt x="954" y="4649"/>
                    <a:pt x="566" y="8484"/>
                    <a:pt x="18" y="12273"/>
                  </a:cubicBezTo>
                  <a:cubicBezTo>
                    <a:pt x="0" y="12483"/>
                    <a:pt x="158" y="12707"/>
                    <a:pt x="355" y="12707"/>
                  </a:cubicBezTo>
                  <a:cubicBezTo>
                    <a:pt x="415" y="12707"/>
                    <a:pt x="479" y="12686"/>
                    <a:pt x="543" y="12638"/>
                  </a:cubicBezTo>
                  <a:cubicBezTo>
                    <a:pt x="4560" y="9534"/>
                    <a:pt x="8760" y="6658"/>
                    <a:pt x="13165" y="4124"/>
                  </a:cubicBezTo>
                  <a:cubicBezTo>
                    <a:pt x="13371" y="3987"/>
                    <a:pt x="13394" y="3577"/>
                    <a:pt x="13120" y="3485"/>
                  </a:cubicBezTo>
                  <a:cubicBezTo>
                    <a:pt x="9490" y="2139"/>
                    <a:pt x="5770" y="997"/>
                    <a:pt x="2027" y="16"/>
                  </a:cubicBezTo>
                  <a:cubicBezTo>
                    <a:pt x="1989" y="5"/>
                    <a:pt x="1953" y="0"/>
                    <a:pt x="1919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5495775" y="4342975"/>
              <a:ext cx="376800" cy="309500"/>
            </a:xfrm>
            <a:custGeom>
              <a:avLst/>
              <a:gdLst/>
              <a:ahLst/>
              <a:cxnLst/>
              <a:rect l="l" t="t" r="r" b="b"/>
              <a:pathLst>
                <a:path w="15072" h="12380" extrusionOk="0">
                  <a:moveTo>
                    <a:pt x="12525" y="1060"/>
                  </a:moveTo>
                  <a:cubicBezTo>
                    <a:pt x="13211" y="1060"/>
                    <a:pt x="13706" y="2403"/>
                    <a:pt x="13930" y="2768"/>
                  </a:cubicBezTo>
                  <a:cubicBezTo>
                    <a:pt x="14546" y="3933"/>
                    <a:pt x="8201" y="7858"/>
                    <a:pt x="7242" y="8520"/>
                  </a:cubicBezTo>
                  <a:cubicBezTo>
                    <a:pt x="6055" y="9342"/>
                    <a:pt x="4868" y="10164"/>
                    <a:pt x="3681" y="10986"/>
                  </a:cubicBezTo>
                  <a:cubicBezTo>
                    <a:pt x="3388" y="11187"/>
                    <a:pt x="3129" y="11274"/>
                    <a:pt x="2897" y="11274"/>
                  </a:cubicBezTo>
                  <a:cubicBezTo>
                    <a:pt x="1977" y="11274"/>
                    <a:pt x="1485" y="9907"/>
                    <a:pt x="919" y="8977"/>
                  </a:cubicBezTo>
                  <a:cubicBezTo>
                    <a:pt x="2996" y="7402"/>
                    <a:pt x="5074" y="5827"/>
                    <a:pt x="7151" y="4252"/>
                  </a:cubicBezTo>
                  <a:cubicBezTo>
                    <a:pt x="8223" y="3453"/>
                    <a:pt x="9342" y="2700"/>
                    <a:pt x="10483" y="2038"/>
                  </a:cubicBezTo>
                  <a:cubicBezTo>
                    <a:pt x="11077" y="1696"/>
                    <a:pt x="11670" y="1399"/>
                    <a:pt x="12264" y="1125"/>
                  </a:cubicBezTo>
                  <a:cubicBezTo>
                    <a:pt x="12354" y="1080"/>
                    <a:pt x="12441" y="1060"/>
                    <a:pt x="12525" y="1060"/>
                  </a:cubicBezTo>
                  <a:close/>
                  <a:moveTo>
                    <a:pt x="12828" y="1"/>
                  </a:moveTo>
                  <a:cubicBezTo>
                    <a:pt x="11774" y="1"/>
                    <a:pt x="10261" y="1278"/>
                    <a:pt x="9525" y="1741"/>
                  </a:cubicBezTo>
                  <a:cubicBezTo>
                    <a:pt x="6215" y="3818"/>
                    <a:pt x="3248" y="6512"/>
                    <a:pt x="189" y="8908"/>
                  </a:cubicBezTo>
                  <a:cubicBezTo>
                    <a:pt x="1" y="9059"/>
                    <a:pt x="139" y="9365"/>
                    <a:pt x="334" y="9365"/>
                  </a:cubicBezTo>
                  <a:cubicBezTo>
                    <a:pt x="375" y="9365"/>
                    <a:pt x="419" y="9351"/>
                    <a:pt x="463" y="9319"/>
                  </a:cubicBezTo>
                  <a:cubicBezTo>
                    <a:pt x="486" y="9296"/>
                    <a:pt x="509" y="9274"/>
                    <a:pt x="531" y="9251"/>
                  </a:cubicBezTo>
                  <a:cubicBezTo>
                    <a:pt x="1125" y="10278"/>
                    <a:pt x="1741" y="11282"/>
                    <a:pt x="2426" y="12241"/>
                  </a:cubicBezTo>
                  <a:cubicBezTo>
                    <a:pt x="2485" y="12329"/>
                    <a:pt x="2582" y="12380"/>
                    <a:pt x="2680" y="12380"/>
                  </a:cubicBezTo>
                  <a:cubicBezTo>
                    <a:pt x="2734" y="12380"/>
                    <a:pt x="2788" y="12365"/>
                    <a:pt x="2837" y="12332"/>
                  </a:cubicBezTo>
                  <a:cubicBezTo>
                    <a:pt x="6991" y="9662"/>
                    <a:pt x="11396" y="6968"/>
                    <a:pt x="14934" y="3453"/>
                  </a:cubicBezTo>
                  <a:cubicBezTo>
                    <a:pt x="15071" y="3316"/>
                    <a:pt x="15048" y="3111"/>
                    <a:pt x="14957" y="2951"/>
                  </a:cubicBezTo>
                  <a:cubicBezTo>
                    <a:pt x="14592" y="2266"/>
                    <a:pt x="13930" y="212"/>
                    <a:pt x="13085" y="29"/>
                  </a:cubicBezTo>
                  <a:cubicBezTo>
                    <a:pt x="13003" y="10"/>
                    <a:pt x="12917" y="1"/>
                    <a:pt x="1282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5582050" y="4477650"/>
              <a:ext cx="376675" cy="310075"/>
            </a:xfrm>
            <a:custGeom>
              <a:avLst/>
              <a:gdLst/>
              <a:ahLst/>
              <a:cxnLst/>
              <a:rect l="l" t="t" r="r" b="b"/>
              <a:pathLst>
                <a:path w="15067" h="12403" extrusionOk="0">
                  <a:moveTo>
                    <a:pt x="12512" y="1065"/>
                  </a:moveTo>
                  <a:cubicBezTo>
                    <a:pt x="13207" y="1065"/>
                    <a:pt x="13721" y="2403"/>
                    <a:pt x="13925" y="2791"/>
                  </a:cubicBezTo>
                  <a:cubicBezTo>
                    <a:pt x="14542" y="3932"/>
                    <a:pt x="8196" y="7881"/>
                    <a:pt x="7238" y="8543"/>
                  </a:cubicBezTo>
                  <a:cubicBezTo>
                    <a:pt x="6051" y="9365"/>
                    <a:pt x="4864" y="10186"/>
                    <a:pt x="3677" y="11008"/>
                  </a:cubicBezTo>
                  <a:cubicBezTo>
                    <a:pt x="3383" y="11210"/>
                    <a:pt x="3124" y="11297"/>
                    <a:pt x="2893" y="11297"/>
                  </a:cubicBezTo>
                  <a:cubicBezTo>
                    <a:pt x="1973" y="11297"/>
                    <a:pt x="1480" y="9930"/>
                    <a:pt x="915" y="8999"/>
                  </a:cubicBezTo>
                  <a:cubicBezTo>
                    <a:pt x="2992" y="7425"/>
                    <a:pt x="5069" y="5850"/>
                    <a:pt x="7169" y="4275"/>
                  </a:cubicBezTo>
                  <a:cubicBezTo>
                    <a:pt x="8219" y="3453"/>
                    <a:pt x="9338" y="2723"/>
                    <a:pt x="10502" y="2038"/>
                  </a:cubicBezTo>
                  <a:cubicBezTo>
                    <a:pt x="11072" y="1718"/>
                    <a:pt x="11666" y="1422"/>
                    <a:pt x="12259" y="1125"/>
                  </a:cubicBezTo>
                  <a:cubicBezTo>
                    <a:pt x="12346" y="1084"/>
                    <a:pt x="12430" y="1065"/>
                    <a:pt x="12512" y="1065"/>
                  </a:cubicBezTo>
                  <a:close/>
                  <a:moveTo>
                    <a:pt x="12827" y="1"/>
                  </a:moveTo>
                  <a:cubicBezTo>
                    <a:pt x="11773" y="1"/>
                    <a:pt x="10258" y="1300"/>
                    <a:pt x="9520" y="1764"/>
                  </a:cubicBezTo>
                  <a:cubicBezTo>
                    <a:pt x="6233" y="3841"/>
                    <a:pt x="3266" y="6512"/>
                    <a:pt x="207" y="8931"/>
                  </a:cubicBezTo>
                  <a:cubicBezTo>
                    <a:pt x="0" y="9082"/>
                    <a:pt x="135" y="9388"/>
                    <a:pt x="329" y="9388"/>
                  </a:cubicBezTo>
                  <a:cubicBezTo>
                    <a:pt x="371" y="9388"/>
                    <a:pt x="415" y="9374"/>
                    <a:pt x="459" y="9342"/>
                  </a:cubicBezTo>
                  <a:cubicBezTo>
                    <a:pt x="481" y="9319"/>
                    <a:pt x="504" y="9296"/>
                    <a:pt x="550" y="9273"/>
                  </a:cubicBezTo>
                  <a:cubicBezTo>
                    <a:pt x="1120" y="10301"/>
                    <a:pt x="1737" y="11282"/>
                    <a:pt x="2421" y="12263"/>
                  </a:cubicBezTo>
                  <a:cubicBezTo>
                    <a:pt x="2480" y="12352"/>
                    <a:pt x="2577" y="12402"/>
                    <a:pt x="2676" y="12402"/>
                  </a:cubicBezTo>
                  <a:cubicBezTo>
                    <a:pt x="2730" y="12402"/>
                    <a:pt x="2784" y="12387"/>
                    <a:pt x="2832" y="12355"/>
                  </a:cubicBezTo>
                  <a:cubicBezTo>
                    <a:pt x="7009" y="9661"/>
                    <a:pt x="11392" y="6968"/>
                    <a:pt x="14930" y="3476"/>
                  </a:cubicBezTo>
                  <a:cubicBezTo>
                    <a:pt x="15067" y="3339"/>
                    <a:pt x="15067" y="3111"/>
                    <a:pt x="14975" y="2951"/>
                  </a:cubicBezTo>
                  <a:cubicBezTo>
                    <a:pt x="14587" y="2289"/>
                    <a:pt x="13925" y="235"/>
                    <a:pt x="13081" y="29"/>
                  </a:cubicBezTo>
                  <a:cubicBezTo>
                    <a:pt x="13000" y="10"/>
                    <a:pt x="12915" y="1"/>
                    <a:pt x="1282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34"/>
          <p:cNvGrpSpPr/>
          <p:nvPr/>
        </p:nvGrpSpPr>
        <p:grpSpPr>
          <a:xfrm rot="9456294">
            <a:off x="6849678" y="3273665"/>
            <a:ext cx="2306042" cy="512923"/>
            <a:chOff x="7051300" y="3461525"/>
            <a:chExt cx="2305989" cy="512912"/>
          </a:xfrm>
        </p:grpSpPr>
        <p:sp>
          <p:nvSpPr>
            <p:cNvPr id="1018" name="Google Shape;1018;p34"/>
            <p:cNvSpPr/>
            <p:nvPr/>
          </p:nvSpPr>
          <p:spPr>
            <a:xfrm>
              <a:off x="7075817" y="3564700"/>
              <a:ext cx="2271819" cy="396457"/>
            </a:xfrm>
            <a:custGeom>
              <a:avLst/>
              <a:gdLst/>
              <a:ahLst/>
              <a:cxnLst/>
              <a:rect l="l" t="t" r="r" b="b"/>
              <a:pathLst>
                <a:path w="46702" h="8150" extrusionOk="0">
                  <a:moveTo>
                    <a:pt x="46666" y="1"/>
                  </a:moveTo>
                  <a:lnTo>
                    <a:pt x="41068" y="704"/>
                  </a:lnTo>
                  <a:lnTo>
                    <a:pt x="39932" y="848"/>
                  </a:lnTo>
                  <a:lnTo>
                    <a:pt x="40221" y="3156"/>
                  </a:lnTo>
                  <a:lnTo>
                    <a:pt x="41357" y="3011"/>
                  </a:lnTo>
                  <a:lnTo>
                    <a:pt x="41303" y="2606"/>
                  </a:lnTo>
                  <a:lnTo>
                    <a:pt x="46702" y="271"/>
                  </a:lnTo>
                  <a:lnTo>
                    <a:pt x="46666" y="1"/>
                  </a:lnTo>
                  <a:close/>
                  <a:moveTo>
                    <a:pt x="1560" y="5644"/>
                  </a:moveTo>
                  <a:lnTo>
                    <a:pt x="1" y="5842"/>
                  </a:lnTo>
                  <a:lnTo>
                    <a:pt x="298" y="8149"/>
                  </a:lnTo>
                  <a:lnTo>
                    <a:pt x="1858" y="7960"/>
                  </a:lnTo>
                  <a:lnTo>
                    <a:pt x="1560" y="5644"/>
                  </a:lnTo>
                  <a:close/>
                </a:path>
              </a:pathLst>
            </a:custGeom>
            <a:solidFill>
              <a:srgbClr val="EE8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7056554" y="3473929"/>
              <a:ext cx="2293709" cy="379334"/>
            </a:xfrm>
            <a:custGeom>
              <a:avLst/>
              <a:gdLst/>
              <a:ahLst/>
              <a:cxnLst/>
              <a:rect l="l" t="t" r="r" b="b"/>
              <a:pathLst>
                <a:path w="47152" h="7798" extrusionOk="0">
                  <a:moveTo>
                    <a:pt x="43312" y="1515"/>
                  </a:moveTo>
                  <a:cubicBezTo>
                    <a:pt x="43664" y="1533"/>
                    <a:pt x="43682" y="1687"/>
                    <a:pt x="43691" y="1741"/>
                  </a:cubicBezTo>
                  <a:cubicBezTo>
                    <a:pt x="43700" y="1858"/>
                    <a:pt x="43682" y="1993"/>
                    <a:pt x="43393" y="2029"/>
                  </a:cubicBezTo>
                  <a:cubicBezTo>
                    <a:pt x="43361" y="2033"/>
                    <a:pt x="43331" y="2035"/>
                    <a:pt x="43305" y="2035"/>
                  </a:cubicBezTo>
                  <a:cubicBezTo>
                    <a:pt x="43091" y="2035"/>
                    <a:pt x="43041" y="1916"/>
                    <a:pt x="43033" y="1804"/>
                  </a:cubicBezTo>
                  <a:cubicBezTo>
                    <a:pt x="43006" y="1623"/>
                    <a:pt x="43069" y="1542"/>
                    <a:pt x="43231" y="1515"/>
                  </a:cubicBezTo>
                  <a:close/>
                  <a:moveTo>
                    <a:pt x="42113" y="1308"/>
                  </a:moveTo>
                  <a:cubicBezTo>
                    <a:pt x="42366" y="1335"/>
                    <a:pt x="42501" y="1479"/>
                    <a:pt x="42537" y="1750"/>
                  </a:cubicBezTo>
                  <a:cubicBezTo>
                    <a:pt x="42546" y="1858"/>
                    <a:pt x="42528" y="1966"/>
                    <a:pt x="42474" y="2065"/>
                  </a:cubicBezTo>
                  <a:cubicBezTo>
                    <a:pt x="42420" y="2164"/>
                    <a:pt x="42348" y="2218"/>
                    <a:pt x="42239" y="2236"/>
                  </a:cubicBezTo>
                  <a:cubicBezTo>
                    <a:pt x="42209" y="2239"/>
                    <a:pt x="42181" y="2241"/>
                    <a:pt x="42154" y="2241"/>
                  </a:cubicBezTo>
                  <a:cubicBezTo>
                    <a:pt x="42019" y="2241"/>
                    <a:pt x="41924" y="2203"/>
                    <a:pt x="41879" y="2128"/>
                  </a:cubicBezTo>
                  <a:cubicBezTo>
                    <a:pt x="41861" y="2092"/>
                    <a:pt x="41843" y="2029"/>
                    <a:pt x="41825" y="1858"/>
                  </a:cubicBezTo>
                  <a:cubicBezTo>
                    <a:pt x="41762" y="1353"/>
                    <a:pt x="41969" y="1326"/>
                    <a:pt x="42041" y="1317"/>
                  </a:cubicBezTo>
                  <a:cubicBezTo>
                    <a:pt x="42059" y="1308"/>
                    <a:pt x="42086" y="1308"/>
                    <a:pt x="42113" y="1308"/>
                  </a:cubicBezTo>
                  <a:close/>
                  <a:moveTo>
                    <a:pt x="41221" y="1"/>
                  </a:moveTo>
                  <a:lnTo>
                    <a:pt x="39932" y="163"/>
                  </a:lnTo>
                  <a:lnTo>
                    <a:pt x="40256" y="2795"/>
                  </a:lnTo>
                  <a:lnTo>
                    <a:pt x="47152" y="1930"/>
                  </a:lnTo>
                  <a:lnTo>
                    <a:pt x="47080" y="1335"/>
                  </a:lnTo>
                  <a:lnTo>
                    <a:pt x="41275" y="425"/>
                  </a:lnTo>
                  <a:lnTo>
                    <a:pt x="41221" y="1"/>
                  </a:lnTo>
                  <a:close/>
                  <a:moveTo>
                    <a:pt x="1713" y="4941"/>
                  </a:moveTo>
                  <a:lnTo>
                    <a:pt x="0" y="5157"/>
                  </a:lnTo>
                  <a:lnTo>
                    <a:pt x="334" y="7798"/>
                  </a:lnTo>
                  <a:lnTo>
                    <a:pt x="2046" y="7582"/>
                  </a:lnTo>
                  <a:lnTo>
                    <a:pt x="1713" y="4941"/>
                  </a:lnTo>
                  <a:close/>
                </a:path>
              </a:pathLst>
            </a:custGeom>
            <a:solidFill>
              <a:srgbClr val="EEAE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9084585" y="3533956"/>
              <a:ext cx="102106" cy="52683"/>
            </a:xfrm>
            <a:custGeom>
              <a:avLst/>
              <a:gdLst/>
              <a:ahLst/>
              <a:cxnLst/>
              <a:rect l="l" t="t" r="r" b="b"/>
              <a:pathLst>
                <a:path w="2099" h="1083" extrusionOk="0">
                  <a:moveTo>
                    <a:pt x="1621" y="200"/>
                  </a:moveTo>
                  <a:cubicBezTo>
                    <a:pt x="1351" y="200"/>
                    <a:pt x="1233" y="326"/>
                    <a:pt x="1261" y="579"/>
                  </a:cubicBezTo>
                  <a:cubicBezTo>
                    <a:pt x="1284" y="782"/>
                    <a:pt x="1402" y="883"/>
                    <a:pt x="1609" y="883"/>
                  </a:cubicBezTo>
                  <a:cubicBezTo>
                    <a:pt x="1641" y="883"/>
                    <a:pt x="1675" y="881"/>
                    <a:pt x="1711" y="876"/>
                  </a:cubicBezTo>
                  <a:cubicBezTo>
                    <a:pt x="1982" y="840"/>
                    <a:pt x="2099" y="714"/>
                    <a:pt x="2072" y="498"/>
                  </a:cubicBezTo>
                  <a:cubicBezTo>
                    <a:pt x="2054" y="317"/>
                    <a:pt x="1900" y="218"/>
                    <a:pt x="1621" y="200"/>
                  </a:cubicBezTo>
                  <a:close/>
                  <a:moveTo>
                    <a:pt x="397" y="1"/>
                  </a:moveTo>
                  <a:cubicBezTo>
                    <a:pt x="115" y="1"/>
                    <a:pt x="1" y="217"/>
                    <a:pt x="53" y="633"/>
                  </a:cubicBezTo>
                  <a:cubicBezTo>
                    <a:pt x="71" y="777"/>
                    <a:pt x="89" y="867"/>
                    <a:pt x="116" y="921"/>
                  </a:cubicBezTo>
                  <a:cubicBezTo>
                    <a:pt x="182" y="1032"/>
                    <a:pt x="290" y="1082"/>
                    <a:pt x="446" y="1082"/>
                  </a:cubicBezTo>
                  <a:cubicBezTo>
                    <a:pt x="481" y="1082"/>
                    <a:pt x="518" y="1079"/>
                    <a:pt x="557" y="1075"/>
                  </a:cubicBezTo>
                  <a:cubicBezTo>
                    <a:pt x="693" y="1066"/>
                    <a:pt x="783" y="993"/>
                    <a:pt x="846" y="867"/>
                  </a:cubicBezTo>
                  <a:cubicBezTo>
                    <a:pt x="909" y="750"/>
                    <a:pt x="936" y="633"/>
                    <a:pt x="918" y="507"/>
                  </a:cubicBezTo>
                  <a:cubicBezTo>
                    <a:pt x="882" y="200"/>
                    <a:pt x="720" y="29"/>
                    <a:pt x="431" y="2"/>
                  </a:cubicBezTo>
                  <a:cubicBezTo>
                    <a:pt x="419" y="1"/>
                    <a:pt x="408" y="1"/>
                    <a:pt x="397" y="1"/>
                  </a:cubicBezTo>
                  <a:close/>
                </a:path>
              </a:pathLst>
            </a:custGeom>
            <a:solidFill>
              <a:srgbClr val="EEC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7151702" y="3605512"/>
              <a:ext cx="1882416" cy="359584"/>
            </a:xfrm>
            <a:custGeom>
              <a:avLst/>
              <a:gdLst/>
              <a:ahLst/>
              <a:cxnLst/>
              <a:rect l="l" t="t" r="r" b="b"/>
              <a:pathLst>
                <a:path w="38697" h="7392" extrusionOk="0">
                  <a:moveTo>
                    <a:pt x="38372" y="0"/>
                  </a:moveTo>
                  <a:lnTo>
                    <a:pt x="25555" y="1614"/>
                  </a:lnTo>
                  <a:cubicBezTo>
                    <a:pt x="25645" y="2506"/>
                    <a:pt x="25104" y="3353"/>
                    <a:pt x="23932" y="4156"/>
                  </a:cubicBezTo>
                  <a:cubicBezTo>
                    <a:pt x="23752" y="4282"/>
                    <a:pt x="23563" y="4399"/>
                    <a:pt x="23373" y="4507"/>
                  </a:cubicBezTo>
                  <a:lnTo>
                    <a:pt x="38697" y="2587"/>
                  </a:lnTo>
                  <a:lnTo>
                    <a:pt x="38661" y="2317"/>
                  </a:lnTo>
                  <a:lnTo>
                    <a:pt x="38372" y="0"/>
                  </a:lnTo>
                  <a:close/>
                  <a:moveTo>
                    <a:pt x="12593" y="3236"/>
                  </a:moveTo>
                  <a:lnTo>
                    <a:pt x="0" y="4805"/>
                  </a:lnTo>
                  <a:lnTo>
                    <a:pt x="298" y="7121"/>
                  </a:lnTo>
                  <a:lnTo>
                    <a:pt x="325" y="7392"/>
                  </a:lnTo>
                  <a:lnTo>
                    <a:pt x="15423" y="5499"/>
                  </a:lnTo>
                  <a:cubicBezTo>
                    <a:pt x="15207" y="5445"/>
                    <a:pt x="14999" y="5381"/>
                    <a:pt x="14792" y="5300"/>
                  </a:cubicBezTo>
                  <a:cubicBezTo>
                    <a:pt x="13458" y="4814"/>
                    <a:pt x="12728" y="4129"/>
                    <a:pt x="12593" y="3236"/>
                  </a:cubicBezTo>
                  <a:close/>
                </a:path>
              </a:pathLst>
            </a:custGeom>
            <a:solidFill>
              <a:srgbClr val="D767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7764232" y="3683976"/>
              <a:ext cx="634963" cy="189034"/>
            </a:xfrm>
            <a:custGeom>
              <a:avLst/>
              <a:gdLst/>
              <a:ahLst/>
              <a:cxnLst/>
              <a:rect l="l" t="t" r="r" b="b"/>
              <a:pathLst>
                <a:path w="13053" h="3886" extrusionOk="0">
                  <a:moveTo>
                    <a:pt x="12963" y="1"/>
                  </a:moveTo>
                  <a:lnTo>
                    <a:pt x="1" y="1623"/>
                  </a:lnTo>
                  <a:cubicBezTo>
                    <a:pt x="136" y="2516"/>
                    <a:pt x="866" y="3201"/>
                    <a:pt x="2200" y="3687"/>
                  </a:cubicBezTo>
                  <a:cubicBezTo>
                    <a:pt x="2407" y="3768"/>
                    <a:pt x="2615" y="3832"/>
                    <a:pt x="2831" y="3886"/>
                  </a:cubicBezTo>
                  <a:lnTo>
                    <a:pt x="10781" y="2894"/>
                  </a:lnTo>
                  <a:cubicBezTo>
                    <a:pt x="10971" y="2786"/>
                    <a:pt x="11160" y="2669"/>
                    <a:pt x="11340" y="2543"/>
                  </a:cubicBezTo>
                  <a:cubicBezTo>
                    <a:pt x="12512" y="1740"/>
                    <a:pt x="13053" y="893"/>
                    <a:pt x="12963" y="1"/>
                  </a:cubicBezTo>
                  <a:close/>
                </a:path>
              </a:pathLst>
            </a:custGeom>
            <a:solidFill>
              <a:srgbClr val="C2BC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7758540" y="3565575"/>
              <a:ext cx="636277" cy="197401"/>
            </a:xfrm>
            <a:custGeom>
              <a:avLst/>
              <a:gdLst/>
              <a:ahLst/>
              <a:cxnLst/>
              <a:rect l="l" t="t" r="r" b="b"/>
              <a:pathLst>
                <a:path w="13080" h="4058" extrusionOk="0">
                  <a:moveTo>
                    <a:pt x="9997" y="1"/>
                  </a:moveTo>
                  <a:lnTo>
                    <a:pt x="2506" y="938"/>
                  </a:lnTo>
                  <a:cubicBezTo>
                    <a:pt x="2227" y="1092"/>
                    <a:pt x="1966" y="1245"/>
                    <a:pt x="1722" y="1407"/>
                  </a:cubicBezTo>
                  <a:cubicBezTo>
                    <a:pt x="532" y="2218"/>
                    <a:pt x="0" y="3093"/>
                    <a:pt x="118" y="4012"/>
                  </a:cubicBezTo>
                  <a:cubicBezTo>
                    <a:pt x="118" y="4030"/>
                    <a:pt x="118" y="4039"/>
                    <a:pt x="118" y="4057"/>
                  </a:cubicBezTo>
                  <a:lnTo>
                    <a:pt x="13080" y="2435"/>
                  </a:lnTo>
                  <a:cubicBezTo>
                    <a:pt x="13071" y="2417"/>
                    <a:pt x="13071" y="2408"/>
                    <a:pt x="13071" y="2390"/>
                  </a:cubicBezTo>
                  <a:cubicBezTo>
                    <a:pt x="12953" y="1470"/>
                    <a:pt x="12223" y="758"/>
                    <a:pt x="10871" y="262"/>
                  </a:cubicBezTo>
                  <a:cubicBezTo>
                    <a:pt x="10583" y="172"/>
                    <a:pt x="10294" y="82"/>
                    <a:pt x="99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7130639" y="3466487"/>
              <a:ext cx="1892096" cy="377145"/>
            </a:xfrm>
            <a:custGeom>
              <a:avLst/>
              <a:gdLst/>
              <a:ahLst/>
              <a:cxnLst/>
              <a:rect l="l" t="t" r="r" b="b"/>
              <a:pathLst>
                <a:path w="38896" h="7753" extrusionOk="0">
                  <a:moveTo>
                    <a:pt x="38526" y="1"/>
                  </a:moveTo>
                  <a:lnTo>
                    <a:pt x="22896" y="1957"/>
                  </a:lnTo>
                  <a:lnTo>
                    <a:pt x="22878" y="2110"/>
                  </a:lnTo>
                  <a:cubicBezTo>
                    <a:pt x="23175" y="2191"/>
                    <a:pt x="23464" y="2281"/>
                    <a:pt x="23752" y="2371"/>
                  </a:cubicBezTo>
                  <a:cubicBezTo>
                    <a:pt x="25068" y="2858"/>
                    <a:pt x="25789" y="3552"/>
                    <a:pt x="25907" y="4481"/>
                  </a:cubicBezTo>
                  <a:lnTo>
                    <a:pt x="25916" y="4553"/>
                  </a:lnTo>
                  <a:lnTo>
                    <a:pt x="38896" y="2930"/>
                  </a:lnTo>
                  <a:lnTo>
                    <a:pt x="38526" y="1"/>
                  </a:lnTo>
                  <a:close/>
                  <a:moveTo>
                    <a:pt x="15405" y="2903"/>
                  </a:moveTo>
                  <a:lnTo>
                    <a:pt x="1" y="4823"/>
                  </a:lnTo>
                  <a:lnTo>
                    <a:pt x="370" y="7753"/>
                  </a:lnTo>
                  <a:lnTo>
                    <a:pt x="13035" y="6166"/>
                  </a:lnTo>
                  <a:lnTo>
                    <a:pt x="13107" y="6121"/>
                  </a:lnTo>
                  <a:lnTo>
                    <a:pt x="13098" y="6040"/>
                  </a:lnTo>
                  <a:cubicBezTo>
                    <a:pt x="12990" y="5157"/>
                    <a:pt x="13521" y="4300"/>
                    <a:pt x="14675" y="3507"/>
                  </a:cubicBezTo>
                  <a:cubicBezTo>
                    <a:pt x="14910" y="3354"/>
                    <a:pt x="15171" y="3192"/>
                    <a:pt x="15450" y="3047"/>
                  </a:cubicBezTo>
                  <a:lnTo>
                    <a:pt x="15405" y="2903"/>
                  </a:lnTo>
                  <a:close/>
                </a:path>
              </a:pathLst>
            </a:custGeom>
            <a:solidFill>
              <a:srgbClr val="EE8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8992842" y="3474999"/>
              <a:ext cx="35997" cy="141362"/>
            </a:xfrm>
            <a:custGeom>
              <a:avLst/>
              <a:gdLst/>
              <a:ahLst/>
              <a:cxnLst/>
              <a:rect l="l" t="t" r="r" b="b"/>
              <a:pathLst>
                <a:path w="740" h="2906" extrusionOk="0">
                  <a:moveTo>
                    <a:pt x="218" y="0"/>
                  </a:moveTo>
                  <a:cubicBezTo>
                    <a:pt x="203" y="0"/>
                    <a:pt x="187" y="2"/>
                    <a:pt x="172" y="6"/>
                  </a:cubicBezTo>
                  <a:cubicBezTo>
                    <a:pt x="73" y="24"/>
                    <a:pt x="1" y="123"/>
                    <a:pt x="19" y="231"/>
                  </a:cubicBezTo>
                  <a:cubicBezTo>
                    <a:pt x="91" y="637"/>
                    <a:pt x="163" y="1052"/>
                    <a:pt x="217" y="1466"/>
                  </a:cubicBezTo>
                  <a:cubicBezTo>
                    <a:pt x="271" y="1881"/>
                    <a:pt x="334" y="2296"/>
                    <a:pt x="334" y="2710"/>
                  </a:cubicBezTo>
                  <a:cubicBezTo>
                    <a:pt x="334" y="2728"/>
                    <a:pt x="334" y="2746"/>
                    <a:pt x="334" y="2764"/>
                  </a:cubicBezTo>
                  <a:cubicBezTo>
                    <a:pt x="357" y="2848"/>
                    <a:pt x="437" y="2906"/>
                    <a:pt x="527" y="2906"/>
                  </a:cubicBezTo>
                  <a:cubicBezTo>
                    <a:pt x="543" y="2906"/>
                    <a:pt x="561" y="2904"/>
                    <a:pt x="578" y="2899"/>
                  </a:cubicBezTo>
                  <a:cubicBezTo>
                    <a:pt x="677" y="2872"/>
                    <a:pt x="740" y="2764"/>
                    <a:pt x="713" y="2665"/>
                  </a:cubicBezTo>
                  <a:cubicBezTo>
                    <a:pt x="614" y="2259"/>
                    <a:pt x="569" y="1845"/>
                    <a:pt x="523" y="1430"/>
                  </a:cubicBezTo>
                  <a:cubicBezTo>
                    <a:pt x="469" y="1016"/>
                    <a:pt x="433" y="601"/>
                    <a:pt x="406" y="177"/>
                  </a:cubicBezTo>
                  <a:cubicBezTo>
                    <a:pt x="406" y="168"/>
                    <a:pt x="406" y="168"/>
                    <a:pt x="397" y="159"/>
                  </a:cubicBezTo>
                  <a:cubicBezTo>
                    <a:pt x="382" y="67"/>
                    <a:pt x="307" y="0"/>
                    <a:pt x="2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8234282" y="3461525"/>
              <a:ext cx="850704" cy="234469"/>
            </a:xfrm>
            <a:custGeom>
              <a:avLst/>
              <a:gdLst/>
              <a:ahLst/>
              <a:cxnLst/>
              <a:rect l="l" t="t" r="r" b="b"/>
              <a:pathLst>
                <a:path w="17488" h="4820" extrusionOk="0">
                  <a:moveTo>
                    <a:pt x="15781" y="1"/>
                  </a:moveTo>
                  <a:cubicBezTo>
                    <a:pt x="15770" y="1"/>
                    <a:pt x="15759" y="2"/>
                    <a:pt x="15748" y="4"/>
                  </a:cubicBezTo>
                  <a:lnTo>
                    <a:pt x="190" y="1951"/>
                  </a:lnTo>
                  <a:cubicBezTo>
                    <a:pt x="118" y="1960"/>
                    <a:pt x="55" y="2005"/>
                    <a:pt x="28" y="2086"/>
                  </a:cubicBezTo>
                  <a:cubicBezTo>
                    <a:pt x="1" y="2185"/>
                    <a:pt x="55" y="2293"/>
                    <a:pt x="163" y="2329"/>
                  </a:cubicBezTo>
                  <a:cubicBezTo>
                    <a:pt x="334" y="2356"/>
                    <a:pt x="505" y="2401"/>
                    <a:pt x="668" y="2437"/>
                  </a:cubicBezTo>
                  <a:cubicBezTo>
                    <a:pt x="839" y="2473"/>
                    <a:pt x="1010" y="2509"/>
                    <a:pt x="1172" y="2564"/>
                  </a:cubicBezTo>
                  <a:cubicBezTo>
                    <a:pt x="1488" y="2672"/>
                    <a:pt x="1812" y="2807"/>
                    <a:pt x="2101" y="2987"/>
                  </a:cubicBezTo>
                  <a:cubicBezTo>
                    <a:pt x="2245" y="3077"/>
                    <a:pt x="2380" y="3176"/>
                    <a:pt x="2506" y="3294"/>
                  </a:cubicBezTo>
                  <a:cubicBezTo>
                    <a:pt x="2642" y="3393"/>
                    <a:pt x="2750" y="3528"/>
                    <a:pt x="2849" y="3663"/>
                  </a:cubicBezTo>
                  <a:cubicBezTo>
                    <a:pt x="3038" y="3934"/>
                    <a:pt x="3137" y="4267"/>
                    <a:pt x="3101" y="4592"/>
                  </a:cubicBezTo>
                  <a:cubicBezTo>
                    <a:pt x="3101" y="4628"/>
                    <a:pt x="3101" y="4655"/>
                    <a:pt x="3110" y="4682"/>
                  </a:cubicBezTo>
                  <a:cubicBezTo>
                    <a:pt x="3139" y="4767"/>
                    <a:pt x="3218" y="4819"/>
                    <a:pt x="3304" y="4819"/>
                  </a:cubicBezTo>
                  <a:cubicBezTo>
                    <a:pt x="3326" y="4819"/>
                    <a:pt x="3349" y="4816"/>
                    <a:pt x="3372" y="4808"/>
                  </a:cubicBezTo>
                  <a:cubicBezTo>
                    <a:pt x="3471" y="4772"/>
                    <a:pt x="3525" y="4655"/>
                    <a:pt x="3489" y="4547"/>
                  </a:cubicBezTo>
                  <a:cubicBezTo>
                    <a:pt x="3426" y="4366"/>
                    <a:pt x="3372" y="4186"/>
                    <a:pt x="3282" y="4024"/>
                  </a:cubicBezTo>
                  <a:cubicBezTo>
                    <a:pt x="3201" y="3853"/>
                    <a:pt x="3101" y="3699"/>
                    <a:pt x="2984" y="3555"/>
                  </a:cubicBezTo>
                  <a:cubicBezTo>
                    <a:pt x="2768" y="3276"/>
                    <a:pt x="2497" y="3032"/>
                    <a:pt x="2200" y="2834"/>
                  </a:cubicBezTo>
                  <a:cubicBezTo>
                    <a:pt x="1903" y="2645"/>
                    <a:pt x="1578" y="2482"/>
                    <a:pt x="1254" y="2338"/>
                  </a:cubicBezTo>
                  <a:cubicBezTo>
                    <a:pt x="1170" y="2301"/>
                    <a:pt x="1086" y="2267"/>
                    <a:pt x="1002" y="2233"/>
                  </a:cubicBezTo>
                  <a:lnTo>
                    <a:pt x="1002" y="2233"/>
                  </a:lnTo>
                  <a:lnTo>
                    <a:pt x="15600" y="406"/>
                  </a:lnTo>
                  <a:lnTo>
                    <a:pt x="15600" y="406"/>
                  </a:lnTo>
                  <a:lnTo>
                    <a:pt x="15613" y="508"/>
                  </a:lnTo>
                  <a:lnTo>
                    <a:pt x="15667" y="617"/>
                  </a:lnTo>
                  <a:cubicBezTo>
                    <a:pt x="15686" y="660"/>
                    <a:pt x="15726" y="687"/>
                    <a:pt x="15770" y="687"/>
                  </a:cubicBezTo>
                  <a:cubicBezTo>
                    <a:pt x="15790" y="687"/>
                    <a:pt x="15810" y="682"/>
                    <a:pt x="15829" y="671"/>
                  </a:cubicBezTo>
                  <a:cubicBezTo>
                    <a:pt x="16009" y="589"/>
                    <a:pt x="16199" y="553"/>
                    <a:pt x="16388" y="526"/>
                  </a:cubicBezTo>
                  <a:cubicBezTo>
                    <a:pt x="16483" y="517"/>
                    <a:pt x="16577" y="511"/>
                    <a:pt x="16673" y="511"/>
                  </a:cubicBezTo>
                  <a:cubicBezTo>
                    <a:pt x="16710" y="511"/>
                    <a:pt x="16747" y="512"/>
                    <a:pt x="16784" y="514"/>
                  </a:cubicBezTo>
                  <a:lnTo>
                    <a:pt x="16784" y="514"/>
                  </a:lnTo>
                  <a:cubicBezTo>
                    <a:pt x="16865" y="872"/>
                    <a:pt x="16927" y="1235"/>
                    <a:pt x="16983" y="1599"/>
                  </a:cubicBezTo>
                  <a:cubicBezTo>
                    <a:pt x="17037" y="2005"/>
                    <a:pt x="17109" y="2419"/>
                    <a:pt x="17064" y="2843"/>
                  </a:cubicBezTo>
                  <a:cubicBezTo>
                    <a:pt x="17055" y="2879"/>
                    <a:pt x="17064" y="2906"/>
                    <a:pt x="17073" y="2933"/>
                  </a:cubicBezTo>
                  <a:cubicBezTo>
                    <a:pt x="17100" y="3015"/>
                    <a:pt x="17175" y="3066"/>
                    <a:pt x="17252" y="3066"/>
                  </a:cubicBezTo>
                  <a:cubicBezTo>
                    <a:pt x="17277" y="3066"/>
                    <a:pt x="17301" y="3061"/>
                    <a:pt x="17325" y="3050"/>
                  </a:cubicBezTo>
                  <a:cubicBezTo>
                    <a:pt x="17433" y="3014"/>
                    <a:pt x="17488" y="2897"/>
                    <a:pt x="17442" y="2798"/>
                  </a:cubicBezTo>
                  <a:cubicBezTo>
                    <a:pt x="17298" y="2392"/>
                    <a:pt x="17262" y="1978"/>
                    <a:pt x="17217" y="1563"/>
                  </a:cubicBezTo>
                  <a:cubicBezTo>
                    <a:pt x="17172" y="1148"/>
                    <a:pt x="17145" y="734"/>
                    <a:pt x="17136" y="319"/>
                  </a:cubicBezTo>
                  <a:cubicBezTo>
                    <a:pt x="17136" y="220"/>
                    <a:pt x="17055" y="148"/>
                    <a:pt x="16965" y="148"/>
                  </a:cubicBezTo>
                  <a:lnTo>
                    <a:pt x="16920" y="148"/>
                  </a:lnTo>
                  <a:cubicBezTo>
                    <a:pt x="16739" y="229"/>
                    <a:pt x="16550" y="265"/>
                    <a:pt x="16361" y="292"/>
                  </a:cubicBezTo>
                  <a:cubicBezTo>
                    <a:pt x="16260" y="307"/>
                    <a:pt x="16158" y="316"/>
                    <a:pt x="16056" y="316"/>
                  </a:cubicBezTo>
                  <a:cubicBezTo>
                    <a:pt x="16031" y="316"/>
                    <a:pt x="16007" y="315"/>
                    <a:pt x="15983" y="314"/>
                  </a:cubicBezTo>
                  <a:lnTo>
                    <a:pt x="15983" y="314"/>
                  </a:lnTo>
                  <a:lnTo>
                    <a:pt x="15964" y="166"/>
                  </a:lnTo>
                  <a:cubicBezTo>
                    <a:pt x="15948" y="69"/>
                    <a:pt x="15874" y="1"/>
                    <a:pt x="157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9007776" y="3586979"/>
              <a:ext cx="90772" cy="141168"/>
            </a:xfrm>
            <a:custGeom>
              <a:avLst/>
              <a:gdLst/>
              <a:ahLst/>
              <a:cxnLst/>
              <a:rect l="l" t="t" r="r" b="b"/>
              <a:pathLst>
                <a:path w="1866" h="2902" extrusionOk="0">
                  <a:moveTo>
                    <a:pt x="1344" y="0"/>
                  </a:moveTo>
                  <a:cubicBezTo>
                    <a:pt x="1323" y="0"/>
                    <a:pt x="1301" y="4"/>
                    <a:pt x="1280" y="12"/>
                  </a:cubicBezTo>
                  <a:cubicBezTo>
                    <a:pt x="1172" y="48"/>
                    <a:pt x="1118" y="165"/>
                    <a:pt x="1163" y="264"/>
                  </a:cubicBezTo>
                  <a:cubicBezTo>
                    <a:pt x="1298" y="643"/>
                    <a:pt x="1334" y="1030"/>
                    <a:pt x="1379" y="1409"/>
                  </a:cubicBezTo>
                  <a:cubicBezTo>
                    <a:pt x="1397" y="1607"/>
                    <a:pt x="1415" y="1796"/>
                    <a:pt x="1424" y="1995"/>
                  </a:cubicBezTo>
                  <a:cubicBezTo>
                    <a:pt x="1438" y="2136"/>
                    <a:pt x="1446" y="2283"/>
                    <a:pt x="1450" y="2430"/>
                  </a:cubicBezTo>
                  <a:lnTo>
                    <a:pt x="1450" y="2430"/>
                  </a:lnTo>
                  <a:cubicBezTo>
                    <a:pt x="1414" y="2442"/>
                    <a:pt x="1379" y="2453"/>
                    <a:pt x="1343" y="2463"/>
                  </a:cubicBezTo>
                  <a:cubicBezTo>
                    <a:pt x="1244" y="2481"/>
                    <a:pt x="1154" y="2499"/>
                    <a:pt x="1055" y="2508"/>
                  </a:cubicBezTo>
                  <a:cubicBezTo>
                    <a:pt x="960" y="2517"/>
                    <a:pt x="865" y="2524"/>
                    <a:pt x="770" y="2524"/>
                  </a:cubicBezTo>
                  <a:cubicBezTo>
                    <a:pt x="738" y="2524"/>
                    <a:pt x="705" y="2523"/>
                    <a:pt x="673" y="2522"/>
                  </a:cubicBezTo>
                  <a:lnTo>
                    <a:pt x="673" y="2522"/>
                  </a:lnTo>
                  <a:cubicBezTo>
                    <a:pt x="626" y="2191"/>
                    <a:pt x="579" y="1854"/>
                    <a:pt x="532" y="1517"/>
                  </a:cubicBezTo>
                  <a:cubicBezTo>
                    <a:pt x="478" y="1138"/>
                    <a:pt x="433" y="751"/>
                    <a:pt x="406" y="363"/>
                  </a:cubicBezTo>
                  <a:cubicBezTo>
                    <a:pt x="406" y="354"/>
                    <a:pt x="406" y="345"/>
                    <a:pt x="406" y="345"/>
                  </a:cubicBezTo>
                  <a:cubicBezTo>
                    <a:pt x="390" y="248"/>
                    <a:pt x="308" y="180"/>
                    <a:pt x="214" y="180"/>
                  </a:cubicBezTo>
                  <a:cubicBezTo>
                    <a:pt x="203" y="180"/>
                    <a:pt x="192" y="181"/>
                    <a:pt x="180" y="183"/>
                  </a:cubicBezTo>
                  <a:cubicBezTo>
                    <a:pt x="72" y="201"/>
                    <a:pt x="0" y="300"/>
                    <a:pt x="27" y="408"/>
                  </a:cubicBezTo>
                  <a:cubicBezTo>
                    <a:pt x="90" y="796"/>
                    <a:pt x="144" y="1174"/>
                    <a:pt x="189" y="1562"/>
                  </a:cubicBezTo>
                  <a:cubicBezTo>
                    <a:pt x="234" y="1950"/>
                    <a:pt x="280" y="2337"/>
                    <a:pt x="316" y="2716"/>
                  </a:cubicBezTo>
                  <a:lnTo>
                    <a:pt x="316" y="2770"/>
                  </a:lnTo>
                  <a:cubicBezTo>
                    <a:pt x="316" y="2779"/>
                    <a:pt x="325" y="2797"/>
                    <a:pt x="334" y="2815"/>
                  </a:cubicBezTo>
                  <a:cubicBezTo>
                    <a:pt x="353" y="2868"/>
                    <a:pt x="407" y="2901"/>
                    <a:pt x="466" y="2901"/>
                  </a:cubicBezTo>
                  <a:cubicBezTo>
                    <a:pt x="488" y="2901"/>
                    <a:pt x="510" y="2897"/>
                    <a:pt x="532" y="2887"/>
                  </a:cubicBezTo>
                  <a:cubicBezTo>
                    <a:pt x="712" y="2806"/>
                    <a:pt x="902" y="2770"/>
                    <a:pt x="1091" y="2734"/>
                  </a:cubicBezTo>
                  <a:cubicBezTo>
                    <a:pt x="1181" y="2725"/>
                    <a:pt x="1280" y="2716"/>
                    <a:pt x="1370" y="2716"/>
                  </a:cubicBezTo>
                  <a:cubicBezTo>
                    <a:pt x="1469" y="2716"/>
                    <a:pt x="1569" y="2725"/>
                    <a:pt x="1668" y="2743"/>
                  </a:cubicBezTo>
                  <a:cubicBezTo>
                    <a:pt x="1677" y="2747"/>
                    <a:pt x="1688" y="2750"/>
                    <a:pt x="1700" y="2750"/>
                  </a:cubicBezTo>
                  <a:cubicBezTo>
                    <a:pt x="1713" y="2750"/>
                    <a:pt x="1726" y="2747"/>
                    <a:pt x="1740" y="2743"/>
                  </a:cubicBezTo>
                  <a:cubicBezTo>
                    <a:pt x="1812" y="2725"/>
                    <a:pt x="1866" y="2644"/>
                    <a:pt x="1839" y="2563"/>
                  </a:cubicBezTo>
                  <a:lnTo>
                    <a:pt x="1830" y="2526"/>
                  </a:lnTo>
                  <a:cubicBezTo>
                    <a:pt x="1785" y="2337"/>
                    <a:pt x="1749" y="2148"/>
                    <a:pt x="1713" y="1959"/>
                  </a:cubicBezTo>
                  <a:cubicBezTo>
                    <a:pt x="1677" y="1769"/>
                    <a:pt x="1641" y="1580"/>
                    <a:pt x="1614" y="1382"/>
                  </a:cubicBezTo>
                  <a:cubicBezTo>
                    <a:pt x="1560" y="1003"/>
                    <a:pt x="1505" y="616"/>
                    <a:pt x="1541" y="219"/>
                  </a:cubicBezTo>
                  <a:cubicBezTo>
                    <a:pt x="1551" y="192"/>
                    <a:pt x="1541" y="156"/>
                    <a:pt x="1532" y="129"/>
                  </a:cubicBezTo>
                  <a:cubicBezTo>
                    <a:pt x="1504" y="51"/>
                    <a:pt x="1425" y="0"/>
                    <a:pt x="13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9050291" y="3487988"/>
              <a:ext cx="305685" cy="86102"/>
            </a:xfrm>
            <a:custGeom>
              <a:avLst/>
              <a:gdLst/>
              <a:ahLst/>
              <a:cxnLst/>
              <a:rect l="l" t="t" r="r" b="b"/>
              <a:pathLst>
                <a:path w="6284" h="1770" extrusionOk="0">
                  <a:moveTo>
                    <a:pt x="208" y="0"/>
                  </a:moveTo>
                  <a:cubicBezTo>
                    <a:pt x="100" y="0"/>
                    <a:pt x="9" y="82"/>
                    <a:pt x="0" y="190"/>
                  </a:cubicBezTo>
                  <a:cubicBezTo>
                    <a:pt x="0" y="298"/>
                    <a:pt x="82" y="388"/>
                    <a:pt x="190" y="388"/>
                  </a:cubicBezTo>
                  <a:cubicBezTo>
                    <a:pt x="1172" y="442"/>
                    <a:pt x="2137" y="613"/>
                    <a:pt x="3101" y="767"/>
                  </a:cubicBezTo>
                  <a:cubicBezTo>
                    <a:pt x="3588" y="848"/>
                    <a:pt x="4066" y="938"/>
                    <a:pt x="4552" y="1019"/>
                  </a:cubicBezTo>
                  <a:cubicBezTo>
                    <a:pt x="4982" y="1100"/>
                    <a:pt x="5412" y="1189"/>
                    <a:pt x="5849" y="1278"/>
                  </a:cubicBezTo>
                  <a:lnTo>
                    <a:pt x="5849" y="1278"/>
                  </a:lnTo>
                  <a:lnTo>
                    <a:pt x="5887" y="1605"/>
                  </a:lnTo>
                  <a:cubicBezTo>
                    <a:pt x="5903" y="1695"/>
                    <a:pt x="5978" y="1770"/>
                    <a:pt x="6073" y="1770"/>
                  </a:cubicBezTo>
                  <a:cubicBezTo>
                    <a:pt x="6083" y="1770"/>
                    <a:pt x="6093" y="1769"/>
                    <a:pt x="6103" y="1767"/>
                  </a:cubicBezTo>
                  <a:cubicBezTo>
                    <a:pt x="6211" y="1758"/>
                    <a:pt x="6283" y="1659"/>
                    <a:pt x="6274" y="1551"/>
                  </a:cubicBezTo>
                  <a:lnTo>
                    <a:pt x="6211" y="1091"/>
                  </a:lnTo>
                  <a:lnTo>
                    <a:pt x="6211" y="1082"/>
                  </a:lnTo>
                  <a:cubicBezTo>
                    <a:pt x="6202" y="1001"/>
                    <a:pt x="6139" y="929"/>
                    <a:pt x="6049" y="920"/>
                  </a:cubicBezTo>
                  <a:cubicBezTo>
                    <a:pt x="5562" y="875"/>
                    <a:pt x="5075" y="812"/>
                    <a:pt x="4589" y="749"/>
                  </a:cubicBezTo>
                  <a:cubicBezTo>
                    <a:pt x="4111" y="685"/>
                    <a:pt x="3624" y="622"/>
                    <a:pt x="3137" y="550"/>
                  </a:cubicBezTo>
                  <a:cubicBezTo>
                    <a:pt x="2173" y="397"/>
                    <a:pt x="1199" y="262"/>
                    <a:pt x="244" y="9"/>
                  </a:cubicBezTo>
                  <a:cubicBezTo>
                    <a:pt x="235" y="0"/>
                    <a:pt x="217" y="0"/>
                    <a:pt x="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9073980" y="3552587"/>
              <a:ext cx="283308" cy="148610"/>
            </a:xfrm>
            <a:custGeom>
              <a:avLst/>
              <a:gdLst/>
              <a:ahLst/>
              <a:cxnLst/>
              <a:rect l="l" t="t" r="r" b="b"/>
              <a:pathLst>
                <a:path w="5824" h="3055" extrusionOk="0">
                  <a:moveTo>
                    <a:pt x="5588" y="1"/>
                  </a:moveTo>
                  <a:cubicBezTo>
                    <a:pt x="5570" y="1"/>
                    <a:pt x="5553" y="3"/>
                    <a:pt x="5535" y="6"/>
                  </a:cubicBezTo>
                  <a:cubicBezTo>
                    <a:pt x="5418" y="34"/>
                    <a:pt x="5336" y="160"/>
                    <a:pt x="5373" y="277"/>
                  </a:cubicBezTo>
                  <a:lnTo>
                    <a:pt x="5406" y="415"/>
                  </a:lnTo>
                  <a:lnTo>
                    <a:pt x="5406" y="415"/>
                  </a:lnTo>
                  <a:cubicBezTo>
                    <a:pt x="5013" y="613"/>
                    <a:pt x="4620" y="805"/>
                    <a:pt x="4228" y="989"/>
                  </a:cubicBezTo>
                  <a:cubicBezTo>
                    <a:pt x="3786" y="1196"/>
                    <a:pt x="3335" y="1395"/>
                    <a:pt x="2885" y="1584"/>
                  </a:cubicBezTo>
                  <a:cubicBezTo>
                    <a:pt x="2434" y="1773"/>
                    <a:pt x="1983" y="1972"/>
                    <a:pt x="1524" y="2152"/>
                  </a:cubicBezTo>
                  <a:cubicBezTo>
                    <a:pt x="1073" y="2332"/>
                    <a:pt x="613" y="2512"/>
                    <a:pt x="153" y="2675"/>
                  </a:cubicBezTo>
                  <a:cubicBezTo>
                    <a:pt x="144" y="2684"/>
                    <a:pt x="135" y="2684"/>
                    <a:pt x="126" y="2684"/>
                  </a:cubicBezTo>
                  <a:cubicBezTo>
                    <a:pt x="36" y="2738"/>
                    <a:pt x="0" y="2855"/>
                    <a:pt x="45" y="2945"/>
                  </a:cubicBezTo>
                  <a:cubicBezTo>
                    <a:pt x="77" y="3016"/>
                    <a:pt x="146" y="3054"/>
                    <a:pt x="219" y="3054"/>
                  </a:cubicBezTo>
                  <a:cubicBezTo>
                    <a:pt x="248" y="3054"/>
                    <a:pt x="278" y="3048"/>
                    <a:pt x="307" y="3035"/>
                  </a:cubicBezTo>
                  <a:cubicBezTo>
                    <a:pt x="748" y="2810"/>
                    <a:pt x="1190" y="2602"/>
                    <a:pt x="1632" y="2395"/>
                  </a:cubicBezTo>
                  <a:cubicBezTo>
                    <a:pt x="2073" y="2188"/>
                    <a:pt x="2524" y="1990"/>
                    <a:pt x="2975" y="1791"/>
                  </a:cubicBezTo>
                  <a:cubicBezTo>
                    <a:pt x="3416" y="1593"/>
                    <a:pt x="3876" y="1404"/>
                    <a:pt x="4327" y="1214"/>
                  </a:cubicBezTo>
                  <a:cubicBezTo>
                    <a:pt x="4778" y="1034"/>
                    <a:pt x="5237" y="854"/>
                    <a:pt x="5706" y="701"/>
                  </a:cubicBezTo>
                  <a:cubicBezTo>
                    <a:pt x="5769" y="674"/>
                    <a:pt x="5823" y="610"/>
                    <a:pt x="5823" y="529"/>
                  </a:cubicBezTo>
                  <a:lnTo>
                    <a:pt x="5823" y="493"/>
                  </a:lnTo>
                  <a:lnTo>
                    <a:pt x="5814" y="223"/>
                  </a:lnTo>
                  <a:cubicBezTo>
                    <a:pt x="5814" y="205"/>
                    <a:pt x="5814" y="187"/>
                    <a:pt x="5805" y="169"/>
                  </a:cubicBezTo>
                  <a:cubicBezTo>
                    <a:pt x="5782" y="68"/>
                    <a:pt x="5692" y="1"/>
                    <a:pt x="55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7051300" y="3556236"/>
              <a:ext cx="1992937" cy="418201"/>
            </a:xfrm>
            <a:custGeom>
              <a:avLst/>
              <a:gdLst/>
              <a:ahLst/>
              <a:cxnLst/>
              <a:rect l="l" t="t" r="r" b="b"/>
              <a:pathLst>
                <a:path w="40969" h="8597" extrusionOk="0">
                  <a:moveTo>
                    <a:pt x="24542" y="1"/>
                  </a:moveTo>
                  <a:cubicBezTo>
                    <a:pt x="24531" y="1"/>
                    <a:pt x="24520" y="2"/>
                    <a:pt x="24509" y="4"/>
                  </a:cubicBezTo>
                  <a:lnTo>
                    <a:pt x="18812" y="761"/>
                  </a:lnTo>
                  <a:lnTo>
                    <a:pt x="15964" y="1130"/>
                  </a:lnTo>
                  <a:lnTo>
                    <a:pt x="13115" y="1491"/>
                  </a:lnTo>
                  <a:cubicBezTo>
                    <a:pt x="11213" y="1734"/>
                    <a:pt x="9311" y="1978"/>
                    <a:pt x="7409" y="2203"/>
                  </a:cubicBezTo>
                  <a:cubicBezTo>
                    <a:pt x="5508" y="2437"/>
                    <a:pt x="3606" y="2654"/>
                    <a:pt x="1695" y="2861"/>
                  </a:cubicBezTo>
                  <a:cubicBezTo>
                    <a:pt x="1586" y="2870"/>
                    <a:pt x="1514" y="2969"/>
                    <a:pt x="1532" y="3068"/>
                  </a:cubicBezTo>
                  <a:lnTo>
                    <a:pt x="1532" y="3077"/>
                  </a:lnTo>
                  <a:lnTo>
                    <a:pt x="1544" y="3172"/>
                  </a:lnTo>
                  <a:lnTo>
                    <a:pt x="1544" y="3172"/>
                  </a:lnTo>
                  <a:lnTo>
                    <a:pt x="171" y="3339"/>
                  </a:lnTo>
                  <a:cubicBezTo>
                    <a:pt x="72" y="3357"/>
                    <a:pt x="0" y="3438"/>
                    <a:pt x="9" y="3537"/>
                  </a:cubicBezTo>
                  <a:lnTo>
                    <a:pt x="9" y="3555"/>
                  </a:lnTo>
                  <a:cubicBezTo>
                    <a:pt x="36" y="4366"/>
                    <a:pt x="117" y="5169"/>
                    <a:pt x="216" y="5962"/>
                  </a:cubicBezTo>
                  <a:cubicBezTo>
                    <a:pt x="316" y="6764"/>
                    <a:pt x="433" y="7557"/>
                    <a:pt x="604" y="8350"/>
                  </a:cubicBezTo>
                  <a:lnTo>
                    <a:pt x="613" y="8368"/>
                  </a:lnTo>
                  <a:cubicBezTo>
                    <a:pt x="630" y="8461"/>
                    <a:pt x="710" y="8523"/>
                    <a:pt x="802" y="8523"/>
                  </a:cubicBezTo>
                  <a:cubicBezTo>
                    <a:pt x="808" y="8523"/>
                    <a:pt x="814" y="8522"/>
                    <a:pt x="820" y="8522"/>
                  </a:cubicBezTo>
                  <a:lnTo>
                    <a:pt x="2189" y="8348"/>
                  </a:lnTo>
                  <a:lnTo>
                    <a:pt x="2189" y="8348"/>
                  </a:lnTo>
                  <a:lnTo>
                    <a:pt x="2199" y="8423"/>
                  </a:lnTo>
                  <a:lnTo>
                    <a:pt x="2199" y="8432"/>
                  </a:lnTo>
                  <a:lnTo>
                    <a:pt x="2199" y="8441"/>
                  </a:lnTo>
                  <a:cubicBezTo>
                    <a:pt x="2216" y="8529"/>
                    <a:pt x="2297" y="8597"/>
                    <a:pt x="2385" y="8597"/>
                  </a:cubicBezTo>
                  <a:cubicBezTo>
                    <a:pt x="2395" y="8597"/>
                    <a:pt x="2405" y="8596"/>
                    <a:pt x="2416" y="8594"/>
                  </a:cubicBezTo>
                  <a:cubicBezTo>
                    <a:pt x="5598" y="8089"/>
                    <a:pt x="8798" y="7701"/>
                    <a:pt x="11998" y="7305"/>
                  </a:cubicBezTo>
                  <a:lnTo>
                    <a:pt x="21588" y="6124"/>
                  </a:lnTo>
                  <a:lnTo>
                    <a:pt x="31188" y="4943"/>
                  </a:lnTo>
                  <a:lnTo>
                    <a:pt x="40779" y="3789"/>
                  </a:lnTo>
                  <a:lnTo>
                    <a:pt x="40788" y="3789"/>
                  </a:lnTo>
                  <a:cubicBezTo>
                    <a:pt x="40887" y="3780"/>
                    <a:pt x="40968" y="3681"/>
                    <a:pt x="40950" y="3573"/>
                  </a:cubicBezTo>
                  <a:lnTo>
                    <a:pt x="40914" y="3303"/>
                  </a:lnTo>
                  <a:cubicBezTo>
                    <a:pt x="40906" y="3201"/>
                    <a:pt x="40817" y="3131"/>
                    <a:pt x="40716" y="3131"/>
                  </a:cubicBezTo>
                  <a:cubicBezTo>
                    <a:pt x="40710" y="3131"/>
                    <a:pt x="40704" y="3131"/>
                    <a:pt x="40698" y="3131"/>
                  </a:cubicBezTo>
                  <a:cubicBezTo>
                    <a:pt x="40599" y="3149"/>
                    <a:pt x="40518" y="3249"/>
                    <a:pt x="40536" y="3348"/>
                  </a:cubicBezTo>
                  <a:lnTo>
                    <a:pt x="40544" y="3427"/>
                  </a:lnTo>
                  <a:lnTo>
                    <a:pt x="40544" y="3427"/>
                  </a:lnTo>
                  <a:lnTo>
                    <a:pt x="31152" y="4655"/>
                  </a:lnTo>
                  <a:lnTo>
                    <a:pt x="21561" y="5872"/>
                  </a:lnTo>
                  <a:lnTo>
                    <a:pt x="11971" y="7098"/>
                  </a:lnTo>
                  <a:cubicBezTo>
                    <a:pt x="8834" y="7495"/>
                    <a:pt x="5706" y="7893"/>
                    <a:pt x="2562" y="8188"/>
                  </a:cubicBezTo>
                  <a:lnTo>
                    <a:pt x="2562" y="8188"/>
                  </a:lnTo>
                  <a:lnTo>
                    <a:pt x="2551" y="8107"/>
                  </a:lnTo>
                  <a:cubicBezTo>
                    <a:pt x="2534" y="8005"/>
                    <a:pt x="2453" y="7935"/>
                    <a:pt x="2353" y="7935"/>
                  </a:cubicBezTo>
                  <a:cubicBezTo>
                    <a:pt x="2347" y="7935"/>
                    <a:pt x="2341" y="7935"/>
                    <a:pt x="2335" y="7936"/>
                  </a:cubicBezTo>
                  <a:lnTo>
                    <a:pt x="984" y="8108"/>
                  </a:lnTo>
                  <a:lnTo>
                    <a:pt x="984" y="8108"/>
                  </a:lnTo>
                  <a:cubicBezTo>
                    <a:pt x="950" y="7364"/>
                    <a:pt x="866" y="6627"/>
                    <a:pt x="775" y="5899"/>
                  </a:cubicBezTo>
                  <a:cubicBezTo>
                    <a:pt x="684" y="5161"/>
                    <a:pt x="578" y="4430"/>
                    <a:pt x="428" y="3701"/>
                  </a:cubicBezTo>
                  <a:lnTo>
                    <a:pt x="428" y="3701"/>
                  </a:lnTo>
                  <a:lnTo>
                    <a:pt x="1785" y="3528"/>
                  </a:lnTo>
                  <a:cubicBezTo>
                    <a:pt x="1884" y="3519"/>
                    <a:pt x="1965" y="3420"/>
                    <a:pt x="1947" y="3312"/>
                  </a:cubicBezTo>
                  <a:lnTo>
                    <a:pt x="1935" y="3213"/>
                  </a:lnTo>
                  <a:lnTo>
                    <a:pt x="1935" y="3213"/>
                  </a:lnTo>
                  <a:cubicBezTo>
                    <a:pt x="3766" y="2952"/>
                    <a:pt x="5606" y="2700"/>
                    <a:pt x="7437" y="2464"/>
                  </a:cubicBezTo>
                  <a:cubicBezTo>
                    <a:pt x="9338" y="2221"/>
                    <a:pt x="11240" y="1987"/>
                    <a:pt x="13142" y="1752"/>
                  </a:cubicBezTo>
                  <a:lnTo>
                    <a:pt x="16000" y="1401"/>
                  </a:lnTo>
                  <a:lnTo>
                    <a:pt x="18848" y="1058"/>
                  </a:lnTo>
                  <a:lnTo>
                    <a:pt x="24554" y="382"/>
                  </a:lnTo>
                  <a:lnTo>
                    <a:pt x="24563" y="382"/>
                  </a:lnTo>
                  <a:cubicBezTo>
                    <a:pt x="24671" y="373"/>
                    <a:pt x="24743" y="274"/>
                    <a:pt x="24725" y="166"/>
                  </a:cubicBezTo>
                  <a:cubicBezTo>
                    <a:pt x="24717" y="69"/>
                    <a:pt x="24637" y="1"/>
                    <a:pt x="245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7753724" y="3601377"/>
              <a:ext cx="138152" cy="171960"/>
            </a:xfrm>
            <a:custGeom>
              <a:avLst/>
              <a:gdLst/>
              <a:ahLst/>
              <a:cxnLst/>
              <a:rect l="l" t="t" r="r" b="b"/>
              <a:pathLst>
                <a:path w="2840" h="3535" extrusionOk="0">
                  <a:moveTo>
                    <a:pt x="2624" y="1"/>
                  </a:moveTo>
                  <a:cubicBezTo>
                    <a:pt x="2587" y="1"/>
                    <a:pt x="2549" y="11"/>
                    <a:pt x="2515" y="31"/>
                  </a:cubicBezTo>
                  <a:lnTo>
                    <a:pt x="2065" y="329"/>
                  </a:lnTo>
                  <a:cubicBezTo>
                    <a:pt x="1920" y="428"/>
                    <a:pt x="1767" y="509"/>
                    <a:pt x="1623" y="626"/>
                  </a:cubicBezTo>
                  <a:cubicBezTo>
                    <a:pt x="1343" y="842"/>
                    <a:pt x="1064" y="1068"/>
                    <a:pt x="821" y="1338"/>
                  </a:cubicBezTo>
                  <a:cubicBezTo>
                    <a:pt x="577" y="1599"/>
                    <a:pt x="370" y="1897"/>
                    <a:pt x="217" y="2239"/>
                  </a:cubicBezTo>
                  <a:cubicBezTo>
                    <a:pt x="63" y="2582"/>
                    <a:pt x="0" y="2961"/>
                    <a:pt x="27" y="3339"/>
                  </a:cubicBezTo>
                  <a:lnTo>
                    <a:pt x="27" y="3348"/>
                  </a:lnTo>
                  <a:cubicBezTo>
                    <a:pt x="27" y="3357"/>
                    <a:pt x="27" y="3375"/>
                    <a:pt x="27" y="3384"/>
                  </a:cubicBezTo>
                  <a:cubicBezTo>
                    <a:pt x="51" y="3469"/>
                    <a:pt x="133" y="3534"/>
                    <a:pt x="224" y="3534"/>
                  </a:cubicBezTo>
                  <a:cubicBezTo>
                    <a:pt x="240" y="3534"/>
                    <a:pt x="255" y="3532"/>
                    <a:pt x="271" y="3528"/>
                  </a:cubicBezTo>
                  <a:cubicBezTo>
                    <a:pt x="370" y="3501"/>
                    <a:pt x="433" y="3393"/>
                    <a:pt x="415" y="3294"/>
                  </a:cubicBezTo>
                  <a:cubicBezTo>
                    <a:pt x="334" y="2979"/>
                    <a:pt x="361" y="2654"/>
                    <a:pt x="478" y="2348"/>
                  </a:cubicBezTo>
                  <a:cubicBezTo>
                    <a:pt x="595" y="2041"/>
                    <a:pt x="794" y="1762"/>
                    <a:pt x="1019" y="1518"/>
                  </a:cubicBezTo>
                  <a:cubicBezTo>
                    <a:pt x="1253" y="1275"/>
                    <a:pt x="1524" y="1059"/>
                    <a:pt x="1803" y="878"/>
                  </a:cubicBezTo>
                  <a:lnTo>
                    <a:pt x="1911" y="806"/>
                  </a:lnTo>
                  <a:lnTo>
                    <a:pt x="2019" y="743"/>
                  </a:lnTo>
                  <a:cubicBezTo>
                    <a:pt x="2092" y="698"/>
                    <a:pt x="2173" y="653"/>
                    <a:pt x="2245" y="617"/>
                  </a:cubicBezTo>
                  <a:cubicBezTo>
                    <a:pt x="2398" y="536"/>
                    <a:pt x="2542" y="455"/>
                    <a:pt x="2695" y="374"/>
                  </a:cubicBezTo>
                  <a:lnTo>
                    <a:pt x="2714" y="365"/>
                  </a:lnTo>
                  <a:cubicBezTo>
                    <a:pt x="2714" y="365"/>
                    <a:pt x="2723" y="365"/>
                    <a:pt x="2732" y="356"/>
                  </a:cubicBezTo>
                  <a:cubicBezTo>
                    <a:pt x="2822" y="301"/>
                    <a:pt x="2840" y="175"/>
                    <a:pt x="2786" y="85"/>
                  </a:cubicBezTo>
                  <a:cubicBezTo>
                    <a:pt x="2746" y="29"/>
                    <a:pt x="2686" y="1"/>
                    <a:pt x="2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8276797" y="3673322"/>
              <a:ext cx="127207" cy="161161"/>
            </a:xfrm>
            <a:custGeom>
              <a:avLst/>
              <a:gdLst/>
              <a:ahLst/>
              <a:cxnLst/>
              <a:rect l="l" t="t" r="r" b="b"/>
              <a:pathLst>
                <a:path w="2615" h="3313" extrusionOk="0">
                  <a:moveTo>
                    <a:pt x="2417" y="0"/>
                  </a:moveTo>
                  <a:cubicBezTo>
                    <a:pt x="2405" y="0"/>
                    <a:pt x="2393" y="1"/>
                    <a:pt x="2381" y="3"/>
                  </a:cubicBezTo>
                  <a:cubicBezTo>
                    <a:pt x="2272" y="30"/>
                    <a:pt x="2209" y="129"/>
                    <a:pt x="2227" y="238"/>
                  </a:cubicBezTo>
                  <a:cubicBezTo>
                    <a:pt x="2254" y="382"/>
                    <a:pt x="2272" y="526"/>
                    <a:pt x="2254" y="670"/>
                  </a:cubicBezTo>
                  <a:cubicBezTo>
                    <a:pt x="2245" y="815"/>
                    <a:pt x="2218" y="968"/>
                    <a:pt x="2155" y="1103"/>
                  </a:cubicBezTo>
                  <a:cubicBezTo>
                    <a:pt x="2056" y="1382"/>
                    <a:pt x="1876" y="1644"/>
                    <a:pt x="1668" y="1869"/>
                  </a:cubicBezTo>
                  <a:cubicBezTo>
                    <a:pt x="1461" y="2104"/>
                    <a:pt x="1218" y="2302"/>
                    <a:pt x="965" y="2473"/>
                  </a:cubicBezTo>
                  <a:cubicBezTo>
                    <a:pt x="830" y="2563"/>
                    <a:pt x="704" y="2653"/>
                    <a:pt x="569" y="2735"/>
                  </a:cubicBezTo>
                  <a:cubicBezTo>
                    <a:pt x="434" y="2807"/>
                    <a:pt x="298" y="2879"/>
                    <a:pt x="154" y="2942"/>
                  </a:cubicBezTo>
                  <a:cubicBezTo>
                    <a:pt x="145" y="2942"/>
                    <a:pt x="136" y="2951"/>
                    <a:pt x="127" y="2951"/>
                  </a:cubicBezTo>
                  <a:cubicBezTo>
                    <a:pt x="28" y="3005"/>
                    <a:pt x="1" y="3131"/>
                    <a:pt x="64" y="3221"/>
                  </a:cubicBezTo>
                  <a:cubicBezTo>
                    <a:pt x="99" y="3280"/>
                    <a:pt x="162" y="3312"/>
                    <a:pt x="226" y="3312"/>
                  </a:cubicBezTo>
                  <a:cubicBezTo>
                    <a:pt x="260" y="3312"/>
                    <a:pt x="294" y="3303"/>
                    <a:pt x="325" y="3284"/>
                  </a:cubicBezTo>
                  <a:lnTo>
                    <a:pt x="334" y="3284"/>
                  </a:lnTo>
                  <a:cubicBezTo>
                    <a:pt x="614" y="3104"/>
                    <a:pt x="875" y="2906"/>
                    <a:pt x="1128" y="2707"/>
                  </a:cubicBezTo>
                  <a:cubicBezTo>
                    <a:pt x="1389" y="2500"/>
                    <a:pt x="1632" y="2284"/>
                    <a:pt x="1849" y="2031"/>
                  </a:cubicBezTo>
                  <a:cubicBezTo>
                    <a:pt x="2065" y="1788"/>
                    <a:pt x="2263" y="1518"/>
                    <a:pt x="2399" y="1202"/>
                  </a:cubicBezTo>
                  <a:cubicBezTo>
                    <a:pt x="2543" y="896"/>
                    <a:pt x="2615" y="553"/>
                    <a:pt x="2615" y="193"/>
                  </a:cubicBezTo>
                  <a:cubicBezTo>
                    <a:pt x="2615" y="184"/>
                    <a:pt x="2615" y="166"/>
                    <a:pt x="2615" y="157"/>
                  </a:cubicBezTo>
                  <a:cubicBezTo>
                    <a:pt x="2591" y="61"/>
                    <a:pt x="2510" y="0"/>
                    <a:pt x="2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7126261" y="3708687"/>
              <a:ext cx="37311" cy="143746"/>
            </a:xfrm>
            <a:custGeom>
              <a:avLst/>
              <a:gdLst/>
              <a:ahLst/>
              <a:cxnLst/>
              <a:rect l="l" t="t" r="r" b="b"/>
              <a:pathLst>
                <a:path w="767" h="2955" extrusionOk="0">
                  <a:moveTo>
                    <a:pt x="226" y="1"/>
                  </a:moveTo>
                  <a:cubicBezTo>
                    <a:pt x="211" y="1"/>
                    <a:pt x="196" y="3"/>
                    <a:pt x="181" y="6"/>
                  </a:cubicBezTo>
                  <a:cubicBezTo>
                    <a:pt x="73" y="24"/>
                    <a:pt x="0" y="124"/>
                    <a:pt x="27" y="232"/>
                  </a:cubicBezTo>
                  <a:cubicBezTo>
                    <a:pt x="100" y="637"/>
                    <a:pt x="163" y="1052"/>
                    <a:pt x="217" y="1467"/>
                  </a:cubicBezTo>
                  <a:lnTo>
                    <a:pt x="307" y="2089"/>
                  </a:lnTo>
                  <a:cubicBezTo>
                    <a:pt x="325" y="2296"/>
                    <a:pt x="379" y="2494"/>
                    <a:pt x="334" y="2711"/>
                  </a:cubicBezTo>
                  <a:cubicBezTo>
                    <a:pt x="325" y="2756"/>
                    <a:pt x="334" y="2801"/>
                    <a:pt x="352" y="2837"/>
                  </a:cubicBezTo>
                  <a:cubicBezTo>
                    <a:pt x="384" y="2914"/>
                    <a:pt x="458" y="2955"/>
                    <a:pt x="534" y="2955"/>
                  </a:cubicBezTo>
                  <a:cubicBezTo>
                    <a:pt x="564" y="2955"/>
                    <a:pt x="594" y="2949"/>
                    <a:pt x="622" y="2936"/>
                  </a:cubicBezTo>
                  <a:cubicBezTo>
                    <a:pt x="722" y="2891"/>
                    <a:pt x="767" y="2765"/>
                    <a:pt x="722" y="2666"/>
                  </a:cubicBezTo>
                  <a:cubicBezTo>
                    <a:pt x="622" y="2467"/>
                    <a:pt x="622" y="2251"/>
                    <a:pt x="595" y="2053"/>
                  </a:cubicBezTo>
                  <a:lnTo>
                    <a:pt x="523" y="1431"/>
                  </a:lnTo>
                  <a:cubicBezTo>
                    <a:pt x="478" y="1016"/>
                    <a:pt x="433" y="601"/>
                    <a:pt x="406" y="178"/>
                  </a:cubicBezTo>
                  <a:cubicBezTo>
                    <a:pt x="406" y="178"/>
                    <a:pt x="406" y="169"/>
                    <a:pt x="406" y="160"/>
                  </a:cubicBezTo>
                  <a:cubicBezTo>
                    <a:pt x="391" y="67"/>
                    <a:pt x="316" y="1"/>
                    <a:pt x="2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7753724" y="3752661"/>
              <a:ext cx="159215" cy="130125"/>
            </a:xfrm>
            <a:custGeom>
              <a:avLst/>
              <a:gdLst/>
              <a:ahLst/>
              <a:cxnLst/>
              <a:rect l="l" t="t" r="r" b="b"/>
              <a:pathLst>
                <a:path w="3273" h="2675" extrusionOk="0">
                  <a:moveTo>
                    <a:pt x="215" y="1"/>
                  </a:moveTo>
                  <a:cubicBezTo>
                    <a:pt x="203" y="1"/>
                    <a:pt x="192" y="2"/>
                    <a:pt x="181" y="4"/>
                  </a:cubicBezTo>
                  <a:cubicBezTo>
                    <a:pt x="72" y="31"/>
                    <a:pt x="0" y="130"/>
                    <a:pt x="27" y="238"/>
                  </a:cubicBezTo>
                  <a:cubicBezTo>
                    <a:pt x="99" y="581"/>
                    <a:pt x="253" y="905"/>
                    <a:pt x="460" y="1176"/>
                  </a:cubicBezTo>
                  <a:cubicBezTo>
                    <a:pt x="676" y="1446"/>
                    <a:pt x="938" y="1662"/>
                    <a:pt x="1208" y="1843"/>
                  </a:cubicBezTo>
                  <a:cubicBezTo>
                    <a:pt x="1488" y="2023"/>
                    <a:pt x="1776" y="2176"/>
                    <a:pt x="2083" y="2302"/>
                  </a:cubicBezTo>
                  <a:cubicBezTo>
                    <a:pt x="2371" y="2438"/>
                    <a:pt x="2677" y="2564"/>
                    <a:pt x="3002" y="2663"/>
                  </a:cubicBezTo>
                  <a:cubicBezTo>
                    <a:pt x="3011" y="2663"/>
                    <a:pt x="3020" y="2672"/>
                    <a:pt x="3029" y="2672"/>
                  </a:cubicBezTo>
                  <a:cubicBezTo>
                    <a:pt x="3039" y="2674"/>
                    <a:pt x="3049" y="2674"/>
                    <a:pt x="3059" y="2674"/>
                  </a:cubicBezTo>
                  <a:cubicBezTo>
                    <a:pt x="3155" y="2674"/>
                    <a:pt x="3238" y="2599"/>
                    <a:pt x="3254" y="2510"/>
                  </a:cubicBezTo>
                  <a:cubicBezTo>
                    <a:pt x="3272" y="2402"/>
                    <a:pt x="3191" y="2302"/>
                    <a:pt x="3092" y="2284"/>
                  </a:cubicBezTo>
                  <a:cubicBezTo>
                    <a:pt x="2939" y="2266"/>
                    <a:pt x="2786" y="2230"/>
                    <a:pt x="2641" y="2185"/>
                  </a:cubicBezTo>
                  <a:cubicBezTo>
                    <a:pt x="2488" y="2140"/>
                    <a:pt x="2335" y="2086"/>
                    <a:pt x="2191" y="2032"/>
                  </a:cubicBezTo>
                  <a:cubicBezTo>
                    <a:pt x="1902" y="1915"/>
                    <a:pt x="1623" y="1789"/>
                    <a:pt x="1361" y="1608"/>
                  </a:cubicBezTo>
                  <a:cubicBezTo>
                    <a:pt x="1118" y="1437"/>
                    <a:pt x="875" y="1239"/>
                    <a:pt x="712" y="986"/>
                  </a:cubicBezTo>
                  <a:cubicBezTo>
                    <a:pt x="622" y="869"/>
                    <a:pt x="559" y="734"/>
                    <a:pt x="505" y="599"/>
                  </a:cubicBezTo>
                  <a:cubicBezTo>
                    <a:pt x="451" y="464"/>
                    <a:pt x="424" y="319"/>
                    <a:pt x="415" y="175"/>
                  </a:cubicBezTo>
                  <a:lnTo>
                    <a:pt x="406" y="175"/>
                  </a:lnTo>
                  <a:cubicBezTo>
                    <a:pt x="406" y="166"/>
                    <a:pt x="406" y="166"/>
                    <a:pt x="406" y="157"/>
                  </a:cubicBezTo>
                  <a:cubicBezTo>
                    <a:pt x="390" y="61"/>
                    <a:pt x="303" y="1"/>
                    <a:pt x="2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7140708" y="3828157"/>
              <a:ext cx="36046" cy="134163"/>
            </a:xfrm>
            <a:custGeom>
              <a:avLst/>
              <a:gdLst/>
              <a:ahLst/>
              <a:cxnLst/>
              <a:rect l="l" t="t" r="r" b="b"/>
              <a:pathLst>
                <a:path w="741" h="2758" extrusionOk="0">
                  <a:moveTo>
                    <a:pt x="230" y="0"/>
                  </a:moveTo>
                  <a:cubicBezTo>
                    <a:pt x="208" y="0"/>
                    <a:pt x="186" y="4"/>
                    <a:pt x="163" y="11"/>
                  </a:cubicBezTo>
                  <a:cubicBezTo>
                    <a:pt x="64" y="38"/>
                    <a:pt x="1" y="155"/>
                    <a:pt x="37" y="255"/>
                  </a:cubicBezTo>
                  <a:cubicBezTo>
                    <a:pt x="163" y="633"/>
                    <a:pt x="208" y="1021"/>
                    <a:pt x="253" y="1399"/>
                  </a:cubicBezTo>
                  <a:cubicBezTo>
                    <a:pt x="289" y="1787"/>
                    <a:pt x="325" y="2175"/>
                    <a:pt x="325" y="2562"/>
                  </a:cubicBezTo>
                  <a:cubicBezTo>
                    <a:pt x="325" y="2580"/>
                    <a:pt x="325" y="2598"/>
                    <a:pt x="334" y="2607"/>
                  </a:cubicBezTo>
                  <a:cubicBezTo>
                    <a:pt x="357" y="2698"/>
                    <a:pt x="431" y="2758"/>
                    <a:pt x="519" y="2758"/>
                  </a:cubicBezTo>
                  <a:cubicBezTo>
                    <a:pt x="535" y="2758"/>
                    <a:pt x="552" y="2756"/>
                    <a:pt x="569" y="2751"/>
                  </a:cubicBezTo>
                  <a:cubicBezTo>
                    <a:pt x="677" y="2724"/>
                    <a:pt x="740" y="2625"/>
                    <a:pt x="713" y="2517"/>
                  </a:cubicBezTo>
                  <a:cubicBezTo>
                    <a:pt x="623" y="2138"/>
                    <a:pt x="551" y="1760"/>
                    <a:pt x="497" y="1372"/>
                  </a:cubicBezTo>
                  <a:cubicBezTo>
                    <a:pt x="443" y="985"/>
                    <a:pt x="397" y="606"/>
                    <a:pt x="425" y="210"/>
                  </a:cubicBezTo>
                  <a:cubicBezTo>
                    <a:pt x="425" y="182"/>
                    <a:pt x="425" y="155"/>
                    <a:pt x="416" y="137"/>
                  </a:cubicBezTo>
                  <a:cubicBezTo>
                    <a:pt x="387" y="52"/>
                    <a:pt x="313" y="0"/>
                    <a:pt x="2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" name="Google Shape;1036;p34"/>
          <p:cNvGrpSpPr/>
          <p:nvPr/>
        </p:nvGrpSpPr>
        <p:grpSpPr>
          <a:xfrm>
            <a:off x="3928443" y="1223150"/>
            <a:ext cx="1287126" cy="176025"/>
            <a:chOff x="4345425" y="2175475"/>
            <a:chExt cx="800750" cy="176025"/>
          </a:xfrm>
        </p:grpSpPr>
        <p:sp>
          <p:nvSpPr>
            <p:cNvPr id="1037" name="Google Shape;1037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9" name="Google Shape;1039;p34"/>
          <p:cNvGrpSpPr/>
          <p:nvPr/>
        </p:nvGrpSpPr>
        <p:grpSpPr>
          <a:xfrm>
            <a:off x="2225081" y="2232150"/>
            <a:ext cx="4693836" cy="176025"/>
            <a:chOff x="4345425" y="2175475"/>
            <a:chExt cx="800750" cy="176025"/>
          </a:xfrm>
        </p:grpSpPr>
        <p:sp>
          <p:nvSpPr>
            <p:cNvPr id="1040" name="Google Shape;1040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2" name="Google Shape;1042;p34"/>
          <p:cNvGrpSpPr/>
          <p:nvPr/>
        </p:nvGrpSpPr>
        <p:grpSpPr>
          <a:xfrm>
            <a:off x="3020244" y="3043925"/>
            <a:ext cx="3071997" cy="176025"/>
            <a:chOff x="4345425" y="2175475"/>
            <a:chExt cx="800750" cy="176025"/>
          </a:xfrm>
        </p:grpSpPr>
        <p:sp>
          <p:nvSpPr>
            <p:cNvPr id="1043" name="Google Shape;1043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34"/>
          <p:cNvGrpSpPr/>
          <p:nvPr/>
        </p:nvGrpSpPr>
        <p:grpSpPr>
          <a:xfrm rot="854098">
            <a:off x="7782856" y="510397"/>
            <a:ext cx="639528" cy="438002"/>
            <a:chOff x="5501450" y="2545600"/>
            <a:chExt cx="639525" cy="438000"/>
          </a:xfrm>
        </p:grpSpPr>
        <p:sp>
          <p:nvSpPr>
            <p:cNvPr id="1046" name="Google Shape;1046;p34"/>
            <p:cNvSpPr/>
            <p:nvPr/>
          </p:nvSpPr>
          <p:spPr>
            <a:xfrm>
              <a:off x="5501450" y="2545600"/>
              <a:ext cx="639525" cy="438000"/>
            </a:xfrm>
            <a:custGeom>
              <a:avLst/>
              <a:gdLst/>
              <a:ahLst/>
              <a:cxnLst/>
              <a:rect l="l" t="t" r="r" b="b"/>
              <a:pathLst>
                <a:path w="25581" h="17520" extrusionOk="0">
                  <a:moveTo>
                    <a:pt x="2054" y="916"/>
                  </a:moveTo>
                  <a:cubicBezTo>
                    <a:pt x="4249" y="1273"/>
                    <a:pt x="6534" y="1376"/>
                    <a:pt x="8837" y="1376"/>
                  </a:cubicBezTo>
                  <a:cubicBezTo>
                    <a:pt x="11993" y="1376"/>
                    <a:pt x="15185" y="1183"/>
                    <a:pt x="18229" y="1183"/>
                  </a:cubicBezTo>
                  <a:cubicBezTo>
                    <a:pt x="18767" y="1183"/>
                    <a:pt x="19366" y="1142"/>
                    <a:pt x="19969" y="1142"/>
                  </a:cubicBezTo>
                  <a:cubicBezTo>
                    <a:pt x="21476" y="1142"/>
                    <a:pt x="23008" y="1398"/>
                    <a:pt x="23668" y="3189"/>
                  </a:cubicBezTo>
                  <a:cubicBezTo>
                    <a:pt x="24139" y="4443"/>
                    <a:pt x="23998" y="6292"/>
                    <a:pt x="24045" y="7625"/>
                  </a:cubicBezTo>
                  <a:cubicBezTo>
                    <a:pt x="24154" y="10242"/>
                    <a:pt x="24076" y="12876"/>
                    <a:pt x="23904" y="15493"/>
                  </a:cubicBezTo>
                  <a:cubicBezTo>
                    <a:pt x="19549" y="16044"/>
                    <a:pt x="15184" y="16308"/>
                    <a:pt x="10802" y="16308"/>
                  </a:cubicBezTo>
                  <a:cubicBezTo>
                    <a:pt x="9570" y="16308"/>
                    <a:pt x="8336" y="16287"/>
                    <a:pt x="7101" y="16246"/>
                  </a:cubicBezTo>
                  <a:cubicBezTo>
                    <a:pt x="5141" y="16167"/>
                    <a:pt x="2398" y="16543"/>
                    <a:pt x="1505" y="14036"/>
                  </a:cubicBezTo>
                  <a:cubicBezTo>
                    <a:pt x="1066" y="12782"/>
                    <a:pt x="1270" y="10916"/>
                    <a:pt x="1207" y="9600"/>
                  </a:cubicBezTo>
                  <a:cubicBezTo>
                    <a:pt x="1160" y="8659"/>
                    <a:pt x="235" y="1700"/>
                    <a:pt x="2054" y="916"/>
                  </a:cubicBezTo>
                  <a:close/>
                  <a:moveTo>
                    <a:pt x="1928" y="0"/>
                  </a:moveTo>
                  <a:cubicBezTo>
                    <a:pt x="478" y="0"/>
                    <a:pt x="29" y="2119"/>
                    <a:pt x="16" y="3518"/>
                  </a:cubicBezTo>
                  <a:cubicBezTo>
                    <a:pt x="0" y="5869"/>
                    <a:pt x="204" y="8252"/>
                    <a:pt x="282" y="10603"/>
                  </a:cubicBezTo>
                  <a:cubicBezTo>
                    <a:pt x="345" y="12139"/>
                    <a:pt x="157" y="14098"/>
                    <a:pt x="1003" y="15462"/>
                  </a:cubicBezTo>
                  <a:cubicBezTo>
                    <a:pt x="2119" y="17247"/>
                    <a:pt x="4806" y="17520"/>
                    <a:pt x="7212" y="17520"/>
                  </a:cubicBezTo>
                  <a:cubicBezTo>
                    <a:pt x="8268" y="17520"/>
                    <a:pt x="9269" y="17467"/>
                    <a:pt x="10061" y="17467"/>
                  </a:cubicBezTo>
                  <a:cubicBezTo>
                    <a:pt x="10126" y="17467"/>
                    <a:pt x="10189" y="17468"/>
                    <a:pt x="10251" y="17468"/>
                  </a:cubicBezTo>
                  <a:cubicBezTo>
                    <a:pt x="10550" y="17471"/>
                    <a:pt x="10848" y="17473"/>
                    <a:pt x="11146" y="17473"/>
                  </a:cubicBezTo>
                  <a:cubicBezTo>
                    <a:pt x="15785" y="17473"/>
                    <a:pt x="20422" y="17132"/>
                    <a:pt x="25016" y="16528"/>
                  </a:cubicBezTo>
                  <a:cubicBezTo>
                    <a:pt x="25581" y="16449"/>
                    <a:pt x="25549" y="15791"/>
                    <a:pt x="25189" y="15509"/>
                  </a:cubicBezTo>
                  <a:cubicBezTo>
                    <a:pt x="25440" y="11857"/>
                    <a:pt x="25534" y="8126"/>
                    <a:pt x="25110" y="4490"/>
                  </a:cubicBezTo>
                  <a:cubicBezTo>
                    <a:pt x="24907" y="2766"/>
                    <a:pt x="24515" y="995"/>
                    <a:pt x="22728" y="305"/>
                  </a:cubicBezTo>
                  <a:cubicBezTo>
                    <a:pt x="22098" y="64"/>
                    <a:pt x="21403" y="15"/>
                    <a:pt x="20716" y="15"/>
                  </a:cubicBezTo>
                  <a:cubicBezTo>
                    <a:pt x="20240" y="15"/>
                    <a:pt x="19769" y="38"/>
                    <a:pt x="19327" y="38"/>
                  </a:cubicBezTo>
                  <a:cubicBezTo>
                    <a:pt x="17132" y="38"/>
                    <a:pt x="14954" y="70"/>
                    <a:pt x="12759" y="70"/>
                  </a:cubicBezTo>
                  <a:cubicBezTo>
                    <a:pt x="12545" y="72"/>
                    <a:pt x="12330" y="73"/>
                    <a:pt x="12115" y="73"/>
                  </a:cubicBezTo>
                  <a:cubicBezTo>
                    <a:pt x="10641" y="73"/>
                    <a:pt x="9140" y="30"/>
                    <a:pt x="7640" y="30"/>
                  </a:cubicBezTo>
                  <a:cubicBezTo>
                    <a:pt x="6052" y="30"/>
                    <a:pt x="4466" y="78"/>
                    <a:pt x="2916" y="274"/>
                  </a:cubicBezTo>
                  <a:cubicBezTo>
                    <a:pt x="2544" y="84"/>
                    <a:pt x="2216" y="0"/>
                    <a:pt x="1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5714775" y="2654925"/>
              <a:ext cx="280075" cy="257600"/>
            </a:xfrm>
            <a:custGeom>
              <a:avLst/>
              <a:gdLst/>
              <a:ahLst/>
              <a:cxnLst/>
              <a:rect l="l" t="t" r="r" b="b"/>
              <a:pathLst>
                <a:path w="11203" h="10304" extrusionOk="0">
                  <a:moveTo>
                    <a:pt x="652" y="289"/>
                  </a:moveTo>
                  <a:cubicBezTo>
                    <a:pt x="809" y="415"/>
                    <a:pt x="966" y="540"/>
                    <a:pt x="1138" y="650"/>
                  </a:cubicBezTo>
                  <a:cubicBezTo>
                    <a:pt x="1076" y="697"/>
                    <a:pt x="1044" y="775"/>
                    <a:pt x="1029" y="854"/>
                  </a:cubicBezTo>
                  <a:cubicBezTo>
                    <a:pt x="1029" y="1042"/>
                    <a:pt x="1044" y="1214"/>
                    <a:pt x="1044" y="1387"/>
                  </a:cubicBezTo>
                  <a:cubicBezTo>
                    <a:pt x="919" y="1449"/>
                    <a:pt x="825" y="1543"/>
                    <a:pt x="778" y="1669"/>
                  </a:cubicBezTo>
                  <a:cubicBezTo>
                    <a:pt x="746" y="1214"/>
                    <a:pt x="699" y="760"/>
                    <a:pt x="652" y="305"/>
                  </a:cubicBezTo>
                  <a:cubicBezTo>
                    <a:pt x="652" y="305"/>
                    <a:pt x="652" y="289"/>
                    <a:pt x="652" y="289"/>
                  </a:cubicBezTo>
                  <a:close/>
                  <a:moveTo>
                    <a:pt x="5778" y="4208"/>
                  </a:moveTo>
                  <a:lnTo>
                    <a:pt x="5778" y="4208"/>
                  </a:lnTo>
                  <a:cubicBezTo>
                    <a:pt x="6217" y="4333"/>
                    <a:pt x="6671" y="4443"/>
                    <a:pt x="7126" y="4521"/>
                  </a:cubicBezTo>
                  <a:cubicBezTo>
                    <a:pt x="7142" y="4537"/>
                    <a:pt x="7142" y="4537"/>
                    <a:pt x="7157" y="4553"/>
                  </a:cubicBezTo>
                  <a:cubicBezTo>
                    <a:pt x="6844" y="4725"/>
                    <a:pt x="6530" y="4913"/>
                    <a:pt x="6232" y="5101"/>
                  </a:cubicBezTo>
                  <a:cubicBezTo>
                    <a:pt x="6138" y="4804"/>
                    <a:pt x="5966" y="4490"/>
                    <a:pt x="5778" y="4208"/>
                  </a:cubicBezTo>
                  <a:close/>
                  <a:moveTo>
                    <a:pt x="840" y="2296"/>
                  </a:moveTo>
                  <a:lnTo>
                    <a:pt x="840" y="2296"/>
                  </a:lnTo>
                  <a:cubicBezTo>
                    <a:pt x="919" y="2672"/>
                    <a:pt x="1013" y="3032"/>
                    <a:pt x="1076" y="3393"/>
                  </a:cubicBezTo>
                  <a:cubicBezTo>
                    <a:pt x="1123" y="4694"/>
                    <a:pt x="1201" y="5995"/>
                    <a:pt x="1264" y="7280"/>
                  </a:cubicBezTo>
                  <a:cubicBezTo>
                    <a:pt x="1279" y="7500"/>
                    <a:pt x="1436" y="7641"/>
                    <a:pt x="1609" y="7688"/>
                  </a:cubicBezTo>
                  <a:cubicBezTo>
                    <a:pt x="1624" y="7923"/>
                    <a:pt x="1656" y="8142"/>
                    <a:pt x="1671" y="8377"/>
                  </a:cubicBezTo>
                  <a:cubicBezTo>
                    <a:pt x="1671" y="8503"/>
                    <a:pt x="1734" y="8612"/>
                    <a:pt x="1812" y="8706"/>
                  </a:cubicBezTo>
                  <a:cubicBezTo>
                    <a:pt x="1781" y="8753"/>
                    <a:pt x="1765" y="8801"/>
                    <a:pt x="1734" y="8848"/>
                  </a:cubicBezTo>
                  <a:cubicBezTo>
                    <a:pt x="1718" y="8910"/>
                    <a:pt x="1718" y="8957"/>
                    <a:pt x="1703" y="9004"/>
                  </a:cubicBezTo>
                  <a:cubicBezTo>
                    <a:pt x="1577" y="9130"/>
                    <a:pt x="1436" y="9239"/>
                    <a:pt x="1295" y="9365"/>
                  </a:cubicBezTo>
                  <a:cubicBezTo>
                    <a:pt x="1154" y="7014"/>
                    <a:pt x="1029" y="4647"/>
                    <a:pt x="840" y="2296"/>
                  </a:cubicBezTo>
                  <a:close/>
                  <a:moveTo>
                    <a:pt x="299" y="0"/>
                  </a:moveTo>
                  <a:cubicBezTo>
                    <a:pt x="146" y="0"/>
                    <a:pt x="0" y="102"/>
                    <a:pt x="10" y="305"/>
                  </a:cubicBezTo>
                  <a:cubicBezTo>
                    <a:pt x="88" y="3440"/>
                    <a:pt x="355" y="6575"/>
                    <a:pt x="574" y="9710"/>
                  </a:cubicBezTo>
                  <a:cubicBezTo>
                    <a:pt x="590" y="9866"/>
                    <a:pt x="684" y="9976"/>
                    <a:pt x="793" y="10023"/>
                  </a:cubicBezTo>
                  <a:cubicBezTo>
                    <a:pt x="841" y="10176"/>
                    <a:pt x="985" y="10303"/>
                    <a:pt x="1148" y="10303"/>
                  </a:cubicBezTo>
                  <a:cubicBezTo>
                    <a:pt x="1201" y="10303"/>
                    <a:pt x="1256" y="10289"/>
                    <a:pt x="1311" y="10258"/>
                  </a:cubicBezTo>
                  <a:cubicBezTo>
                    <a:pt x="1718" y="10070"/>
                    <a:pt x="2110" y="9851"/>
                    <a:pt x="2486" y="9647"/>
                  </a:cubicBezTo>
                  <a:cubicBezTo>
                    <a:pt x="2627" y="9631"/>
                    <a:pt x="2753" y="9569"/>
                    <a:pt x="2847" y="9475"/>
                  </a:cubicBezTo>
                  <a:cubicBezTo>
                    <a:pt x="2894" y="9427"/>
                    <a:pt x="2941" y="9396"/>
                    <a:pt x="2988" y="9349"/>
                  </a:cubicBezTo>
                  <a:cubicBezTo>
                    <a:pt x="5417" y="7938"/>
                    <a:pt x="7721" y="6199"/>
                    <a:pt x="10151" y="4819"/>
                  </a:cubicBezTo>
                  <a:cubicBezTo>
                    <a:pt x="10229" y="4757"/>
                    <a:pt x="10292" y="4694"/>
                    <a:pt x="10323" y="4615"/>
                  </a:cubicBezTo>
                  <a:cubicBezTo>
                    <a:pt x="10383" y="4639"/>
                    <a:pt x="10441" y="4649"/>
                    <a:pt x="10497" y="4649"/>
                  </a:cubicBezTo>
                  <a:cubicBezTo>
                    <a:pt x="10925" y="4649"/>
                    <a:pt x="11203" y="4024"/>
                    <a:pt x="10731" y="3816"/>
                  </a:cubicBezTo>
                  <a:cubicBezTo>
                    <a:pt x="9101" y="3032"/>
                    <a:pt x="7439" y="2296"/>
                    <a:pt x="5762" y="1606"/>
                  </a:cubicBezTo>
                  <a:cubicBezTo>
                    <a:pt x="4238" y="987"/>
                    <a:pt x="2525" y="34"/>
                    <a:pt x="860" y="34"/>
                  </a:cubicBezTo>
                  <a:cubicBezTo>
                    <a:pt x="796" y="34"/>
                    <a:pt x="732" y="36"/>
                    <a:pt x="668" y="39"/>
                  </a:cubicBezTo>
                  <a:cubicBezTo>
                    <a:pt x="621" y="39"/>
                    <a:pt x="590" y="70"/>
                    <a:pt x="558" y="117"/>
                  </a:cubicBezTo>
                  <a:cubicBezTo>
                    <a:pt x="492" y="39"/>
                    <a:pt x="394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38"/>
          <p:cNvSpPr txBox="1">
            <a:spLocks noGrp="1"/>
          </p:cNvSpPr>
          <p:nvPr>
            <p:ph type="subTitle" idx="1"/>
          </p:nvPr>
        </p:nvSpPr>
        <p:spPr>
          <a:xfrm>
            <a:off x="5940954" y="1630772"/>
            <a:ext cx="3074556" cy="14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E</a:t>
            </a:r>
            <a:r>
              <a:rPr lang="en" sz="2000" dirty="0"/>
              <a:t>xternal Environment may consist of outside factors that affect the ability of the company to reach its given destination. </a:t>
            </a:r>
            <a:endParaRPr sz="2000" dirty="0"/>
          </a:p>
        </p:txBody>
      </p:sp>
      <p:grpSp>
        <p:nvGrpSpPr>
          <p:cNvPr id="1191" name="Google Shape;1191;p38"/>
          <p:cNvGrpSpPr/>
          <p:nvPr/>
        </p:nvGrpSpPr>
        <p:grpSpPr>
          <a:xfrm>
            <a:off x="4277082" y="1211181"/>
            <a:ext cx="428976" cy="1173468"/>
            <a:chOff x="3443472" y="1907731"/>
            <a:chExt cx="454327" cy="1325503"/>
          </a:xfrm>
        </p:grpSpPr>
        <p:sp>
          <p:nvSpPr>
            <p:cNvPr id="1192" name="Google Shape;1192;p38"/>
            <p:cNvSpPr/>
            <p:nvPr/>
          </p:nvSpPr>
          <p:spPr>
            <a:xfrm>
              <a:off x="3456297" y="1920208"/>
              <a:ext cx="427196" cy="1302484"/>
            </a:xfrm>
            <a:custGeom>
              <a:avLst/>
              <a:gdLst/>
              <a:ahLst/>
              <a:cxnLst/>
              <a:rect l="l" t="t" r="r" b="b"/>
              <a:pathLst>
                <a:path w="7495" h="20879" extrusionOk="0">
                  <a:moveTo>
                    <a:pt x="1630" y="1"/>
                  </a:moveTo>
                  <a:cubicBezTo>
                    <a:pt x="1605" y="6768"/>
                    <a:pt x="828" y="13610"/>
                    <a:pt x="1" y="20352"/>
                  </a:cubicBezTo>
                  <a:cubicBezTo>
                    <a:pt x="1605" y="20427"/>
                    <a:pt x="3234" y="20628"/>
                    <a:pt x="4813" y="20878"/>
                  </a:cubicBezTo>
                  <a:cubicBezTo>
                    <a:pt x="5665" y="14187"/>
                    <a:pt x="6267" y="7470"/>
                    <a:pt x="7495" y="803"/>
                  </a:cubicBezTo>
                  <a:lnTo>
                    <a:pt x="7495" y="803"/>
                  </a:lnTo>
                  <a:cubicBezTo>
                    <a:pt x="7478" y="803"/>
                    <a:pt x="7461" y="814"/>
                    <a:pt x="7445" y="814"/>
                  </a:cubicBezTo>
                  <a:cubicBezTo>
                    <a:pt x="7436" y="814"/>
                    <a:pt x="7428" y="811"/>
                    <a:pt x="7419" y="803"/>
                  </a:cubicBezTo>
                  <a:cubicBezTo>
                    <a:pt x="6517" y="678"/>
                    <a:pt x="5665" y="402"/>
                    <a:pt x="4763" y="277"/>
                  </a:cubicBezTo>
                  <a:cubicBezTo>
                    <a:pt x="3735" y="126"/>
                    <a:pt x="2708" y="76"/>
                    <a:pt x="1680" y="1"/>
                  </a:cubicBezTo>
                  <a:close/>
                </a:path>
              </a:pathLst>
            </a:custGeom>
            <a:solidFill>
              <a:srgbClr val="E0E0E0">
                <a:alpha val="633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8"/>
            <p:cNvSpPr/>
            <p:nvPr/>
          </p:nvSpPr>
          <p:spPr>
            <a:xfrm>
              <a:off x="3443472" y="1907731"/>
              <a:ext cx="454327" cy="1325503"/>
            </a:xfrm>
            <a:custGeom>
              <a:avLst/>
              <a:gdLst/>
              <a:ahLst/>
              <a:cxnLst/>
              <a:rect l="l" t="t" r="r" b="b"/>
              <a:pathLst>
                <a:path w="7971" h="21248" extrusionOk="0">
                  <a:moveTo>
                    <a:pt x="2077" y="442"/>
                  </a:moveTo>
                  <a:lnTo>
                    <a:pt x="3334" y="527"/>
                  </a:lnTo>
                  <a:cubicBezTo>
                    <a:pt x="3810" y="552"/>
                    <a:pt x="4311" y="602"/>
                    <a:pt x="4787" y="677"/>
                  </a:cubicBezTo>
                  <a:cubicBezTo>
                    <a:pt x="5264" y="727"/>
                    <a:pt x="5740" y="828"/>
                    <a:pt x="6216" y="953"/>
                  </a:cubicBezTo>
                  <a:lnTo>
                    <a:pt x="6943" y="1103"/>
                  </a:lnTo>
                  <a:lnTo>
                    <a:pt x="7319" y="1178"/>
                  </a:lnTo>
                  <a:lnTo>
                    <a:pt x="7452" y="1212"/>
                  </a:lnTo>
                  <a:lnTo>
                    <a:pt x="7452" y="1212"/>
                  </a:lnTo>
                  <a:cubicBezTo>
                    <a:pt x="7167" y="2790"/>
                    <a:pt x="6906" y="4389"/>
                    <a:pt x="6667" y="5965"/>
                  </a:cubicBezTo>
                  <a:cubicBezTo>
                    <a:pt x="6416" y="7645"/>
                    <a:pt x="6191" y="9324"/>
                    <a:pt x="5990" y="11003"/>
                  </a:cubicBezTo>
                  <a:lnTo>
                    <a:pt x="5414" y="16016"/>
                  </a:lnTo>
                  <a:lnTo>
                    <a:pt x="5138" y="18547"/>
                  </a:lnTo>
                  <a:lnTo>
                    <a:pt x="4988" y="19800"/>
                  </a:lnTo>
                  <a:cubicBezTo>
                    <a:pt x="4938" y="20151"/>
                    <a:pt x="4938" y="20527"/>
                    <a:pt x="4913" y="20903"/>
                  </a:cubicBezTo>
                  <a:cubicBezTo>
                    <a:pt x="4862" y="20878"/>
                    <a:pt x="4812" y="20828"/>
                    <a:pt x="4762" y="20828"/>
                  </a:cubicBezTo>
                  <a:lnTo>
                    <a:pt x="4461" y="20778"/>
                  </a:lnTo>
                  <a:lnTo>
                    <a:pt x="3860" y="20702"/>
                  </a:lnTo>
                  <a:lnTo>
                    <a:pt x="2657" y="20527"/>
                  </a:lnTo>
                  <a:cubicBezTo>
                    <a:pt x="1930" y="20436"/>
                    <a:pt x="1203" y="20386"/>
                    <a:pt x="458" y="20341"/>
                  </a:cubicBezTo>
                  <a:lnTo>
                    <a:pt x="458" y="20341"/>
                  </a:lnTo>
                  <a:cubicBezTo>
                    <a:pt x="670" y="18717"/>
                    <a:pt x="861" y="17115"/>
                    <a:pt x="1028" y="15489"/>
                  </a:cubicBezTo>
                  <a:cubicBezTo>
                    <a:pt x="1128" y="14662"/>
                    <a:pt x="1228" y="13810"/>
                    <a:pt x="1279" y="12958"/>
                  </a:cubicBezTo>
                  <a:cubicBezTo>
                    <a:pt x="1304" y="12106"/>
                    <a:pt x="1379" y="11254"/>
                    <a:pt x="1479" y="10402"/>
                  </a:cubicBezTo>
                  <a:cubicBezTo>
                    <a:pt x="1629" y="8722"/>
                    <a:pt x="1780" y="7018"/>
                    <a:pt x="1905" y="5314"/>
                  </a:cubicBezTo>
                  <a:cubicBezTo>
                    <a:pt x="2001" y="3690"/>
                    <a:pt x="2051" y="2066"/>
                    <a:pt x="2077" y="442"/>
                  </a:cubicBezTo>
                  <a:close/>
                  <a:moveTo>
                    <a:pt x="1855" y="0"/>
                  </a:moveTo>
                  <a:cubicBezTo>
                    <a:pt x="1755" y="0"/>
                    <a:pt x="1654" y="76"/>
                    <a:pt x="1654" y="201"/>
                  </a:cubicBezTo>
                  <a:cubicBezTo>
                    <a:pt x="1654" y="1905"/>
                    <a:pt x="1579" y="3610"/>
                    <a:pt x="1504" y="5289"/>
                  </a:cubicBezTo>
                  <a:cubicBezTo>
                    <a:pt x="1429" y="6993"/>
                    <a:pt x="1354" y="8697"/>
                    <a:pt x="1203" y="10376"/>
                  </a:cubicBezTo>
                  <a:cubicBezTo>
                    <a:pt x="1128" y="11229"/>
                    <a:pt x="1053" y="12081"/>
                    <a:pt x="903" y="12908"/>
                  </a:cubicBezTo>
                  <a:cubicBezTo>
                    <a:pt x="777" y="13760"/>
                    <a:pt x="702" y="14612"/>
                    <a:pt x="602" y="15439"/>
                  </a:cubicBezTo>
                  <a:cubicBezTo>
                    <a:pt x="426" y="17143"/>
                    <a:pt x="226" y="18823"/>
                    <a:pt x="0" y="20502"/>
                  </a:cubicBezTo>
                  <a:lnTo>
                    <a:pt x="0" y="20527"/>
                  </a:lnTo>
                  <a:cubicBezTo>
                    <a:pt x="0" y="20652"/>
                    <a:pt x="101" y="20752"/>
                    <a:pt x="201" y="20752"/>
                  </a:cubicBezTo>
                  <a:cubicBezTo>
                    <a:pt x="1003" y="20803"/>
                    <a:pt x="1805" y="20878"/>
                    <a:pt x="2607" y="20953"/>
                  </a:cubicBezTo>
                  <a:lnTo>
                    <a:pt x="3810" y="21103"/>
                  </a:lnTo>
                  <a:lnTo>
                    <a:pt x="4411" y="21179"/>
                  </a:lnTo>
                  <a:lnTo>
                    <a:pt x="4712" y="21229"/>
                  </a:lnTo>
                  <a:cubicBezTo>
                    <a:pt x="4787" y="21241"/>
                    <a:pt x="4862" y="21247"/>
                    <a:pt x="4938" y="21247"/>
                  </a:cubicBezTo>
                  <a:cubicBezTo>
                    <a:pt x="5013" y="21247"/>
                    <a:pt x="5088" y="21241"/>
                    <a:pt x="5163" y="21229"/>
                  </a:cubicBezTo>
                  <a:cubicBezTo>
                    <a:pt x="5238" y="20778"/>
                    <a:pt x="5339" y="20301"/>
                    <a:pt x="5389" y="19850"/>
                  </a:cubicBezTo>
                  <a:lnTo>
                    <a:pt x="5564" y="18597"/>
                  </a:lnTo>
                  <a:lnTo>
                    <a:pt x="5865" y="16066"/>
                  </a:lnTo>
                  <a:lnTo>
                    <a:pt x="6492" y="11053"/>
                  </a:lnTo>
                  <a:cubicBezTo>
                    <a:pt x="6717" y="9374"/>
                    <a:pt x="6918" y="7720"/>
                    <a:pt x="7143" y="6041"/>
                  </a:cubicBezTo>
                  <a:cubicBezTo>
                    <a:pt x="7394" y="4386"/>
                    <a:pt x="7644" y="2707"/>
                    <a:pt x="7945" y="1053"/>
                  </a:cubicBezTo>
                  <a:cubicBezTo>
                    <a:pt x="7970" y="1028"/>
                    <a:pt x="7970" y="1028"/>
                    <a:pt x="7970" y="1003"/>
                  </a:cubicBezTo>
                  <a:cubicBezTo>
                    <a:pt x="7945" y="878"/>
                    <a:pt x="7845" y="777"/>
                    <a:pt x="7720" y="777"/>
                  </a:cubicBezTo>
                  <a:lnTo>
                    <a:pt x="7594" y="777"/>
                  </a:lnTo>
                  <a:lnTo>
                    <a:pt x="7394" y="752"/>
                  </a:lnTo>
                  <a:lnTo>
                    <a:pt x="7043" y="677"/>
                  </a:lnTo>
                  <a:lnTo>
                    <a:pt x="6316" y="502"/>
                  </a:lnTo>
                  <a:cubicBezTo>
                    <a:pt x="5840" y="401"/>
                    <a:pt x="5339" y="301"/>
                    <a:pt x="4837" y="226"/>
                  </a:cubicBezTo>
                  <a:cubicBezTo>
                    <a:pt x="4361" y="176"/>
                    <a:pt x="3860" y="126"/>
                    <a:pt x="3359" y="76"/>
                  </a:cubicBezTo>
                  <a:lnTo>
                    <a:pt x="1855" y="0"/>
                  </a:ln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4" name="Google Shape;1194;p38"/>
          <p:cNvGrpSpPr/>
          <p:nvPr/>
        </p:nvGrpSpPr>
        <p:grpSpPr>
          <a:xfrm rot="-108528">
            <a:off x="962425" y="2100675"/>
            <a:ext cx="391000" cy="1284182"/>
            <a:chOff x="1276425" y="1928068"/>
            <a:chExt cx="378577" cy="1391130"/>
          </a:xfrm>
        </p:grpSpPr>
        <p:sp>
          <p:nvSpPr>
            <p:cNvPr id="1195" name="Google Shape;1195;p38"/>
            <p:cNvSpPr/>
            <p:nvPr/>
          </p:nvSpPr>
          <p:spPr>
            <a:xfrm>
              <a:off x="1282125" y="1942105"/>
              <a:ext cx="360053" cy="1366551"/>
            </a:xfrm>
            <a:custGeom>
              <a:avLst/>
              <a:gdLst/>
              <a:ahLst/>
              <a:cxnLst/>
              <a:rect l="l" t="t" r="r" b="b"/>
              <a:pathLst>
                <a:path w="6317" h="21906" extrusionOk="0">
                  <a:moveTo>
                    <a:pt x="6015" y="1"/>
                  </a:moveTo>
                  <a:cubicBezTo>
                    <a:pt x="4303" y="188"/>
                    <a:pt x="2548" y="354"/>
                    <a:pt x="830" y="354"/>
                  </a:cubicBezTo>
                  <a:cubicBezTo>
                    <a:pt x="712" y="354"/>
                    <a:pt x="594" y="353"/>
                    <a:pt x="477" y="352"/>
                  </a:cubicBezTo>
                  <a:lnTo>
                    <a:pt x="477" y="352"/>
                  </a:lnTo>
                  <a:cubicBezTo>
                    <a:pt x="602" y="7394"/>
                    <a:pt x="0" y="14437"/>
                    <a:pt x="151" y="21505"/>
                  </a:cubicBezTo>
                  <a:cubicBezTo>
                    <a:pt x="1078" y="21505"/>
                    <a:pt x="2005" y="21580"/>
                    <a:pt x="2908" y="21655"/>
                  </a:cubicBezTo>
                  <a:cubicBezTo>
                    <a:pt x="3810" y="21730"/>
                    <a:pt x="4762" y="21730"/>
                    <a:pt x="5639" y="21906"/>
                  </a:cubicBezTo>
                  <a:cubicBezTo>
                    <a:pt x="5840" y="18297"/>
                    <a:pt x="6015" y="14713"/>
                    <a:pt x="6066" y="11104"/>
                  </a:cubicBezTo>
                  <a:cubicBezTo>
                    <a:pt x="6091" y="9174"/>
                    <a:pt x="6091" y="7269"/>
                    <a:pt x="6091" y="5364"/>
                  </a:cubicBezTo>
                  <a:cubicBezTo>
                    <a:pt x="6091" y="4663"/>
                    <a:pt x="6066" y="3961"/>
                    <a:pt x="6066" y="3259"/>
                  </a:cubicBezTo>
                  <a:cubicBezTo>
                    <a:pt x="6066" y="2983"/>
                    <a:pt x="6316" y="452"/>
                    <a:pt x="6316" y="1"/>
                  </a:cubicBezTo>
                  <a:lnTo>
                    <a:pt x="6316" y="1"/>
                  </a:lnTo>
                  <a:cubicBezTo>
                    <a:pt x="6296" y="42"/>
                    <a:pt x="6259" y="83"/>
                    <a:pt x="6218" y="83"/>
                  </a:cubicBezTo>
                  <a:cubicBezTo>
                    <a:pt x="6209" y="83"/>
                    <a:pt x="6200" y="81"/>
                    <a:pt x="6191" y="76"/>
                  </a:cubicBezTo>
                  <a:cubicBezTo>
                    <a:pt x="6141" y="76"/>
                    <a:pt x="6116" y="76"/>
                    <a:pt x="6066" y="51"/>
                  </a:cubicBezTo>
                  <a:cubicBezTo>
                    <a:pt x="6040" y="51"/>
                    <a:pt x="6015" y="26"/>
                    <a:pt x="6015" y="1"/>
                  </a:cubicBezTo>
                  <a:close/>
                </a:path>
              </a:pathLst>
            </a:custGeom>
            <a:solidFill>
              <a:srgbClr val="E0E0E0">
                <a:alpha val="633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8"/>
            <p:cNvSpPr/>
            <p:nvPr/>
          </p:nvSpPr>
          <p:spPr>
            <a:xfrm>
              <a:off x="1276425" y="1928068"/>
              <a:ext cx="378577" cy="1391130"/>
            </a:xfrm>
            <a:custGeom>
              <a:avLst/>
              <a:gdLst/>
              <a:ahLst/>
              <a:cxnLst/>
              <a:rect l="l" t="t" r="r" b="b"/>
              <a:pathLst>
                <a:path w="6642" h="22300" extrusionOk="0">
                  <a:moveTo>
                    <a:pt x="6248" y="58"/>
                  </a:moveTo>
                  <a:lnTo>
                    <a:pt x="6248" y="58"/>
                  </a:lnTo>
                  <a:cubicBezTo>
                    <a:pt x="6262" y="64"/>
                    <a:pt x="6270" y="73"/>
                    <a:pt x="6268" y="73"/>
                  </a:cubicBezTo>
                  <a:cubicBezTo>
                    <a:pt x="6266" y="73"/>
                    <a:pt x="6260" y="69"/>
                    <a:pt x="6248" y="58"/>
                  </a:cubicBezTo>
                  <a:close/>
                  <a:moveTo>
                    <a:pt x="6046" y="462"/>
                  </a:moveTo>
                  <a:cubicBezTo>
                    <a:pt x="6073" y="478"/>
                    <a:pt x="6105" y="493"/>
                    <a:pt x="6140" y="502"/>
                  </a:cubicBezTo>
                  <a:lnTo>
                    <a:pt x="6090" y="502"/>
                  </a:lnTo>
                  <a:lnTo>
                    <a:pt x="6173" y="518"/>
                  </a:lnTo>
                  <a:lnTo>
                    <a:pt x="6173" y="518"/>
                  </a:lnTo>
                  <a:cubicBezTo>
                    <a:pt x="6120" y="1295"/>
                    <a:pt x="6032" y="2124"/>
                    <a:pt x="5965" y="2933"/>
                  </a:cubicBezTo>
                  <a:lnTo>
                    <a:pt x="5940" y="3284"/>
                  </a:lnTo>
                  <a:lnTo>
                    <a:pt x="5940" y="3484"/>
                  </a:lnTo>
                  <a:lnTo>
                    <a:pt x="5940" y="3659"/>
                  </a:lnTo>
                  <a:lnTo>
                    <a:pt x="5940" y="4336"/>
                  </a:lnTo>
                  <a:lnTo>
                    <a:pt x="5940" y="5715"/>
                  </a:lnTo>
                  <a:cubicBezTo>
                    <a:pt x="5940" y="7519"/>
                    <a:pt x="5890" y="9349"/>
                    <a:pt x="5915" y="11178"/>
                  </a:cubicBezTo>
                  <a:lnTo>
                    <a:pt x="5739" y="16542"/>
                  </a:lnTo>
                  <a:lnTo>
                    <a:pt x="5614" y="21955"/>
                  </a:lnTo>
                  <a:cubicBezTo>
                    <a:pt x="5589" y="21930"/>
                    <a:pt x="5614" y="21905"/>
                    <a:pt x="5589" y="21905"/>
                  </a:cubicBezTo>
                  <a:lnTo>
                    <a:pt x="5439" y="21855"/>
                  </a:lnTo>
                  <a:lnTo>
                    <a:pt x="5088" y="21805"/>
                  </a:lnTo>
                  <a:cubicBezTo>
                    <a:pt x="4837" y="21780"/>
                    <a:pt x="4612" y="21755"/>
                    <a:pt x="4386" y="21755"/>
                  </a:cubicBezTo>
                  <a:lnTo>
                    <a:pt x="3008" y="21655"/>
                  </a:lnTo>
                  <a:lnTo>
                    <a:pt x="471" y="21516"/>
                  </a:lnTo>
                  <a:lnTo>
                    <a:pt x="471" y="21516"/>
                  </a:lnTo>
                  <a:cubicBezTo>
                    <a:pt x="428" y="19833"/>
                    <a:pt x="452" y="18149"/>
                    <a:pt x="476" y="16441"/>
                  </a:cubicBezTo>
                  <a:cubicBezTo>
                    <a:pt x="551" y="14687"/>
                    <a:pt x="426" y="12933"/>
                    <a:pt x="526" y="11153"/>
                  </a:cubicBezTo>
                  <a:lnTo>
                    <a:pt x="752" y="5865"/>
                  </a:lnTo>
                  <a:cubicBezTo>
                    <a:pt x="800" y="4185"/>
                    <a:pt x="825" y="2483"/>
                    <a:pt x="805" y="802"/>
                  </a:cubicBezTo>
                  <a:lnTo>
                    <a:pt x="805" y="802"/>
                  </a:lnTo>
                  <a:cubicBezTo>
                    <a:pt x="2552" y="790"/>
                    <a:pt x="4299" y="649"/>
                    <a:pt x="6046" y="462"/>
                  </a:cubicBezTo>
                  <a:close/>
                  <a:moveTo>
                    <a:pt x="6090" y="0"/>
                  </a:moveTo>
                  <a:cubicBezTo>
                    <a:pt x="4261" y="201"/>
                    <a:pt x="2406" y="376"/>
                    <a:pt x="577" y="376"/>
                  </a:cubicBezTo>
                  <a:cubicBezTo>
                    <a:pt x="451" y="376"/>
                    <a:pt x="376" y="451"/>
                    <a:pt x="376" y="577"/>
                  </a:cubicBezTo>
                  <a:cubicBezTo>
                    <a:pt x="401" y="2331"/>
                    <a:pt x="376" y="4111"/>
                    <a:pt x="351" y="5865"/>
                  </a:cubicBezTo>
                  <a:cubicBezTo>
                    <a:pt x="351" y="7619"/>
                    <a:pt x="301" y="9399"/>
                    <a:pt x="276" y="11153"/>
                  </a:cubicBezTo>
                  <a:cubicBezTo>
                    <a:pt x="251" y="12908"/>
                    <a:pt x="25" y="14662"/>
                    <a:pt x="50" y="16441"/>
                  </a:cubicBezTo>
                  <a:cubicBezTo>
                    <a:pt x="0" y="18196"/>
                    <a:pt x="0" y="19975"/>
                    <a:pt x="25" y="21730"/>
                  </a:cubicBezTo>
                  <a:cubicBezTo>
                    <a:pt x="25" y="21855"/>
                    <a:pt x="125" y="21955"/>
                    <a:pt x="251" y="21955"/>
                  </a:cubicBezTo>
                  <a:lnTo>
                    <a:pt x="2983" y="22106"/>
                  </a:lnTo>
                  <a:lnTo>
                    <a:pt x="4361" y="22181"/>
                  </a:lnTo>
                  <a:cubicBezTo>
                    <a:pt x="4587" y="22181"/>
                    <a:pt x="4812" y="22206"/>
                    <a:pt x="5038" y="22231"/>
                  </a:cubicBezTo>
                  <a:lnTo>
                    <a:pt x="5363" y="22256"/>
                  </a:lnTo>
                  <a:lnTo>
                    <a:pt x="5539" y="22281"/>
                  </a:lnTo>
                  <a:cubicBezTo>
                    <a:pt x="5589" y="22294"/>
                    <a:pt x="5645" y="22300"/>
                    <a:pt x="5702" y="22300"/>
                  </a:cubicBezTo>
                  <a:cubicBezTo>
                    <a:pt x="5758" y="22300"/>
                    <a:pt x="5815" y="22294"/>
                    <a:pt x="5865" y="22281"/>
                  </a:cubicBezTo>
                  <a:cubicBezTo>
                    <a:pt x="6065" y="18622"/>
                    <a:pt x="6266" y="14888"/>
                    <a:pt x="6416" y="11178"/>
                  </a:cubicBezTo>
                  <a:cubicBezTo>
                    <a:pt x="6441" y="9349"/>
                    <a:pt x="6416" y="7519"/>
                    <a:pt x="6441" y="5690"/>
                  </a:cubicBezTo>
                  <a:lnTo>
                    <a:pt x="6416" y="4336"/>
                  </a:lnTo>
                  <a:lnTo>
                    <a:pt x="6416" y="3634"/>
                  </a:lnTo>
                  <a:lnTo>
                    <a:pt x="6416" y="3484"/>
                  </a:lnTo>
                  <a:lnTo>
                    <a:pt x="6416" y="3334"/>
                  </a:lnTo>
                  <a:lnTo>
                    <a:pt x="6441" y="2983"/>
                  </a:lnTo>
                  <a:cubicBezTo>
                    <a:pt x="6514" y="2081"/>
                    <a:pt x="6611" y="1227"/>
                    <a:pt x="6639" y="306"/>
                  </a:cubicBezTo>
                  <a:lnTo>
                    <a:pt x="6639" y="306"/>
                  </a:lnTo>
                  <a:cubicBezTo>
                    <a:pt x="6640" y="304"/>
                    <a:pt x="6641" y="303"/>
                    <a:pt x="6642" y="301"/>
                  </a:cubicBezTo>
                  <a:lnTo>
                    <a:pt x="6640" y="301"/>
                  </a:lnTo>
                  <a:lnTo>
                    <a:pt x="6640" y="301"/>
                  </a:lnTo>
                  <a:cubicBezTo>
                    <a:pt x="6640" y="276"/>
                    <a:pt x="6641" y="251"/>
                    <a:pt x="6642" y="226"/>
                  </a:cubicBezTo>
                  <a:lnTo>
                    <a:pt x="6191" y="176"/>
                  </a:lnTo>
                  <a:cubicBezTo>
                    <a:pt x="6216" y="75"/>
                    <a:pt x="6266" y="75"/>
                    <a:pt x="6316" y="75"/>
                  </a:cubicBezTo>
                  <a:lnTo>
                    <a:pt x="6341" y="75"/>
                  </a:lnTo>
                  <a:lnTo>
                    <a:pt x="6241" y="50"/>
                  </a:lnTo>
                  <a:cubicBezTo>
                    <a:pt x="6216" y="25"/>
                    <a:pt x="6140" y="0"/>
                    <a:pt x="609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7" name="Google Shape;1197;p38"/>
          <p:cNvSpPr/>
          <p:nvPr/>
        </p:nvSpPr>
        <p:spPr>
          <a:xfrm rot="-5897885" flipH="1">
            <a:off x="5018736" y="2203756"/>
            <a:ext cx="911111" cy="876871"/>
          </a:xfrm>
          <a:custGeom>
            <a:avLst/>
            <a:gdLst/>
            <a:ahLst/>
            <a:cxnLst/>
            <a:rect l="l" t="t" r="r" b="b"/>
            <a:pathLst>
              <a:path w="26142" h="30241" extrusionOk="0">
                <a:moveTo>
                  <a:pt x="20452" y="647"/>
                </a:moveTo>
                <a:lnTo>
                  <a:pt x="20452" y="647"/>
                </a:lnTo>
                <a:cubicBezTo>
                  <a:pt x="20499" y="678"/>
                  <a:pt x="20561" y="694"/>
                  <a:pt x="20608" y="725"/>
                </a:cubicBezTo>
                <a:cubicBezTo>
                  <a:pt x="20749" y="804"/>
                  <a:pt x="20890" y="867"/>
                  <a:pt x="21047" y="929"/>
                </a:cubicBezTo>
                <a:cubicBezTo>
                  <a:pt x="21173" y="992"/>
                  <a:pt x="21282" y="1070"/>
                  <a:pt x="21423" y="1102"/>
                </a:cubicBezTo>
                <a:cubicBezTo>
                  <a:pt x="21627" y="1478"/>
                  <a:pt x="21847" y="1854"/>
                  <a:pt x="22050" y="2230"/>
                </a:cubicBezTo>
                <a:cubicBezTo>
                  <a:pt x="21705" y="2026"/>
                  <a:pt x="21345" y="1838"/>
                  <a:pt x="20984" y="1635"/>
                </a:cubicBezTo>
                <a:cubicBezTo>
                  <a:pt x="20828" y="1290"/>
                  <a:pt x="20655" y="929"/>
                  <a:pt x="20452" y="647"/>
                </a:cubicBezTo>
                <a:close/>
                <a:moveTo>
                  <a:pt x="21047" y="1776"/>
                </a:moveTo>
                <a:lnTo>
                  <a:pt x="21047" y="1776"/>
                </a:lnTo>
                <a:cubicBezTo>
                  <a:pt x="21423" y="2011"/>
                  <a:pt x="21800" y="2246"/>
                  <a:pt x="22191" y="2465"/>
                </a:cubicBezTo>
                <a:cubicBezTo>
                  <a:pt x="22411" y="2857"/>
                  <a:pt x="22630" y="3233"/>
                  <a:pt x="22865" y="3625"/>
                </a:cubicBezTo>
                <a:cubicBezTo>
                  <a:pt x="22395" y="3343"/>
                  <a:pt x="21925" y="3077"/>
                  <a:pt x="21470" y="2794"/>
                </a:cubicBezTo>
                <a:cubicBezTo>
                  <a:pt x="21361" y="2591"/>
                  <a:pt x="21220" y="2199"/>
                  <a:pt x="21047" y="1776"/>
                </a:cubicBezTo>
                <a:close/>
                <a:moveTo>
                  <a:pt x="21564" y="3014"/>
                </a:moveTo>
                <a:cubicBezTo>
                  <a:pt x="22019" y="3327"/>
                  <a:pt x="22505" y="3625"/>
                  <a:pt x="23006" y="3892"/>
                </a:cubicBezTo>
                <a:cubicBezTo>
                  <a:pt x="23210" y="4237"/>
                  <a:pt x="23414" y="4581"/>
                  <a:pt x="23602" y="4942"/>
                </a:cubicBezTo>
                <a:cubicBezTo>
                  <a:pt x="23085" y="4660"/>
                  <a:pt x="22552" y="4378"/>
                  <a:pt x="22066" y="4048"/>
                </a:cubicBezTo>
                <a:cubicBezTo>
                  <a:pt x="21894" y="3704"/>
                  <a:pt x="21721" y="3359"/>
                  <a:pt x="21564" y="3014"/>
                </a:cubicBezTo>
                <a:close/>
                <a:moveTo>
                  <a:pt x="22160" y="4268"/>
                </a:moveTo>
                <a:lnTo>
                  <a:pt x="22160" y="4268"/>
                </a:lnTo>
                <a:cubicBezTo>
                  <a:pt x="22646" y="4613"/>
                  <a:pt x="23179" y="4958"/>
                  <a:pt x="23743" y="5193"/>
                </a:cubicBezTo>
                <a:cubicBezTo>
                  <a:pt x="23947" y="5600"/>
                  <a:pt x="24166" y="6008"/>
                  <a:pt x="24370" y="6415"/>
                </a:cubicBezTo>
                <a:cubicBezTo>
                  <a:pt x="23806" y="6055"/>
                  <a:pt x="23242" y="5726"/>
                  <a:pt x="22677" y="5365"/>
                </a:cubicBezTo>
                <a:cubicBezTo>
                  <a:pt x="22505" y="5005"/>
                  <a:pt x="22332" y="4628"/>
                  <a:pt x="22160" y="4268"/>
                </a:cubicBezTo>
                <a:close/>
                <a:moveTo>
                  <a:pt x="22803" y="5632"/>
                </a:moveTo>
                <a:lnTo>
                  <a:pt x="22803" y="5632"/>
                </a:lnTo>
                <a:cubicBezTo>
                  <a:pt x="23351" y="6023"/>
                  <a:pt x="23931" y="6415"/>
                  <a:pt x="24527" y="6729"/>
                </a:cubicBezTo>
                <a:cubicBezTo>
                  <a:pt x="24527" y="6744"/>
                  <a:pt x="24543" y="6760"/>
                  <a:pt x="24543" y="6776"/>
                </a:cubicBezTo>
                <a:cubicBezTo>
                  <a:pt x="24731" y="7136"/>
                  <a:pt x="24887" y="7512"/>
                  <a:pt x="25060" y="7889"/>
                </a:cubicBezTo>
                <a:cubicBezTo>
                  <a:pt x="24433" y="7450"/>
                  <a:pt x="23806" y="7011"/>
                  <a:pt x="23226" y="6525"/>
                </a:cubicBezTo>
                <a:cubicBezTo>
                  <a:pt x="23085" y="6227"/>
                  <a:pt x="22944" y="5929"/>
                  <a:pt x="22803" y="5632"/>
                </a:cubicBezTo>
                <a:close/>
                <a:moveTo>
                  <a:pt x="16674" y="7591"/>
                </a:moveTo>
                <a:cubicBezTo>
                  <a:pt x="16785" y="7602"/>
                  <a:pt x="16904" y="7613"/>
                  <a:pt x="17019" y="7613"/>
                </a:cubicBezTo>
                <a:cubicBezTo>
                  <a:pt x="17067" y="7613"/>
                  <a:pt x="17114" y="7611"/>
                  <a:pt x="17160" y="7607"/>
                </a:cubicBezTo>
                <a:lnTo>
                  <a:pt x="17160" y="7607"/>
                </a:lnTo>
                <a:cubicBezTo>
                  <a:pt x="17082" y="7748"/>
                  <a:pt x="17082" y="7920"/>
                  <a:pt x="17113" y="8077"/>
                </a:cubicBezTo>
                <a:cubicBezTo>
                  <a:pt x="17097" y="8092"/>
                  <a:pt x="17097" y="8108"/>
                  <a:pt x="17097" y="8124"/>
                </a:cubicBezTo>
                <a:cubicBezTo>
                  <a:pt x="16956" y="7951"/>
                  <a:pt x="16815" y="7763"/>
                  <a:pt x="16674" y="7591"/>
                </a:cubicBezTo>
                <a:close/>
                <a:moveTo>
                  <a:pt x="15859" y="7465"/>
                </a:moveTo>
                <a:cubicBezTo>
                  <a:pt x="16047" y="7497"/>
                  <a:pt x="16266" y="7544"/>
                  <a:pt x="16470" y="7575"/>
                </a:cubicBezTo>
                <a:cubicBezTo>
                  <a:pt x="16643" y="7842"/>
                  <a:pt x="16831" y="8092"/>
                  <a:pt x="17035" y="8343"/>
                </a:cubicBezTo>
                <a:cubicBezTo>
                  <a:pt x="16940" y="8328"/>
                  <a:pt x="16846" y="8328"/>
                  <a:pt x="16737" y="8312"/>
                </a:cubicBezTo>
                <a:cubicBezTo>
                  <a:pt x="16611" y="8186"/>
                  <a:pt x="16470" y="8061"/>
                  <a:pt x="16329" y="7936"/>
                </a:cubicBezTo>
                <a:cubicBezTo>
                  <a:pt x="16219" y="7810"/>
                  <a:pt x="16094" y="7701"/>
                  <a:pt x="15969" y="7575"/>
                </a:cubicBezTo>
                <a:cubicBezTo>
                  <a:pt x="15922" y="7544"/>
                  <a:pt x="15890" y="7497"/>
                  <a:pt x="15843" y="7465"/>
                </a:cubicBezTo>
                <a:close/>
                <a:moveTo>
                  <a:pt x="14824" y="7293"/>
                </a:moveTo>
                <a:cubicBezTo>
                  <a:pt x="15091" y="7356"/>
                  <a:pt x="15373" y="7387"/>
                  <a:pt x="15639" y="7434"/>
                </a:cubicBezTo>
                <a:cubicBezTo>
                  <a:pt x="15812" y="7654"/>
                  <a:pt x="16031" y="7842"/>
                  <a:pt x="16219" y="8045"/>
                </a:cubicBezTo>
                <a:cubicBezTo>
                  <a:pt x="16313" y="8139"/>
                  <a:pt x="16408" y="8233"/>
                  <a:pt x="16486" y="8312"/>
                </a:cubicBezTo>
                <a:lnTo>
                  <a:pt x="16455" y="8312"/>
                </a:lnTo>
                <a:cubicBezTo>
                  <a:pt x="16235" y="8312"/>
                  <a:pt x="16000" y="8328"/>
                  <a:pt x="15781" y="8359"/>
                </a:cubicBezTo>
                <a:cubicBezTo>
                  <a:pt x="15624" y="8061"/>
                  <a:pt x="15342" y="7810"/>
                  <a:pt x="15107" y="7575"/>
                </a:cubicBezTo>
                <a:cubicBezTo>
                  <a:pt x="15013" y="7481"/>
                  <a:pt x="14918" y="7387"/>
                  <a:pt x="14824" y="7293"/>
                </a:cubicBezTo>
                <a:close/>
                <a:moveTo>
                  <a:pt x="20279" y="7748"/>
                </a:moveTo>
                <a:cubicBezTo>
                  <a:pt x="20483" y="7795"/>
                  <a:pt x="20702" y="7810"/>
                  <a:pt x="20922" y="7842"/>
                </a:cubicBezTo>
                <a:cubicBezTo>
                  <a:pt x="21204" y="8171"/>
                  <a:pt x="21486" y="8516"/>
                  <a:pt x="21784" y="8829"/>
                </a:cubicBezTo>
                <a:lnTo>
                  <a:pt x="21204" y="8829"/>
                </a:lnTo>
                <a:cubicBezTo>
                  <a:pt x="21164" y="8769"/>
                  <a:pt x="21085" y="8741"/>
                  <a:pt x="21009" y="8741"/>
                </a:cubicBezTo>
                <a:cubicBezTo>
                  <a:pt x="20966" y="8741"/>
                  <a:pt x="20924" y="8750"/>
                  <a:pt x="20890" y="8766"/>
                </a:cubicBezTo>
                <a:cubicBezTo>
                  <a:pt x="20687" y="8531"/>
                  <a:pt x="20467" y="8281"/>
                  <a:pt x="20263" y="8045"/>
                </a:cubicBezTo>
                <a:cubicBezTo>
                  <a:pt x="20263" y="7951"/>
                  <a:pt x="20263" y="7857"/>
                  <a:pt x="20279" y="7748"/>
                </a:cubicBezTo>
                <a:close/>
                <a:moveTo>
                  <a:pt x="21110" y="7857"/>
                </a:moveTo>
                <a:lnTo>
                  <a:pt x="21110" y="7857"/>
                </a:lnTo>
                <a:cubicBezTo>
                  <a:pt x="21329" y="7873"/>
                  <a:pt x="21549" y="7873"/>
                  <a:pt x="21784" y="7889"/>
                </a:cubicBezTo>
                <a:cubicBezTo>
                  <a:pt x="21768" y="7904"/>
                  <a:pt x="21768" y="7920"/>
                  <a:pt x="21768" y="7936"/>
                </a:cubicBezTo>
                <a:cubicBezTo>
                  <a:pt x="22050" y="8233"/>
                  <a:pt x="22317" y="8547"/>
                  <a:pt x="22599" y="8845"/>
                </a:cubicBezTo>
                <a:cubicBezTo>
                  <a:pt x="22411" y="8845"/>
                  <a:pt x="22207" y="8829"/>
                  <a:pt x="22019" y="8829"/>
                </a:cubicBezTo>
                <a:cubicBezTo>
                  <a:pt x="21737" y="8500"/>
                  <a:pt x="21408" y="8171"/>
                  <a:pt x="21110" y="7857"/>
                </a:cubicBezTo>
                <a:close/>
                <a:moveTo>
                  <a:pt x="23304" y="6682"/>
                </a:moveTo>
                <a:lnTo>
                  <a:pt x="23304" y="6682"/>
                </a:lnTo>
                <a:cubicBezTo>
                  <a:pt x="23900" y="7215"/>
                  <a:pt x="24511" y="7716"/>
                  <a:pt x="25185" y="8155"/>
                </a:cubicBezTo>
                <a:lnTo>
                  <a:pt x="25185" y="8171"/>
                </a:lnTo>
                <a:cubicBezTo>
                  <a:pt x="25358" y="8547"/>
                  <a:pt x="25593" y="8719"/>
                  <a:pt x="25091" y="8845"/>
                </a:cubicBezTo>
                <a:cubicBezTo>
                  <a:pt x="24887" y="8704"/>
                  <a:pt x="24668" y="8563"/>
                  <a:pt x="24464" y="8422"/>
                </a:cubicBezTo>
                <a:cubicBezTo>
                  <a:pt x="24229" y="8249"/>
                  <a:pt x="23994" y="8061"/>
                  <a:pt x="23759" y="7873"/>
                </a:cubicBezTo>
                <a:cubicBezTo>
                  <a:pt x="23837" y="7779"/>
                  <a:pt x="23790" y="7607"/>
                  <a:pt x="23680" y="7528"/>
                </a:cubicBezTo>
                <a:cubicBezTo>
                  <a:pt x="23680" y="7497"/>
                  <a:pt x="23665" y="7465"/>
                  <a:pt x="23649" y="7418"/>
                </a:cubicBezTo>
                <a:cubicBezTo>
                  <a:pt x="23539" y="7183"/>
                  <a:pt x="23414" y="6933"/>
                  <a:pt x="23304" y="6682"/>
                </a:cubicBezTo>
                <a:close/>
                <a:moveTo>
                  <a:pt x="21831" y="7889"/>
                </a:moveTo>
                <a:cubicBezTo>
                  <a:pt x="21862" y="7889"/>
                  <a:pt x="21894" y="7889"/>
                  <a:pt x="21925" y="7904"/>
                </a:cubicBezTo>
                <a:cubicBezTo>
                  <a:pt x="22254" y="7920"/>
                  <a:pt x="22583" y="7951"/>
                  <a:pt x="22928" y="7967"/>
                </a:cubicBezTo>
                <a:cubicBezTo>
                  <a:pt x="23147" y="8281"/>
                  <a:pt x="23367" y="8578"/>
                  <a:pt x="23602" y="8860"/>
                </a:cubicBezTo>
                <a:cubicBezTo>
                  <a:pt x="23320" y="8860"/>
                  <a:pt x="23053" y="8860"/>
                  <a:pt x="22771" y="8845"/>
                </a:cubicBezTo>
                <a:cubicBezTo>
                  <a:pt x="22474" y="8516"/>
                  <a:pt x="22144" y="8202"/>
                  <a:pt x="21831" y="7889"/>
                </a:cubicBezTo>
                <a:close/>
                <a:moveTo>
                  <a:pt x="23665" y="7951"/>
                </a:moveTo>
                <a:cubicBezTo>
                  <a:pt x="24025" y="8281"/>
                  <a:pt x="24401" y="8610"/>
                  <a:pt x="24793" y="8892"/>
                </a:cubicBezTo>
                <a:cubicBezTo>
                  <a:pt x="24621" y="8892"/>
                  <a:pt x="24433" y="8876"/>
                  <a:pt x="24276" y="8876"/>
                </a:cubicBezTo>
                <a:lnTo>
                  <a:pt x="23806" y="8876"/>
                </a:lnTo>
                <a:cubicBezTo>
                  <a:pt x="23586" y="8563"/>
                  <a:pt x="23336" y="8265"/>
                  <a:pt x="23085" y="7983"/>
                </a:cubicBezTo>
                <a:cubicBezTo>
                  <a:pt x="23257" y="7983"/>
                  <a:pt x="23430" y="7983"/>
                  <a:pt x="23586" y="7967"/>
                </a:cubicBezTo>
                <a:cubicBezTo>
                  <a:pt x="23618" y="7967"/>
                  <a:pt x="23649" y="7967"/>
                  <a:pt x="23665" y="7951"/>
                </a:cubicBezTo>
                <a:close/>
                <a:moveTo>
                  <a:pt x="20248" y="8233"/>
                </a:moveTo>
                <a:cubicBezTo>
                  <a:pt x="20420" y="8453"/>
                  <a:pt x="20577" y="8688"/>
                  <a:pt x="20765" y="8892"/>
                </a:cubicBezTo>
                <a:cubicBezTo>
                  <a:pt x="20749" y="8923"/>
                  <a:pt x="20734" y="8970"/>
                  <a:pt x="20749" y="9017"/>
                </a:cubicBezTo>
                <a:cubicBezTo>
                  <a:pt x="20749" y="9205"/>
                  <a:pt x="20749" y="9378"/>
                  <a:pt x="20749" y="9550"/>
                </a:cubicBezTo>
                <a:cubicBezTo>
                  <a:pt x="20546" y="9440"/>
                  <a:pt x="20357" y="9299"/>
                  <a:pt x="20169" y="9158"/>
                </a:cubicBezTo>
                <a:cubicBezTo>
                  <a:pt x="20201" y="8845"/>
                  <a:pt x="20232" y="8547"/>
                  <a:pt x="20248" y="8233"/>
                </a:cubicBezTo>
                <a:close/>
                <a:moveTo>
                  <a:pt x="20154" y="9284"/>
                </a:moveTo>
                <a:cubicBezTo>
                  <a:pt x="20342" y="9440"/>
                  <a:pt x="20530" y="9581"/>
                  <a:pt x="20749" y="9707"/>
                </a:cubicBezTo>
                <a:cubicBezTo>
                  <a:pt x="20734" y="10005"/>
                  <a:pt x="20687" y="10302"/>
                  <a:pt x="20640" y="10600"/>
                </a:cubicBezTo>
                <a:cubicBezTo>
                  <a:pt x="20420" y="10522"/>
                  <a:pt x="20201" y="10444"/>
                  <a:pt x="19981" y="10381"/>
                </a:cubicBezTo>
                <a:cubicBezTo>
                  <a:pt x="20060" y="10020"/>
                  <a:pt x="20107" y="9660"/>
                  <a:pt x="20154" y="9284"/>
                </a:cubicBezTo>
                <a:close/>
                <a:moveTo>
                  <a:pt x="19966" y="10506"/>
                </a:moveTo>
                <a:cubicBezTo>
                  <a:pt x="20185" y="10585"/>
                  <a:pt x="20404" y="10679"/>
                  <a:pt x="20624" y="10741"/>
                </a:cubicBezTo>
                <a:cubicBezTo>
                  <a:pt x="20561" y="11055"/>
                  <a:pt x="20499" y="11353"/>
                  <a:pt x="20436" y="11650"/>
                </a:cubicBezTo>
                <a:cubicBezTo>
                  <a:pt x="20201" y="11588"/>
                  <a:pt x="19981" y="11541"/>
                  <a:pt x="19762" y="11462"/>
                </a:cubicBezTo>
                <a:cubicBezTo>
                  <a:pt x="19840" y="11149"/>
                  <a:pt x="19903" y="10835"/>
                  <a:pt x="19966" y="10506"/>
                </a:cubicBezTo>
                <a:close/>
                <a:moveTo>
                  <a:pt x="19746" y="11572"/>
                </a:moveTo>
                <a:cubicBezTo>
                  <a:pt x="19966" y="11650"/>
                  <a:pt x="20185" y="11713"/>
                  <a:pt x="20404" y="11760"/>
                </a:cubicBezTo>
                <a:cubicBezTo>
                  <a:pt x="20357" y="12011"/>
                  <a:pt x="20295" y="12262"/>
                  <a:pt x="20248" y="12513"/>
                </a:cubicBezTo>
                <a:lnTo>
                  <a:pt x="20216" y="12607"/>
                </a:lnTo>
                <a:cubicBezTo>
                  <a:pt x="19981" y="12560"/>
                  <a:pt x="19746" y="12513"/>
                  <a:pt x="19511" y="12481"/>
                </a:cubicBezTo>
                <a:cubicBezTo>
                  <a:pt x="19589" y="12183"/>
                  <a:pt x="19668" y="11870"/>
                  <a:pt x="19746" y="11572"/>
                </a:cubicBezTo>
                <a:close/>
                <a:moveTo>
                  <a:pt x="19464" y="12622"/>
                </a:moveTo>
                <a:cubicBezTo>
                  <a:pt x="19699" y="12669"/>
                  <a:pt x="19950" y="12701"/>
                  <a:pt x="20201" y="12748"/>
                </a:cubicBezTo>
                <a:cubicBezTo>
                  <a:pt x="20091" y="13218"/>
                  <a:pt x="19997" y="13688"/>
                  <a:pt x="19903" y="14158"/>
                </a:cubicBezTo>
                <a:cubicBezTo>
                  <a:pt x="19605" y="14111"/>
                  <a:pt x="19323" y="14033"/>
                  <a:pt x="19041" y="13908"/>
                </a:cubicBezTo>
                <a:cubicBezTo>
                  <a:pt x="19198" y="13484"/>
                  <a:pt x="19339" y="13061"/>
                  <a:pt x="19464" y="12622"/>
                </a:cubicBezTo>
                <a:close/>
                <a:moveTo>
                  <a:pt x="19009" y="14002"/>
                </a:moveTo>
                <a:cubicBezTo>
                  <a:pt x="19292" y="14127"/>
                  <a:pt x="19574" y="14237"/>
                  <a:pt x="19872" y="14284"/>
                </a:cubicBezTo>
                <a:cubicBezTo>
                  <a:pt x="19778" y="14691"/>
                  <a:pt x="19683" y="15099"/>
                  <a:pt x="19574" y="15506"/>
                </a:cubicBezTo>
                <a:cubicBezTo>
                  <a:pt x="19213" y="15475"/>
                  <a:pt x="18868" y="15397"/>
                  <a:pt x="18524" y="15287"/>
                </a:cubicBezTo>
                <a:lnTo>
                  <a:pt x="18508" y="15287"/>
                </a:lnTo>
                <a:cubicBezTo>
                  <a:pt x="18696" y="14864"/>
                  <a:pt x="18853" y="14441"/>
                  <a:pt x="19009" y="14002"/>
                </a:cubicBezTo>
                <a:close/>
                <a:moveTo>
                  <a:pt x="18477" y="15381"/>
                </a:moveTo>
                <a:cubicBezTo>
                  <a:pt x="18477" y="15381"/>
                  <a:pt x="18477" y="15397"/>
                  <a:pt x="18492" y="15397"/>
                </a:cubicBezTo>
                <a:cubicBezTo>
                  <a:pt x="18837" y="15522"/>
                  <a:pt x="19182" y="15600"/>
                  <a:pt x="19542" y="15632"/>
                </a:cubicBezTo>
                <a:cubicBezTo>
                  <a:pt x="19495" y="15773"/>
                  <a:pt x="19464" y="15914"/>
                  <a:pt x="19417" y="16055"/>
                </a:cubicBezTo>
                <a:cubicBezTo>
                  <a:pt x="19370" y="16196"/>
                  <a:pt x="19323" y="16321"/>
                  <a:pt x="19276" y="16463"/>
                </a:cubicBezTo>
                <a:cubicBezTo>
                  <a:pt x="18868" y="16384"/>
                  <a:pt x="18477" y="16321"/>
                  <a:pt x="18085" y="16227"/>
                </a:cubicBezTo>
                <a:cubicBezTo>
                  <a:pt x="18226" y="15945"/>
                  <a:pt x="18351" y="15663"/>
                  <a:pt x="18477" y="15381"/>
                </a:cubicBezTo>
                <a:close/>
                <a:moveTo>
                  <a:pt x="18053" y="16306"/>
                </a:moveTo>
                <a:cubicBezTo>
                  <a:pt x="18430" y="16415"/>
                  <a:pt x="18837" y="16510"/>
                  <a:pt x="19229" y="16557"/>
                </a:cubicBezTo>
                <a:cubicBezTo>
                  <a:pt x="19104" y="16917"/>
                  <a:pt x="18947" y="17293"/>
                  <a:pt x="18790" y="17638"/>
                </a:cubicBezTo>
                <a:cubicBezTo>
                  <a:pt x="18398" y="17481"/>
                  <a:pt x="17975" y="17356"/>
                  <a:pt x="17552" y="17278"/>
                </a:cubicBezTo>
                <a:cubicBezTo>
                  <a:pt x="17724" y="16964"/>
                  <a:pt x="17897" y="16635"/>
                  <a:pt x="18053" y="16306"/>
                </a:cubicBezTo>
                <a:close/>
                <a:moveTo>
                  <a:pt x="17505" y="17372"/>
                </a:moveTo>
                <a:cubicBezTo>
                  <a:pt x="17928" y="17466"/>
                  <a:pt x="18335" y="17607"/>
                  <a:pt x="18743" y="17748"/>
                </a:cubicBezTo>
                <a:cubicBezTo>
                  <a:pt x="18649" y="17967"/>
                  <a:pt x="18539" y="18171"/>
                  <a:pt x="18430" y="18375"/>
                </a:cubicBezTo>
                <a:cubicBezTo>
                  <a:pt x="17991" y="18281"/>
                  <a:pt x="17536" y="18187"/>
                  <a:pt x="17097" y="18108"/>
                </a:cubicBezTo>
                <a:cubicBezTo>
                  <a:pt x="17238" y="17873"/>
                  <a:pt x="17379" y="17622"/>
                  <a:pt x="17505" y="17372"/>
                </a:cubicBezTo>
                <a:close/>
                <a:moveTo>
                  <a:pt x="17050" y="18187"/>
                </a:moveTo>
                <a:cubicBezTo>
                  <a:pt x="17489" y="18296"/>
                  <a:pt x="17928" y="18390"/>
                  <a:pt x="18383" y="18484"/>
                </a:cubicBezTo>
                <a:cubicBezTo>
                  <a:pt x="18194" y="18829"/>
                  <a:pt x="17991" y="19174"/>
                  <a:pt x="17787" y="19519"/>
                </a:cubicBezTo>
                <a:cubicBezTo>
                  <a:pt x="17536" y="19456"/>
                  <a:pt x="17285" y="19378"/>
                  <a:pt x="17050" y="19315"/>
                </a:cubicBezTo>
                <a:cubicBezTo>
                  <a:pt x="16893" y="19268"/>
                  <a:pt x="16658" y="19174"/>
                  <a:pt x="16470" y="19143"/>
                </a:cubicBezTo>
                <a:cubicBezTo>
                  <a:pt x="16674" y="18829"/>
                  <a:pt x="16862" y="18516"/>
                  <a:pt x="17050" y="18187"/>
                </a:cubicBezTo>
                <a:close/>
                <a:moveTo>
                  <a:pt x="16408" y="19237"/>
                </a:moveTo>
                <a:cubicBezTo>
                  <a:pt x="16549" y="19268"/>
                  <a:pt x="16721" y="19347"/>
                  <a:pt x="16831" y="19378"/>
                </a:cubicBezTo>
                <a:cubicBezTo>
                  <a:pt x="16987" y="19425"/>
                  <a:pt x="17160" y="19472"/>
                  <a:pt x="17317" y="19519"/>
                </a:cubicBezTo>
                <a:cubicBezTo>
                  <a:pt x="17442" y="19566"/>
                  <a:pt x="17583" y="19613"/>
                  <a:pt x="17709" y="19644"/>
                </a:cubicBezTo>
                <a:cubicBezTo>
                  <a:pt x="17567" y="19880"/>
                  <a:pt x="17426" y="20099"/>
                  <a:pt x="17270" y="20334"/>
                </a:cubicBezTo>
                <a:cubicBezTo>
                  <a:pt x="16815" y="20209"/>
                  <a:pt x="16345" y="20115"/>
                  <a:pt x="15890" y="20005"/>
                </a:cubicBezTo>
                <a:cubicBezTo>
                  <a:pt x="16063" y="19754"/>
                  <a:pt x="16235" y="19503"/>
                  <a:pt x="16408" y="19237"/>
                </a:cubicBezTo>
                <a:close/>
                <a:moveTo>
                  <a:pt x="15828" y="20099"/>
                </a:moveTo>
                <a:cubicBezTo>
                  <a:pt x="16282" y="20224"/>
                  <a:pt x="16721" y="20350"/>
                  <a:pt x="17176" y="20459"/>
                </a:cubicBezTo>
                <a:cubicBezTo>
                  <a:pt x="17019" y="20695"/>
                  <a:pt x="16862" y="20914"/>
                  <a:pt x="16690" y="21149"/>
                </a:cubicBezTo>
                <a:cubicBezTo>
                  <a:pt x="16204" y="21086"/>
                  <a:pt x="15734" y="21008"/>
                  <a:pt x="15263" y="20867"/>
                </a:cubicBezTo>
                <a:cubicBezTo>
                  <a:pt x="15451" y="20616"/>
                  <a:pt x="15639" y="20365"/>
                  <a:pt x="15828" y="20099"/>
                </a:cubicBezTo>
                <a:close/>
                <a:moveTo>
                  <a:pt x="15169" y="20977"/>
                </a:moveTo>
                <a:cubicBezTo>
                  <a:pt x="15624" y="21133"/>
                  <a:pt x="16110" y="21259"/>
                  <a:pt x="16580" y="21290"/>
                </a:cubicBezTo>
                <a:cubicBezTo>
                  <a:pt x="16486" y="21416"/>
                  <a:pt x="16376" y="21557"/>
                  <a:pt x="16266" y="21682"/>
                </a:cubicBezTo>
                <a:cubicBezTo>
                  <a:pt x="16188" y="21792"/>
                  <a:pt x="16094" y="21901"/>
                  <a:pt x="16016" y="22011"/>
                </a:cubicBezTo>
                <a:cubicBezTo>
                  <a:pt x="15545" y="21886"/>
                  <a:pt x="15060" y="21776"/>
                  <a:pt x="14589" y="21698"/>
                </a:cubicBezTo>
                <a:cubicBezTo>
                  <a:pt x="14621" y="21651"/>
                  <a:pt x="14652" y="21619"/>
                  <a:pt x="14699" y="21572"/>
                </a:cubicBezTo>
                <a:cubicBezTo>
                  <a:pt x="14856" y="21384"/>
                  <a:pt x="15013" y="21180"/>
                  <a:pt x="15169" y="20977"/>
                </a:cubicBezTo>
                <a:close/>
                <a:moveTo>
                  <a:pt x="14558" y="21807"/>
                </a:moveTo>
                <a:cubicBezTo>
                  <a:pt x="14997" y="21933"/>
                  <a:pt x="15451" y="22043"/>
                  <a:pt x="15906" y="22137"/>
                </a:cubicBezTo>
                <a:cubicBezTo>
                  <a:pt x="15718" y="22356"/>
                  <a:pt x="15530" y="22591"/>
                  <a:pt x="15326" y="22811"/>
                </a:cubicBezTo>
                <a:cubicBezTo>
                  <a:pt x="14871" y="22670"/>
                  <a:pt x="14401" y="22560"/>
                  <a:pt x="13931" y="22450"/>
                </a:cubicBezTo>
                <a:cubicBezTo>
                  <a:pt x="14119" y="22246"/>
                  <a:pt x="14307" y="22027"/>
                  <a:pt x="14495" y="21807"/>
                </a:cubicBezTo>
                <a:lnTo>
                  <a:pt x="14511" y="21823"/>
                </a:lnTo>
                <a:cubicBezTo>
                  <a:pt x="14516" y="21828"/>
                  <a:pt x="14520" y="21830"/>
                  <a:pt x="14525" y="21830"/>
                </a:cubicBezTo>
                <a:cubicBezTo>
                  <a:pt x="14536" y="21830"/>
                  <a:pt x="14547" y="21819"/>
                  <a:pt x="14558" y="21807"/>
                </a:cubicBezTo>
                <a:close/>
                <a:moveTo>
                  <a:pt x="13868" y="22528"/>
                </a:moveTo>
                <a:cubicBezTo>
                  <a:pt x="14307" y="22670"/>
                  <a:pt x="14777" y="22811"/>
                  <a:pt x="15232" y="22920"/>
                </a:cubicBezTo>
                <a:cubicBezTo>
                  <a:pt x="14950" y="23234"/>
                  <a:pt x="14683" y="23532"/>
                  <a:pt x="14386" y="23829"/>
                </a:cubicBezTo>
                <a:cubicBezTo>
                  <a:pt x="13931" y="23673"/>
                  <a:pt x="13445" y="23547"/>
                  <a:pt x="12959" y="23453"/>
                </a:cubicBezTo>
                <a:cubicBezTo>
                  <a:pt x="13273" y="23155"/>
                  <a:pt x="13570" y="22842"/>
                  <a:pt x="13868" y="22528"/>
                </a:cubicBezTo>
                <a:close/>
                <a:moveTo>
                  <a:pt x="12834" y="23579"/>
                </a:moveTo>
                <a:cubicBezTo>
                  <a:pt x="13304" y="23704"/>
                  <a:pt x="13790" y="23845"/>
                  <a:pt x="14260" y="23971"/>
                </a:cubicBezTo>
                <a:cubicBezTo>
                  <a:pt x="14041" y="24206"/>
                  <a:pt x="13806" y="24425"/>
                  <a:pt x="13586" y="24644"/>
                </a:cubicBezTo>
                <a:cubicBezTo>
                  <a:pt x="13100" y="24472"/>
                  <a:pt x="12599" y="24347"/>
                  <a:pt x="12081" y="24284"/>
                </a:cubicBezTo>
                <a:cubicBezTo>
                  <a:pt x="12332" y="24065"/>
                  <a:pt x="12583" y="23829"/>
                  <a:pt x="12834" y="23579"/>
                </a:cubicBezTo>
                <a:close/>
                <a:moveTo>
                  <a:pt x="11925" y="24425"/>
                </a:moveTo>
                <a:cubicBezTo>
                  <a:pt x="12442" y="24503"/>
                  <a:pt x="12944" y="24629"/>
                  <a:pt x="13461" y="24770"/>
                </a:cubicBezTo>
                <a:cubicBezTo>
                  <a:pt x="13226" y="24989"/>
                  <a:pt x="12991" y="25209"/>
                  <a:pt x="12755" y="25428"/>
                </a:cubicBezTo>
                <a:cubicBezTo>
                  <a:pt x="12254" y="25271"/>
                  <a:pt x="11737" y="25130"/>
                  <a:pt x="11204" y="25021"/>
                </a:cubicBezTo>
                <a:cubicBezTo>
                  <a:pt x="11454" y="24833"/>
                  <a:pt x="11690" y="24629"/>
                  <a:pt x="11925" y="24425"/>
                </a:cubicBezTo>
                <a:close/>
                <a:moveTo>
                  <a:pt x="11047" y="25162"/>
                </a:moveTo>
                <a:cubicBezTo>
                  <a:pt x="11564" y="25318"/>
                  <a:pt x="12081" y="25460"/>
                  <a:pt x="12599" y="25569"/>
                </a:cubicBezTo>
                <a:cubicBezTo>
                  <a:pt x="12379" y="25773"/>
                  <a:pt x="12144" y="25961"/>
                  <a:pt x="11925" y="26165"/>
                </a:cubicBezTo>
                <a:cubicBezTo>
                  <a:pt x="11392" y="26024"/>
                  <a:pt x="10859" y="25883"/>
                  <a:pt x="10326" y="25710"/>
                </a:cubicBezTo>
                <a:cubicBezTo>
                  <a:pt x="10577" y="25538"/>
                  <a:pt x="10812" y="25350"/>
                  <a:pt x="11047" y="25162"/>
                </a:cubicBezTo>
                <a:close/>
                <a:moveTo>
                  <a:pt x="10185" y="25820"/>
                </a:moveTo>
                <a:cubicBezTo>
                  <a:pt x="10702" y="26008"/>
                  <a:pt x="11219" y="26181"/>
                  <a:pt x="11752" y="26290"/>
                </a:cubicBezTo>
                <a:cubicBezTo>
                  <a:pt x="11674" y="26369"/>
                  <a:pt x="11596" y="26431"/>
                  <a:pt x="11517" y="26494"/>
                </a:cubicBezTo>
                <a:cubicBezTo>
                  <a:pt x="11407" y="26588"/>
                  <a:pt x="11298" y="26666"/>
                  <a:pt x="11188" y="26745"/>
                </a:cubicBezTo>
                <a:cubicBezTo>
                  <a:pt x="10922" y="26666"/>
                  <a:pt x="10655" y="26588"/>
                  <a:pt x="10389" y="26510"/>
                </a:cubicBezTo>
                <a:cubicBezTo>
                  <a:pt x="10216" y="26463"/>
                  <a:pt x="10044" y="26416"/>
                  <a:pt x="9871" y="26369"/>
                </a:cubicBezTo>
                <a:cubicBezTo>
                  <a:pt x="9793" y="26353"/>
                  <a:pt x="9715" y="26322"/>
                  <a:pt x="9636" y="26306"/>
                </a:cubicBezTo>
                <a:cubicBezTo>
                  <a:pt x="9621" y="26306"/>
                  <a:pt x="9574" y="26290"/>
                  <a:pt x="9527" y="26290"/>
                </a:cubicBezTo>
                <a:cubicBezTo>
                  <a:pt x="9746" y="26134"/>
                  <a:pt x="9965" y="25977"/>
                  <a:pt x="10185" y="25820"/>
                </a:cubicBezTo>
                <a:close/>
                <a:moveTo>
                  <a:pt x="9417" y="26369"/>
                </a:moveTo>
                <a:cubicBezTo>
                  <a:pt x="9668" y="26447"/>
                  <a:pt x="9934" y="26525"/>
                  <a:pt x="10201" y="26604"/>
                </a:cubicBezTo>
                <a:cubicBezTo>
                  <a:pt x="10483" y="26682"/>
                  <a:pt x="10765" y="26776"/>
                  <a:pt x="11063" y="26855"/>
                </a:cubicBezTo>
                <a:cubicBezTo>
                  <a:pt x="10843" y="27011"/>
                  <a:pt x="10639" y="27152"/>
                  <a:pt x="10420" y="27309"/>
                </a:cubicBezTo>
                <a:cubicBezTo>
                  <a:pt x="9840" y="27168"/>
                  <a:pt x="9260" y="27011"/>
                  <a:pt x="8680" y="26839"/>
                </a:cubicBezTo>
                <a:cubicBezTo>
                  <a:pt x="8837" y="26745"/>
                  <a:pt x="9009" y="26635"/>
                  <a:pt x="9166" y="26541"/>
                </a:cubicBezTo>
                <a:cubicBezTo>
                  <a:pt x="9244" y="26478"/>
                  <a:pt x="9338" y="26416"/>
                  <a:pt x="9417" y="26369"/>
                </a:cubicBezTo>
                <a:close/>
                <a:moveTo>
                  <a:pt x="8523" y="26933"/>
                </a:moveTo>
                <a:cubicBezTo>
                  <a:pt x="9041" y="27168"/>
                  <a:pt x="9621" y="27340"/>
                  <a:pt x="10185" y="27466"/>
                </a:cubicBezTo>
                <a:cubicBezTo>
                  <a:pt x="9934" y="27623"/>
                  <a:pt x="9668" y="27795"/>
                  <a:pt x="9401" y="27952"/>
                </a:cubicBezTo>
                <a:cubicBezTo>
                  <a:pt x="8837" y="27764"/>
                  <a:pt x="8257" y="27607"/>
                  <a:pt x="7693" y="27435"/>
                </a:cubicBezTo>
                <a:cubicBezTo>
                  <a:pt x="7975" y="27278"/>
                  <a:pt x="8257" y="27105"/>
                  <a:pt x="8523" y="26933"/>
                </a:cubicBezTo>
                <a:close/>
                <a:moveTo>
                  <a:pt x="7520" y="27529"/>
                </a:moveTo>
                <a:cubicBezTo>
                  <a:pt x="8069" y="27732"/>
                  <a:pt x="8633" y="27952"/>
                  <a:pt x="9197" y="28077"/>
                </a:cubicBezTo>
                <a:cubicBezTo>
                  <a:pt x="8853" y="28265"/>
                  <a:pt x="8523" y="28453"/>
                  <a:pt x="8179" y="28626"/>
                </a:cubicBezTo>
                <a:cubicBezTo>
                  <a:pt x="7912" y="28547"/>
                  <a:pt x="7646" y="28485"/>
                  <a:pt x="7395" y="28391"/>
                </a:cubicBezTo>
                <a:cubicBezTo>
                  <a:pt x="7081" y="28297"/>
                  <a:pt x="6799" y="28187"/>
                  <a:pt x="6501" y="28077"/>
                </a:cubicBezTo>
                <a:cubicBezTo>
                  <a:pt x="6846" y="27905"/>
                  <a:pt x="7191" y="27717"/>
                  <a:pt x="7520" y="27529"/>
                </a:cubicBezTo>
                <a:close/>
                <a:moveTo>
                  <a:pt x="19639" y="650"/>
                </a:moveTo>
                <a:cubicBezTo>
                  <a:pt x="19675" y="650"/>
                  <a:pt x="19711" y="686"/>
                  <a:pt x="19746" y="757"/>
                </a:cubicBezTo>
                <a:cubicBezTo>
                  <a:pt x="19950" y="929"/>
                  <a:pt x="20091" y="1133"/>
                  <a:pt x="20185" y="1384"/>
                </a:cubicBezTo>
                <a:cubicBezTo>
                  <a:pt x="20326" y="1635"/>
                  <a:pt x="20436" y="1901"/>
                  <a:pt x="20561" y="2152"/>
                </a:cubicBezTo>
                <a:cubicBezTo>
                  <a:pt x="20843" y="2747"/>
                  <a:pt x="21126" y="3327"/>
                  <a:pt x="21392" y="3923"/>
                </a:cubicBezTo>
                <a:cubicBezTo>
                  <a:pt x="21941" y="5083"/>
                  <a:pt x="22489" y="6243"/>
                  <a:pt x="23038" y="7403"/>
                </a:cubicBezTo>
                <a:cubicBezTo>
                  <a:pt x="22630" y="7356"/>
                  <a:pt x="22191" y="7356"/>
                  <a:pt x="21784" y="7340"/>
                </a:cubicBezTo>
                <a:cubicBezTo>
                  <a:pt x="21467" y="7321"/>
                  <a:pt x="21138" y="7297"/>
                  <a:pt x="20815" y="7297"/>
                </a:cubicBezTo>
                <a:cubicBezTo>
                  <a:pt x="20596" y="7297"/>
                  <a:pt x="20379" y="7308"/>
                  <a:pt x="20169" y="7340"/>
                </a:cubicBezTo>
                <a:cubicBezTo>
                  <a:pt x="20140" y="7327"/>
                  <a:pt x="20107" y="7320"/>
                  <a:pt x="20073" y="7320"/>
                </a:cubicBezTo>
                <a:cubicBezTo>
                  <a:pt x="19984" y="7320"/>
                  <a:pt x="19894" y="7371"/>
                  <a:pt x="19872" y="7497"/>
                </a:cubicBezTo>
                <a:cubicBezTo>
                  <a:pt x="19872" y="7528"/>
                  <a:pt x="19872" y="7575"/>
                  <a:pt x="19856" y="7607"/>
                </a:cubicBezTo>
                <a:cubicBezTo>
                  <a:pt x="19840" y="7622"/>
                  <a:pt x="19825" y="7638"/>
                  <a:pt x="19840" y="7669"/>
                </a:cubicBezTo>
                <a:lnTo>
                  <a:pt x="19856" y="7669"/>
                </a:lnTo>
                <a:cubicBezTo>
                  <a:pt x="19527" y="10083"/>
                  <a:pt x="19104" y="12403"/>
                  <a:pt x="18210" y="14676"/>
                </a:cubicBezTo>
                <a:cubicBezTo>
                  <a:pt x="17317" y="16964"/>
                  <a:pt x="16063" y="19111"/>
                  <a:pt x="14527" y="21024"/>
                </a:cubicBezTo>
                <a:cubicBezTo>
                  <a:pt x="13868" y="21839"/>
                  <a:pt x="13163" y="22607"/>
                  <a:pt x="12395" y="23359"/>
                </a:cubicBezTo>
                <a:cubicBezTo>
                  <a:pt x="12364" y="23359"/>
                  <a:pt x="12348" y="23375"/>
                  <a:pt x="12348" y="23406"/>
                </a:cubicBezTo>
                <a:cubicBezTo>
                  <a:pt x="9542" y="26118"/>
                  <a:pt x="6031" y="28250"/>
                  <a:pt x="2254" y="28939"/>
                </a:cubicBezTo>
                <a:cubicBezTo>
                  <a:pt x="1956" y="27388"/>
                  <a:pt x="1282" y="25851"/>
                  <a:pt x="576" y="24425"/>
                </a:cubicBezTo>
                <a:lnTo>
                  <a:pt x="576" y="24425"/>
                </a:lnTo>
                <a:cubicBezTo>
                  <a:pt x="717" y="24438"/>
                  <a:pt x="858" y="24445"/>
                  <a:pt x="999" y="24445"/>
                </a:cubicBezTo>
                <a:cubicBezTo>
                  <a:pt x="2865" y="24445"/>
                  <a:pt x="4818" y="23344"/>
                  <a:pt x="6392" y="22528"/>
                </a:cubicBezTo>
                <a:cubicBezTo>
                  <a:pt x="8492" y="21431"/>
                  <a:pt x="10498" y="20146"/>
                  <a:pt x="12254" y="18532"/>
                </a:cubicBezTo>
                <a:cubicBezTo>
                  <a:pt x="15185" y="15836"/>
                  <a:pt x="17332" y="12246"/>
                  <a:pt x="17646" y="8218"/>
                </a:cubicBezTo>
                <a:cubicBezTo>
                  <a:pt x="17646" y="8171"/>
                  <a:pt x="17646" y="8124"/>
                  <a:pt x="17630" y="8092"/>
                </a:cubicBezTo>
                <a:cubicBezTo>
                  <a:pt x="17724" y="7889"/>
                  <a:pt x="17756" y="7638"/>
                  <a:pt x="17756" y="7434"/>
                </a:cubicBezTo>
                <a:cubicBezTo>
                  <a:pt x="17756" y="7286"/>
                  <a:pt x="17629" y="7215"/>
                  <a:pt x="17506" y="7215"/>
                </a:cubicBezTo>
                <a:cubicBezTo>
                  <a:pt x="17473" y="7215"/>
                  <a:pt x="17440" y="7220"/>
                  <a:pt x="17411" y="7230"/>
                </a:cubicBezTo>
                <a:cubicBezTo>
                  <a:pt x="16940" y="7058"/>
                  <a:pt x="16423" y="7027"/>
                  <a:pt x="15922" y="6948"/>
                </a:cubicBezTo>
                <a:cubicBezTo>
                  <a:pt x="15483" y="6885"/>
                  <a:pt x="15013" y="6744"/>
                  <a:pt x="14558" y="6729"/>
                </a:cubicBezTo>
                <a:cubicBezTo>
                  <a:pt x="15420" y="5820"/>
                  <a:pt x="16188" y="4864"/>
                  <a:pt x="16972" y="3907"/>
                </a:cubicBezTo>
                <a:cubicBezTo>
                  <a:pt x="17379" y="3421"/>
                  <a:pt x="17787" y="2920"/>
                  <a:pt x="18194" y="2434"/>
                </a:cubicBezTo>
                <a:cubicBezTo>
                  <a:pt x="18430" y="2136"/>
                  <a:pt x="18680" y="1838"/>
                  <a:pt x="18915" y="1541"/>
                </a:cubicBezTo>
                <a:cubicBezTo>
                  <a:pt x="19072" y="1352"/>
                  <a:pt x="19307" y="898"/>
                  <a:pt x="19511" y="804"/>
                </a:cubicBezTo>
                <a:cubicBezTo>
                  <a:pt x="19554" y="701"/>
                  <a:pt x="19597" y="650"/>
                  <a:pt x="19639" y="650"/>
                </a:cubicBezTo>
                <a:close/>
                <a:moveTo>
                  <a:pt x="6345" y="28140"/>
                </a:moveTo>
                <a:cubicBezTo>
                  <a:pt x="6846" y="28375"/>
                  <a:pt x="7379" y="28594"/>
                  <a:pt x="7928" y="28735"/>
                </a:cubicBezTo>
                <a:cubicBezTo>
                  <a:pt x="7677" y="28861"/>
                  <a:pt x="7426" y="28971"/>
                  <a:pt x="7175" y="29080"/>
                </a:cubicBezTo>
                <a:cubicBezTo>
                  <a:pt x="6940" y="29018"/>
                  <a:pt x="6689" y="28971"/>
                  <a:pt x="6470" y="28892"/>
                </a:cubicBezTo>
                <a:cubicBezTo>
                  <a:pt x="6141" y="28783"/>
                  <a:pt x="5827" y="28657"/>
                  <a:pt x="5514" y="28516"/>
                </a:cubicBezTo>
                <a:cubicBezTo>
                  <a:pt x="5796" y="28406"/>
                  <a:pt x="6078" y="28281"/>
                  <a:pt x="6345" y="28140"/>
                </a:cubicBezTo>
                <a:close/>
                <a:moveTo>
                  <a:pt x="5420" y="28547"/>
                </a:moveTo>
                <a:cubicBezTo>
                  <a:pt x="5890" y="28783"/>
                  <a:pt x="6407" y="29033"/>
                  <a:pt x="6940" y="29174"/>
                </a:cubicBezTo>
                <a:cubicBezTo>
                  <a:pt x="6689" y="29284"/>
                  <a:pt x="6439" y="29378"/>
                  <a:pt x="6188" y="29472"/>
                </a:cubicBezTo>
                <a:cubicBezTo>
                  <a:pt x="5671" y="29237"/>
                  <a:pt x="5122" y="29033"/>
                  <a:pt x="4589" y="28845"/>
                </a:cubicBezTo>
                <a:cubicBezTo>
                  <a:pt x="4871" y="28751"/>
                  <a:pt x="5138" y="28657"/>
                  <a:pt x="5420" y="28547"/>
                </a:cubicBezTo>
                <a:close/>
                <a:moveTo>
                  <a:pt x="4417" y="28892"/>
                </a:moveTo>
                <a:cubicBezTo>
                  <a:pt x="4934" y="29127"/>
                  <a:pt x="5467" y="29362"/>
                  <a:pt x="6015" y="29535"/>
                </a:cubicBezTo>
                <a:cubicBezTo>
                  <a:pt x="5718" y="29645"/>
                  <a:pt x="5404" y="29754"/>
                  <a:pt x="5106" y="29848"/>
                </a:cubicBezTo>
                <a:cubicBezTo>
                  <a:pt x="5075" y="29817"/>
                  <a:pt x="5044" y="29801"/>
                  <a:pt x="5012" y="29786"/>
                </a:cubicBezTo>
                <a:cubicBezTo>
                  <a:pt x="4417" y="29551"/>
                  <a:pt x="3743" y="29300"/>
                  <a:pt x="3069" y="29174"/>
                </a:cubicBezTo>
                <a:cubicBezTo>
                  <a:pt x="3523" y="29112"/>
                  <a:pt x="3978" y="29018"/>
                  <a:pt x="4417" y="28892"/>
                </a:cubicBezTo>
                <a:close/>
                <a:moveTo>
                  <a:pt x="19754" y="0"/>
                </a:moveTo>
                <a:cubicBezTo>
                  <a:pt x="19699" y="0"/>
                  <a:pt x="19665" y="28"/>
                  <a:pt x="19652" y="67"/>
                </a:cubicBezTo>
                <a:cubicBezTo>
                  <a:pt x="19339" y="83"/>
                  <a:pt x="19135" y="428"/>
                  <a:pt x="18962" y="616"/>
                </a:cubicBezTo>
                <a:cubicBezTo>
                  <a:pt x="18430" y="1258"/>
                  <a:pt x="17912" y="1901"/>
                  <a:pt x="17379" y="2544"/>
                </a:cubicBezTo>
                <a:cubicBezTo>
                  <a:pt x="16298" y="3860"/>
                  <a:pt x="15169" y="5177"/>
                  <a:pt x="14182" y="6572"/>
                </a:cubicBezTo>
                <a:cubicBezTo>
                  <a:pt x="14135" y="6650"/>
                  <a:pt x="14135" y="6729"/>
                  <a:pt x="14166" y="6776"/>
                </a:cubicBezTo>
                <a:cubicBezTo>
                  <a:pt x="14135" y="6823"/>
                  <a:pt x="14119" y="6885"/>
                  <a:pt x="14135" y="6948"/>
                </a:cubicBezTo>
                <a:cubicBezTo>
                  <a:pt x="14041" y="7215"/>
                  <a:pt x="14386" y="7465"/>
                  <a:pt x="14542" y="7654"/>
                </a:cubicBezTo>
                <a:cubicBezTo>
                  <a:pt x="14840" y="7983"/>
                  <a:pt x="15138" y="8406"/>
                  <a:pt x="15530" y="8625"/>
                </a:cubicBezTo>
                <a:cubicBezTo>
                  <a:pt x="15545" y="8657"/>
                  <a:pt x="15577" y="8672"/>
                  <a:pt x="15624" y="8688"/>
                </a:cubicBezTo>
                <a:cubicBezTo>
                  <a:pt x="15890" y="8751"/>
                  <a:pt x="16172" y="8751"/>
                  <a:pt x="16455" y="8766"/>
                </a:cubicBezTo>
                <a:cubicBezTo>
                  <a:pt x="16643" y="8766"/>
                  <a:pt x="16831" y="8798"/>
                  <a:pt x="17019" y="8813"/>
                </a:cubicBezTo>
                <a:cubicBezTo>
                  <a:pt x="16549" y="12481"/>
                  <a:pt x="14511" y="15741"/>
                  <a:pt x="11784" y="18218"/>
                </a:cubicBezTo>
                <a:cubicBezTo>
                  <a:pt x="10201" y="19660"/>
                  <a:pt x="8398" y="20851"/>
                  <a:pt x="6517" y="21854"/>
                </a:cubicBezTo>
                <a:cubicBezTo>
                  <a:pt x="5577" y="22372"/>
                  <a:pt x="4605" y="22858"/>
                  <a:pt x="3617" y="23249"/>
                </a:cubicBezTo>
                <a:cubicBezTo>
                  <a:pt x="2536" y="23688"/>
                  <a:pt x="1439" y="23876"/>
                  <a:pt x="310" y="24127"/>
                </a:cubicBezTo>
                <a:cubicBezTo>
                  <a:pt x="294" y="24127"/>
                  <a:pt x="294" y="24127"/>
                  <a:pt x="294" y="24143"/>
                </a:cubicBezTo>
                <a:cubicBezTo>
                  <a:pt x="285" y="24142"/>
                  <a:pt x="277" y="24142"/>
                  <a:pt x="268" y="24142"/>
                </a:cubicBezTo>
                <a:cubicBezTo>
                  <a:pt x="122" y="24142"/>
                  <a:pt x="1" y="24262"/>
                  <a:pt x="75" y="24425"/>
                </a:cubicBezTo>
                <a:cubicBezTo>
                  <a:pt x="780" y="25977"/>
                  <a:pt x="1313" y="27591"/>
                  <a:pt x="2003" y="29127"/>
                </a:cubicBezTo>
                <a:cubicBezTo>
                  <a:pt x="2034" y="29190"/>
                  <a:pt x="2081" y="29206"/>
                  <a:pt x="2128" y="29221"/>
                </a:cubicBezTo>
                <a:cubicBezTo>
                  <a:pt x="2144" y="29237"/>
                  <a:pt x="2160" y="29253"/>
                  <a:pt x="2175" y="29268"/>
                </a:cubicBezTo>
                <a:cubicBezTo>
                  <a:pt x="2598" y="29488"/>
                  <a:pt x="3053" y="29598"/>
                  <a:pt x="3492" y="29754"/>
                </a:cubicBezTo>
                <a:cubicBezTo>
                  <a:pt x="3931" y="29911"/>
                  <a:pt x="4370" y="30068"/>
                  <a:pt x="4824" y="30225"/>
                </a:cubicBezTo>
                <a:cubicBezTo>
                  <a:pt x="4852" y="30236"/>
                  <a:pt x="4882" y="30241"/>
                  <a:pt x="4911" y="30241"/>
                </a:cubicBezTo>
                <a:cubicBezTo>
                  <a:pt x="4963" y="30241"/>
                  <a:pt x="5013" y="30224"/>
                  <a:pt x="5044" y="30193"/>
                </a:cubicBezTo>
                <a:cubicBezTo>
                  <a:pt x="9809" y="29676"/>
                  <a:pt x="13994" y="25460"/>
                  <a:pt x="16752" y="21854"/>
                </a:cubicBezTo>
                <a:cubicBezTo>
                  <a:pt x="17082" y="21447"/>
                  <a:pt x="17395" y="21008"/>
                  <a:pt x="17693" y="20569"/>
                </a:cubicBezTo>
                <a:cubicBezTo>
                  <a:pt x="17740" y="20585"/>
                  <a:pt x="17787" y="20601"/>
                  <a:pt x="17834" y="20601"/>
                </a:cubicBezTo>
                <a:cubicBezTo>
                  <a:pt x="17839" y="20602"/>
                  <a:pt x="17843" y="20602"/>
                  <a:pt x="17848" y="20602"/>
                </a:cubicBezTo>
                <a:cubicBezTo>
                  <a:pt x="17901" y="20602"/>
                  <a:pt x="17923" y="20521"/>
                  <a:pt x="17865" y="20506"/>
                </a:cubicBezTo>
                <a:cubicBezTo>
                  <a:pt x="17834" y="20491"/>
                  <a:pt x="17787" y="20475"/>
                  <a:pt x="17756" y="20475"/>
                </a:cubicBezTo>
                <a:cubicBezTo>
                  <a:pt x="17912" y="20240"/>
                  <a:pt x="18069" y="19989"/>
                  <a:pt x="18210" y="19754"/>
                </a:cubicBezTo>
                <a:cubicBezTo>
                  <a:pt x="18241" y="19754"/>
                  <a:pt x="18273" y="19707"/>
                  <a:pt x="18257" y="19676"/>
                </a:cubicBezTo>
                <a:cubicBezTo>
                  <a:pt x="18962" y="18500"/>
                  <a:pt x="19558" y="17262"/>
                  <a:pt x="19966" y="15930"/>
                </a:cubicBezTo>
                <a:cubicBezTo>
                  <a:pt x="20310" y="14785"/>
                  <a:pt x="20530" y="13578"/>
                  <a:pt x="20781" y="12403"/>
                </a:cubicBezTo>
                <a:cubicBezTo>
                  <a:pt x="21000" y="11306"/>
                  <a:pt x="21314" y="10208"/>
                  <a:pt x="21251" y="9096"/>
                </a:cubicBezTo>
                <a:lnTo>
                  <a:pt x="21251" y="9096"/>
                </a:lnTo>
                <a:cubicBezTo>
                  <a:pt x="21580" y="9158"/>
                  <a:pt x="21909" y="9221"/>
                  <a:pt x="22238" y="9268"/>
                </a:cubicBezTo>
                <a:cubicBezTo>
                  <a:pt x="22254" y="9284"/>
                  <a:pt x="22254" y="9284"/>
                  <a:pt x="22270" y="9284"/>
                </a:cubicBezTo>
                <a:cubicBezTo>
                  <a:pt x="22925" y="9373"/>
                  <a:pt x="23596" y="9414"/>
                  <a:pt x="24260" y="9414"/>
                </a:cubicBezTo>
                <a:cubicBezTo>
                  <a:pt x="24534" y="9414"/>
                  <a:pt x="24806" y="9407"/>
                  <a:pt x="25075" y="9393"/>
                </a:cubicBezTo>
                <a:cubicBezTo>
                  <a:pt x="25891" y="9362"/>
                  <a:pt x="26141" y="9111"/>
                  <a:pt x="25843" y="8328"/>
                </a:cubicBezTo>
                <a:cubicBezTo>
                  <a:pt x="24825" y="5710"/>
                  <a:pt x="23351" y="2889"/>
                  <a:pt x="21658" y="647"/>
                </a:cubicBezTo>
                <a:cubicBezTo>
                  <a:pt x="21627" y="584"/>
                  <a:pt x="21549" y="569"/>
                  <a:pt x="21486" y="569"/>
                </a:cubicBezTo>
                <a:cubicBezTo>
                  <a:pt x="21282" y="428"/>
                  <a:pt x="21000" y="349"/>
                  <a:pt x="20796" y="271"/>
                </a:cubicBezTo>
                <a:cubicBezTo>
                  <a:pt x="20483" y="161"/>
                  <a:pt x="20122" y="36"/>
                  <a:pt x="19793" y="4"/>
                </a:cubicBezTo>
                <a:cubicBezTo>
                  <a:pt x="19779" y="2"/>
                  <a:pt x="19766" y="0"/>
                  <a:pt x="1975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8" name="Google Shape;1198;p38"/>
          <p:cNvSpPr/>
          <p:nvPr/>
        </p:nvSpPr>
        <p:spPr>
          <a:xfrm rot="-1160172">
            <a:off x="860373" y="4300075"/>
            <a:ext cx="251710" cy="574784"/>
          </a:xfrm>
          <a:custGeom>
            <a:avLst/>
            <a:gdLst/>
            <a:ahLst/>
            <a:cxnLst/>
            <a:rect l="l" t="t" r="r" b="b"/>
            <a:pathLst>
              <a:path w="8183" h="18686" extrusionOk="0">
                <a:moveTo>
                  <a:pt x="5016" y="818"/>
                </a:moveTo>
                <a:cubicBezTo>
                  <a:pt x="4812" y="826"/>
                  <a:pt x="4609" y="830"/>
                  <a:pt x="4405" y="830"/>
                </a:cubicBezTo>
                <a:cubicBezTo>
                  <a:pt x="4201" y="830"/>
                  <a:pt x="3997" y="826"/>
                  <a:pt x="3793" y="818"/>
                </a:cubicBezTo>
                <a:close/>
                <a:moveTo>
                  <a:pt x="1395" y="818"/>
                </a:moveTo>
                <a:cubicBezTo>
                  <a:pt x="1489" y="834"/>
                  <a:pt x="1583" y="834"/>
                  <a:pt x="1677" y="834"/>
                </a:cubicBezTo>
                <a:cubicBezTo>
                  <a:pt x="1646" y="881"/>
                  <a:pt x="1630" y="928"/>
                  <a:pt x="1630" y="991"/>
                </a:cubicBezTo>
                <a:cubicBezTo>
                  <a:pt x="1646" y="1085"/>
                  <a:pt x="1646" y="1179"/>
                  <a:pt x="1646" y="1273"/>
                </a:cubicBezTo>
                <a:cubicBezTo>
                  <a:pt x="1630" y="1288"/>
                  <a:pt x="1615" y="1304"/>
                  <a:pt x="1599" y="1335"/>
                </a:cubicBezTo>
                <a:cubicBezTo>
                  <a:pt x="1552" y="1116"/>
                  <a:pt x="1489" y="944"/>
                  <a:pt x="1395" y="818"/>
                </a:cubicBezTo>
                <a:close/>
                <a:moveTo>
                  <a:pt x="2289" y="1273"/>
                </a:moveTo>
                <a:lnTo>
                  <a:pt x="2289" y="1273"/>
                </a:lnTo>
                <a:cubicBezTo>
                  <a:pt x="2602" y="1304"/>
                  <a:pt x="2916" y="1320"/>
                  <a:pt x="3245" y="1335"/>
                </a:cubicBezTo>
                <a:cubicBezTo>
                  <a:pt x="3182" y="1367"/>
                  <a:pt x="3151" y="1429"/>
                  <a:pt x="3151" y="1523"/>
                </a:cubicBezTo>
                <a:cubicBezTo>
                  <a:pt x="3214" y="2386"/>
                  <a:pt x="3245" y="3248"/>
                  <a:pt x="3261" y="4110"/>
                </a:cubicBezTo>
                <a:cubicBezTo>
                  <a:pt x="3151" y="3279"/>
                  <a:pt x="3025" y="2448"/>
                  <a:pt x="2916" y="1633"/>
                </a:cubicBezTo>
                <a:cubicBezTo>
                  <a:pt x="2901" y="1508"/>
                  <a:pt x="2806" y="1448"/>
                  <a:pt x="2712" y="1448"/>
                </a:cubicBezTo>
                <a:cubicBezTo>
                  <a:pt x="2606" y="1448"/>
                  <a:pt x="2500" y="1523"/>
                  <a:pt x="2508" y="1665"/>
                </a:cubicBezTo>
                <a:cubicBezTo>
                  <a:pt x="2555" y="2307"/>
                  <a:pt x="2634" y="2950"/>
                  <a:pt x="2696" y="3624"/>
                </a:cubicBezTo>
                <a:cubicBezTo>
                  <a:pt x="2571" y="2840"/>
                  <a:pt x="2445" y="2056"/>
                  <a:pt x="2289" y="1273"/>
                </a:cubicBezTo>
                <a:close/>
                <a:moveTo>
                  <a:pt x="3793" y="1335"/>
                </a:moveTo>
                <a:cubicBezTo>
                  <a:pt x="3825" y="2260"/>
                  <a:pt x="3872" y="3185"/>
                  <a:pt x="3888" y="4110"/>
                </a:cubicBezTo>
                <a:cubicBezTo>
                  <a:pt x="3793" y="3232"/>
                  <a:pt x="3699" y="2354"/>
                  <a:pt x="3605" y="1476"/>
                </a:cubicBezTo>
                <a:cubicBezTo>
                  <a:pt x="3605" y="1414"/>
                  <a:pt x="3574" y="1367"/>
                  <a:pt x="3543" y="1335"/>
                </a:cubicBezTo>
                <a:close/>
                <a:moveTo>
                  <a:pt x="4938" y="1288"/>
                </a:moveTo>
                <a:cubicBezTo>
                  <a:pt x="4938" y="1304"/>
                  <a:pt x="4922" y="1320"/>
                  <a:pt x="4922" y="1351"/>
                </a:cubicBezTo>
                <a:cubicBezTo>
                  <a:pt x="4969" y="2260"/>
                  <a:pt x="5047" y="3201"/>
                  <a:pt x="5094" y="4157"/>
                </a:cubicBezTo>
                <a:cubicBezTo>
                  <a:pt x="5000" y="3201"/>
                  <a:pt x="4906" y="2244"/>
                  <a:pt x="4812" y="1288"/>
                </a:cubicBezTo>
                <a:close/>
                <a:moveTo>
                  <a:pt x="4436" y="1320"/>
                </a:moveTo>
                <a:cubicBezTo>
                  <a:pt x="4483" y="2542"/>
                  <a:pt x="4593" y="3812"/>
                  <a:pt x="4577" y="5066"/>
                </a:cubicBezTo>
                <a:cubicBezTo>
                  <a:pt x="4436" y="3828"/>
                  <a:pt x="4295" y="2589"/>
                  <a:pt x="4138" y="1351"/>
                </a:cubicBezTo>
                <a:cubicBezTo>
                  <a:pt x="4232" y="1335"/>
                  <a:pt x="4326" y="1335"/>
                  <a:pt x="4436" y="1320"/>
                </a:cubicBezTo>
                <a:close/>
                <a:moveTo>
                  <a:pt x="2367" y="3922"/>
                </a:moveTo>
                <a:lnTo>
                  <a:pt x="2367" y="3922"/>
                </a:lnTo>
                <a:cubicBezTo>
                  <a:pt x="2414" y="4376"/>
                  <a:pt x="2477" y="4815"/>
                  <a:pt x="2524" y="5270"/>
                </a:cubicBezTo>
                <a:cubicBezTo>
                  <a:pt x="2555" y="5677"/>
                  <a:pt x="2555" y="6085"/>
                  <a:pt x="2555" y="6508"/>
                </a:cubicBezTo>
                <a:cubicBezTo>
                  <a:pt x="2524" y="6383"/>
                  <a:pt x="2508" y="6241"/>
                  <a:pt x="2493" y="6116"/>
                </a:cubicBezTo>
                <a:cubicBezTo>
                  <a:pt x="2445" y="5379"/>
                  <a:pt x="2398" y="4658"/>
                  <a:pt x="2367" y="3922"/>
                </a:cubicBezTo>
                <a:close/>
                <a:moveTo>
                  <a:pt x="6787" y="755"/>
                </a:moveTo>
                <a:lnTo>
                  <a:pt x="6787" y="755"/>
                </a:lnTo>
                <a:cubicBezTo>
                  <a:pt x="6364" y="1257"/>
                  <a:pt x="6333" y="1727"/>
                  <a:pt x="6333" y="2652"/>
                </a:cubicBezTo>
                <a:cubicBezTo>
                  <a:pt x="6317" y="4266"/>
                  <a:pt x="6301" y="5865"/>
                  <a:pt x="6286" y="7480"/>
                </a:cubicBezTo>
                <a:cubicBezTo>
                  <a:pt x="6270" y="7495"/>
                  <a:pt x="6270" y="7511"/>
                  <a:pt x="6270" y="7542"/>
                </a:cubicBezTo>
                <a:cubicBezTo>
                  <a:pt x="6270" y="7605"/>
                  <a:pt x="6270" y="7668"/>
                  <a:pt x="6270" y="7715"/>
                </a:cubicBezTo>
                <a:cubicBezTo>
                  <a:pt x="6239" y="7715"/>
                  <a:pt x="6207" y="7715"/>
                  <a:pt x="6160" y="7730"/>
                </a:cubicBezTo>
                <a:cubicBezTo>
                  <a:pt x="6004" y="7793"/>
                  <a:pt x="5831" y="7825"/>
                  <a:pt x="5643" y="7840"/>
                </a:cubicBezTo>
                <a:cubicBezTo>
                  <a:pt x="5612" y="7840"/>
                  <a:pt x="5565" y="7840"/>
                  <a:pt x="5518" y="7856"/>
                </a:cubicBezTo>
                <a:cubicBezTo>
                  <a:pt x="5392" y="7864"/>
                  <a:pt x="5263" y="7868"/>
                  <a:pt x="5134" y="7868"/>
                </a:cubicBezTo>
                <a:cubicBezTo>
                  <a:pt x="5004" y="7868"/>
                  <a:pt x="4875" y="7864"/>
                  <a:pt x="4750" y="7856"/>
                </a:cubicBezTo>
                <a:cubicBezTo>
                  <a:pt x="4700" y="7826"/>
                  <a:pt x="4644" y="7815"/>
                  <a:pt x="4590" y="7815"/>
                </a:cubicBezTo>
                <a:cubicBezTo>
                  <a:pt x="4558" y="7815"/>
                  <a:pt x="4528" y="7819"/>
                  <a:pt x="4499" y="7825"/>
                </a:cubicBezTo>
                <a:lnTo>
                  <a:pt x="4295" y="7825"/>
                </a:lnTo>
                <a:cubicBezTo>
                  <a:pt x="4295" y="7636"/>
                  <a:pt x="4311" y="7464"/>
                  <a:pt x="4326" y="7292"/>
                </a:cubicBezTo>
                <a:cubicBezTo>
                  <a:pt x="4326" y="7354"/>
                  <a:pt x="4326" y="7417"/>
                  <a:pt x="4342" y="7480"/>
                </a:cubicBezTo>
                <a:cubicBezTo>
                  <a:pt x="4350" y="7630"/>
                  <a:pt x="4479" y="7714"/>
                  <a:pt x="4605" y="7714"/>
                </a:cubicBezTo>
                <a:cubicBezTo>
                  <a:pt x="4715" y="7714"/>
                  <a:pt x="4822" y="7650"/>
                  <a:pt x="4844" y="7511"/>
                </a:cubicBezTo>
                <a:cubicBezTo>
                  <a:pt x="4844" y="7527"/>
                  <a:pt x="4844" y="7558"/>
                  <a:pt x="4859" y="7574"/>
                </a:cubicBezTo>
                <a:cubicBezTo>
                  <a:pt x="4868" y="7738"/>
                  <a:pt x="5001" y="7825"/>
                  <a:pt x="5135" y="7825"/>
                </a:cubicBezTo>
                <a:cubicBezTo>
                  <a:pt x="5256" y="7825"/>
                  <a:pt x="5378" y="7754"/>
                  <a:pt x="5408" y="7605"/>
                </a:cubicBezTo>
                <a:cubicBezTo>
                  <a:pt x="5408" y="7589"/>
                  <a:pt x="5408" y="7558"/>
                  <a:pt x="5408" y="7542"/>
                </a:cubicBezTo>
                <a:cubicBezTo>
                  <a:pt x="5424" y="7542"/>
                  <a:pt x="5424" y="7542"/>
                  <a:pt x="5424" y="7558"/>
                </a:cubicBezTo>
                <a:cubicBezTo>
                  <a:pt x="5436" y="7716"/>
                  <a:pt x="5561" y="7799"/>
                  <a:pt x="5682" y="7799"/>
                </a:cubicBezTo>
                <a:cubicBezTo>
                  <a:pt x="5717" y="7799"/>
                  <a:pt x="5752" y="7792"/>
                  <a:pt x="5784" y="7778"/>
                </a:cubicBezTo>
                <a:cubicBezTo>
                  <a:pt x="5813" y="7785"/>
                  <a:pt x="5843" y="7789"/>
                  <a:pt x="5873" y="7789"/>
                </a:cubicBezTo>
                <a:cubicBezTo>
                  <a:pt x="6024" y="7789"/>
                  <a:pt x="6176" y="7691"/>
                  <a:pt x="6176" y="7495"/>
                </a:cubicBezTo>
                <a:cubicBezTo>
                  <a:pt x="6145" y="5332"/>
                  <a:pt x="6098" y="3169"/>
                  <a:pt x="6113" y="1006"/>
                </a:cubicBezTo>
                <a:cubicBezTo>
                  <a:pt x="6113" y="912"/>
                  <a:pt x="6035" y="834"/>
                  <a:pt x="5957" y="802"/>
                </a:cubicBezTo>
                <a:cubicBezTo>
                  <a:pt x="6223" y="802"/>
                  <a:pt x="6505" y="787"/>
                  <a:pt x="6787" y="755"/>
                </a:cubicBezTo>
                <a:close/>
                <a:moveTo>
                  <a:pt x="3731" y="7558"/>
                </a:moveTo>
                <a:cubicBezTo>
                  <a:pt x="3746" y="7636"/>
                  <a:pt x="3746" y="7715"/>
                  <a:pt x="3762" y="7793"/>
                </a:cubicBezTo>
                <a:lnTo>
                  <a:pt x="3637" y="7793"/>
                </a:lnTo>
                <a:cubicBezTo>
                  <a:pt x="3608" y="7771"/>
                  <a:pt x="3568" y="7760"/>
                  <a:pt x="3528" y="7760"/>
                </a:cubicBezTo>
                <a:cubicBezTo>
                  <a:pt x="3482" y="7760"/>
                  <a:pt x="3435" y="7775"/>
                  <a:pt x="3402" y="7809"/>
                </a:cubicBezTo>
                <a:cubicBezTo>
                  <a:pt x="3292" y="7809"/>
                  <a:pt x="3167" y="7840"/>
                  <a:pt x="3041" y="7872"/>
                </a:cubicBezTo>
                <a:cubicBezTo>
                  <a:pt x="3029" y="7867"/>
                  <a:pt x="3015" y="7865"/>
                  <a:pt x="3001" y="7865"/>
                </a:cubicBezTo>
                <a:cubicBezTo>
                  <a:pt x="2962" y="7865"/>
                  <a:pt x="2919" y="7880"/>
                  <a:pt x="2884" y="7903"/>
                </a:cubicBezTo>
                <a:cubicBezTo>
                  <a:pt x="2869" y="7903"/>
                  <a:pt x="2853" y="7903"/>
                  <a:pt x="2822" y="7919"/>
                </a:cubicBezTo>
                <a:cubicBezTo>
                  <a:pt x="2837" y="7840"/>
                  <a:pt x="2837" y="7778"/>
                  <a:pt x="2853" y="7715"/>
                </a:cubicBezTo>
                <a:cubicBezTo>
                  <a:pt x="2897" y="7748"/>
                  <a:pt x="2953" y="7765"/>
                  <a:pt x="3008" y="7765"/>
                </a:cubicBezTo>
                <a:cubicBezTo>
                  <a:pt x="3110" y="7765"/>
                  <a:pt x="3209" y="7706"/>
                  <a:pt x="3229" y="7574"/>
                </a:cubicBezTo>
                <a:cubicBezTo>
                  <a:pt x="3274" y="7685"/>
                  <a:pt x="3371" y="7737"/>
                  <a:pt x="3470" y="7737"/>
                </a:cubicBezTo>
                <a:cubicBezTo>
                  <a:pt x="3579" y="7737"/>
                  <a:pt x="3690" y="7673"/>
                  <a:pt x="3731" y="7558"/>
                </a:cubicBezTo>
                <a:close/>
                <a:moveTo>
                  <a:pt x="5408" y="8420"/>
                </a:moveTo>
                <a:cubicBezTo>
                  <a:pt x="5424" y="8561"/>
                  <a:pt x="5455" y="8687"/>
                  <a:pt x="5486" y="8812"/>
                </a:cubicBezTo>
                <a:cubicBezTo>
                  <a:pt x="5377" y="8687"/>
                  <a:pt x="5283" y="8546"/>
                  <a:pt x="5173" y="8420"/>
                </a:cubicBezTo>
                <a:close/>
                <a:moveTo>
                  <a:pt x="4405" y="8357"/>
                </a:moveTo>
                <a:cubicBezTo>
                  <a:pt x="4436" y="8640"/>
                  <a:pt x="4452" y="8906"/>
                  <a:pt x="4452" y="9188"/>
                </a:cubicBezTo>
                <a:cubicBezTo>
                  <a:pt x="4389" y="8922"/>
                  <a:pt x="4373" y="8640"/>
                  <a:pt x="4358" y="8357"/>
                </a:cubicBezTo>
                <a:close/>
                <a:moveTo>
                  <a:pt x="3950" y="8342"/>
                </a:moveTo>
                <a:cubicBezTo>
                  <a:pt x="3935" y="8420"/>
                  <a:pt x="3935" y="8483"/>
                  <a:pt x="3935" y="8561"/>
                </a:cubicBezTo>
                <a:cubicBezTo>
                  <a:pt x="3919" y="8828"/>
                  <a:pt x="3872" y="9094"/>
                  <a:pt x="3825" y="9361"/>
                </a:cubicBezTo>
                <a:lnTo>
                  <a:pt x="3809" y="9361"/>
                </a:lnTo>
                <a:cubicBezTo>
                  <a:pt x="3762" y="9031"/>
                  <a:pt x="3731" y="8702"/>
                  <a:pt x="3715" y="8357"/>
                </a:cubicBezTo>
                <a:cubicBezTo>
                  <a:pt x="3793" y="8357"/>
                  <a:pt x="3872" y="8342"/>
                  <a:pt x="3950" y="8342"/>
                </a:cubicBezTo>
                <a:close/>
                <a:moveTo>
                  <a:pt x="4938" y="8969"/>
                </a:moveTo>
                <a:cubicBezTo>
                  <a:pt x="5063" y="9157"/>
                  <a:pt x="5204" y="9345"/>
                  <a:pt x="5345" y="9517"/>
                </a:cubicBezTo>
                <a:cubicBezTo>
                  <a:pt x="5204" y="9517"/>
                  <a:pt x="5079" y="9533"/>
                  <a:pt x="4938" y="9533"/>
                </a:cubicBezTo>
                <a:cubicBezTo>
                  <a:pt x="4938" y="9345"/>
                  <a:pt x="4938" y="9157"/>
                  <a:pt x="4938" y="8969"/>
                </a:cubicBezTo>
                <a:close/>
                <a:moveTo>
                  <a:pt x="6176" y="9267"/>
                </a:moveTo>
                <a:cubicBezTo>
                  <a:pt x="6270" y="9361"/>
                  <a:pt x="6364" y="9470"/>
                  <a:pt x="6458" y="9580"/>
                </a:cubicBezTo>
                <a:cubicBezTo>
                  <a:pt x="6395" y="9564"/>
                  <a:pt x="6333" y="9564"/>
                  <a:pt x="6270" y="9549"/>
                </a:cubicBezTo>
                <a:cubicBezTo>
                  <a:pt x="6239" y="9455"/>
                  <a:pt x="6207" y="9361"/>
                  <a:pt x="6176" y="9267"/>
                </a:cubicBezTo>
                <a:close/>
                <a:moveTo>
                  <a:pt x="2696" y="9643"/>
                </a:moveTo>
                <a:cubicBezTo>
                  <a:pt x="2696" y="9784"/>
                  <a:pt x="2712" y="9909"/>
                  <a:pt x="2712" y="10050"/>
                </a:cubicBezTo>
                <a:cubicBezTo>
                  <a:pt x="2681" y="10066"/>
                  <a:pt x="2665" y="10066"/>
                  <a:pt x="2634" y="10082"/>
                </a:cubicBezTo>
                <a:lnTo>
                  <a:pt x="2524" y="10082"/>
                </a:lnTo>
                <a:cubicBezTo>
                  <a:pt x="2587" y="9941"/>
                  <a:pt x="2649" y="9784"/>
                  <a:pt x="2696" y="9643"/>
                </a:cubicBezTo>
                <a:close/>
                <a:moveTo>
                  <a:pt x="6512" y="0"/>
                </a:moveTo>
                <a:cubicBezTo>
                  <a:pt x="5667" y="0"/>
                  <a:pt x="4808" y="74"/>
                  <a:pt x="3966" y="97"/>
                </a:cubicBezTo>
                <a:cubicBezTo>
                  <a:pt x="2712" y="128"/>
                  <a:pt x="1395" y="66"/>
                  <a:pt x="173" y="317"/>
                </a:cubicBezTo>
                <a:cubicBezTo>
                  <a:pt x="141" y="317"/>
                  <a:pt x="110" y="332"/>
                  <a:pt x="94" y="348"/>
                </a:cubicBezTo>
                <a:cubicBezTo>
                  <a:pt x="47" y="379"/>
                  <a:pt x="16" y="411"/>
                  <a:pt x="16" y="458"/>
                </a:cubicBezTo>
                <a:cubicBezTo>
                  <a:pt x="0" y="552"/>
                  <a:pt x="32" y="646"/>
                  <a:pt x="157" y="661"/>
                </a:cubicBezTo>
                <a:cubicBezTo>
                  <a:pt x="267" y="693"/>
                  <a:pt x="376" y="708"/>
                  <a:pt x="486" y="724"/>
                </a:cubicBezTo>
                <a:cubicBezTo>
                  <a:pt x="753" y="865"/>
                  <a:pt x="1050" y="1038"/>
                  <a:pt x="1160" y="1241"/>
                </a:cubicBezTo>
                <a:cubicBezTo>
                  <a:pt x="1254" y="1461"/>
                  <a:pt x="1207" y="1931"/>
                  <a:pt x="1223" y="2166"/>
                </a:cubicBezTo>
                <a:cubicBezTo>
                  <a:pt x="1270" y="2871"/>
                  <a:pt x="1333" y="3561"/>
                  <a:pt x="1380" y="4251"/>
                </a:cubicBezTo>
                <a:cubicBezTo>
                  <a:pt x="1442" y="5097"/>
                  <a:pt x="1301" y="6226"/>
                  <a:pt x="1568" y="7072"/>
                </a:cubicBezTo>
                <a:cubicBezTo>
                  <a:pt x="1536" y="7307"/>
                  <a:pt x="1536" y="7558"/>
                  <a:pt x="1583" y="7778"/>
                </a:cubicBezTo>
                <a:cubicBezTo>
                  <a:pt x="1568" y="7950"/>
                  <a:pt x="1552" y="8122"/>
                  <a:pt x="1521" y="8279"/>
                </a:cubicBezTo>
                <a:cubicBezTo>
                  <a:pt x="1333" y="8655"/>
                  <a:pt x="1145" y="9031"/>
                  <a:pt x="956" y="9392"/>
                </a:cubicBezTo>
                <a:cubicBezTo>
                  <a:pt x="815" y="9611"/>
                  <a:pt x="674" y="9831"/>
                  <a:pt x="549" y="10082"/>
                </a:cubicBezTo>
                <a:cubicBezTo>
                  <a:pt x="533" y="10129"/>
                  <a:pt x="533" y="10160"/>
                  <a:pt x="549" y="10207"/>
                </a:cubicBezTo>
                <a:cubicBezTo>
                  <a:pt x="486" y="10285"/>
                  <a:pt x="439" y="10379"/>
                  <a:pt x="392" y="10458"/>
                </a:cubicBezTo>
                <a:cubicBezTo>
                  <a:pt x="302" y="10593"/>
                  <a:pt x="443" y="10772"/>
                  <a:pt x="579" y="10772"/>
                </a:cubicBezTo>
                <a:cubicBezTo>
                  <a:pt x="585" y="10772"/>
                  <a:pt x="590" y="10772"/>
                  <a:pt x="596" y="10771"/>
                </a:cubicBezTo>
                <a:lnTo>
                  <a:pt x="627" y="10771"/>
                </a:lnTo>
                <a:cubicBezTo>
                  <a:pt x="690" y="10818"/>
                  <a:pt x="768" y="10865"/>
                  <a:pt x="878" y="10881"/>
                </a:cubicBezTo>
                <a:cubicBezTo>
                  <a:pt x="894" y="10889"/>
                  <a:pt x="913" y="10893"/>
                  <a:pt x="935" y="10893"/>
                </a:cubicBezTo>
                <a:cubicBezTo>
                  <a:pt x="956" y="10893"/>
                  <a:pt x="980" y="10889"/>
                  <a:pt x="1003" y="10881"/>
                </a:cubicBezTo>
                <a:cubicBezTo>
                  <a:pt x="1218" y="10939"/>
                  <a:pt x="1449" y="10961"/>
                  <a:pt x="1686" y="10961"/>
                </a:cubicBezTo>
                <a:cubicBezTo>
                  <a:pt x="2348" y="10961"/>
                  <a:pt x="3064" y="10790"/>
                  <a:pt x="3652" y="10756"/>
                </a:cubicBezTo>
                <a:cubicBezTo>
                  <a:pt x="3778" y="10740"/>
                  <a:pt x="3903" y="10740"/>
                  <a:pt x="4013" y="10724"/>
                </a:cubicBezTo>
                <a:cubicBezTo>
                  <a:pt x="4232" y="12981"/>
                  <a:pt x="4264" y="15380"/>
                  <a:pt x="4765" y="17605"/>
                </a:cubicBezTo>
                <a:cubicBezTo>
                  <a:pt x="4781" y="17887"/>
                  <a:pt x="4797" y="18185"/>
                  <a:pt x="4812" y="18467"/>
                </a:cubicBezTo>
                <a:cubicBezTo>
                  <a:pt x="4821" y="18614"/>
                  <a:pt x="4937" y="18685"/>
                  <a:pt x="5051" y="18685"/>
                </a:cubicBezTo>
                <a:cubicBezTo>
                  <a:pt x="5132" y="18685"/>
                  <a:pt x="5212" y="18649"/>
                  <a:pt x="5251" y="18577"/>
                </a:cubicBezTo>
                <a:cubicBezTo>
                  <a:pt x="5330" y="18546"/>
                  <a:pt x="5392" y="18467"/>
                  <a:pt x="5392" y="18373"/>
                </a:cubicBezTo>
                <a:cubicBezTo>
                  <a:pt x="5314" y="17668"/>
                  <a:pt x="5236" y="16978"/>
                  <a:pt x="5157" y="16289"/>
                </a:cubicBezTo>
                <a:cubicBezTo>
                  <a:pt x="5126" y="15583"/>
                  <a:pt x="5094" y="14862"/>
                  <a:pt x="5079" y="14157"/>
                </a:cubicBezTo>
                <a:cubicBezTo>
                  <a:pt x="5063" y="13091"/>
                  <a:pt x="5283" y="11727"/>
                  <a:pt x="5000" y="10662"/>
                </a:cubicBezTo>
                <a:cubicBezTo>
                  <a:pt x="5508" y="10627"/>
                  <a:pt x="6015" y="10602"/>
                  <a:pt x="6517" y="10602"/>
                </a:cubicBezTo>
                <a:cubicBezTo>
                  <a:pt x="6930" y="10602"/>
                  <a:pt x="7340" y="10619"/>
                  <a:pt x="7743" y="10662"/>
                </a:cubicBezTo>
                <a:cubicBezTo>
                  <a:pt x="7750" y="10662"/>
                  <a:pt x="7757" y="10662"/>
                  <a:pt x="7764" y="10662"/>
                </a:cubicBezTo>
                <a:cubicBezTo>
                  <a:pt x="7962" y="10662"/>
                  <a:pt x="8163" y="10451"/>
                  <a:pt x="8073" y="10270"/>
                </a:cubicBezTo>
                <a:cubicBezTo>
                  <a:pt x="8135" y="10223"/>
                  <a:pt x="8182" y="10144"/>
                  <a:pt x="8182" y="10035"/>
                </a:cubicBezTo>
                <a:cubicBezTo>
                  <a:pt x="8135" y="9533"/>
                  <a:pt x="7790" y="9078"/>
                  <a:pt x="7493" y="8718"/>
                </a:cubicBezTo>
                <a:cubicBezTo>
                  <a:pt x="7258" y="8420"/>
                  <a:pt x="7007" y="8122"/>
                  <a:pt x="6756" y="7840"/>
                </a:cubicBezTo>
                <a:lnTo>
                  <a:pt x="6787" y="4188"/>
                </a:lnTo>
                <a:cubicBezTo>
                  <a:pt x="6803" y="2950"/>
                  <a:pt x="6505" y="1461"/>
                  <a:pt x="7571" y="614"/>
                </a:cubicBezTo>
                <a:cubicBezTo>
                  <a:pt x="7618" y="567"/>
                  <a:pt x="7649" y="505"/>
                  <a:pt x="7649" y="442"/>
                </a:cubicBezTo>
                <a:cubicBezTo>
                  <a:pt x="7712" y="270"/>
                  <a:pt x="7665" y="66"/>
                  <a:pt x="7414" y="34"/>
                </a:cubicBezTo>
                <a:cubicBezTo>
                  <a:pt x="7116" y="10"/>
                  <a:pt x="6815" y="0"/>
                  <a:pt x="651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9" name="Google Shape;1199;p38"/>
          <p:cNvGrpSpPr/>
          <p:nvPr/>
        </p:nvGrpSpPr>
        <p:grpSpPr>
          <a:xfrm rot="514806">
            <a:off x="5067294" y="3754388"/>
            <a:ext cx="1118061" cy="876421"/>
            <a:chOff x="378575" y="1776375"/>
            <a:chExt cx="737425" cy="578050"/>
          </a:xfrm>
        </p:grpSpPr>
        <p:sp>
          <p:nvSpPr>
            <p:cNvPr id="1200" name="Google Shape;1200;p38"/>
            <p:cNvSpPr/>
            <p:nvPr/>
          </p:nvSpPr>
          <p:spPr>
            <a:xfrm>
              <a:off x="378575" y="1776375"/>
              <a:ext cx="737425" cy="60825"/>
            </a:xfrm>
            <a:custGeom>
              <a:avLst/>
              <a:gdLst/>
              <a:ahLst/>
              <a:cxnLst/>
              <a:rect l="l" t="t" r="r" b="b"/>
              <a:pathLst>
                <a:path w="29497" h="2433" extrusionOk="0">
                  <a:moveTo>
                    <a:pt x="19316" y="1"/>
                  </a:moveTo>
                  <a:cubicBezTo>
                    <a:pt x="13215" y="1"/>
                    <a:pt x="7118" y="143"/>
                    <a:pt x="1024" y="432"/>
                  </a:cubicBezTo>
                  <a:cubicBezTo>
                    <a:pt x="0" y="478"/>
                    <a:pt x="75" y="1520"/>
                    <a:pt x="649" y="2101"/>
                  </a:cubicBezTo>
                  <a:cubicBezTo>
                    <a:pt x="635" y="1847"/>
                    <a:pt x="621" y="1595"/>
                    <a:pt x="610" y="1342"/>
                  </a:cubicBezTo>
                  <a:cubicBezTo>
                    <a:pt x="596" y="1103"/>
                    <a:pt x="760" y="1006"/>
                    <a:pt x="999" y="1006"/>
                  </a:cubicBezTo>
                  <a:cubicBezTo>
                    <a:pt x="1587" y="1006"/>
                    <a:pt x="2646" y="1609"/>
                    <a:pt x="2674" y="2172"/>
                  </a:cubicBezTo>
                  <a:cubicBezTo>
                    <a:pt x="2678" y="2261"/>
                    <a:pt x="2681" y="2347"/>
                    <a:pt x="2689" y="2433"/>
                  </a:cubicBezTo>
                  <a:cubicBezTo>
                    <a:pt x="8398" y="2179"/>
                    <a:pt x="14114" y="2051"/>
                    <a:pt x="19826" y="2051"/>
                  </a:cubicBezTo>
                  <a:cubicBezTo>
                    <a:pt x="21669" y="2051"/>
                    <a:pt x="23509" y="2066"/>
                    <a:pt x="25349" y="2090"/>
                  </a:cubicBezTo>
                  <a:cubicBezTo>
                    <a:pt x="25321" y="1798"/>
                    <a:pt x="25285" y="1502"/>
                    <a:pt x="25246" y="1205"/>
                  </a:cubicBezTo>
                  <a:cubicBezTo>
                    <a:pt x="25150" y="547"/>
                    <a:pt x="25809" y="172"/>
                    <a:pt x="26444" y="172"/>
                  </a:cubicBezTo>
                  <a:cubicBezTo>
                    <a:pt x="26950" y="172"/>
                    <a:pt x="27439" y="410"/>
                    <a:pt x="27514" y="938"/>
                  </a:cubicBezTo>
                  <a:cubicBezTo>
                    <a:pt x="27571" y="1338"/>
                    <a:pt x="27617" y="1733"/>
                    <a:pt x="27649" y="2133"/>
                  </a:cubicBezTo>
                  <a:cubicBezTo>
                    <a:pt x="27774" y="2133"/>
                    <a:pt x="27899" y="2137"/>
                    <a:pt x="28024" y="2140"/>
                  </a:cubicBezTo>
                  <a:lnTo>
                    <a:pt x="28060" y="2140"/>
                  </a:lnTo>
                  <a:cubicBezTo>
                    <a:pt x="29496" y="2140"/>
                    <a:pt x="29343" y="125"/>
                    <a:pt x="28030" y="97"/>
                  </a:cubicBezTo>
                  <a:cubicBezTo>
                    <a:pt x="25124" y="33"/>
                    <a:pt x="22219" y="1"/>
                    <a:pt x="193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8"/>
            <p:cNvSpPr/>
            <p:nvPr/>
          </p:nvSpPr>
          <p:spPr>
            <a:xfrm>
              <a:off x="1004275" y="1828625"/>
              <a:ext cx="74725" cy="327700"/>
            </a:xfrm>
            <a:custGeom>
              <a:avLst/>
              <a:gdLst/>
              <a:ahLst/>
              <a:cxnLst/>
              <a:rect l="l" t="t" r="r" b="b"/>
              <a:pathLst>
                <a:path w="2989" h="13108" extrusionOk="0">
                  <a:moveTo>
                    <a:pt x="321" y="0"/>
                  </a:moveTo>
                  <a:lnTo>
                    <a:pt x="321" y="0"/>
                  </a:lnTo>
                  <a:cubicBezTo>
                    <a:pt x="724" y="4054"/>
                    <a:pt x="0" y="8130"/>
                    <a:pt x="353" y="12184"/>
                  </a:cubicBezTo>
                  <a:cubicBezTo>
                    <a:pt x="585" y="12152"/>
                    <a:pt x="817" y="12131"/>
                    <a:pt x="1038" y="12131"/>
                  </a:cubicBezTo>
                  <a:cubicBezTo>
                    <a:pt x="1516" y="12131"/>
                    <a:pt x="1954" y="12230"/>
                    <a:pt x="2293" y="12508"/>
                  </a:cubicBezTo>
                  <a:cubicBezTo>
                    <a:pt x="2471" y="12658"/>
                    <a:pt x="2660" y="12869"/>
                    <a:pt x="2753" y="13108"/>
                  </a:cubicBezTo>
                  <a:cubicBezTo>
                    <a:pt x="2753" y="13065"/>
                    <a:pt x="2749" y="13026"/>
                    <a:pt x="2746" y="12983"/>
                  </a:cubicBezTo>
                  <a:cubicBezTo>
                    <a:pt x="2150" y="8679"/>
                    <a:pt x="2989" y="4350"/>
                    <a:pt x="2621" y="43"/>
                  </a:cubicBezTo>
                  <a:cubicBezTo>
                    <a:pt x="1855" y="25"/>
                    <a:pt x="1088" y="11"/>
                    <a:pt x="3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8"/>
            <p:cNvSpPr/>
            <p:nvPr/>
          </p:nvSpPr>
          <p:spPr>
            <a:xfrm>
              <a:off x="1007300" y="1780650"/>
              <a:ext cx="62500" cy="49075"/>
            </a:xfrm>
            <a:custGeom>
              <a:avLst/>
              <a:gdLst/>
              <a:ahLst/>
              <a:cxnLst/>
              <a:rect l="l" t="t" r="r" b="b"/>
              <a:pathLst>
                <a:path w="2500" h="1963" extrusionOk="0">
                  <a:moveTo>
                    <a:pt x="1295" y="1"/>
                  </a:moveTo>
                  <a:cubicBezTo>
                    <a:pt x="660" y="1"/>
                    <a:pt x="1" y="376"/>
                    <a:pt x="97" y="1034"/>
                  </a:cubicBezTo>
                  <a:cubicBezTo>
                    <a:pt x="136" y="1331"/>
                    <a:pt x="172" y="1627"/>
                    <a:pt x="200" y="1919"/>
                  </a:cubicBezTo>
                  <a:cubicBezTo>
                    <a:pt x="967" y="1930"/>
                    <a:pt x="1734" y="1944"/>
                    <a:pt x="2500" y="1962"/>
                  </a:cubicBezTo>
                  <a:cubicBezTo>
                    <a:pt x="2468" y="1562"/>
                    <a:pt x="2422" y="1167"/>
                    <a:pt x="2365" y="767"/>
                  </a:cubicBezTo>
                  <a:cubicBezTo>
                    <a:pt x="2290" y="239"/>
                    <a:pt x="1801" y="1"/>
                    <a:pt x="12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8"/>
            <p:cNvSpPr/>
            <p:nvPr/>
          </p:nvSpPr>
          <p:spPr>
            <a:xfrm>
              <a:off x="785225" y="2133225"/>
              <a:ext cx="290025" cy="69200"/>
            </a:xfrm>
            <a:custGeom>
              <a:avLst/>
              <a:gdLst/>
              <a:ahLst/>
              <a:cxnLst/>
              <a:rect l="l" t="t" r="r" b="b"/>
              <a:pathLst>
                <a:path w="11601" h="2768" extrusionOk="0">
                  <a:moveTo>
                    <a:pt x="9115" y="0"/>
                  </a:moveTo>
                  <a:cubicBezTo>
                    <a:pt x="8323" y="115"/>
                    <a:pt x="7503" y="378"/>
                    <a:pt x="6904" y="453"/>
                  </a:cubicBezTo>
                  <a:cubicBezTo>
                    <a:pt x="4990" y="692"/>
                    <a:pt x="3065" y="799"/>
                    <a:pt x="1135" y="799"/>
                  </a:cubicBezTo>
                  <a:cubicBezTo>
                    <a:pt x="1" y="803"/>
                    <a:pt x="126" y="1962"/>
                    <a:pt x="822" y="2507"/>
                  </a:cubicBezTo>
                  <a:cubicBezTo>
                    <a:pt x="832" y="2454"/>
                    <a:pt x="843" y="2396"/>
                    <a:pt x="857" y="2343"/>
                  </a:cubicBezTo>
                  <a:cubicBezTo>
                    <a:pt x="925" y="1993"/>
                    <a:pt x="1641" y="1861"/>
                    <a:pt x="2252" y="1861"/>
                  </a:cubicBezTo>
                  <a:cubicBezTo>
                    <a:pt x="2732" y="1861"/>
                    <a:pt x="3150" y="1947"/>
                    <a:pt x="3124" y="2069"/>
                  </a:cubicBezTo>
                  <a:cubicBezTo>
                    <a:pt x="3078" y="2304"/>
                    <a:pt x="3035" y="2536"/>
                    <a:pt x="2996" y="2768"/>
                  </a:cubicBezTo>
                  <a:cubicBezTo>
                    <a:pt x="4006" y="2742"/>
                    <a:pt x="5011" y="2686"/>
                    <a:pt x="6013" y="2589"/>
                  </a:cubicBezTo>
                  <a:cubicBezTo>
                    <a:pt x="6744" y="2521"/>
                    <a:pt x="7475" y="2432"/>
                    <a:pt x="8203" y="2329"/>
                  </a:cubicBezTo>
                  <a:cubicBezTo>
                    <a:pt x="8338" y="2307"/>
                    <a:pt x="9586" y="2154"/>
                    <a:pt x="9811" y="1972"/>
                  </a:cubicBezTo>
                  <a:cubicBezTo>
                    <a:pt x="10021" y="2079"/>
                    <a:pt x="10263" y="2143"/>
                    <a:pt x="10502" y="2143"/>
                  </a:cubicBezTo>
                  <a:cubicBezTo>
                    <a:pt x="10891" y="2143"/>
                    <a:pt x="11265" y="1980"/>
                    <a:pt x="11458" y="1591"/>
                  </a:cubicBezTo>
                  <a:cubicBezTo>
                    <a:pt x="11473" y="1562"/>
                    <a:pt x="11486" y="1534"/>
                    <a:pt x="11504" y="1505"/>
                  </a:cubicBezTo>
                  <a:cubicBezTo>
                    <a:pt x="11601" y="1309"/>
                    <a:pt x="11586" y="1109"/>
                    <a:pt x="11515" y="924"/>
                  </a:cubicBezTo>
                  <a:lnTo>
                    <a:pt x="11515" y="924"/>
                  </a:lnTo>
                  <a:cubicBezTo>
                    <a:pt x="11511" y="1505"/>
                    <a:pt x="10898" y="1833"/>
                    <a:pt x="10306" y="1833"/>
                  </a:cubicBezTo>
                  <a:cubicBezTo>
                    <a:pt x="9796" y="1833"/>
                    <a:pt x="9307" y="1594"/>
                    <a:pt x="9236" y="1066"/>
                  </a:cubicBezTo>
                  <a:cubicBezTo>
                    <a:pt x="9187" y="710"/>
                    <a:pt x="9147" y="357"/>
                    <a:pt x="91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8"/>
            <p:cNvSpPr/>
            <p:nvPr/>
          </p:nvSpPr>
          <p:spPr>
            <a:xfrm>
              <a:off x="1013075" y="2131900"/>
              <a:ext cx="60050" cy="47175"/>
            </a:xfrm>
            <a:custGeom>
              <a:avLst/>
              <a:gdLst/>
              <a:ahLst/>
              <a:cxnLst/>
              <a:rect l="l" t="t" r="r" b="b"/>
              <a:pathLst>
                <a:path w="2402" h="1887" extrusionOk="0">
                  <a:moveTo>
                    <a:pt x="686" y="0"/>
                  </a:moveTo>
                  <a:cubicBezTo>
                    <a:pt x="465" y="0"/>
                    <a:pt x="233" y="21"/>
                    <a:pt x="1" y="53"/>
                  </a:cubicBezTo>
                  <a:cubicBezTo>
                    <a:pt x="33" y="410"/>
                    <a:pt x="73" y="763"/>
                    <a:pt x="122" y="1119"/>
                  </a:cubicBezTo>
                  <a:cubicBezTo>
                    <a:pt x="193" y="1647"/>
                    <a:pt x="682" y="1886"/>
                    <a:pt x="1192" y="1886"/>
                  </a:cubicBezTo>
                  <a:cubicBezTo>
                    <a:pt x="1784" y="1886"/>
                    <a:pt x="2397" y="1558"/>
                    <a:pt x="2401" y="977"/>
                  </a:cubicBezTo>
                  <a:cubicBezTo>
                    <a:pt x="2308" y="738"/>
                    <a:pt x="2119" y="527"/>
                    <a:pt x="1941" y="377"/>
                  </a:cubicBezTo>
                  <a:cubicBezTo>
                    <a:pt x="1602" y="99"/>
                    <a:pt x="1164" y="0"/>
                    <a:pt x="6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8"/>
            <p:cNvSpPr/>
            <p:nvPr/>
          </p:nvSpPr>
          <p:spPr>
            <a:xfrm>
              <a:off x="798250" y="2195875"/>
              <a:ext cx="62525" cy="151150"/>
            </a:xfrm>
            <a:custGeom>
              <a:avLst/>
              <a:gdLst/>
              <a:ahLst/>
              <a:cxnLst/>
              <a:rect l="l" t="t" r="r" b="b"/>
              <a:pathLst>
                <a:path w="2501" h="6046" extrusionOk="0">
                  <a:moveTo>
                    <a:pt x="301" y="1"/>
                  </a:moveTo>
                  <a:cubicBezTo>
                    <a:pt x="129" y="886"/>
                    <a:pt x="29" y="1766"/>
                    <a:pt x="1" y="2647"/>
                  </a:cubicBezTo>
                  <a:cubicBezTo>
                    <a:pt x="464" y="3367"/>
                    <a:pt x="928" y="4084"/>
                    <a:pt x="1388" y="4801"/>
                  </a:cubicBezTo>
                  <a:cubicBezTo>
                    <a:pt x="1652" y="5207"/>
                    <a:pt x="1709" y="5724"/>
                    <a:pt x="1612" y="6045"/>
                  </a:cubicBezTo>
                  <a:cubicBezTo>
                    <a:pt x="2094" y="5956"/>
                    <a:pt x="2501" y="5785"/>
                    <a:pt x="2468" y="5581"/>
                  </a:cubicBezTo>
                  <a:cubicBezTo>
                    <a:pt x="2190" y="3799"/>
                    <a:pt x="2190" y="2033"/>
                    <a:pt x="2475" y="262"/>
                  </a:cubicBezTo>
                  <a:lnTo>
                    <a:pt x="2475" y="262"/>
                  </a:lnTo>
                  <a:cubicBezTo>
                    <a:pt x="2016" y="275"/>
                    <a:pt x="1552" y="279"/>
                    <a:pt x="1089" y="279"/>
                  </a:cubicBezTo>
                  <a:cubicBezTo>
                    <a:pt x="785" y="279"/>
                    <a:pt x="518" y="172"/>
                    <a:pt x="3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8"/>
            <p:cNvSpPr/>
            <p:nvPr/>
          </p:nvSpPr>
          <p:spPr>
            <a:xfrm>
              <a:off x="805750" y="2179750"/>
              <a:ext cx="58250" cy="23100"/>
            </a:xfrm>
            <a:custGeom>
              <a:avLst/>
              <a:gdLst/>
              <a:ahLst/>
              <a:cxnLst/>
              <a:rect l="l" t="t" r="r" b="b"/>
              <a:pathLst>
                <a:path w="2330" h="924" extrusionOk="0">
                  <a:moveTo>
                    <a:pt x="1431" y="0"/>
                  </a:moveTo>
                  <a:cubicBezTo>
                    <a:pt x="820" y="0"/>
                    <a:pt x="104" y="132"/>
                    <a:pt x="36" y="482"/>
                  </a:cubicBezTo>
                  <a:cubicBezTo>
                    <a:pt x="22" y="535"/>
                    <a:pt x="11" y="593"/>
                    <a:pt x="1" y="646"/>
                  </a:cubicBezTo>
                  <a:cubicBezTo>
                    <a:pt x="218" y="817"/>
                    <a:pt x="485" y="924"/>
                    <a:pt x="789" y="924"/>
                  </a:cubicBezTo>
                  <a:cubicBezTo>
                    <a:pt x="1252" y="924"/>
                    <a:pt x="1716" y="920"/>
                    <a:pt x="2175" y="907"/>
                  </a:cubicBezTo>
                  <a:cubicBezTo>
                    <a:pt x="2214" y="675"/>
                    <a:pt x="2257" y="443"/>
                    <a:pt x="2303" y="208"/>
                  </a:cubicBezTo>
                  <a:cubicBezTo>
                    <a:pt x="2329" y="86"/>
                    <a:pt x="1911" y="0"/>
                    <a:pt x="14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8"/>
            <p:cNvSpPr/>
            <p:nvPr/>
          </p:nvSpPr>
          <p:spPr>
            <a:xfrm>
              <a:off x="799950" y="2316150"/>
              <a:ext cx="21675" cy="32475"/>
            </a:xfrm>
            <a:custGeom>
              <a:avLst/>
              <a:gdLst/>
              <a:ahLst/>
              <a:cxnLst/>
              <a:rect l="l" t="t" r="r" b="b"/>
              <a:pathLst>
                <a:path w="867" h="1299" extrusionOk="0">
                  <a:moveTo>
                    <a:pt x="1" y="0"/>
                  </a:moveTo>
                  <a:lnTo>
                    <a:pt x="1" y="0"/>
                  </a:lnTo>
                  <a:cubicBezTo>
                    <a:pt x="32" y="350"/>
                    <a:pt x="79" y="696"/>
                    <a:pt x="132" y="1045"/>
                  </a:cubicBezTo>
                  <a:cubicBezTo>
                    <a:pt x="161" y="1223"/>
                    <a:pt x="475" y="1298"/>
                    <a:pt x="863" y="1298"/>
                  </a:cubicBezTo>
                  <a:lnTo>
                    <a:pt x="867" y="1298"/>
                  </a:lnTo>
                  <a:cubicBezTo>
                    <a:pt x="799" y="1223"/>
                    <a:pt x="728" y="1127"/>
                    <a:pt x="653" y="1013"/>
                  </a:cubicBezTo>
                  <a:cubicBezTo>
                    <a:pt x="435" y="674"/>
                    <a:pt x="218" y="339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8"/>
            <p:cNvSpPr/>
            <p:nvPr/>
          </p:nvSpPr>
          <p:spPr>
            <a:xfrm>
              <a:off x="475450" y="2160675"/>
              <a:ext cx="363125" cy="193750"/>
            </a:xfrm>
            <a:custGeom>
              <a:avLst/>
              <a:gdLst/>
              <a:ahLst/>
              <a:cxnLst/>
              <a:rect l="l" t="t" r="r" b="b"/>
              <a:pathLst>
                <a:path w="14525" h="7750" extrusionOk="0">
                  <a:moveTo>
                    <a:pt x="2935" y="1"/>
                  </a:moveTo>
                  <a:cubicBezTo>
                    <a:pt x="2012" y="1"/>
                    <a:pt x="1095" y="82"/>
                    <a:pt x="197" y="403"/>
                  </a:cubicBezTo>
                  <a:cubicBezTo>
                    <a:pt x="101" y="436"/>
                    <a:pt x="37" y="507"/>
                    <a:pt x="1" y="603"/>
                  </a:cubicBezTo>
                  <a:cubicBezTo>
                    <a:pt x="26" y="710"/>
                    <a:pt x="55" y="814"/>
                    <a:pt x="83" y="921"/>
                  </a:cubicBezTo>
                  <a:cubicBezTo>
                    <a:pt x="843" y="1199"/>
                    <a:pt x="1702" y="2108"/>
                    <a:pt x="911" y="2368"/>
                  </a:cubicBezTo>
                  <a:cubicBezTo>
                    <a:pt x="882" y="2379"/>
                    <a:pt x="853" y="2386"/>
                    <a:pt x="825" y="2393"/>
                  </a:cubicBezTo>
                  <a:cubicBezTo>
                    <a:pt x="914" y="2440"/>
                    <a:pt x="1000" y="2468"/>
                    <a:pt x="1089" y="2468"/>
                  </a:cubicBezTo>
                  <a:cubicBezTo>
                    <a:pt x="1135" y="2468"/>
                    <a:pt x="1181" y="2461"/>
                    <a:pt x="1228" y="2443"/>
                  </a:cubicBezTo>
                  <a:cubicBezTo>
                    <a:pt x="2048" y="2151"/>
                    <a:pt x="2914" y="2069"/>
                    <a:pt x="3791" y="2069"/>
                  </a:cubicBezTo>
                  <a:cubicBezTo>
                    <a:pt x="4775" y="2069"/>
                    <a:pt x="5771" y="2172"/>
                    <a:pt x="6722" y="2215"/>
                  </a:cubicBezTo>
                  <a:cubicBezTo>
                    <a:pt x="7571" y="2251"/>
                    <a:pt x="8417" y="2290"/>
                    <a:pt x="9265" y="2325"/>
                  </a:cubicBezTo>
                  <a:cubicBezTo>
                    <a:pt x="9525" y="2336"/>
                    <a:pt x="9989" y="2432"/>
                    <a:pt x="10399" y="2432"/>
                  </a:cubicBezTo>
                  <a:cubicBezTo>
                    <a:pt x="10445" y="2432"/>
                    <a:pt x="10492" y="2432"/>
                    <a:pt x="10535" y="2429"/>
                  </a:cubicBezTo>
                  <a:cubicBezTo>
                    <a:pt x="11351" y="3691"/>
                    <a:pt x="12164" y="4957"/>
                    <a:pt x="12981" y="6219"/>
                  </a:cubicBezTo>
                  <a:cubicBezTo>
                    <a:pt x="12910" y="5495"/>
                    <a:pt x="12888" y="4775"/>
                    <a:pt x="12913" y="4055"/>
                  </a:cubicBezTo>
                  <a:cubicBezTo>
                    <a:pt x="12342" y="3171"/>
                    <a:pt x="11768" y="2282"/>
                    <a:pt x="11198" y="1398"/>
                  </a:cubicBezTo>
                  <a:cubicBezTo>
                    <a:pt x="11126" y="1138"/>
                    <a:pt x="10991" y="892"/>
                    <a:pt x="10873" y="735"/>
                  </a:cubicBezTo>
                  <a:cubicBezTo>
                    <a:pt x="10851" y="710"/>
                    <a:pt x="10830" y="681"/>
                    <a:pt x="10809" y="653"/>
                  </a:cubicBezTo>
                  <a:cubicBezTo>
                    <a:pt x="10698" y="510"/>
                    <a:pt x="10377" y="100"/>
                    <a:pt x="10103" y="100"/>
                  </a:cubicBezTo>
                  <a:cubicBezTo>
                    <a:pt x="10053" y="100"/>
                    <a:pt x="10003" y="115"/>
                    <a:pt x="9957" y="146"/>
                  </a:cubicBezTo>
                  <a:cubicBezTo>
                    <a:pt x="9936" y="161"/>
                    <a:pt x="9918" y="176"/>
                    <a:pt x="9896" y="189"/>
                  </a:cubicBezTo>
                  <a:cubicBezTo>
                    <a:pt x="9839" y="229"/>
                    <a:pt x="9796" y="275"/>
                    <a:pt x="9765" y="329"/>
                  </a:cubicBezTo>
                  <a:cubicBezTo>
                    <a:pt x="9658" y="350"/>
                    <a:pt x="9533" y="357"/>
                    <a:pt x="9397" y="357"/>
                  </a:cubicBezTo>
                  <a:cubicBezTo>
                    <a:pt x="8798" y="357"/>
                    <a:pt x="7989" y="204"/>
                    <a:pt x="7682" y="189"/>
                  </a:cubicBezTo>
                  <a:cubicBezTo>
                    <a:pt x="6740" y="151"/>
                    <a:pt x="5799" y="108"/>
                    <a:pt x="4858" y="69"/>
                  </a:cubicBezTo>
                  <a:cubicBezTo>
                    <a:pt x="4212" y="39"/>
                    <a:pt x="3570" y="1"/>
                    <a:pt x="2935" y="1"/>
                  </a:cubicBezTo>
                  <a:close/>
                  <a:moveTo>
                    <a:pt x="14524" y="7453"/>
                  </a:moveTo>
                  <a:lnTo>
                    <a:pt x="14524" y="7453"/>
                  </a:lnTo>
                  <a:cubicBezTo>
                    <a:pt x="14304" y="7493"/>
                    <a:pt x="14065" y="7517"/>
                    <a:pt x="13847" y="7517"/>
                  </a:cubicBezTo>
                  <a:cubicBezTo>
                    <a:pt x="13996" y="7682"/>
                    <a:pt x="14125" y="7749"/>
                    <a:pt x="14232" y="7749"/>
                  </a:cubicBezTo>
                  <a:cubicBezTo>
                    <a:pt x="14371" y="7749"/>
                    <a:pt x="14475" y="7631"/>
                    <a:pt x="14524" y="7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8"/>
            <p:cNvSpPr/>
            <p:nvPr/>
          </p:nvSpPr>
          <p:spPr>
            <a:xfrm>
              <a:off x="797650" y="2262025"/>
              <a:ext cx="43350" cy="86600"/>
            </a:xfrm>
            <a:custGeom>
              <a:avLst/>
              <a:gdLst/>
              <a:ahLst/>
              <a:cxnLst/>
              <a:rect l="l" t="t" r="r" b="b"/>
              <a:pathLst>
                <a:path w="1734" h="3464" extrusionOk="0">
                  <a:moveTo>
                    <a:pt x="25" y="1"/>
                  </a:moveTo>
                  <a:lnTo>
                    <a:pt x="25" y="1"/>
                  </a:lnTo>
                  <a:cubicBezTo>
                    <a:pt x="0" y="721"/>
                    <a:pt x="22" y="1441"/>
                    <a:pt x="93" y="2165"/>
                  </a:cubicBezTo>
                  <a:cubicBezTo>
                    <a:pt x="310" y="2504"/>
                    <a:pt x="527" y="2839"/>
                    <a:pt x="745" y="3178"/>
                  </a:cubicBezTo>
                  <a:cubicBezTo>
                    <a:pt x="820" y="3292"/>
                    <a:pt x="891" y="3388"/>
                    <a:pt x="959" y="3463"/>
                  </a:cubicBezTo>
                  <a:cubicBezTo>
                    <a:pt x="1177" y="3463"/>
                    <a:pt x="1416" y="3439"/>
                    <a:pt x="1636" y="3399"/>
                  </a:cubicBezTo>
                  <a:cubicBezTo>
                    <a:pt x="1733" y="3078"/>
                    <a:pt x="1676" y="2561"/>
                    <a:pt x="1412" y="2155"/>
                  </a:cubicBezTo>
                  <a:cubicBezTo>
                    <a:pt x="952" y="1438"/>
                    <a:pt x="488" y="721"/>
                    <a:pt x="2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8"/>
            <p:cNvSpPr/>
            <p:nvPr/>
          </p:nvSpPr>
          <p:spPr>
            <a:xfrm>
              <a:off x="394775" y="1828875"/>
              <a:ext cx="101325" cy="394500"/>
            </a:xfrm>
            <a:custGeom>
              <a:avLst/>
              <a:gdLst/>
              <a:ahLst/>
              <a:cxnLst/>
              <a:rect l="l" t="t" r="r" b="b"/>
              <a:pathLst>
                <a:path w="4053" h="15780" extrusionOk="0">
                  <a:moveTo>
                    <a:pt x="1" y="1"/>
                  </a:moveTo>
                  <a:cubicBezTo>
                    <a:pt x="190" y="3417"/>
                    <a:pt x="465" y="6825"/>
                    <a:pt x="839" y="10224"/>
                  </a:cubicBezTo>
                  <a:cubicBezTo>
                    <a:pt x="1017" y="11864"/>
                    <a:pt x="1078" y="15780"/>
                    <a:pt x="3338" y="15780"/>
                  </a:cubicBezTo>
                  <a:cubicBezTo>
                    <a:pt x="3557" y="15780"/>
                    <a:pt x="3792" y="15744"/>
                    <a:pt x="4052" y="15665"/>
                  </a:cubicBezTo>
                  <a:cubicBezTo>
                    <a:pt x="3524" y="15383"/>
                    <a:pt x="3057" y="14338"/>
                    <a:pt x="3228" y="13875"/>
                  </a:cubicBezTo>
                  <a:cubicBezTo>
                    <a:pt x="3017" y="12955"/>
                    <a:pt x="3000" y="11947"/>
                    <a:pt x="2904" y="11055"/>
                  </a:cubicBezTo>
                  <a:cubicBezTo>
                    <a:pt x="2775" y="9871"/>
                    <a:pt x="2654" y="8683"/>
                    <a:pt x="2547" y="7492"/>
                  </a:cubicBezTo>
                  <a:cubicBezTo>
                    <a:pt x="2333" y="5110"/>
                    <a:pt x="2166" y="2721"/>
                    <a:pt x="2041" y="333"/>
                  </a:cubicBezTo>
                  <a:cubicBezTo>
                    <a:pt x="1666" y="351"/>
                    <a:pt x="1296" y="368"/>
                    <a:pt x="925" y="386"/>
                  </a:cubicBezTo>
                  <a:lnTo>
                    <a:pt x="871" y="386"/>
                  </a:lnTo>
                  <a:cubicBezTo>
                    <a:pt x="529" y="386"/>
                    <a:pt x="226" y="229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8"/>
            <p:cNvSpPr/>
            <p:nvPr/>
          </p:nvSpPr>
          <p:spPr>
            <a:xfrm>
              <a:off x="471175" y="2175750"/>
              <a:ext cx="46850" cy="44750"/>
            </a:xfrm>
            <a:custGeom>
              <a:avLst/>
              <a:gdLst/>
              <a:ahLst/>
              <a:cxnLst/>
              <a:rect l="l" t="t" r="r" b="b"/>
              <a:pathLst>
                <a:path w="1874" h="1790" extrusionOk="0">
                  <a:moveTo>
                    <a:pt x="172" y="0"/>
                  </a:moveTo>
                  <a:lnTo>
                    <a:pt x="172" y="0"/>
                  </a:lnTo>
                  <a:cubicBezTo>
                    <a:pt x="1" y="463"/>
                    <a:pt x="468" y="1508"/>
                    <a:pt x="996" y="1790"/>
                  </a:cubicBezTo>
                  <a:cubicBezTo>
                    <a:pt x="1024" y="1783"/>
                    <a:pt x="1053" y="1776"/>
                    <a:pt x="1082" y="1765"/>
                  </a:cubicBezTo>
                  <a:cubicBezTo>
                    <a:pt x="1873" y="1505"/>
                    <a:pt x="1014" y="596"/>
                    <a:pt x="254" y="318"/>
                  </a:cubicBezTo>
                  <a:cubicBezTo>
                    <a:pt x="226" y="211"/>
                    <a:pt x="197" y="107"/>
                    <a:pt x="1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2" name="Google Shape;1212;p38"/>
          <p:cNvGrpSpPr/>
          <p:nvPr/>
        </p:nvGrpSpPr>
        <p:grpSpPr>
          <a:xfrm rot="-525446">
            <a:off x="637049" y="480009"/>
            <a:ext cx="1299940" cy="282304"/>
            <a:chOff x="256250" y="3704650"/>
            <a:chExt cx="960300" cy="231700"/>
          </a:xfrm>
        </p:grpSpPr>
        <p:sp>
          <p:nvSpPr>
            <p:cNvPr id="1213" name="Google Shape;1213;p38"/>
            <p:cNvSpPr/>
            <p:nvPr/>
          </p:nvSpPr>
          <p:spPr>
            <a:xfrm>
              <a:off x="256250" y="3704650"/>
              <a:ext cx="960300" cy="231700"/>
            </a:xfrm>
            <a:custGeom>
              <a:avLst/>
              <a:gdLst/>
              <a:ahLst/>
              <a:cxnLst/>
              <a:rect l="l" t="t" r="r" b="b"/>
              <a:pathLst>
                <a:path w="38412" h="9268" extrusionOk="0">
                  <a:moveTo>
                    <a:pt x="8751" y="5314"/>
                  </a:moveTo>
                  <a:cubicBezTo>
                    <a:pt x="8815" y="5460"/>
                    <a:pt x="8848" y="5620"/>
                    <a:pt x="8833" y="5802"/>
                  </a:cubicBezTo>
                  <a:cubicBezTo>
                    <a:pt x="8812" y="6170"/>
                    <a:pt x="8527" y="6320"/>
                    <a:pt x="8416" y="6615"/>
                  </a:cubicBezTo>
                  <a:cubicBezTo>
                    <a:pt x="8409" y="6619"/>
                    <a:pt x="8405" y="6626"/>
                    <a:pt x="8398" y="6633"/>
                  </a:cubicBezTo>
                  <a:cubicBezTo>
                    <a:pt x="8420" y="6177"/>
                    <a:pt x="8552" y="5734"/>
                    <a:pt x="8751" y="5314"/>
                  </a:cubicBezTo>
                  <a:close/>
                  <a:moveTo>
                    <a:pt x="6922" y="2504"/>
                  </a:moveTo>
                  <a:cubicBezTo>
                    <a:pt x="4544" y="2504"/>
                    <a:pt x="2258" y="3684"/>
                    <a:pt x="693" y="5431"/>
                  </a:cubicBezTo>
                  <a:cubicBezTo>
                    <a:pt x="1" y="6205"/>
                    <a:pt x="800" y="6908"/>
                    <a:pt x="1605" y="6908"/>
                  </a:cubicBezTo>
                  <a:cubicBezTo>
                    <a:pt x="1926" y="6908"/>
                    <a:pt x="2251" y="6797"/>
                    <a:pt x="2482" y="6537"/>
                  </a:cubicBezTo>
                  <a:cubicBezTo>
                    <a:pt x="3381" y="5535"/>
                    <a:pt x="4875" y="4533"/>
                    <a:pt x="6359" y="4383"/>
                  </a:cubicBezTo>
                  <a:cubicBezTo>
                    <a:pt x="6537" y="3716"/>
                    <a:pt x="6837" y="3081"/>
                    <a:pt x="7247" y="2515"/>
                  </a:cubicBezTo>
                  <a:cubicBezTo>
                    <a:pt x="7136" y="2507"/>
                    <a:pt x="7029" y="2504"/>
                    <a:pt x="6922" y="2504"/>
                  </a:cubicBezTo>
                  <a:close/>
                  <a:moveTo>
                    <a:pt x="32981" y="2700"/>
                  </a:moveTo>
                  <a:cubicBezTo>
                    <a:pt x="32446" y="2928"/>
                    <a:pt x="32000" y="3395"/>
                    <a:pt x="31576" y="3769"/>
                  </a:cubicBezTo>
                  <a:cubicBezTo>
                    <a:pt x="31447" y="3884"/>
                    <a:pt x="31319" y="3998"/>
                    <a:pt x="31190" y="4112"/>
                  </a:cubicBezTo>
                  <a:cubicBezTo>
                    <a:pt x="31220" y="4187"/>
                    <a:pt x="31244" y="4266"/>
                    <a:pt x="31262" y="4347"/>
                  </a:cubicBezTo>
                  <a:cubicBezTo>
                    <a:pt x="31362" y="4732"/>
                    <a:pt x="31455" y="6037"/>
                    <a:pt x="30930" y="6213"/>
                  </a:cubicBezTo>
                  <a:cubicBezTo>
                    <a:pt x="30848" y="6237"/>
                    <a:pt x="30777" y="6251"/>
                    <a:pt x="30713" y="6251"/>
                  </a:cubicBezTo>
                  <a:cubicBezTo>
                    <a:pt x="30135" y="6251"/>
                    <a:pt x="30274" y="5235"/>
                    <a:pt x="30417" y="4796"/>
                  </a:cubicBezTo>
                  <a:lnTo>
                    <a:pt x="30417" y="4796"/>
                  </a:lnTo>
                  <a:cubicBezTo>
                    <a:pt x="30206" y="4985"/>
                    <a:pt x="29992" y="5175"/>
                    <a:pt x="29778" y="5364"/>
                  </a:cubicBezTo>
                  <a:cubicBezTo>
                    <a:pt x="29604" y="5520"/>
                    <a:pt x="29401" y="5585"/>
                    <a:pt x="29190" y="5585"/>
                  </a:cubicBezTo>
                  <a:cubicBezTo>
                    <a:pt x="28759" y="5585"/>
                    <a:pt x="28310" y="5303"/>
                    <a:pt x="28067" y="4932"/>
                  </a:cubicBezTo>
                  <a:lnTo>
                    <a:pt x="28067" y="4932"/>
                  </a:lnTo>
                  <a:cubicBezTo>
                    <a:pt x="27849" y="5849"/>
                    <a:pt x="27989" y="6794"/>
                    <a:pt x="28769" y="7571"/>
                  </a:cubicBezTo>
                  <a:cubicBezTo>
                    <a:pt x="29273" y="8070"/>
                    <a:pt x="29897" y="8291"/>
                    <a:pt x="30524" y="8291"/>
                  </a:cubicBezTo>
                  <a:cubicBezTo>
                    <a:pt x="31526" y="8291"/>
                    <a:pt x="32538" y="7724"/>
                    <a:pt x="33088" y="6822"/>
                  </a:cubicBezTo>
                  <a:cubicBezTo>
                    <a:pt x="33879" y="5528"/>
                    <a:pt x="33730" y="3941"/>
                    <a:pt x="32981" y="2700"/>
                  </a:cubicBezTo>
                  <a:close/>
                  <a:moveTo>
                    <a:pt x="25671" y="2732"/>
                  </a:moveTo>
                  <a:lnTo>
                    <a:pt x="25671" y="2732"/>
                  </a:lnTo>
                  <a:cubicBezTo>
                    <a:pt x="24954" y="2989"/>
                    <a:pt x="24288" y="3356"/>
                    <a:pt x="23678" y="3812"/>
                  </a:cubicBezTo>
                  <a:cubicBezTo>
                    <a:pt x="23767" y="4176"/>
                    <a:pt x="23770" y="4576"/>
                    <a:pt x="23696" y="4972"/>
                  </a:cubicBezTo>
                  <a:cubicBezTo>
                    <a:pt x="23603" y="5456"/>
                    <a:pt x="23371" y="6095"/>
                    <a:pt x="22972" y="6419"/>
                  </a:cubicBezTo>
                  <a:cubicBezTo>
                    <a:pt x="22779" y="6572"/>
                    <a:pt x="22590" y="6641"/>
                    <a:pt x="22419" y="6641"/>
                  </a:cubicBezTo>
                  <a:cubicBezTo>
                    <a:pt x="22020" y="6641"/>
                    <a:pt x="21713" y="6273"/>
                    <a:pt x="21695" y="5777"/>
                  </a:cubicBezTo>
                  <a:cubicBezTo>
                    <a:pt x="21517" y="5930"/>
                    <a:pt x="21310" y="6045"/>
                    <a:pt x="21036" y="6077"/>
                  </a:cubicBezTo>
                  <a:cubicBezTo>
                    <a:pt x="20954" y="6088"/>
                    <a:pt x="20868" y="6095"/>
                    <a:pt x="20782" y="6095"/>
                  </a:cubicBezTo>
                  <a:cubicBezTo>
                    <a:pt x="20319" y="6095"/>
                    <a:pt x="19830" y="5948"/>
                    <a:pt x="19423" y="5742"/>
                  </a:cubicBezTo>
                  <a:lnTo>
                    <a:pt x="19423" y="5742"/>
                  </a:lnTo>
                  <a:cubicBezTo>
                    <a:pt x="19356" y="7039"/>
                    <a:pt x="20137" y="8259"/>
                    <a:pt x="21553" y="8548"/>
                  </a:cubicBezTo>
                  <a:cubicBezTo>
                    <a:pt x="21816" y="8601"/>
                    <a:pt x="22070" y="8630"/>
                    <a:pt x="22312" y="8630"/>
                  </a:cubicBezTo>
                  <a:cubicBezTo>
                    <a:pt x="25157" y="8630"/>
                    <a:pt x="26641" y="5143"/>
                    <a:pt x="25671" y="2732"/>
                  </a:cubicBezTo>
                  <a:close/>
                  <a:moveTo>
                    <a:pt x="34660" y="1"/>
                  </a:moveTo>
                  <a:cubicBezTo>
                    <a:pt x="33504" y="1"/>
                    <a:pt x="32306" y="432"/>
                    <a:pt x="31269" y="1057"/>
                  </a:cubicBezTo>
                  <a:cubicBezTo>
                    <a:pt x="30317" y="522"/>
                    <a:pt x="29244" y="297"/>
                    <a:pt x="28160" y="297"/>
                  </a:cubicBezTo>
                  <a:cubicBezTo>
                    <a:pt x="27222" y="297"/>
                    <a:pt x="26277" y="464"/>
                    <a:pt x="25393" y="749"/>
                  </a:cubicBezTo>
                  <a:cubicBezTo>
                    <a:pt x="25061" y="853"/>
                    <a:pt x="24708" y="978"/>
                    <a:pt x="24344" y="1116"/>
                  </a:cubicBezTo>
                  <a:cubicBezTo>
                    <a:pt x="24081" y="950"/>
                    <a:pt x="23785" y="810"/>
                    <a:pt x="23457" y="707"/>
                  </a:cubicBezTo>
                  <a:cubicBezTo>
                    <a:pt x="22922" y="539"/>
                    <a:pt x="22344" y="468"/>
                    <a:pt x="21752" y="468"/>
                  </a:cubicBezTo>
                  <a:cubicBezTo>
                    <a:pt x="20144" y="468"/>
                    <a:pt x="18418" y="999"/>
                    <a:pt x="17073" y="1595"/>
                  </a:cubicBezTo>
                  <a:cubicBezTo>
                    <a:pt x="17035" y="1613"/>
                    <a:pt x="16992" y="1630"/>
                    <a:pt x="16953" y="1651"/>
                  </a:cubicBezTo>
                  <a:cubicBezTo>
                    <a:pt x="15929" y="821"/>
                    <a:pt x="14596" y="422"/>
                    <a:pt x="13230" y="422"/>
                  </a:cubicBezTo>
                  <a:cubicBezTo>
                    <a:pt x="11928" y="422"/>
                    <a:pt x="10602" y="782"/>
                    <a:pt x="9475" y="1477"/>
                  </a:cubicBezTo>
                  <a:cubicBezTo>
                    <a:pt x="10092" y="1712"/>
                    <a:pt x="10591" y="2173"/>
                    <a:pt x="10210" y="2486"/>
                  </a:cubicBezTo>
                  <a:cubicBezTo>
                    <a:pt x="8841" y="3613"/>
                    <a:pt x="8202" y="5271"/>
                    <a:pt x="8420" y="6968"/>
                  </a:cubicBezTo>
                  <a:cubicBezTo>
                    <a:pt x="8833" y="7214"/>
                    <a:pt x="9080" y="7556"/>
                    <a:pt x="8787" y="7824"/>
                  </a:cubicBezTo>
                  <a:cubicBezTo>
                    <a:pt x="8687" y="7913"/>
                    <a:pt x="8588" y="8006"/>
                    <a:pt x="8491" y="8095"/>
                  </a:cubicBezTo>
                  <a:cubicBezTo>
                    <a:pt x="8331" y="8241"/>
                    <a:pt x="8117" y="8302"/>
                    <a:pt x="7882" y="8302"/>
                  </a:cubicBezTo>
                  <a:cubicBezTo>
                    <a:pt x="7271" y="8302"/>
                    <a:pt x="6544" y="7881"/>
                    <a:pt x="6402" y="7393"/>
                  </a:cubicBezTo>
                  <a:cubicBezTo>
                    <a:pt x="6241" y="6855"/>
                    <a:pt x="6170" y="6309"/>
                    <a:pt x="6173" y="5767"/>
                  </a:cubicBezTo>
                  <a:lnTo>
                    <a:pt x="6173" y="5767"/>
                  </a:lnTo>
                  <a:cubicBezTo>
                    <a:pt x="5995" y="6458"/>
                    <a:pt x="5999" y="7150"/>
                    <a:pt x="6305" y="7774"/>
                  </a:cubicBezTo>
                  <a:cubicBezTo>
                    <a:pt x="6680" y="8545"/>
                    <a:pt x="7264" y="8851"/>
                    <a:pt x="7899" y="8851"/>
                  </a:cubicBezTo>
                  <a:cubicBezTo>
                    <a:pt x="9144" y="8851"/>
                    <a:pt x="10574" y="7674"/>
                    <a:pt x="10951" y="6516"/>
                  </a:cubicBezTo>
                  <a:cubicBezTo>
                    <a:pt x="11369" y="5250"/>
                    <a:pt x="10908" y="4230"/>
                    <a:pt x="10071" y="3534"/>
                  </a:cubicBezTo>
                  <a:cubicBezTo>
                    <a:pt x="10916" y="2768"/>
                    <a:pt x="12014" y="2262"/>
                    <a:pt x="13123" y="2262"/>
                  </a:cubicBezTo>
                  <a:cubicBezTo>
                    <a:pt x="13729" y="2262"/>
                    <a:pt x="14339" y="2415"/>
                    <a:pt x="14913" y="2754"/>
                  </a:cubicBezTo>
                  <a:cubicBezTo>
                    <a:pt x="14952" y="2778"/>
                    <a:pt x="14995" y="2803"/>
                    <a:pt x="15034" y="2832"/>
                  </a:cubicBezTo>
                  <a:cubicBezTo>
                    <a:pt x="14047" y="3634"/>
                    <a:pt x="13270" y="4679"/>
                    <a:pt x="13051" y="5948"/>
                  </a:cubicBezTo>
                  <a:cubicBezTo>
                    <a:pt x="12759" y="7668"/>
                    <a:pt x="13971" y="9268"/>
                    <a:pt x="15630" y="9268"/>
                  </a:cubicBezTo>
                  <a:cubicBezTo>
                    <a:pt x="15880" y="9268"/>
                    <a:pt x="16136" y="9233"/>
                    <a:pt x="16400" y="9154"/>
                  </a:cubicBezTo>
                  <a:cubicBezTo>
                    <a:pt x="18372" y="8583"/>
                    <a:pt x="19106" y="6220"/>
                    <a:pt x="18657" y="4398"/>
                  </a:cubicBezTo>
                  <a:cubicBezTo>
                    <a:pt x="18628" y="4279"/>
                    <a:pt x="18597" y="4166"/>
                    <a:pt x="18561" y="4055"/>
                  </a:cubicBezTo>
                  <a:cubicBezTo>
                    <a:pt x="17773" y="4273"/>
                    <a:pt x="17056" y="4715"/>
                    <a:pt x="16507" y="5314"/>
                  </a:cubicBezTo>
                  <a:cubicBezTo>
                    <a:pt x="16535" y="5596"/>
                    <a:pt x="16525" y="5884"/>
                    <a:pt x="16471" y="6155"/>
                  </a:cubicBezTo>
                  <a:cubicBezTo>
                    <a:pt x="16425" y="6373"/>
                    <a:pt x="16354" y="6715"/>
                    <a:pt x="16189" y="6876"/>
                  </a:cubicBezTo>
                  <a:cubicBezTo>
                    <a:pt x="16036" y="7026"/>
                    <a:pt x="15872" y="7097"/>
                    <a:pt x="15726" y="7097"/>
                  </a:cubicBezTo>
                  <a:cubicBezTo>
                    <a:pt x="15666" y="7097"/>
                    <a:pt x="15605" y="7082"/>
                    <a:pt x="15548" y="7054"/>
                  </a:cubicBezTo>
                  <a:cubicBezTo>
                    <a:pt x="15537" y="7104"/>
                    <a:pt x="15523" y="7157"/>
                    <a:pt x="15512" y="7207"/>
                  </a:cubicBezTo>
                  <a:cubicBezTo>
                    <a:pt x="15473" y="7378"/>
                    <a:pt x="15337" y="7446"/>
                    <a:pt x="15148" y="7446"/>
                  </a:cubicBezTo>
                  <a:cubicBezTo>
                    <a:pt x="14542" y="7446"/>
                    <a:pt x="13412" y="6700"/>
                    <a:pt x="13515" y="6244"/>
                  </a:cubicBezTo>
                  <a:cubicBezTo>
                    <a:pt x="14007" y="4034"/>
                    <a:pt x="15947" y="2461"/>
                    <a:pt x="18207" y="2461"/>
                  </a:cubicBezTo>
                  <a:cubicBezTo>
                    <a:pt x="18276" y="2461"/>
                    <a:pt x="18343" y="2461"/>
                    <a:pt x="18411" y="2464"/>
                  </a:cubicBezTo>
                  <a:cubicBezTo>
                    <a:pt x="18750" y="2479"/>
                    <a:pt x="19099" y="2611"/>
                    <a:pt x="19402" y="2803"/>
                  </a:cubicBezTo>
                  <a:cubicBezTo>
                    <a:pt x="20083" y="2607"/>
                    <a:pt x="20924" y="2383"/>
                    <a:pt x="21681" y="2383"/>
                  </a:cubicBezTo>
                  <a:lnTo>
                    <a:pt x="21798" y="2383"/>
                  </a:lnTo>
                  <a:cubicBezTo>
                    <a:pt x="20900" y="2974"/>
                    <a:pt x="20133" y="3702"/>
                    <a:pt x="19720" y="4579"/>
                  </a:cubicBezTo>
                  <a:cubicBezTo>
                    <a:pt x="19627" y="4779"/>
                    <a:pt x="19555" y="4982"/>
                    <a:pt x="19506" y="5186"/>
                  </a:cubicBezTo>
                  <a:cubicBezTo>
                    <a:pt x="19538" y="5181"/>
                    <a:pt x="19573" y="5181"/>
                    <a:pt x="19609" y="5178"/>
                  </a:cubicBezTo>
                  <a:cubicBezTo>
                    <a:pt x="19998" y="4861"/>
                    <a:pt x="20390" y="4233"/>
                    <a:pt x="20693" y="3941"/>
                  </a:cubicBezTo>
                  <a:cubicBezTo>
                    <a:pt x="21074" y="3573"/>
                    <a:pt x="21481" y="3235"/>
                    <a:pt x="21920" y="2939"/>
                  </a:cubicBezTo>
                  <a:cubicBezTo>
                    <a:pt x="22833" y="2319"/>
                    <a:pt x="23849" y="1912"/>
                    <a:pt x="24933" y="1723"/>
                  </a:cubicBezTo>
                  <a:cubicBezTo>
                    <a:pt x="25072" y="1698"/>
                    <a:pt x="25218" y="1687"/>
                    <a:pt x="25364" y="1687"/>
                  </a:cubicBezTo>
                  <a:cubicBezTo>
                    <a:pt x="25749" y="1687"/>
                    <a:pt x="26156" y="1766"/>
                    <a:pt x="26491" y="1916"/>
                  </a:cubicBezTo>
                  <a:cubicBezTo>
                    <a:pt x="26580" y="1955"/>
                    <a:pt x="26947" y="2151"/>
                    <a:pt x="26983" y="2297"/>
                  </a:cubicBezTo>
                  <a:cubicBezTo>
                    <a:pt x="27336" y="2226"/>
                    <a:pt x="27685" y="2186"/>
                    <a:pt x="28035" y="2186"/>
                  </a:cubicBezTo>
                  <a:cubicBezTo>
                    <a:pt x="28534" y="2186"/>
                    <a:pt x="29026" y="2268"/>
                    <a:pt x="29497" y="2461"/>
                  </a:cubicBezTo>
                  <a:cubicBezTo>
                    <a:pt x="29365" y="2600"/>
                    <a:pt x="29233" y="2747"/>
                    <a:pt x="29108" y="2903"/>
                  </a:cubicBezTo>
                  <a:cubicBezTo>
                    <a:pt x="30153" y="1916"/>
                    <a:pt x="31258" y="910"/>
                    <a:pt x="32649" y="611"/>
                  </a:cubicBezTo>
                  <a:cubicBezTo>
                    <a:pt x="32721" y="596"/>
                    <a:pt x="32795" y="589"/>
                    <a:pt x="32863" y="589"/>
                  </a:cubicBezTo>
                  <a:cubicBezTo>
                    <a:pt x="33587" y="589"/>
                    <a:pt x="34136" y="1366"/>
                    <a:pt x="34018" y="1962"/>
                  </a:cubicBezTo>
                  <a:cubicBezTo>
                    <a:pt x="34161" y="1937"/>
                    <a:pt x="34300" y="1923"/>
                    <a:pt x="34436" y="1923"/>
                  </a:cubicBezTo>
                  <a:lnTo>
                    <a:pt x="34478" y="1923"/>
                  </a:lnTo>
                  <a:cubicBezTo>
                    <a:pt x="36229" y="1962"/>
                    <a:pt x="36147" y="4319"/>
                    <a:pt x="36147" y="5531"/>
                  </a:cubicBezTo>
                  <a:cubicBezTo>
                    <a:pt x="36147" y="6073"/>
                    <a:pt x="36582" y="6320"/>
                    <a:pt x="37071" y="6320"/>
                  </a:cubicBezTo>
                  <a:cubicBezTo>
                    <a:pt x="37698" y="6320"/>
                    <a:pt x="38412" y="5913"/>
                    <a:pt x="38412" y="5214"/>
                  </a:cubicBezTo>
                  <a:cubicBezTo>
                    <a:pt x="38412" y="3103"/>
                    <a:pt x="37916" y="539"/>
                    <a:pt x="35459" y="76"/>
                  </a:cubicBezTo>
                  <a:cubicBezTo>
                    <a:pt x="35199" y="25"/>
                    <a:pt x="34931" y="1"/>
                    <a:pt x="3466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8"/>
            <p:cNvSpPr/>
            <p:nvPr/>
          </p:nvSpPr>
          <p:spPr>
            <a:xfrm>
              <a:off x="410575" y="3737725"/>
              <a:ext cx="82550" cy="111100"/>
            </a:xfrm>
            <a:custGeom>
              <a:avLst/>
              <a:gdLst/>
              <a:ahLst/>
              <a:cxnLst/>
              <a:rect l="l" t="t" r="r" b="b"/>
              <a:pathLst>
                <a:path w="3302" h="4444" extrusionOk="0">
                  <a:moveTo>
                    <a:pt x="2561" y="1"/>
                  </a:moveTo>
                  <a:cubicBezTo>
                    <a:pt x="2357" y="1"/>
                    <a:pt x="2179" y="47"/>
                    <a:pt x="2051" y="150"/>
                  </a:cubicBezTo>
                  <a:cubicBezTo>
                    <a:pt x="1676" y="457"/>
                    <a:pt x="1352" y="810"/>
                    <a:pt x="1074" y="1192"/>
                  </a:cubicBezTo>
                  <a:cubicBezTo>
                    <a:pt x="1127" y="1192"/>
                    <a:pt x="1180" y="1195"/>
                    <a:pt x="1238" y="1199"/>
                  </a:cubicBezTo>
                  <a:cubicBezTo>
                    <a:pt x="1462" y="1217"/>
                    <a:pt x="1691" y="1245"/>
                    <a:pt x="1919" y="1295"/>
                  </a:cubicBezTo>
                  <a:cubicBezTo>
                    <a:pt x="2118" y="1085"/>
                    <a:pt x="2318" y="896"/>
                    <a:pt x="2507" y="735"/>
                  </a:cubicBezTo>
                  <a:cubicBezTo>
                    <a:pt x="2757" y="521"/>
                    <a:pt x="3024" y="328"/>
                    <a:pt x="3302" y="154"/>
                  </a:cubicBezTo>
                  <a:cubicBezTo>
                    <a:pt x="3060" y="61"/>
                    <a:pt x="2796" y="1"/>
                    <a:pt x="2561" y="1"/>
                  </a:cubicBezTo>
                  <a:close/>
                  <a:moveTo>
                    <a:pt x="560" y="3042"/>
                  </a:moveTo>
                  <a:cubicBezTo>
                    <a:pt x="435" y="3042"/>
                    <a:pt x="310" y="3050"/>
                    <a:pt x="186" y="3060"/>
                  </a:cubicBezTo>
                  <a:cubicBezTo>
                    <a:pt x="68" y="3509"/>
                    <a:pt x="4" y="3977"/>
                    <a:pt x="0" y="4444"/>
                  </a:cubicBezTo>
                  <a:cubicBezTo>
                    <a:pt x="122" y="3970"/>
                    <a:pt x="332" y="3495"/>
                    <a:pt x="593" y="304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8"/>
            <p:cNvSpPr/>
            <p:nvPr/>
          </p:nvSpPr>
          <p:spPr>
            <a:xfrm>
              <a:off x="410475" y="3741550"/>
              <a:ext cx="110550" cy="170650"/>
            </a:xfrm>
            <a:custGeom>
              <a:avLst/>
              <a:gdLst/>
              <a:ahLst/>
              <a:cxnLst/>
              <a:rect l="l" t="t" r="r" b="b"/>
              <a:pathLst>
                <a:path w="4422" h="6826" extrusionOk="0">
                  <a:moveTo>
                    <a:pt x="3306" y="1"/>
                  </a:moveTo>
                  <a:cubicBezTo>
                    <a:pt x="3028" y="175"/>
                    <a:pt x="2761" y="368"/>
                    <a:pt x="2511" y="582"/>
                  </a:cubicBezTo>
                  <a:cubicBezTo>
                    <a:pt x="2322" y="743"/>
                    <a:pt x="2122" y="932"/>
                    <a:pt x="1923" y="1142"/>
                  </a:cubicBezTo>
                  <a:cubicBezTo>
                    <a:pt x="1695" y="1092"/>
                    <a:pt x="1466" y="1064"/>
                    <a:pt x="1242" y="1046"/>
                  </a:cubicBezTo>
                  <a:cubicBezTo>
                    <a:pt x="1184" y="1042"/>
                    <a:pt x="1131" y="1039"/>
                    <a:pt x="1078" y="1039"/>
                  </a:cubicBezTo>
                  <a:cubicBezTo>
                    <a:pt x="668" y="1605"/>
                    <a:pt x="368" y="2240"/>
                    <a:pt x="190" y="2907"/>
                  </a:cubicBezTo>
                  <a:cubicBezTo>
                    <a:pt x="314" y="2897"/>
                    <a:pt x="439" y="2889"/>
                    <a:pt x="564" y="2889"/>
                  </a:cubicBezTo>
                  <a:lnTo>
                    <a:pt x="597" y="2889"/>
                  </a:lnTo>
                  <a:cubicBezTo>
                    <a:pt x="336" y="3342"/>
                    <a:pt x="126" y="3817"/>
                    <a:pt x="4" y="4291"/>
                  </a:cubicBezTo>
                  <a:cubicBezTo>
                    <a:pt x="1" y="4833"/>
                    <a:pt x="72" y="5379"/>
                    <a:pt x="233" y="5917"/>
                  </a:cubicBezTo>
                  <a:cubicBezTo>
                    <a:pt x="375" y="6405"/>
                    <a:pt x="1102" y="6826"/>
                    <a:pt x="1713" y="6826"/>
                  </a:cubicBezTo>
                  <a:cubicBezTo>
                    <a:pt x="1948" y="6826"/>
                    <a:pt x="2162" y="6765"/>
                    <a:pt x="2322" y="6619"/>
                  </a:cubicBezTo>
                  <a:cubicBezTo>
                    <a:pt x="2419" y="6530"/>
                    <a:pt x="2518" y="6437"/>
                    <a:pt x="2618" y="6348"/>
                  </a:cubicBezTo>
                  <a:cubicBezTo>
                    <a:pt x="2911" y="6080"/>
                    <a:pt x="2664" y="5738"/>
                    <a:pt x="2251" y="5492"/>
                  </a:cubicBezTo>
                  <a:cubicBezTo>
                    <a:pt x="2033" y="3795"/>
                    <a:pt x="2672" y="2137"/>
                    <a:pt x="4041" y="1010"/>
                  </a:cubicBezTo>
                  <a:cubicBezTo>
                    <a:pt x="4422" y="697"/>
                    <a:pt x="3923" y="236"/>
                    <a:pt x="330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8"/>
            <p:cNvSpPr/>
            <p:nvPr/>
          </p:nvSpPr>
          <p:spPr>
            <a:xfrm>
              <a:off x="637600" y="3774725"/>
              <a:ext cx="127450" cy="106275"/>
            </a:xfrm>
            <a:custGeom>
              <a:avLst/>
              <a:gdLst/>
              <a:ahLst/>
              <a:cxnLst/>
              <a:rect l="l" t="t" r="r" b="b"/>
              <a:pathLst>
                <a:path w="5098" h="4251" extrusionOk="0">
                  <a:moveTo>
                    <a:pt x="4148" y="0"/>
                  </a:moveTo>
                  <a:cubicBezTo>
                    <a:pt x="4120" y="8"/>
                    <a:pt x="4092" y="15"/>
                    <a:pt x="4066" y="22"/>
                  </a:cubicBezTo>
                  <a:cubicBezTo>
                    <a:pt x="3724" y="122"/>
                    <a:pt x="3346" y="250"/>
                    <a:pt x="2964" y="407"/>
                  </a:cubicBezTo>
                  <a:cubicBezTo>
                    <a:pt x="3100" y="671"/>
                    <a:pt x="3214" y="953"/>
                    <a:pt x="3307" y="1252"/>
                  </a:cubicBezTo>
                  <a:cubicBezTo>
                    <a:pt x="3664" y="1152"/>
                    <a:pt x="4034" y="1102"/>
                    <a:pt x="4412" y="1102"/>
                  </a:cubicBezTo>
                  <a:cubicBezTo>
                    <a:pt x="4469" y="1102"/>
                    <a:pt x="4526" y="1102"/>
                    <a:pt x="4584" y="1106"/>
                  </a:cubicBezTo>
                  <a:lnTo>
                    <a:pt x="4612" y="1106"/>
                  </a:lnTo>
                  <a:cubicBezTo>
                    <a:pt x="5097" y="1106"/>
                    <a:pt x="4729" y="521"/>
                    <a:pt x="4573" y="354"/>
                  </a:cubicBezTo>
                  <a:cubicBezTo>
                    <a:pt x="4451" y="222"/>
                    <a:pt x="4306" y="104"/>
                    <a:pt x="4148" y="0"/>
                  </a:cubicBezTo>
                  <a:close/>
                  <a:moveTo>
                    <a:pt x="1024" y="1577"/>
                  </a:moveTo>
                  <a:cubicBezTo>
                    <a:pt x="450" y="2100"/>
                    <a:pt x="48" y="2750"/>
                    <a:pt x="15" y="3538"/>
                  </a:cubicBezTo>
                  <a:cubicBezTo>
                    <a:pt x="1" y="3923"/>
                    <a:pt x="119" y="4162"/>
                    <a:pt x="294" y="4251"/>
                  </a:cubicBezTo>
                  <a:cubicBezTo>
                    <a:pt x="468" y="3591"/>
                    <a:pt x="807" y="2999"/>
                    <a:pt x="1253" y="2511"/>
                  </a:cubicBezTo>
                  <a:cubicBezTo>
                    <a:pt x="1238" y="2372"/>
                    <a:pt x="1217" y="2233"/>
                    <a:pt x="1189" y="2100"/>
                  </a:cubicBezTo>
                  <a:cubicBezTo>
                    <a:pt x="1149" y="1922"/>
                    <a:pt x="1096" y="1748"/>
                    <a:pt x="1024" y="157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8"/>
            <p:cNvSpPr/>
            <p:nvPr/>
          </p:nvSpPr>
          <p:spPr>
            <a:xfrm>
              <a:off x="591525" y="3766150"/>
              <a:ext cx="149800" cy="124650"/>
            </a:xfrm>
            <a:custGeom>
              <a:avLst/>
              <a:gdLst/>
              <a:ahLst/>
              <a:cxnLst/>
              <a:rect l="l" t="t" r="r" b="b"/>
              <a:pathLst>
                <a:path w="5992" h="4986" extrusionOk="0">
                  <a:moveTo>
                    <a:pt x="4796" y="1"/>
                  </a:moveTo>
                  <a:cubicBezTo>
                    <a:pt x="2536" y="1"/>
                    <a:pt x="596" y="1574"/>
                    <a:pt x="104" y="3784"/>
                  </a:cubicBezTo>
                  <a:cubicBezTo>
                    <a:pt x="1" y="4240"/>
                    <a:pt x="1131" y="4986"/>
                    <a:pt x="1737" y="4986"/>
                  </a:cubicBezTo>
                  <a:cubicBezTo>
                    <a:pt x="1926" y="4986"/>
                    <a:pt x="2062" y="4918"/>
                    <a:pt x="2101" y="4747"/>
                  </a:cubicBezTo>
                  <a:cubicBezTo>
                    <a:pt x="2112" y="4697"/>
                    <a:pt x="2126" y="4644"/>
                    <a:pt x="2137" y="4594"/>
                  </a:cubicBezTo>
                  <a:cubicBezTo>
                    <a:pt x="1962" y="4505"/>
                    <a:pt x="1844" y="4266"/>
                    <a:pt x="1858" y="3881"/>
                  </a:cubicBezTo>
                  <a:cubicBezTo>
                    <a:pt x="1891" y="3093"/>
                    <a:pt x="2293" y="2443"/>
                    <a:pt x="2867" y="1920"/>
                  </a:cubicBezTo>
                  <a:cubicBezTo>
                    <a:pt x="2939" y="2091"/>
                    <a:pt x="2992" y="2265"/>
                    <a:pt x="3032" y="2443"/>
                  </a:cubicBezTo>
                  <a:cubicBezTo>
                    <a:pt x="3060" y="2576"/>
                    <a:pt x="3081" y="2715"/>
                    <a:pt x="3096" y="2854"/>
                  </a:cubicBezTo>
                  <a:cubicBezTo>
                    <a:pt x="3645" y="2255"/>
                    <a:pt x="4362" y="1813"/>
                    <a:pt x="5150" y="1595"/>
                  </a:cubicBezTo>
                  <a:cubicBezTo>
                    <a:pt x="5057" y="1296"/>
                    <a:pt x="4943" y="1014"/>
                    <a:pt x="4807" y="750"/>
                  </a:cubicBezTo>
                  <a:cubicBezTo>
                    <a:pt x="5189" y="593"/>
                    <a:pt x="5567" y="465"/>
                    <a:pt x="5909" y="365"/>
                  </a:cubicBezTo>
                  <a:cubicBezTo>
                    <a:pt x="5935" y="358"/>
                    <a:pt x="5963" y="351"/>
                    <a:pt x="5991" y="343"/>
                  </a:cubicBezTo>
                  <a:cubicBezTo>
                    <a:pt x="5688" y="151"/>
                    <a:pt x="5339" y="19"/>
                    <a:pt x="5000" y="4"/>
                  </a:cubicBezTo>
                  <a:cubicBezTo>
                    <a:pt x="4932" y="1"/>
                    <a:pt x="4865" y="1"/>
                    <a:pt x="479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8"/>
            <p:cNvSpPr/>
            <p:nvPr/>
          </p:nvSpPr>
          <p:spPr>
            <a:xfrm>
              <a:off x="728000" y="3762075"/>
              <a:ext cx="203275" cy="87025"/>
            </a:xfrm>
            <a:custGeom>
              <a:avLst/>
              <a:gdLst/>
              <a:ahLst/>
              <a:cxnLst/>
              <a:rect l="l" t="t" r="r" b="b"/>
              <a:pathLst>
                <a:path w="8131" h="3481" extrusionOk="0">
                  <a:moveTo>
                    <a:pt x="8113" y="0"/>
                  </a:moveTo>
                  <a:lnTo>
                    <a:pt x="8113" y="0"/>
                  </a:lnTo>
                  <a:cubicBezTo>
                    <a:pt x="7668" y="86"/>
                    <a:pt x="7218" y="225"/>
                    <a:pt x="6783" y="389"/>
                  </a:cubicBezTo>
                  <a:cubicBezTo>
                    <a:pt x="6790" y="407"/>
                    <a:pt x="6797" y="421"/>
                    <a:pt x="6801" y="435"/>
                  </a:cubicBezTo>
                  <a:cubicBezTo>
                    <a:pt x="7164" y="307"/>
                    <a:pt x="7543" y="207"/>
                    <a:pt x="7935" y="139"/>
                  </a:cubicBezTo>
                  <a:cubicBezTo>
                    <a:pt x="8084" y="114"/>
                    <a:pt x="8131" y="60"/>
                    <a:pt x="8113" y="0"/>
                  </a:cubicBezTo>
                  <a:close/>
                  <a:moveTo>
                    <a:pt x="636" y="2889"/>
                  </a:moveTo>
                  <a:cubicBezTo>
                    <a:pt x="589" y="2896"/>
                    <a:pt x="547" y="2902"/>
                    <a:pt x="504" y="2914"/>
                  </a:cubicBezTo>
                  <a:cubicBezTo>
                    <a:pt x="133" y="3003"/>
                    <a:pt x="1" y="3131"/>
                    <a:pt x="415" y="3370"/>
                  </a:cubicBezTo>
                  <a:cubicBezTo>
                    <a:pt x="461" y="3394"/>
                    <a:pt x="507" y="3419"/>
                    <a:pt x="553" y="3445"/>
                  </a:cubicBezTo>
                  <a:cubicBezTo>
                    <a:pt x="565" y="3259"/>
                    <a:pt x="593" y="3074"/>
                    <a:pt x="636" y="2889"/>
                  </a:cubicBezTo>
                  <a:close/>
                  <a:moveTo>
                    <a:pt x="4765" y="1359"/>
                  </a:moveTo>
                  <a:lnTo>
                    <a:pt x="4758" y="1365"/>
                  </a:lnTo>
                  <a:cubicBezTo>
                    <a:pt x="4013" y="1783"/>
                    <a:pt x="2850" y="2418"/>
                    <a:pt x="2825" y="3409"/>
                  </a:cubicBezTo>
                  <a:lnTo>
                    <a:pt x="2825" y="3480"/>
                  </a:lnTo>
                  <a:cubicBezTo>
                    <a:pt x="3099" y="3245"/>
                    <a:pt x="3306" y="2917"/>
                    <a:pt x="3578" y="2628"/>
                  </a:cubicBezTo>
                  <a:cubicBezTo>
                    <a:pt x="3959" y="2218"/>
                    <a:pt x="4369" y="1844"/>
                    <a:pt x="4808" y="1515"/>
                  </a:cubicBezTo>
                  <a:cubicBezTo>
                    <a:pt x="4797" y="1462"/>
                    <a:pt x="4783" y="1412"/>
                    <a:pt x="4765" y="135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8"/>
            <p:cNvSpPr/>
            <p:nvPr/>
          </p:nvSpPr>
          <p:spPr>
            <a:xfrm>
              <a:off x="741825" y="3746825"/>
              <a:ext cx="189025" cy="110200"/>
            </a:xfrm>
            <a:custGeom>
              <a:avLst/>
              <a:gdLst/>
              <a:ahLst/>
              <a:cxnLst/>
              <a:rect l="l" t="t" r="r" b="b"/>
              <a:pathLst>
                <a:path w="7561" h="4408" extrusionOk="0">
                  <a:moveTo>
                    <a:pt x="5941" y="0"/>
                  </a:moveTo>
                  <a:cubicBezTo>
                    <a:pt x="5795" y="0"/>
                    <a:pt x="5649" y="11"/>
                    <a:pt x="5510" y="36"/>
                  </a:cubicBezTo>
                  <a:cubicBezTo>
                    <a:pt x="4426" y="225"/>
                    <a:pt x="3410" y="632"/>
                    <a:pt x="2497" y="1252"/>
                  </a:cubicBezTo>
                  <a:cubicBezTo>
                    <a:pt x="2058" y="1548"/>
                    <a:pt x="1651" y="1886"/>
                    <a:pt x="1270" y="2254"/>
                  </a:cubicBezTo>
                  <a:cubicBezTo>
                    <a:pt x="967" y="2546"/>
                    <a:pt x="575" y="3174"/>
                    <a:pt x="186" y="3491"/>
                  </a:cubicBezTo>
                  <a:cubicBezTo>
                    <a:pt x="150" y="3494"/>
                    <a:pt x="115" y="3494"/>
                    <a:pt x="83" y="3499"/>
                  </a:cubicBezTo>
                  <a:cubicBezTo>
                    <a:pt x="40" y="3684"/>
                    <a:pt x="12" y="3869"/>
                    <a:pt x="0" y="4055"/>
                  </a:cubicBezTo>
                  <a:cubicBezTo>
                    <a:pt x="407" y="4261"/>
                    <a:pt x="896" y="4408"/>
                    <a:pt x="1359" y="4408"/>
                  </a:cubicBezTo>
                  <a:cubicBezTo>
                    <a:pt x="1445" y="4408"/>
                    <a:pt x="1531" y="4401"/>
                    <a:pt x="1613" y="4390"/>
                  </a:cubicBezTo>
                  <a:cubicBezTo>
                    <a:pt x="1887" y="4358"/>
                    <a:pt x="2094" y="4243"/>
                    <a:pt x="2272" y="4090"/>
                  </a:cubicBezTo>
                  <a:lnTo>
                    <a:pt x="2272" y="4019"/>
                  </a:lnTo>
                  <a:cubicBezTo>
                    <a:pt x="2297" y="3028"/>
                    <a:pt x="3460" y="2393"/>
                    <a:pt x="4205" y="1975"/>
                  </a:cubicBezTo>
                  <a:lnTo>
                    <a:pt x="4212" y="1969"/>
                  </a:lnTo>
                  <a:cubicBezTo>
                    <a:pt x="4230" y="2022"/>
                    <a:pt x="4244" y="2072"/>
                    <a:pt x="4255" y="2125"/>
                  </a:cubicBezTo>
                  <a:cubicBezTo>
                    <a:pt x="4865" y="1669"/>
                    <a:pt x="5531" y="1302"/>
                    <a:pt x="6248" y="1045"/>
                  </a:cubicBezTo>
                  <a:cubicBezTo>
                    <a:pt x="6244" y="1031"/>
                    <a:pt x="6237" y="1017"/>
                    <a:pt x="6230" y="999"/>
                  </a:cubicBezTo>
                  <a:cubicBezTo>
                    <a:pt x="6665" y="835"/>
                    <a:pt x="7115" y="696"/>
                    <a:pt x="7560" y="610"/>
                  </a:cubicBezTo>
                  <a:cubicBezTo>
                    <a:pt x="7524" y="464"/>
                    <a:pt x="7157" y="268"/>
                    <a:pt x="7068" y="229"/>
                  </a:cubicBezTo>
                  <a:cubicBezTo>
                    <a:pt x="6733" y="79"/>
                    <a:pt x="6326" y="0"/>
                    <a:pt x="594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8"/>
            <p:cNvSpPr/>
            <p:nvPr/>
          </p:nvSpPr>
          <p:spPr>
            <a:xfrm>
              <a:off x="957900" y="3719375"/>
              <a:ext cx="151775" cy="124900"/>
            </a:xfrm>
            <a:custGeom>
              <a:avLst/>
              <a:gdLst/>
              <a:ahLst/>
              <a:cxnLst/>
              <a:rect l="l" t="t" r="r" b="b"/>
              <a:pathLst>
                <a:path w="6071" h="4996" extrusionOk="0">
                  <a:moveTo>
                    <a:pt x="4797" y="0"/>
                  </a:moveTo>
                  <a:cubicBezTo>
                    <a:pt x="4729" y="0"/>
                    <a:pt x="4655" y="7"/>
                    <a:pt x="4583" y="22"/>
                  </a:cubicBezTo>
                  <a:cubicBezTo>
                    <a:pt x="3192" y="321"/>
                    <a:pt x="2087" y="1327"/>
                    <a:pt x="1042" y="2314"/>
                  </a:cubicBezTo>
                  <a:cubicBezTo>
                    <a:pt x="568" y="2913"/>
                    <a:pt x="172" y="3619"/>
                    <a:pt x="1" y="4343"/>
                  </a:cubicBezTo>
                  <a:cubicBezTo>
                    <a:pt x="244" y="4714"/>
                    <a:pt x="693" y="4996"/>
                    <a:pt x="1124" y="4996"/>
                  </a:cubicBezTo>
                  <a:cubicBezTo>
                    <a:pt x="1335" y="4996"/>
                    <a:pt x="1538" y="4931"/>
                    <a:pt x="1712" y="4775"/>
                  </a:cubicBezTo>
                  <a:cubicBezTo>
                    <a:pt x="1926" y="4586"/>
                    <a:pt x="2140" y="4396"/>
                    <a:pt x="2351" y="4207"/>
                  </a:cubicBezTo>
                  <a:cubicBezTo>
                    <a:pt x="2365" y="4165"/>
                    <a:pt x="2383" y="4126"/>
                    <a:pt x="2397" y="4097"/>
                  </a:cubicBezTo>
                  <a:cubicBezTo>
                    <a:pt x="2540" y="3779"/>
                    <a:pt x="2754" y="3484"/>
                    <a:pt x="2989" y="3216"/>
                  </a:cubicBezTo>
                  <a:cubicBezTo>
                    <a:pt x="3042" y="3316"/>
                    <a:pt x="3085" y="3416"/>
                    <a:pt x="3124" y="3523"/>
                  </a:cubicBezTo>
                  <a:cubicBezTo>
                    <a:pt x="3253" y="3409"/>
                    <a:pt x="3381" y="3295"/>
                    <a:pt x="3510" y="3180"/>
                  </a:cubicBezTo>
                  <a:cubicBezTo>
                    <a:pt x="3934" y="2806"/>
                    <a:pt x="4380" y="2339"/>
                    <a:pt x="4915" y="2111"/>
                  </a:cubicBezTo>
                  <a:cubicBezTo>
                    <a:pt x="4857" y="2015"/>
                    <a:pt x="4797" y="1922"/>
                    <a:pt x="4732" y="1829"/>
                  </a:cubicBezTo>
                  <a:cubicBezTo>
                    <a:pt x="5129" y="1615"/>
                    <a:pt x="5545" y="1444"/>
                    <a:pt x="5952" y="1373"/>
                  </a:cubicBezTo>
                  <a:cubicBezTo>
                    <a:pt x="6070" y="777"/>
                    <a:pt x="5521" y="0"/>
                    <a:pt x="479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13445C99-B66E-4779-95F1-2ED850CC0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03" y="1390988"/>
            <a:ext cx="3140459" cy="198732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sz="3200" dirty="0"/>
              <a:t>Definition of Task Environment:</a:t>
            </a:r>
          </a:p>
        </p:txBody>
      </p:sp>
      <p:sp>
        <p:nvSpPr>
          <p:cNvPr id="1003" name="Google Shape;1003;p34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1004" name="Google Shape;1004;p34"/>
          <p:cNvGrpSpPr/>
          <p:nvPr/>
        </p:nvGrpSpPr>
        <p:grpSpPr>
          <a:xfrm rot="372491" flipH="1">
            <a:off x="1097518" y="3478413"/>
            <a:ext cx="595061" cy="675849"/>
            <a:chOff x="5464100" y="4208075"/>
            <a:chExt cx="494625" cy="579650"/>
          </a:xfrm>
        </p:grpSpPr>
        <p:sp>
          <p:nvSpPr>
            <p:cNvPr id="1005" name="Google Shape;1005;p34"/>
            <p:cNvSpPr/>
            <p:nvPr/>
          </p:nvSpPr>
          <p:spPr>
            <a:xfrm>
              <a:off x="5594650" y="4504850"/>
              <a:ext cx="341250" cy="255800"/>
            </a:xfrm>
            <a:custGeom>
              <a:avLst/>
              <a:gdLst/>
              <a:ahLst/>
              <a:cxnLst/>
              <a:rect l="l" t="t" r="r" b="b"/>
              <a:pathLst>
                <a:path w="13650" h="10232" extrusionOk="0">
                  <a:moveTo>
                    <a:pt x="11619" y="0"/>
                  </a:moveTo>
                  <a:cubicBezTo>
                    <a:pt x="11538" y="0"/>
                    <a:pt x="11454" y="19"/>
                    <a:pt x="11367" y="60"/>
                  </a:cubicBezTo>
                  <a:cubicBezTo>
                    <a:pt x="10774" y="356"/>
                    <a:pt x="10157" y="653"/>
                    <a:pt x="9587" y="973"/>
                  </a:cubicBezTo>
                  <a:cubicBezTo>
                    <a:pt x="8423" y="1657"/>
                    <a:pt x="7327" y="2388"/>
                    <a:pt x="6254" y="3209"/>
                  </a:cubicBezTo>
                  <a:cubicBezTo>
                    <a:pt x="4177" y="4784"/>
                    <a:pt x="2100" y="6359"/>
                    <a:pt x="0" y="7934"/>
                  </a:cubicBezTo>
                  <a:cubicBezTo>
                    <a:pt x="584" y="8864"/>
                    <a:pt x="1080" y="10231"/>
                    <a:pt x="2001" y="10231"/>
                  </a:cubicBezTo>
                  <a:cubicBezTo>
                    <a:pt x="2232" y="10231"/>
                    <a:pt x="2491" y="10145"/>
                    <a:pt x="2785" y="9943"/>
                  </a:cubicBezTo>
                  <a:cubicBezTo>
                    <a:pt x="3972" y="9121"/>
                    <a:pt x="5159" y="8300"/>
                    <a:pt x="6323" y="7478"/>
                  </a:cubicBezTo>
                  <a:cubicBezTo>
                    <a:pt x="7281" y="6816"/>
                    <a:pt x="13650" y="2867"/>
                    <a:pt x="13011" y="1726"/>
                  </a:cubicBezTo>
                  <a:cubicBezTo>
                    <a:pt x="12806" y="1338"/>
                    <a:pt x="12310" y="0"/>
                    <a:pt x="11619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5518750" y="4363750"/>
              <a:ext cx="340700" cy="255675"/>
            </a:xfrm>
            <a:custGeom>
              <a:avLst/>
              <a:gdLst/>
              <a:ahLst/>
              <a:cxnLst/>
              <a:rect l="l" t="t" r="r" b="b"/>
              <a:pathLst>
                <a:path w="13628" h="10227" extrusionOk="0">
                  <a:moveTo>
                    <a:pt x="11606" y="0"/>
                  </a:moveTo>
                  <a:cubicBezTo>
                    <a:pt x="11522" y="0"/>
                    <a:pt x="11435" y="21"/>
                    <a:pt x="11345" y="66"/>
                  </a:cubicBezTo>
                  <a:cubicBezTo>
                    <a:pt x="10751" y="362"/>
                    <a:pt x="10158" y="659"/>
                    <a:pt x="9587" y="979"/>
                  </a:cubicBezTo>
                  <a:cubicBezTo>
                    <a:pt x="8423" y="1664"/>
                    <a:pt x="7304" y="2394"/>
                    <a:pt x="6232" y="3216"/>
                  </a:cubicBezTo>
                  <a:cubicBezTo>
                    <a:pt x="4155" y="4791"/>
                    <a:pt x="2077" y="6343"/>
                    <a:pt x="0" y="7940"/>
                  </a:cubicBezTo>
                  <a:cubicBezTo>
                    <a:pt x="563" y="8867"/>
                    <a:pt x="1054" y="10226"/>
                    <a:pt x="1967" y="10226"/>
                  </a:cubicBezTo>
                  <a:cubicBezTo>
                    <a:pt x="2201" y="10226"/>
                    <a:pt x="2464" y="10136"/>
                    <a:pt x="2762" y="9926"/>
                  </a:cubicBezTo>
                  <a:cubicBezTo>
                    <a:pt x="3949" y="9127"/>
                    <a:pt x="5136" y="8306"/>
                    <a:pt x="6323" y="7484"/>
                  </a:cubicBezTo>
                  <a:cubicBezTo>
                    <a:pt x="7282" y="6822"/>
                    <a:pt x="13627" y="2873"/>
                    <a:pt x="13011" y="1732"/>
                  </a:cubicBezTo>
                  <a:cubicBezTo>
                    <a:pt x="12787" y="1346"/>
                    <a:pt x="12292" y="0"/>
                    <a:pt x="11606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5475950" y="4235275"/>
              <a:ext cx="281925" cy="269375"/>
            </a:xfrm>
            <a:custGeom>
              <a:avLst/>
              <a:gdLst/>
              <a:ahLst/>
              <a:cxnLst/>
              <a:rect l="l" t="t" r="r" b="b"/>
              <a:pathLst>
                <a:path w="11277" h="10775" extrusionOk="0">
                  <a:moveTo>
                    <a:pt x="1210" y="1"/>
                  </a:moveTo>
                  <a:cubicBezTo>
                    <a:pt x="1233" y="23"/>
                    <a:pt x="1233" y="46"/>
                    <a:pt x="1233" y="92"/>
                  </a:cubicBezTo>
                  <a:cubicBezTo>
                    <a:pt x="1005" y="3653"/>
                    <a:pt x="503" y="7213"/>
                    <a:pt x="0" y="10774"/>
                  </a:cubicBezTo>
                  <a:cubicBezTo>
                    <a:pt x="3607" y="7989"/>
                    <a:pt x="7396" y="5456"/>
                    <a:pt x="11276" y="3082"/>
                  </a:cubicBezTo>
                  <a:cubicBezTo>
                    <a:pt x="7967" y="1918"/>
                    <a:pt x="4634" y="868"/>
                    <a:pt x="1210" y="1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5717000" y="4421125"/>
              <a:ext cx="42000" cy="94525"/>
            </a:xfrm>
            <a:custGeom>
              <a:avLst/>
              <a:gdLst/>
              <a:ahLst/>
              <a:cxnLst/>
              <a:rect l="l" t="t" r="r" b="b"/>
              <a:pathLst>
                <a:path w="1680" h="3781" extrusionOk="0">
                  <a:moveTo>
                    <a:pt x="1497" y="0"/>
                  </a:moveTo>
                  <a:cubicBezTo>
                    <a:pt x="1449" y="0"/>
                    <a:pt x="1398" y="23"/>
                    <a:pt x="1360" y="76"/>
                  </a:cubicBezTo>
                  <a:cubicBezTo>
                    <a:pt x="676" y="1103"/>
                    <a:pt x="265" y="2404"/>
                    <a:pt x="14" y="3614"/>
                  </a:cubicBezTo>
                  <a:cubicBezTo>
                    <a:pt x="0" y="3720"/>
                    <a:pt x="80" y="3780"/>
                    <a:pt x="162" y="3780"/>
                  </a:cubicBezTo>
                  <a:cubicBezTo>
                    <a:pt x="221" y="3780"/>
                    <a:pt x="282" y="3749"/>
                    <a:pt x="310" y="3683"/>
                  </a:cubicBezTo>
                  <a:cubicBezTo>
                    <a:pt x="698" y="2496"/>
                    <a:pt x="1201" y="1377"/>
                    <a:pt x="1634" y="213"/>
                  </a:cubicBezTo>
                  <a:cubicBezTo>
                    <a:pt x="1680" y="91"/>
                    <a:pt x="1594" y="0"/>
                    <a:pt x="1497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5750000" y="4392700"/>
              <a:ext cx="46925" cy="98950"/>
            </a:xfrm>
            <a:custGeom>
              <a:avLst/>
              <a:gdLst/>
              <a:ahLst/>
              <a:cxnLst/>
              <a:rect l="l" t="t" r="r" b="b"/>
              <a:pathLst>
                <a:path w="1877" h="3958" extrusionOk="0">
                  <a:moveTo>
                    <a:pt x="1669" y="1"/>
                  </a:moveTo>
                  <a:cubicBezTo>
                    <a:pt x="1627" y="1"/>
                    <a:pt x="1584" y="22"/>
                    <a:pt x="1547" y="72"/>
                  </a:cubicBezTo>
                  <a:cubicBezTo>
                    <a:pt x="771" y="1122"/>
                    <a:pt x="360" y="2446"/>
                    <a:pt x="40" y="3701"/>
                  </a:cubicBezTo>
                  <a:cubicBezTo>
                    <a:pt x="0" y="3860"/>
                    <a:pt x="130" y="3958"/>
                    <a:pt x="259" y="3958"/>
                  </a:cubicBezTo>
                  <a:cubicBezTo>
                    <a:pt x="353" y="3958"/>
                    <a:pt x="445" y="3907"/>
                    <a:pt x="474" y="3792"/>
                  </a:cubicBezTo>
                  <a:cubicBezTo>
                    <a:pt x="816" y="2560"/>
                    <a:pt x="1410" y="1464"/>
                    <a:pt x="1843" y="277"/>
                  </a:cubicBezTo>
                  <a:cubicBezTo>
                    <a:pt x="1877" y="145"/>
                    <a:pt x="1778" y="1"/>
                    <a:pt x="1669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5795175" y="4403700"/>
              <a:ext cx="30450" cy="52625"/>
            </a:xfrm>
            <a:custGeom>
              <a:avLst/>
              <a:gdLst/>
              <a:ahLst/>
              <a:cxnLst/>
              <a:rect l="l" t="t" r="r" b="b"/>
              <a:pathLst>
                <a:path w="1218" h="2105" extrusionOk="0">
                  <a:moveTo>
                    <a:pt x="977" y="1"/>
                  </a:moveTo>
                  <a:cubicBezTo>
                    <a:pt x="935" y="1"/>
                    <a:pt x="893" y="14"/>
                    <a:pt x="858" y="43"/>
                  </a:cubicBezTo>
                  <a:cubicBezTo>
                    <a:pt x="356" y="522"/>
                    <a:pt x="105" y="1138"/>
                    <a:pt x="14" y="1800"/>
                  </a:cubicBezTo>
                  <a:cubicBezTo>
                    <a:pt x="0" y="1988"/>
                    <a:pt x="160" y="2104"/>
                    <a:pt x="303" y="2104"/>
                  </a:cubicBezTo>
                  <a:cubicBezTo>
                    <a:pt x="404" y="2104"/>
                    <a:pt x="497" y="2046"/>
                    <a:pt x="516" y="1914"/>
                  </a:cubicBezTo>
                  <a:cubicBezTo>
                    <a:pt x="607" y="1321"/>
                    <a:pt x="835" y="773"/>
                    <a:pt x="1132" y="248"/>
                  </a:cubicBezTo>
                  <a:cubicBezTo>
                    <a:pt x="1217" y="112"/>
                    <a:pt x="1099" y="1"/>
                    <a:pt x="97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5783525" y="4580275"/>
              <a:ext cx="38225" cy="81675"/>
            </a:xfrm>
            <a:custGeom>
              <a:avLst/>
              <a:gdLst/>
              <a:ahLst/>
              <a:cxnLst/>
              <a:rect l="l" t="t" r="r" b="b"/>
              <a:pathLst>
                <a:path w="1529" h="3267" extrusionOk="0">
                  <a:moveTo>
                    <a:pt x="1258" y="1"/>
                  </a:moveTo>
                  <a:cubicBezTo>
                    <a:pt x="1191" y="1"/>
                    <a:pt x="1127" y="31"/>
                    <a:pt x="1096" y="101"/>
                  </a:cubicBezTo>
                  <a:cubicBezTo>
                    <a:pt x="845" y="649"/>
                    <a:pt x="617" y="1197"/>
                    <a:pt x="411" y="1745"/>
                  </a:cubicBezTo>
                  <a:cubicBezTo>
                    <a:pt x="251" y="2201"/>
                    <a:pt x="0" y="2680"/>
                    <a:pt x="23" y="3160"/>
                  </a:cubicBezTo>
                  <a:cubicBezTo>
                    <a:pt x="23" y="3231"/>
                    <a:pt x="77" y="3267"/>
                    <a:pt x="133" y="3267"/>
                  </a:cubicBezTo>
                  <a:cubicBezTo>
                    <a:pt x="168" y="3267"/>
                    <a:pt x="203" y="3254"/>
                    <a:pt x="229" y="3228"/>
                  </a:cubicBezTo>
                  <a:cubicBezTo>
                    <a:pt x="594" y="2863"/>
                    <a:pt x="754" y="2270"/>
                    <a:pt x="936" y="1790"/>
                  </a:cubicBezTo>
                  <a:cubicBezTo>
                    <a:pt x="1142" y="1288"/>
                    <a:pt x="1324" y="763"/>
                    <a:pt x="1484" y="261"/>
                  </a:cubicBezTo>
                  <a:cubicBezTo>
                    <a:pt x="1529" y="111"/>
                    <a:pt x="1387" y="1"/>
                    <a:pt x="125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5824600" y="4544075"/>
              <a:ext cx="49675" cy="96575"/>
            </a:xfrm>
            <a:custGeom>
              <a:avLst/>
              <a:gdLst/>
              <a:ahLst/>
              <a:cxnLst/>
              <a:rect l="l" t="t" r="r" b="b"/>
              <a:pathLst>
                <a:path w="1987" h="3863" extrusionOk="0">
                  <a:moveTo>
                    <a:pt x="1601" y="1"/>
                  </a:moveTo>
                  <a:cubicBezTo>
                    <a:pt x="1166" y="1"/>
                    <a:pt x="939" y="623"/>
                    <a:pt x="800" y="1001"/>
                  </a:cubicBezTo>
                  <a:cubicBezTo>
                    <a:pt x="457" y="1846"/>
                    <a:pt x="115" y="2759"/>
                    <a:pt x="1" y="3672"/>
                  </a:cubicBezTo>
                  <a:cubicBezTo>
                    <a:pt x="1" y="3777"/>
                    <a:pt x="100" y="3863"/>
                    <a:pt x="188" y="3863"/>
                  </a:cubicBezTo>
                  <a:cubicBezTo>
                    <a:pt x="233" y="3863"/>
                    <a:pt x="274" y="3840"/>
                    <a:pt x="297" y="3786"/>
                  </a:cubicBezTo>
                  <a:cubicBezTo>
                    <a:pt x="526" y="3215"/>
                    <a:pt x="708" y="2645"/>
                    <a:pt x="914" y="2074"/>
                  </a:cubicBezTo>
                  <a:cubicBezTo>
                    <a:pt x="1028" y="1823"/>
                    <a:pt x="1439" y="385"/>
                    <a:pt x="1735" y="362"/>
                  </a:cubicBezTo>
                  <a:cubicBezTo>
                    <a:pt x="1918" y="362"/>
                    <a:pt x="1987" y="111"/>
                    <a:pt x="1804" y="43"/>
                  </a:cubicBezTo>
                  <a:cubicBezTo>
                    <a:pt x="1731" y="14"/>
                    <a:pt x="1664" y="1"/>
                    <a:pt x="1601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5876375" y="4540750"/>
              <a:ext cx="23725" cy="54675"/>
            </a:xfrm>
            <a:custGeom>
              <a:avLst/>
              <a:gdLst/>
              <a:ahLst/>
              <a:cxnLst/>
              <a:rect l="l" t="t" r="r" b="b"/>
              <a:pathLst>
                <a:path w="949" h="2187" extrusionOk="0">
                  <a:moveTo>
                    <a:pt x="772" y="1"/>
                  </a:moveTo>
                  <a:cubicBezTo>
                    <a:pt x="721" y="1"/>
                    <a:pt x="671" y="26"/>
                    <a:pt x="646" y="84"/>
                  </a:cubicBezTo>
                  <a:cubicBezTo>
                    <a:pt x="372" y="701"/>
                    <a:pt x="167" y="1317"/>
                    <a:pt x="30" y="2002"/>
                  </a:cubicBezTo>
                  <a:cubicBezTo>
                    <a:pt x="1" y="2103"/>
                    <a:pt x="101" y="2187"/>
                    <a:pt x="195" y="2187"/>
                  </a:cubicBezTo>
                  <a:cubicBezTo>
                    <a:pt x="249" y="2187"/>
                    <a:pt x="302" y="2159"/>
                    <a:pt x="326" y="2093"/>
                  </a:cubicBezTo>
                  <a:cubicBezTo>
                    <a:pt x="577" y="1477"/>
                    <a:pt x="783" y="838"/>
                    <a:pt x="920" y="176"/>
                  </a:cubicBezTo>
                  <a:cubicBezTo>
                    <a:pt x="949" y="75"/>
                    <a:pt x="859" y="1"/>
                    <a:pt x="772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5464100" y="4208075"/>
              <a:ext cx="334850" cy="317675"/>
            </a:xfrm>
            <a:custGeom>
              <a:avLst/>
              <a:gdLst/>
              <a:ahLst/>
              <a:cxnLst/>
              <a:rect l="l" t="t" r="r" b="b"/>
              <a:pathLst>
                <a:path w="13394" h="12707" extrusionOk="0">
                  <a:moveTo>
                    <a:pt x="2027" y="792"/>
                  </a:moveTo>
                  <a:cubicBezTo>
                    <a:pt x="5450" y="1682"/>
                    <a:pt x="8783" y="2732"/>
                    <a:pt x="12115" y="3896"/>
                  </a:cubicBezTo>
                  <a:cubicBezTo>
                    <a:pt x="8212" y="6270"/>
                    <a:pt x="4423" y="8804"/>
                    <a:pt x="817" y="11588"/>
                  </a:cubicBezTo>
                  <a:cubicBezTo>
                    <a:pt x="1319" y="8027"/>
                    <a:pt x="1821" y="4467"/>
                    <a:pt x="2049" y="906"/>
                  </a:cubicBezTo>
                  <a:cubicBezTo>
                    <a:pt x="2049" y="860"/>
                    <a:pt x="2049" y="838"/>
                    <a:pt x="2027" y="792"/>
                  </a:cubicBezTo>
                  <a:close/>
                  <a:moveTo>
                    <a:pt x="1919" y="0"/>
                  </a:moveTo>
                  <a:cubicBezTo>
                    <a:pt x="1586" y="0"/>
                    <a:pt x="1459" y="471"/>
                    <a:pt x="1707" y="678"/>
                  </a:cubicBezTo>
                  <a:cubicBezTo>
                    <a:pt x="1616" y="701"/>
                    <a:pt x="1547" y="769"/>
                    <a:pt x="1547" y="860"/>
                  </a:cubicBezTo>
                  <a:cubicBezTo>
                    <a:pt x="954" y="4649"/>
                    <a:pt x="566" y="8484"/>
                    <a:pt x="18" y="12273"/>
                  </a:cubicBezTo>
                  <a:cubicBezTo>
                    <a:pt x="0" y="12483"/>
                    <a:pt x="158" y="12707"/>
                    <a:pt x="355" y="12707"/>
                  </a:cubicBezTo>
                  <a:cubicBezTo>
                    <a:pt x="415" y="12707"/>
                    <a:pt x="479" y="12686"/>
                    <a:pt x="543" y="12638"/>
                  </a:cubicBezTo>
                  <a:cubicBezTo>
                    <a:pt x="4560" y="9534"/>
                    <a:pt x="8760" y="6658"/>
                    <a:pt x="13165" y="4124"/>
                  </a:cubicBezTo>
                  <a:cubicBezTo>
                    <a:pt x="13371" y="3987"/>
                    <a:pt x="13394" y="3577"/>
                    <a:pt x="13120" y="3485"/>
                  </a:cubicBezTo>
                  <a:cubicBezTo>
                    <a:pt x="9490" y="2139"/>
                    <a:pt x="5770" y="997"/>
                    <a:pt x="2027" y="16"/>
                  </a:cubicBezTo>
                  <a:cubicBezTo>
                    <a:pt x="1989" y="5"/>
                    <a:pt x="1953" y="0"/>
                    <a:pt x="1919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5495775" y="4342975"/>
              <a:ext cx="376800" cy="309500"/>
            </a:xfrm>
            <a:custGeom>
              <a:avLst/>
              <a:gdLst/>
              <a:ahLst/>
              <a:cxnLst/>
              <a:rect l="l" t="t" r="r" b="b"/>
              <a:pathLst>
                <a:path w="15072" h="12380" extrusionOk="0">
                  <a:moveTo>
                    <a:pt x="12525" y="1060"/>
                  </a:moveTo>
                  <a:cubicBezTo>
                    <a:pt x="13211" y="1060"/>
                    <a:pt x="13706" y="2403"/>
                    <a:pt x="13930" y="2768"/>
                  </a:cubicBezTo>
                  <a:cubicBezTo>
                    <a:pt x="14546" y="3933"/>
                    <a:pt x="8201" y="7858"/>
                    <a:pt x="7242" y="8520"/>
                  </a:cubicBezTo>
                  <a:cubicBezTo>
                    <a:pt x="6055" y="9342"/>
                    <a:pt x="4868" y="10164"/>
                    <a:pt x="3681" y="10986"/>
                  </a:cubicBezTo>
                  <a:cubicBezTo>
                    <a:pt x="3388" y="11187"/>
                    <a:pt x="3129" y="11274"/>
                    <a:pt x="2897" y="11274"/>
                  </a:cubicBezTo>
                  <a:cubicBezTo>
                    <a:pt x="1977" y="11274"/>
                    <a:pt x="1485" y="9907"/>
                    <a:pt x="919" y="8977"/>
                  </a:cubicBezTo>
                  <a:cubicBezTo>
                    <a:pt x="2996" y="7402"/>
                    <a:pt x="5074" y="5827"/>
                    <a:pt x="7151" y="4252"/>
                  </a:cubicBezTo>
                  <a:cubicBezTo>
                    <a:pt x="8223" y="3453"/>
                    <a:pt x="9342" y="2700"/>
                    <a:pt x="10483" y="2038"/>
                  </a:cubicBezTo>
                  <a:cubicBezTo>
                    <a:pt x="11077" y="1696"/>
                    <a:pt x="11670" y="1399"/>
                    <a:pt x="12264" y="1125"/>
                  </a:cubicBezTo>
                  <a:cubicBezTo>
                    <a:pt x="12354" y="1080"/>
                    <a:pt x="12441" y="1060"/>
                    <a:pt x="12525" y="1060"/>
                  </a:cubicBezTo>
                  <a:close/>
                  <a:moveTo>
                    <a:pt x="12828" y="1"/>
                  </a:moveTo>
                  <a:cubicBezTo>
                    <a:pt x="11774" y="1"/>
                    <a:pt x="10261" y="1278"/>
                    <a:pt x="9525" y="1741"/>
                  </a:cubicBezTo>
                  <a:cubicBezTo>
                    <a:pt x="6215" y="3818"/>
                    <a:pt x="3248" y="6512"/>
                    <a:pt x="189" y="8908"/>
                  </a:cubicBezTo>
                  <a:cubicBezTo>
                    <a:pt x="1" y="9059"/>
                    <a:pt x="139" y="9365"/>
                    <a:pt x="334" y="9365"/>
                  </a:cubicBezTo>
                  <a:cubicBezTo>
                    <a:pt x="375" y="9365"/>
                    <a:pt x="419" y="9351"/>
                    <a:pt x="463" y="9319"/>
                  </a:cubicBezTo>
                  <a:cubicBezTo>
                    <a:pt x="486" y="9296"/>
                    <a:pt x="509" y="9274"/>
                    <a:pt x="531" y="9251"/>
                  </a:cubicBezTo>
                  <a:cubicBezTo>
                    <a:pt x="1125" y="10278"/>
                    <a:pt x="1741" y="11282"/>
                    <a:pt x="2426" y="12241"/>
                  </a:cubicBezTo>
                  <a:cubicBezTo>
                    <a:pt x="2485" y="12329"/>
                    <a:pt x="2582" y="12380"/>
                    <a:pt x="2680" y="12380"/>
                  </a:cubicBezTo>
                  <a:cubicBezTo>
                    <a:pt x="2734" y="12380"/>
                    <a:pt x="2788" y="12365"/>
                    <a:pt x="2837" y="12332"/>
                  </a:cubicBezTo>
                  <a:cubicBezTo>
                    <a:pt x="6991" y="9662"/>
                    <a:pt x="11396" y="6968"/>
                    <a:pt x="14934" y="3453"/>
                  </a:cubicBezTo>
                  <a:cubicBezTo>
                    <a:pt x="15071" y="3316"/>
                    <a:pt x="15048" y="3111"/>
                    <a:pt x="14957" y="2951"/>
                  </a:cubicBezTo>
                  <a:cubicBezTo>
                    <a:pt x="14592" y="2266"/>
                    <a:pt x="13930" y="212"/>
                    <a:pt x="13085" y="29"/>
                  </a:cubicBezTo>
                  <a:cubicBezTo>
                    <a:pt x="13003" y="10"/>
                    <a:pt x="12917" y="1"/>
                    <a:pt x="1282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5582050" y="4477650"/>
              <a:ext cx="376675" cy="310075"/>
            </a:xfrm>
            <a:custGeom>
              <a:avLst/>
              <a:gdLst/>
              <a:ahLst/>
              <a:cxnLst/>
              <a:rect l="l" t="t" r="r" b="b"/>
              <a:pathLst>
                <a:path w="15067" h="12403" extrusionOk="0">
                  <a:moveTo>
                    <a:pt x="12512" y="1065"/>
                  </a:moveTo>
                  <a:cubicBezTo>
                    <a:pt x="13207" y="1065"/>
                    <a:pt x="13721" y="2403"/>
                    <a:pt x="13925" y="2791"/>
                  </a:cubicBezTo>
                  <a:cubicBezTo>
                    <a:pt x="14542" y="3932"/>
                    <a:pt x="8196" y="7881"/>
                    <a:pt x="7238" y="8543"/>
                  </a:cubicBezTo>
                  <a:cubicBezTo>
                    <a:pt x="6051" y="9365"/>
                    <a:pt x="4864" y="10186"/>
                    <a:pt x="3677" y="11008"/>
                  </a:cubicBezTo>
                  <a:cubicBezTo>
                    <a:pt x="3383" y="11210"/>
                    <a:pt x="3124" y="11297"/>
                    <a:pt x="2893" y="11297"/>
                  </a:cubicBezTo>
                  <a:cubicBezTo>
                    <a:pt x="1973" y="11297"/>
                    <a:pt x="1480" y="9930"/>
                    <a:pt x="915" y="8999"/>
                  </a:cubicBezTo>
                  <a:cubicBezTo>
                    <a:pt x="2992" y="7425"/>
                    <a:pt x="5069" y="5850"/>
                    <a:pt x="7169" y="4275"/>
                  </a:cubicBezTo>
                  <a:cubicBezTo>
                    <a:pt x="8219" y="3453"/>
                    <a:pt x="9338" y="2723"/>
                    <a:pt x="10502" y="2038"/>
                  </a:cubicBezTo>
                  <a:cubicBezTo>
                    <a:pt x="11072" y="1718"/>
                    <a:pt x="11666" y="1422"/>
                    <a:pt x="12259" y="1125"/>
                  </a:cubicBezTo>
                  <a:cubicBezTo>
                    <a:pt x="12346" y="1084"/>
                    <a:pt x="12430" y="1065"/>
                    <a:pt x="12512" y="1065"/>
                  </a:cubicBezTo>
                  <a:close/>
                  <a:moveTo>
                    <a:pt x="12827" y="1"/>
                  </a:moveTo>
                  <a:cubicBezTo>
                    <a:pt x="11773" y="1"/>
                    <a:pt x="10258" y="1300"/>
                    <a:pt x="9520" y="1764"/>
                  </a:cubicBezTo>
                  <a:cubicBezTo>
                    <a:pt x="6233" y="3841"/>
                    <a:pt x="3266" y="6512"/>
                    <a:pt x="207" y="8931"/>
                  </a:cubicBezTo>
                  <a:cubicBezTo>
                    <a:pt x="0" y="9082"/>
                    <a:pt x="135" y="9388"/>
                    <a:pt x="329" y="9388"/>
                  </a:cubicBezTo>
                  <a:cubicBezTo>
                    <a:pt x="371" y="9388"/>
                    <a:pt x="415" y="9374"/>
                    <a:pt x="459" y="9342"/>
                  </a:cubicBezTo>
                  <a:cubicBezTo>
                    <a:pt x="481" y="9319"/>
                    <a:pt x="504" y="9296"/>
                    <a:pt x="550" y="9273"/>
                  </a:cubicBezTo>
                  <a:cubicBezTo>
                    <a:pt x="1120" y="10301"/>
                    <a:pt x="1737" y="11282"/>
                    <a:pt x="2421" y="12263"/>
                  </a:cubicBezTo>
                  <a:cubicBezTo>
                    <a:pt x="2480" y="12352"/>
                    <a:pt x="2577" y="12402"/>
                    <a:pt x="2676" y="12402"/>
                  </a:cubicBezTo>
                  <a:cubicBezTo>
                    <a:pt x="2730" y="12402"/>
                    <a:pt x="2784" y="12387"/>
                    <a:pt x="2832" y="12355"/>
                  </a:cubicBezTo>
                  <a:cubicBezTo>
                    <a:pt x="7009" y="9661"/>
                    <a:pt x="11392" y="6968"/>
                    <a:pt x="14930" y="3476"/>
                  </a:cubicBezTo>
                  <a:cubicBezTo>
                    <a:pt x="15067" y="3339"/>
                    <a:pt x="15067" y="3111"/>
                    <a:pt x="14975" y="2951"/>
                  </a:cubicBezTo>
                  <a:cubicBezTo>
                    <a:pt x="14587" y="2289"/>
                    <a:pt x="13925" y="235"/>
                    <a:pt x="13081" y="29"/>
                  </a:cubicBezTo>
                  <a:cubicBezTo>
                    <a:pt x="13000" y="10"/>
                    <a:pt x="12915" y="1"/>
                    <a:pt x="1282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34"/>
          <p:cNvGrpSpPr/>
          <p:nvPr/>
        </p:nvGrpSpPr>
        <p:grpSpPr>
          <a:xfrm rot="9456294">
            <a:off x="6849678" y="3273665"/>
            <a:ext cx="2306042" cy="512923"/>
            <a:chOff x="7051300" y="3461525"/>
            <a:chExt cx="2305989" cy="512912"/>
          </a:xfrm>
        </p:grpSpPr>
        <p:sp>
          <p:nvSpPr>
            <p:cNvPr id="1018" name="Google Shape;1018;p34"/>
            <p:cNvSpPr/>
            <p:nvPr/>
          </p:nvSpPr>
          <p:spPr>
            <a:xfrm>
              <a:off x="7075817" y="3564700"/>
              <a:ext cx="2271819" cy="396457"/>
            </a:xfrm>
            <a:custGeom>
              <a:avLst/>
              <a:gdLst/>
              <a:ahLst/>
              <a:cxnLst/>
              <a:rect l="l" t="t" r="r" b="b"/>
              <a:pathLst>
                <a:path w="46702" h="8150" extrusionOk="0">
                  <a:moveTo>
                    <a:pt x="46666" y="1"/>
                  </a:moveTo>
                  <a:lnTo>
                    <a:pt x="41068" y="704"/>
                  </a:lnTo>
                  <a:lnTo>
                    <a:pt x="39932" y="848"/>
                  </a:lnTo>
                  <a:lnTo>
                    <a:pt x="40221" y="3156"/>
                  </a:lnTo>
                  <a:lnTo>
                    <a:pt x="41357" y="3011"/>
                  </a:lnTo>
                  <a:lnTo>
                    <a:pt x="41303" y="2606"/>
                  </a:lnTo>
                  <a:lnTo>
                    <a:pt x="46702" y="271"/>
                  </a:lnTo>
                  <a:lnTo>
                    <a:pt x="46666" y="1"/>
                  </a:lnTo>
                  <a:close/>
                  <a:moveTo>
                    <a:pt x="1560" y="5644"/>
                  </a:moveTo>
                  <a:lnTo>
                    <a:pt x="1" y="5842"/>
                  </a:lnTo>
                  <a:lnTo>
                    <a:pt x="298" y="8149"/>
                  </a:lnTo>
                  <a:lnTo>
                    <a:pt x="1858" y="7960"/>
                  </a:lnTo>
                  <a:lnTo>
                    <a:pt x="1560" y="5644"/>
                  </a:lnTo>
                  <a:close/>
                </a:path>
              </a:pathLst>
            </a:custGeom>
            <a:solidFill>
              <a:srgbClr val="EE8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7056554" y="3473929"/>
              <a:ext cx="2293709" cy="379334"/>
            </a:xfrm>
            <a:custGeom>
              <a:avLst/>
              <a:gdLst/>
              <a:ahLst/>
              <a:cxnLst/>
              <a:rect l="l" t="t" r="r" b="b"/>
              <a:pathLst>
                <a:path w="47152" h="7798" extrusionOk="0">
                  <a:moveTo>
                    <a:pt x="43312" y="1515"/>
                  </a:moveTo>
                  <a:cubicBezTo>
                    <a:pt x="43664" y="1533"/>
                    <a:pt x="43682" y="1687"/>
                    <a:pt x="43691" y="1741"/>
                  </a:cubicBezTo>
                  <a:cubicBezTo>
                    <a:pt x="43700" y="1858"/>
                    <a:pt x="43682" y="1993"/>
                    <a:pt x="43393" y="2029"/>
                  </a:cubicBezTo>
                  <a:cubicBezTo>
                    <a:pt x="43361" y="2033"/>
                    <a:pt x="43331" y="2035"/>
                    <a:pt x="43305" y="2035"/>
                  </a:cubicBezTo>
                  <a:cubicBezTo>
                    <a:pt x="43091" y="2035"/>
                    <a:pt x="43041" y="1916"/>
                    <a:pt x="43033" y="1804"/>
                  </a:cubicBezTo>
                  <a:cubicBezTo>
                    <a:pt x="43006" y="1623"/>
                    <a:pt x="43069" y="1542"/>
                    <a:pt x="43231" y="1515"/>
                  </a:cubicBezTo>
                  <a:close/>
                  <a:moveTo>
                    <a:pt x="42113" y="1308"/>
                  </a:moveTo>
                  <a:cubicBezTo>
                    <a:pt x="42366" y="1335"/>
                    <a:pt x="42501" y="1479"/>
                    <a:pt x="42537" y="1750"/>
                  </a:cubicBezTo>
                  <a:cubicBezTo>
                    <a:pt x="42546" y="1858"/>
                    <a:pt x="42528" y="1966"/>
                    <a:pt x="42474" y="2065"/>
                  </a:cubicBezTo>
                  <a:cubicBezTo>
                    <a:pt x="42420" y="2164"/>
                    <a:pt x="42348" y="2218"/>
                    <a:pt x="42239" y="2236"/>
                  </a:cubicBezTo>
                  <a:cubicBezTo>
                    <a:pt x="42209" y="2239"/>
                    <a:pt x="42181" y="2241"/>
                    <a:pt x="42154" y="2241"/>
                  </a:cubicBezTo>
                  <a:cubicBezTo>
                    <a:pt x="42019" y="2241"/>
                    <a:pt x="41924" y="2203"/>
                    <a:pt x="41879" y="2128"/>
                  </a:cubicBezTo>
                  <a:cubicBezTo>
                    <a:pt x="41861" y="2092"/>
                    <a:pt x="41843" y="2029"/>
                    <a:pt x="41825" y="1858"/>
                  </a:cubicBezTo>
                  <a:cubicBezTo>
                    <a:pt x="41762" y="1353"/>
                    <a:pt x="41969" y="1326"/>
                    <a:pt x="42041" y="1317"/>
                  </a:cubicBezTo>
                  <a:cubicBezTo>
                    <a:pt x="42059" y="1308"/>
                    <a:pt x="42086" y="1308"/>
                    <a:pt x="42113" y="1308"/>
                  </a:cubicBezTo>
                  <a:close/>
                  <a:moveTo>
                    <a:pt x="41221" y="1"/>
                  </a:moveTo>
                  <a:lnTo>
                    <a:pt x="39932" y="163"/>
                  </a:lnTo>
                  <a:lnTo>
                    <a:pt x="40256" y="2795"/>
                  </a:lnTo>
                  <a:lnTo>
                    <a:pt x="47152" y="1930"/>
                  </a:lnTo>
                  <a:lnTo>
                    <a:pt x="47080" y="1335"/>
                  </a:lnTo>
                  <a:lnTo>
                    <a:pt x="41275" y="425"/>
                  </a:lnTo>
                  <a:lnTo>
                    <a:pt x="41221" y="1"/>
                  </a:lnTo>
                  <a:close/>
                  <a:moveTo>
                    <a:pt x="1713" y="4941"/>
                  </a:moveTo>
                  <a:lnTo>
                    <a:pt x="0" y="5157"/>
                  </a:lnTo>
                  <a:lnTo>
                    <a:pt x="334" y="7798"/>
                  </a:lnTo>
                  <a:lnTo>
                    <a:pt x="2046" y="7582"/>
                  </a:lnTo>
                  <a:lnTo>
                    <a:pt x="1713" y="4941"/>
                  </a:lnTo>
                  <a:close/>
                </a:path>
              </a:pathLst>
            </a:custGeom>
            <a:solidFill>
              <a:srgbClr val="EEAE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9084585" y="3533956"/>
              <a:ext cx="102106" cy="52683"/>
            </a:xfrm>
            <a:custGeom>
              <a:avLst/>
              <a:gdLst/>
              <a:ahLst/>
              <a:cxnLst/>
              <a:rect l="l" t="t" r="r" b="b"/>
              <a:pathLst>
                <a:path w="2099" h="1083" extrusionOk="0">
                  <a:moveTo>
                    <a:pt x="1621" y="200"/>
                  </a:moveTo>
                  <a:cubicBezTo>
                    <a:pt x="1351" y="200"/>
                    <a:pt x="1233" y="326"/>
                    <a:pt x="1261" y="579"/>
                  </a:cubicBezTo>
                  <a:cubicBezTo>
                    <a:pt x="1284" y="782"/>
                    <a:pt x="1402" y="883"/>
                    <a:pt x="1609" y="883"/>
                  </a:cubicBezTo>
                  <a:cubicBezTo>
                    <a:pt x="1641" y="883"/>
                    <a:pt x="1675" y="881"/>
                    <a:pt x="1711" y="876"/>
                  </a:cubicBezTo>
                  <a:cubicBezTo>
                    <a:pt x="1982" y="840"/>
                    <a:pt x="2099" y="714"/>
                    <a:pt x="2072" y="498"/>
                  </a:cubicBezTo>
                  <a:cubicBezTo>
                    <a:pt x="2054" y="317"/>
                    <a:pt x="1900" y="218"/>
                    <a:pt x="1621" y="200"/>
                  </a:cubicBezTo>
                  <a:close/>
                  <a:moveTo>
                    <a:pt x="397" y="1"/>
                  </a:moveTo>
                  <a:cubicBezTo>
                    <a:pt x="115" y="1"/>
                    <a:pt x="1" y="217"/>
                    <a:pt x="53" y="633"/>
                  </a:cubicBezTo>
                  <a:cubicBezTo>
                    <a:pt x="71" y="777"/>
                    <a:pt x="89" y="867"/>
                    <a:pt x="116" y="921"/>
                  </a:cubicBezTo>
                  <a:cubicBezTo>
                    <a:pt x="182" y="1032"/>
                    <a:pt x="290" y="1082"/>
                    <a:pt x="446" y="1082"/>
                  </a:cubicBezTo>
                  <a:cubicBezTo>
                    <a:pt x="481" y="1082"/>
                    <a:pt x="518" y="1079"/>
                    <a:pt x="557" y="1075"/>
                  </a:cubicBezTo>
                  <a:cubicBezTo>
                    <a:pt x="693" y="1066"/>
                    <a:pt x="783" y="993"/>
                    <a:pt x="846" y="867"/>
                  </a:cubicBezTo>
                  <a:cubicBezTo>
                    <a:pt x="909" y="750"/>
                    <a:pt x="936" y="633"/>
                    <a:pt x="918" y="507"/>
                  </a:cubicBezTo>
                  <a:cubicBezTo>
                    <a:pt x="882" y="200"/>
                    <a:pt x="720" y="29"/>
                    <a:pt x="431" y="2"/>
                  </a:cubicBezTo>
                  <a:cubicBezTo>
                    <a:pt x="419" y="1"/>
                    <a:pt x="408" y="1"/>
                    <a:pt x="397" y="1"/>
                  </a:cubicBezTo>
                  <a:close/>
                </a:path>
              </a:pathLst>
            </a:custGeom>
            <a:solidFill>
              <a:srgbClr val="EEC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7151702" y="3605512"/>
              <a:ext cx="1882416" cy="359584"/>
            </a:xfrm>
            <a:custGeom>
              <a:avLst/>
              <a:gdLst/>
              <a:ahLst/>
              <a:cxnLst/>
              <a:rect l="l" t="t" r="r" b="b"/>
              <a:pathLst>
                <a:path w="38697" h="7392" extrusionOk="0">
                  <a:moveTo>
                    <a:pt x="38372" y="0"/>
                  </a:moveTo>
                  <a:lnTo>
                    <a:pt x="25555" y="1614"/>
                  </a:lnTo>
                  <a:cubicBezTo>
                    <a:pt x="25645" y="2506"/>
                    <a:pt x="25104" y="3353"/>
                    <a:pt x="23932" y="4156"/>
                  </a:cubicBezTo>
                  <a:cubicBezTo>
                    <a:pt x="23752" y="4282"/>
                    <a:pt x="23563" y="4399"/>
                    <a:pt x="23373" y="4507"/>
                  </a:cubicBezTo>
                  <a:lnTo>
                    <a:pt x="38697" y="2587"/>
                  </a:lnTo>
                  <a:lnTo>
                    <a:pt x="38661" y="2317"/>
                  </a:lnTo>
                  <a:lnTo>
                    <a:pt x="38372" y="0"/>
                  </a:lnTo>
                  <a:close/>
                  <a:moveTo>
                    <a:pt x="12593" y="3236"/>
                  </a:moveTo>
                  <a:lnTo>
                    <a:pt x="0" y="4805"/>
                  </a:lnTo>
                  <a:lnTo>
                    <a:pt x="298" y="7121"/>
                  </a:lnTo>
                  <a:lnTo>
                    <a:pt x="325" y="7392"/>
                  </a:lnTo>
                  <a:lnTo>
                    <a:pt x="15423" y="5499"/>
                  </a:lnTo>
                  <a:cubicBezTo>
                    <a:pt x="15207" y="5445"/>
                    <a:pt x="14999" y="5381"/>
                    <a:pt x="14792" y="5300"/>
                  </a:cubicBezTo>
                  <a:cubicBezTo>
                    <a:pt x="13458" y="4814"/>
                    <a:pt x="12728" y="4129"/>
                    <a:pt x="12593" y="3236"/>
                  </a:cubicBezTo>
                  <a:close/>
                </a:path>
              </a:pathLst>
            </a:custGeom>
            <a:solidFill>
              <a:srgbClr val="D767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7764232" y="3683976"/>
              <a:ext cx="634963" cy="189034"/>
            </a:xfrm>
            <a:custGeom>
              <a:avLst/>
              <a:gdLst/>
              <a:ahLst/>
              <a:cxnLst/>
              <a:rect l="l" t="t" r="r" b="b"/>
              <a:pathLst>
                <a:path w="13053" h="3886" extrusionOk="0">
                  <a:moveTo>
                    <a:pt x="12963" y="1"/>
                  </a:moveTo>
                  <a:lnTo>
                    <a:pt x="1" y="1623"/>
                  </a:lnTo>
                  <a:cubicBezTo>
                    <a:pt x="136" y="2516"/>
                    <a:pt x="866" y="3201"/>
                    <a:pt x="2200" y="3687"/>
                  </a:cubicBezTo>
                  <a:cubicBezTo>
                    <a:pt x="2407" y="3768"/>
                    <a:pt x="2615" y="3832"/>
                    <a:pt x="2831" y="3886"/>
                  </a:cubicBezTo>
                  <a:lnTo>
                    <a:pt x="10781" y="2894"/>
                  </a:lnTo>
                  <a:cubicBezTo>
                    <a:pt x="10971" y="2786"/>
                    <a:pt x="11160" y="2669"/>
                    <a:pt x="11340" y="2543"/>
                  </a:cubicBezTo>
                  <a:cubicBezTo>
                    <a:pt x="12512" y="1740"/>
                    <a:pt x="13053" y="893"/>
                    <a:pt x="12963" y="1"/>
                  </a:cubicBezTo>
                  <a:close/>
                </a:path>
              </a:pathLst>
            </a:custGeom>
            <a:solidFill>
              <a:srgbClr val="C2BC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7758540" y="3565575"/>
              <a:ext cx="636277" cy="197401"/>
            </a:xfrm>
            <a:custGeom>
              <a:avLst/>
              <a:gdLst/>
              <a:ahLst/>
              <a:cxnLst/>
              <a:rect l="l" t="t" r="r" b="b"/>
              <a:pathLst>
                <a:path w="13080" h="4058" extrusionOk="0">
                  <a:moveTo>
                    <a:pt x="9997" y="1"/>
                  </a:moveTo>
                  <a:lnTo>
                    <a:pt x="2506" y="938"/>
                  </a:lnTo>
                  <a:cubicBezTo>
                    <a:pt x="2227" y="1092"/>
                    <a:pt x="1966" y="1245"/>
                    <a:pt x="1722" y="1407"/>
                  </a:cubicBezTo>
                  <a:cubicBezTo>
                    <a:pt x="532" y="2218"/>
                    <a:pt x="0" y="3093"/>
                    <a:pt x="118" y="4012"/>
                  </a:cubicBezTo>
                  <a:cubicBezTo>
                    <a:pt x="118" y="4030"/>
                    <a:pt x="118" y="4039"/>
                    <a:pt x="118" y="4057"/>
                  </a:cubicBezTo>
                  <a:lnTo>
                    <a:pt x="13080" y="2435"/>
                  </a:lnTo>
                  <a:cubicBezTo>
                    <a:pt x="13071" y="2417"/>
                    <a:pt x="13071" y="2408"/>
                    <a:pt x="13071" y="2390"/>
                  </a:cubicBezTo>
                  <a:cubicBezTo>
                    <a:pt x="12953" y="1470"/>
                    <a:pt x="12223" y="758"/>
                    <a:pt x="10871" y="262"/>
                  </a:cubicBezTo>
                  <a:cubicBezTo>
                    <a:pt x="10583" y="172"/>
                    <a:pt x="10294" y="82"/>
                    <a:pt x="99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7130639" y="3466487"/>
              <a:ext cx="1892096" cy="377145"/>
            </a:xfrm>
            <a:custGeom>
              <a:avLst/>
              <a:gdLst/>
              <a:ahLst/>
              <a:cxnLst/>
              <a:rect l="l" t="t" r="r" b="b"/>
              <a:pathLst>
                <a:path w="38896" h="7753" extrusionOk="0">
                  <a:moveTo>
                    <a:pt x="38526" y="1"/>
                  </a:moveTo>
                  <a:lnTo>
                    <a:pt x="22896" y="1957"/>
                  </a:lnTo>
                  <a:lnTo>
                    <a:pt x="22878" y="2110"/>
                  </a:lnTo>
                  <a:cubicBezTo>
                    <a:pt x="23175" y="2191"/>
                    <a:pt x="23464" y="2281"/>
                    <a:pt x="23752" y="2371"/>
                  </a:cubicBezTo>
                  <a:cubicBezTo>
                    <a:pt x="25068" y="2858"/>
                    <a:pt x="25789" y="3552"/>
                    <a:pt x="25907" y="4481"/>
                  </a:cubicBezTo>
                  <a:lnTo>
                    <a:pt x="25916" y="4553"/>
                  </a:lnTo>
                  <a:lnTo>
                    <a:pt x="38896" y="2930"/>
                  </a:lnTo>
                  <a:lnTo>
                    <a:pt x="38526" y="1"/>
                  </a:lnTo>
                  <a:close/>
                  <a:moveTo>
                    <a:pt x="15405" y="2903"/>
                  </a:moveTo>
                  <a:lnTo>
                    <a:pt x="1" y="4823"/>
                  </a:lnTo>
                  <a:lnTo>
                    <a:pt x="370" y="7753"/>
                  </a:lnTo>
                  <a:lnTo>
                    <a:pt x="13035" y="6166"/>
                  </a:lnTo>
                  <a:lnTo>
                    <a:pt x="13107" y="6121"/>
                  </a:lnTo>
                  <a:lnTo>
                    <a:pt x="13098" y="6040"/>
                  </a:lnTo>
                  <a:cubicBezTo>
                    <a:pt x="12990" y="5157"/>
                    <a:pt x="13521" y="4300"/>
                    <a:pt x="14675" y="3507"/>
                  </a:cubicBezTo>
                  <a:cubicBezTo>
                    <a:pt x="14910" y="3354"/>
                    <a:pt x="15171" y="3192"/>
                    <a:pt x="15450" y="3047"/>
                  </a:cubicBezTo>
                  <a:lnTo>
                    <a:pt x="15405" y="2903"/>
                  </a:lnTo>
                  <a:close/>
                </a:path>
              </a:pathLst>
            </a:custGeom>
            <a:solidFill>
              <a:srgbClr val="EE8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8992842" y="3474999"/>
              <a:ext cx="35997" cy="141362"/>
            </a:xfrm>
            <a:custGeom>
              <a:avLst/>
              <a:gdLst/>
              <a:ahLst/>
              <a:cxnLst/>
              <a:rect l="l" t="t" r="r" b="b"/>
              <a:pathLst>
                <a:path w="740" h="2906" extrusionOk="0">
                  <a:moveTo>
                    <a:pt x="218" y="0"/>
                  </a:moveTo>
                  <a:cubicBezTo>
                    <a:pt x="203" y="0"/>
                    <a:pt x="187" y="2"/>
                    <a:pt x="172" y="6"/>
                  </a:cubicBezTo>
                  <a:cubicBezTo>
                    <a:pt x="73" y="24"/>
                    <a:pt x="1" y="123"/>
                    <a:pt x="19" y="231"/>
                  </a:cubicBezTo>
                  <a:cubicBezTo>
                    <a:pt x="91" y="637"/>
                    <a:pt x="163" y="1052"/>
                    <a:pt x="217" y="1466"/>
                  </a:cubicBezTo>
                  <a:cubicBezTo>
                    <a:pt x="271" y="1881"/>
                    <a:pt x="334" y="2296"/>
                    <a:pt x="334" y="2710"/>
                  </a:cubicBezTo>
                  <a:cubicBezTo>
                    <a:pt x="334" y="2728"/>
                    <a:pt x="334" y="2746"/>
                    <a:pt x="334" y="2764"/>
                  </a:cubicBezTo>
                  <a:cubicBezTo>
                    <a:pt x="357" y="2848"/>
                    <a:pt x="437" y="2906"/>
                    <a:pt x="527" y="2906"/>
                  </a:cubicBezTo>
                  <a:cubicBezTo>
                    <a:pt x="543" y="2906"/>
                    <a:pt x="561" y="2904"/>
                    <a:pt x="578" y="2899"/>
                  </a:cubicBezTo>
                  <a:cubicBezTo>
                    <a:pt x="677" y="2872"/>
                    <a:pt x="740" y="2764"/>
                    <a:pt x="713" y="2665"/>
                  </a:cubicBezTo>
                  <a:cubicBezTo>
                    <a:pt x="614" y="2259"/>
                    <a:pt x="569" y="1845"/>
                    <a:pt x="523" y="1430"/>
                  </a:cubicBezTo>
                  <a:cubicBezTo>
                    <a:pt x="469" y="1016"/>
                    <a:pt x="433" y="601"/>
                    <a:pt x="406" y="177"/>
                  </a:cubicBezTo>
                  <a:cubicBezTo>
                    <a:pt x="406" y="168"/>
                    <a:pt x="406" y="168"/>
                    <a:pt x="397" y="159"/>
                  </a:cubicBezTo>
                  <a:cubicBezTo>
                    <a:pt x="382" y="67"/>
                    <a:pt x="307" y="0"/>
                    <a:pt x="2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8234282" y="3461525"/>
              <a:ext cx="850704" cy="234469"/>
            </a:xfrm>
            <a:custGeom>
              <a:avLst/>
              <a:gdLst/>
              <a:ahLst/>
              <a:cxnLst/>
              <a:rect l="l" t="t" r="r" b="b"/>
              <a:pathLst>
                <a:path w="17488" h="4820" extrusionOk="0">
                  <a:moveTo>
                    <a:pt x="15781" y="1"/>
                  </a:moveTo>
                  <a:cubicBezTo>
                    <a:pt x="15770" y="1"/>
                    <a:pt x="15759" y="2"/>
                    <a:pt x="15748" y="4"/>
                  </a:cubicBezTo>
                  <a:lnTo>
                    <a:pt x="190" y="1951"/>
                  </a:lnTo>
                  <a:cubicBezTo>
                    <a:pt x="118" y="1960"/>
                    <a:pt x="55" y="2005"/>
                    <a:pt x="28" y="2086"/>
                  </a:cubicBezTo>
                  <a:cubicBezTo>
                    <a:pt x="1" y="2185"/>
                    <a:pt x="55" y="2293"/>
                    <a:pt x="163" y="2329"/>
                  </a:cubicBezTo>
                  <a:cubicBezTo>
                    <a:pt x="334" y="2356"/>
                    <a:pt x="505" y="2401"/>
                    <a:pt x="668" y="2437"/>
                  </a:cubicBezTo>
                  <a:cubicBezTo>
                    <a:pt x="839" y="2473"/>
                    <a:pt x="1010" y="2509"/>
                    <a:pt x="1172" y="2564"/>
                  </a:cubicBezTo>
                  <a:cubicBezTo>
                    <a:pt x="1488" y="2672"/>
                    <a:pt x="1812" y="2807"/>
                    <a:pt x="2101" y="2987"/>
                  </a:cubicBezTo>
                  <a:cubicBezTo>
                    <a:pt x="2245" y="3077"/>
                    <a:pt x="2380" y="3176"/>
                    <a:pt x="2506" y="3294"/>
                  </a:cubicBezTo>
                  <a:cubicBezTo>
                    <a:pt x="2642" y="3393"/>
                    <a:pt x="2750" y="3528"/>
                    <a:pt x="2849" y="3663"/>
                  </a:cubicBezTo>
                  <a:cubicBezTo>
                    <a:pt x="3038" y="3934"/>
                    <a:pt x="3137" y="4267"/>
                    <a:pt x="3101" y="4592"/>
                  </a:cubicBezTo>
                  <a:cubicBezTo>
                    <a:pt x="3101" y="4628"/>
                    <a:pt x="3101" y="4655"/>
                    <a:pt x="3110" y="4682"/>
                  </a:cubicBezTo>
                  <a:cubicBezTo>
                    <a:pt x="3139" y="4767"/>
                    <a:pt x="3218" y="4819"/>
                    <a:pt x="3304" y="4819"/>
                  </a:cubicBezTo>
                  <a:cubicBezTo>
                    <a:pt x="3326" y="4819"/>
                    <a:pt x="3349" y="4816"/>
                    <a:pt x="3372" y="4808"/>
                  </a:cubicBezTo>
                  <a:cubicBezTo>
                    <a:pt x="3471" y="4772"/>
                    <a:pt x="3525" y="4655"/>
                    <a:pt x="3489" y="4547"/>
                  </a:cubicBezTo>
                  <a:cubicBezTo>
                    <a:pt x="3426" y="4366"/>
                    <a:pt x="3372" y="4186"/>
                    <a:pt x="3282" y="4024"/>
                  </a:cubicBezTo>
                  <a:cubicBezTo>
                    <a:pt x="3201" y="3853"/>
                    <a:pt x="3101" y="3699"/>
                    <a:pt x="2984" y="3555"/>
                  </a:cubicBezTo>
                  <a:cubicBezTo>
                    <a:pt x="2768" y="3276"/>
                    <a:pt x="2497" y="3032"/>
                    <a:pt x="2200" y="2834"/>
                  </a:cubicBezTo>
                  <a:cubicBezTo>
                    <a:pt x="1903" y="2645"/>
                    <a:pt x="1578" y="2482"/>
                    <a:pt x="1254" y="2338"/>
                  </a:cubicBezTo>
                  <a:cubicBezTo>
                    <a:pt x="1170" y="2301"/>
                    <a:pt x="1086" y="2267"/>
                    <a:pt x="1002" y="2233"/>
                  </a:cubicBezTo>
                  <a:lnTo>
                    <a:pt x="1002" y="2233"/>
                  </a:lnTo>
                  <a:lnTo>
                    <a:pt x="15600" y="406"/>
                  </a:lnTo>
                  <a:lnTo>
                    <a:pt x="15600" y="406"/>
                  </a:lnTo>
                  <a:lnTo>
                    <a:pt x="15613" y="508"/>
                  </a:lnTo>
                  <a:lnTo>
                    <a:pt x="15667" y="617"/>
                  </a:lnTo>
                  <a:cubicBezTo>
                    <a:pt x="15686" y="660"/>
                    <a:pt x="15726" y="687"/>
                    <a:pt x="15770" y="687"/>
                  </a:cubicBezTo>
                  <a:cubicBezTo>
                    <a:pt x="15790" y="687"/>
                    <a:pt x="15810" y="682"/>
                    <a:pt x="15829" y="671"/>
                  </a:cubicBezTo>
                  <a:cubicBezTo>
                    <a:pt x="16009" y="589"/>
                    <a:pt x="16199" y="553"/>
                    <a:pt x="16388" y="526"/>
                  </a:cubicBezTo>
                  <a:cubicBezTo>
                    <a:pt x="16483" y="517"/>
                    <a:pt x="16577" y="511"/>
                    <a:pt x="16673" y="511"/>
                  </a:cubicBezTo>
                  <a:cubicBezTo>
                    <a:pt x="16710" y="511"/>
                    <a:pt x="16747" y="512"/>
                    <a:pt x="16784" y="514"/>
                  </a:cubicBezTo>
                  <a:lnTo>
                    <a:pt x="16784" y="514"/>
                  </a:lnTo>
                  <a:cubicBezTo>
                    <a:pt x="16865" y="872"/>
                    <a:pt x="16927" y="1235"/>
                    <a:pt x="16983" y="1599"/>
                  </a:cubicBezTo>
                  <a:cubicBezTo>
                    <a:pt x="17037" y="2005"/>
                    <a:pt x="17109" y="2419"/>
                    <a:pt x="17064" y="2843"/>
                  </a:cubicBezTo>
                  <a:cubicBezTo>
                    <a:pt x="17055" y="2879"/>
                    <a:pt x="17064" y="2906"/>
                    <a:pt x="17073" y="2933"/>
                  </a:cubicBezTo>
                  <a:cubicBezTo>
                    <a:pt x="17100" y="3015"/>
                    <a:pt x="17175" y="3066"/>
                    <a:pt x="17252" y="3066"/>
                  </a:cubicBezTo>
                  <a:cubicBezTo>
                    <a:pt x="17277" y="3066"/>
                    <a:pt x="17301" y="3061"/>
                    <a:pt x="17325" y="3050"/>
                  </a:cubicBezTo>
                  <a:cubicBezTo>
                    <a:pt x="17433" y="3014"/>
                    <a:pt x="17488" y="2897"/>
                    <a:pt x="17442" y="2798"/>
                  </a:cubicBezTo>
                  <a:cubicBezTo>
                    <a:pt x="17298" y="2392"/>
                    <a:pt x="17262" y="1978"/>
                    <a:pt x="17217" y="1563"/>
                  </a:cubicBezTo>
                  <a:cubicBezTo>
                    <a:pt x="17172" y="1148"/>
                    <a:pt x="17145" y="734"/>
                    <a:pt x="17136" y="319"/>
                  </a:cubicBezTo>
                  <a:cubicBezTo>
                    <a:pt x="17136" y="220"/>
                    <a:pt x="17055" y="148"/>
                    <a:pt x="16965" y="148"/>
                  </a:cubicBezTo>
                  <a:lnTo>
                    <a:pt x="16920" y="148"/>
                  </a:lnTo>
                  <a:cubicBezTo>
                    <a:pt x="16739" y="229"/>
                    <a:pt x="16550" y="265"/>
                    <a:pt x="16361" y="292"/>
                  </a:cubicBezTo>
                  <a:cubicBezTo>
                    <a:pt x="16260" y="307"/>
                    <a:pt x="16158" y="316"/>
                    <a:pt x="16056" y="316"/>
                  </a:cubicBezTo>
                  <a:cubicBezTo>
                    <a:pt x="16031" y="316"/>
                    <a:pt x="16007" y="315"/>
                    <a:pt x="15983" y="314"/>
                  </a:cubicBezTo>
                  <a:lnTo>
                    <a:pt x="15983" y="314"/>
                  </a:lnTo>
                  <a:lnTo>
                    <a:pt x="15964" y="166"/>
                  </a:lnTo>
                  <a:cubicBezTo>
                    <a:pt x="15948" y="69"/>
                    <a:pt x="15874" y="1"/>
                    <a:pt x="157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9007776" y="3586979"/>
              <a:ext cx="90772" cy="141168"/>
            </a:xfrm>
            <a:custGeom>
              <a:avLst/>
              <a:gdLst/>
              <a:ahLst/>
              <a:cxnLst/>
              <a:rect l="l" t="t" r="r" b="b"/>
              <a:pathLst>
                <a:path w="1866" h="2902" extrusionOk="0">
                  <a:moveTo>
                    <a:pt x="1344" y="0"/>
                  </a:moveTo>
                  <a:cubicBezTo>
                    <a:pt x="1323" y="0"/>
                    <a:pt x="1301" y="4"/>
                    <a:pt x="1280" y="12"/>
                  </a:cubicBezTo>
                  <a:cubicBezTo>
                    <a:pt x="1172" y="48"/>
                    <a:pt x="1118" y="165"/>
                    <a:pt x="1163" y="264"/>
                  </a:cubicBezTo>
                  <a:cubicBezTo>
                    <a:pt x="1298" y="643"/>
                    <a:pt x="1334" y="1030"/>
                    <a:pt x="1379" y="1409"/>
                  </a:cubicBezTo>
                  <a:cubicBezTo>
                    <a:pt x="1397" y="1607"/>
                    <a:pt x="1415" y="1796"/>
                    <a:pt x="1424" y="1995"/>
                  </a:cubicBezTo>
                  <a:cubicBezTo>
                    <a:pt x="1438" y="2136"/>
                    <a:pt x="1446" y="2283"/>
                    <a:pt x="1450" y="2430"/>
                  </a:cubicBezTo>
                  <a:lnTo>
                    <a:pt x="1450" y="2430"/>
                  </a:lnTo>
                  <a:cubicBezTo>
                    <a:pt x="1414" y="2442"/>
                    <a:pt x="1379" y="2453"/>
                    <a:pt x="1343" y="2463"/>
                  </a:cubicBezTo>
                  <a:cubicBezTo>
                    <a:pt x="1244" y="2481"/>
                    <a:pt x="1154" y="2499"/>
                    <a:pt x="1055" y="2508"/>
                  </a:cubicBezTo>
                  <a:cubicBezTo>
                    <a:pt x="960" y="2517"/>
                    <a:pt x="865" y="2524"/>
                    <a:pt x="770" y="2524"/>
                  </a:cubicBezTo>
                  <a:cubicBezTo>
                    <a:pt x="738" y="2524"/>
                    <a:pt x="705" y="2523"/>
                    <a:pt x="673" y="2522"/>
                  </a:cubicBezTo>
                  <a:lnTo>
                    <a:pt x="673" y="2522"/>
                  </a:lnTo>
                  <a:cubicBezTo>
                    <a:pt x="626" y="2191"/>
                    <a:pt x="579" y="1854"/>
                    <a:pt x="532" y="1517"/>
                  </a:cubicBezTo>
                  <a:cubicBezTo>
                    <a:pt x="478" y="1138"/>
                    <a:pt x="433" y="751"/>
                    <a:pt x="406" y="363"/>
                  </a:cubicBezTo>
                  <a:cubicBezTo>
                    <a:pt x="406" y="354"/>
                    <a:pt x="406" y="345"/>
                    <a:pt x="406" y="345"/>
                  </a:cubicBezTo>
                  <a:cubicBezTo>
                    <a:pt x="390" y="248"/>
                    <a:pt x="308" y="180"/>
                    <a:pt x="214" y="180"/>
                  </a:cubicBezTo>
                  <a:cubicBezTo>
                    <a:pt x="203" y="180"/>
                    <a:pt x="192" y="181"/>
                    <a:pt x="180" y="183"/>
                  </a:cubicBezTo>
                  <a:cubicBezTo>
                    <a:pt x="72" y="201"/>
                    <a:pt x="0" y="300"/>
                    <a:pt x="27" y="408"/>
                  </a:cubicBezTo>
                  <a:cubicBezTo>
                    <a:pt x="90" y="796"/>
                    <a:pt x="144" y="1174"/>
                    <a:pt x="189" y="1562"/>
                  </a:cubicBezTo>
                  <a:cubicBezTo>
                    <a:pt x="234" y="1950"/>
                    <a:pt x="280" y="2337"/>
                    <a:pt x="316" y="2716"/>
                  </a:cubicBezTo>
                  <a:lnTo>
                    <a:pt x="316" y="2770"/>
                  </a:lnTo>
                  <a:cubicBezTo>
                    <a:pt x="316" y="2779"/>
                    <a:pt x="325" y="2797"/>
                    <a:pt x="334" y="2815"/>
                  </a:cubicBezTo>
                  <a:cubicBezTo>
                    <a:pt x="353" y="2868"/>
                    <a:pt x="407" y="2901"/>
                    <a:pt x="466" y="2901"/>
                  </a:cubicBezTo>
                  <a:cubicBezTo>
                    <a:pt x="488" y="2901"/>
                    <a:pt x="510" y="2897"/>
                    <a:pt x="532" y="2887"/>
                  </a:cubicBezTo>
                  <a:cubicBezTo>
                    <a:pt x="712" y="2806"/>
                    <a:pt x="902" y="2770"/>
                    <a:pt x="1091" y="2734"/>
                  </a:cubicBezTo>
                  <a:cubicBezTo>
                    <a:pt x="1181" y="2725"/>
                    <a:pt x="1280" y="2716"/>
                    <a:pt x="1370" y="2716"/>
                  </a:cubicBezTo>
                  <a:cubicBezTo>
                    <a:pt x="1469" y="2716"/>
                    <a:pt x="1569" y="2725"/>
                    <a:pt x="1668" y="2743"/>
                  </a:cubicBezTo>
                  <a:cubicBezTo>
                    <a:pt x="1677" y="2747"/>
                    <a:pt x="1688" y="2750"/>
                    <a:pt x="1700" y="2750"/>
                  </a:cubicBezTo>
                  <a:cubicBezTo>
                    <a:pt x="1713" y="2750"/>
                    <a:pt x="1726" y="2747"/>
                    <a:pt x="1740" y="2743"/>
                  </a:cubicBezTo>
                  <a:cubicBezTo>
                    <a:pt x="1812" y="2725"/>
                    <a:pt x="1866" y="2644"/>
                    <a:pt x="1839" y="2563"/>
                  </a:cubicBezTo>
                  <a:lnTo>
                    <a:pt x="1830" y="2526"/>
                  </a:lnTo>
                  <a:cubicBezTo>
                    <a:pt x="1785" y="2337"/>
                    <a:pt x="1749" y="2148"/>
                    <a:pt x="1713" y="1959"/>
                  </a:cubicBezTo>
                  <a:cubicBezTo>
                    <a:pt x="1677" y="1769"/>
                    <a:pt x="1641" y="1580"/>
                    <a:pt x="1614" y="1382"/>
                  </a:cubicBezTo>
                  <a:cubicBezTo>
                    <a:pt x="1560" y="1003"/>
                    <a:pt x="1505" y="616"/>
                    <a:pt x="1541" y="219"/>
                  </a:cubicBezTo>
                  <a:cubicBezTo>
                    <a:pt x="1551" y="192"/>
                    <a:pt x="1541" y="156"/>
                    <a:pt x="1532" y="129"/>
                  </a:cubicBezTo>
                  <a:cubicBezTo>
                    <a:pt x="1504" y="51"/>
                    <a:pt x="1425" y="0"/>
                    <a:pt x="13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9050291" y="3487988"/>
              <a:ext cx="305685" cy="86102"/>
            </a:xfrm>
            <a:custGeom>
              <a:avLst/>
              <a:gdLst/>
              <a:ahLst/>
              <a:cxnLst/>
              <a:rect l="l" t="t" r="r" b="b"/>
              <a:pathLst>
                <a:path w="6284" h="1770" extrusionOk="0">
                  <a:moveTo>
                    <a:pt x="208" y="0"/>
                  </a:moveTo>
                  <a:cubicBezTo>
                    <a:pt x="100" y="0"/>
                    <a:pt x="9" y="82"/>
                    <a:pt x="0" y="190"/>
                  </a:cubicBezTo>
                  <a:cubicBezTo>
                    <a:pt x="0" y="298"/>
                    <a:pt x="82" y="388"/>
                    <a:pt x="190" y="388"/>
                  </a:cubicBezTo>
                  <a:cubicBezTo>
                    <a:pt x="1172" y="442"/>
                    <a:pt x="2137" y="613"/>
                    <a:pt x="3101" y="767"/>
                  </a:cubicBezTo>
                  <a:cubicBezTo>
                    <a:pt x="3588" y="848"/>
                    <a:pt x="4066" y="938"/>
                    <a:pt x="4552" y="1019"/>
                  </a:cubicBezTo>
                  <a:cubicBezTo>
                    <a:pt x="4982" y="1100"/>
                    <a:pt x="5412" y="1189"/>
                    <a:pt x="5849" y="1278"/>
                  </a:cubicBezTo>
                  <a:lnTo>
                    <a:pt x="5849" y="1278"/>
                  </a:lnTo>
                  <a:lnTo>
                    <a:pt x="5887" y="1605"/>
                  </a:lnTo>
                  <a:cubicBezTo>
                    <a:pt x="5903" y="1695"/>
                    <a:pt x="5978" y="1770"/>
                    <a:pt x="6073" y="1770"/>
                  </a:cubicBezTo>
                  <a:cubicBezTo>
                    <a:pt x="6083" y="1770"/>
                    <a:pt x="6093" y="1769"/>
                    <a:pt x="6103" y="1767"/>
                  </a:cubicBezTo>
                  <a:cubicBezTo>
                    <a:pt x="6211" y="1758"/>
                    <a:pt x="6283" y="1659"/>
                    <a:pt x="6274" y="1551"/>
                  </a:cubicBezTo>
                  <a:lnTo>
                    <a:pt x="6211" y="1091"/>
                  </a:lnTo>
                  <a:lnTo>
                    <a:pt x="6211" y="1082"/>
                  </a:lnTo>
                  <a:cubicBezTo>
                    <a:pt x="6202" y="1001"/>
                    <a:pt x="6139" y="929"/>
                    <a:pt x="6049" y="920"/>
                  </a:cubicBezTo>
                  <a:cubicBezTo>
                    <a:pt x="5562" y="875"/>
                    <a:pt x="5075" y="812"/>
                    <a:pt x="4589" y="749"/>
                  </a:cubicBezTo>
                  <a:cubicBezTo>
                    <a:pt x="4111" y="685"/>
                    <a:pt x="3624" y="622"/>
                    <a:pt x="3137" y="550"/>
                  </a:cubicBezTo>
                  <a:cubicBezTo>
                    <a:pt x="2173" y="397"/>
                    <a:pt x="1199" y="262"/>
                    <a:pt x="244" y="9"/>
                  </a:cubicBezTo>
                  <a:cubicBezTo>
                    <a:pt x="235" y="0"/>
                    <a:pt x="217" y="0"/>
                    <a:pt x="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9073980" y="3552587"/>
              <a:ext cx="283308" cy="148610"/>
            </a:xfrm>
            <a:custGeom>
              <a:avLst/>
              <a:gdLst/>
              <a:ahLst/>
              <a:cxnLst/>
              <a:rect l="l" t="t" r="r" b="b"/>
              <a:pathLst>
                <a:path w="5824" h="3055" extrusionOk="0">
                  <a:moveTo>
                    <a:pt x="5588" y="1"/>
                  </a:moveTo>
                  <a:cubicBezTo>
                    <a:pt x="5570" y="1"/>
                    <a:pt x="5553" y="3"/>
                    <a:pt x="5535" y="6"/>
                  </a:cubicBezTo>
                  <a:cubicBezTo>
                    <a:pt x="5418" y="34"/>
                    <a:pt x="5336" y="160"/>
                    <a:pt x="5373" y="277"/>
                  </a:cubicBezTo>
                  <a:lnTo>
                    <a:pt x="5406" y="415"/>
                  </a:lnTo>
                  <a:lnTo>
                    <a:pt x="5406" y="415"/>
                  </a:lnTo>
                  <a:cubicBezTo>
                    <a:pt x="5013" y="613"/>
                    <a:pt x="4620" y="805"/>
                    <a:pt x="4228" y="989"/>
                  </a:cubicBezTo>
                  <a:cubicBezTo>
                    <a:pt x="3786" y="1196"/>
                    <a:pt x="3335" y="1395"/>
                    <a:pt x="2885" y="1584"/>
                  </a:cubicBezTo>
                  <a:cubicBezTo>
                    <a:pt x="2434" y="1773"/>
                    <a:pt x="1983" y="1972"/>
                    <a:pt x="1524" y="2152"/>
                  </a:cubicBezTo>
                  <a:cubicBezTo>
                    <a:pt x="1073" y="2332"/>
                    <a:pt x="613" y="2512"/>
                    <a:pt x="153" y="2675"/>
                  </a:cubicBezTo>
                  <a:cubicBezTo>
                    <a:pt x="144" y="2684"/>
                    <a:pt x="135" y="2684"/>
                    <a:pt x="126" y="2684"/>
                  </a:cubicBezTo>
                  <a:cubicBezTo>
                    <a:pt x="36" y="2738"/>
                    <a:pt x="0" y="2855"/>
                    <a:pt x="45" y="2945"/>
                  </a:cubicBezTo>
                  <a:cubicBezTo>
                    <a:pt x="77" y="3016"/>
                    <a:pt x="146" y="3054"/>
                    <a:pt x="219" y="3054"/>
                  </a:cubicBezTo>
                  <a:cubicBezTo>
                    <a:pt x="248" y="3054"/>
                    <a:pt x="278" y="3048"/>
                    <a:pt x="307" y="3035"/>
                  </a:cubicBezTo>
                  <a:cubicBezTo>
                    <a:pt x="748" y="2810"/>
                    <a:pt x="1190" y="2602"/>
                    <a:pt x="1632" y="2395"/>
                  </a:cubicBezTo>
                  <a:cubicBezTo>
                    <a:pt x="2073" y="2188"/>
                    <a:pt x="2524" y="1990"/>
                    <a:pt x="2975" y="1791"/>
                  </a:cubicBezTo>
                  <a:cubicBezTo>
                    <a:pt x="3416" y="1593"/>
                    <a:pt x="3876" y="1404"/>
                    <a:pt x="4327" y="1214"/>
                  </a:cubicBezTo>
                  <a:cubicBezTo>
                    <a:pt x="4778" y="1034"/>
                    <a:pt x="5237" y="854"/>
                    <a:pt x="5706" y="701"/>
                  </a:cubicBezTo>
                  <a:cubicBezTo>
                    <a:pt x="5769" y="674"/>
                    <a:pt x="5823" y="610"/>
                    <a:pt x="5823" y="529"/>
                  </a:cubicBezTo>
                  <a:lnTo>
                    <a:pt x="5823" y="493"/>
                  </a:lnTo>
                  <a:lnTo>
                    <a:pt x="5814" y="223"/>
                  </a:lnTo>
                  <a:cubicBezTo>
                    <a:pt x="5814" y="205"/>
                    <a:pt x="5814" y="187"/>
                    <a:pt x="5805" y="169"/>
                  </a:cubicBezTo>
                  <a:cubicBezTo>
                    <a:pt x="5782" y="68"/>
                    <a:pt x="5692" y="1"/>
                    <a:pt x="55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7051300" y="3556236"/>
              <a:ext cx="1992937" cy="418201"/>
            </a:xfrm>
            <a:custGeom>
              <a:avLst/>
              <a:gdLst/>
              <a:ahLst/>
              <a:cxnLst/>
              <a:rect l="l" t="t" r="r" b="b"/>
              <a:pathLst>
                <a:path w="40969" h="8597" extrusionOk="0">
                  <a:moveTo>
                    <a:pt x="24542" y="1"/>
                  </a:moveTo>
                  <a:cubicBezTo>
                    <a:pt x="24531" y="1"/>
                    <a:pt x="24520" y="2"/>
                    <a:pt x="24509" y="4"/>
                  </a:cubicBezTo>
                  <a:lnTo>
                    <a:pt x="18812" y="761"/>
                  </a:lnTo>
                  <a:lnTo>
                    <a:pt x="15964" y="1130"/>
                  </a:lnTo>
                  <a:lnTo>
                    <a:pt x="13115" y="1491"/>
                  </a:lnTo>
                  <a:cubicBezTo>
                    <a:pt x="11213" y="1734"/>
                    <a:pt x="9311" y="1978"/>
                    <a:pt x="7409" y="2203"/>
                  </a:cubicBezTo>
                  <a:cubicBezTo>
                    <a:pt x="5508" y="2437"/>
                    <a:pt x="3606" y="2654"/>
                    <a:pt x="1695" y="2861"/>
                  </a:cubicBezTo>
                  <a:cubicBezTo>
                    <a:pt x="1586" y="2870"/>
                    <a:pt x="1514" y="2969"/>
                    <a:pt x="1532" y="3068"/>
                  </a:cubicBezTo>
                  <a:lnTo>
                    <a:pt x="1532" y="3077"/>
                  </a:lnTo>
                  <a:lnTo>
                    <a:pt x="1544" y="3172"/>
                  </a:lnTo>
                  <a:lnTo>
                    <a:pt x="1544" y="3172"/>
                  </a:lnTo>
                  <a:lnTo>
                    <a:pt x="171" y="3339"/>
                  </a:lnTo>
                  <a:cubicBezTo>
                    <a:pt x="72" y="3357"/>
                    <a:pt x="0" y="3438"/>
                    <a:pt x="9" y="3537"/>
                  </a:cubicBezTo>
                  <a:lnTo>
                    <a:pt x="9" y="3555"/>
                  </a:lnTo>
                  <a:cubicBezTo>
                    <a:pt x="36" y="4366"/>
                    <a:pt x="117" y="5169"/>
                    <a:pt x="216" y="5962"/>
                  </a:cubicBezTo>
                  <a:cubicBezTo>
                    <a:pt x="316" y="6764"/>
                    <a:pt x="433" y="7557"/>
                    <a:pt x="604" y="8350"/>
                  </a:cubicBezTo>
                  <a:lnTo>
                    <a:pt x="613" y="8368"/>
                  </a:lnTo>
                  <a:cubicBezTo>
                    <a:pt x="630" y="8461"/>
                    <a:pt x="710" y="8523"/>
                    <a:pt x="802" y="8523"/>
                  </a:cubicBezTo>
                  <a:cubicBezTo>
                    <a:pt x="808" y="8523"/>
                    <a:pt x="814" y="8522"/>
                    <a:pt x="820" y="8522"/>
                  </a:cubicBezTo>
                  <a:lnTo>
                    <a:pt x="2189" y="8348"/>
                  </a:lnTo>
                  <a:lnTo>
                    <a:pt x="2189" y="8348"/>
                  </a:lnTo>
                  <a:lnTo>
                    <a:pt x="2199" y="8423"/>
                  </a:lnTo>
                  <a:lnTo>
                    <a:pt x="2199" y="8432"/>
                  </a:lnTo>
                  <a:lnTo>
                    <a:pt x="2199" y="8441"/>
                  </a:lnTo>
                  <a:cubicBezTo>
                    <a:pt x="2216" y="8529"/>
                    <a:pt x="2297" y="8597"/>
                    <a:pt x="2385" y="8597"/>
                  </a:cubicBezTo>
                  <a:cubicBezTo>
                    <a:pt x="2395" y="8597"/>
                    <a:pt x="2405" y="8596"/>
                    <a:pt x="2416" y="8594"/>
                  </a:cubicBezTo>
                  <a:cubicBezTo>
                    <a:pt x="5598" y="8089"/>
                    <a:pt x="8798" y="7701"/>
                    <a:pt x="11998" y="7305"/>
                  </a:cubicBezTo>
                  <a:lnTo>
                    <a:pt x="21588" y="6124"/>
                  </a:lnTo>
                  <a:lnTo>
                    <a:pt x="31188" y="4943"/>
                  </a:lnTo>
                  <a:lnTo>
                    <a:pt x="40779" y="3789"/>
                  </a:lnTo>
                  <a:lnTo>
                    <a:pt x="40788" y="3789"/>
                  </a:lnTo>
                  <a:cubicBezTo>
                    <a:pt x="40887" y="3780"/>
                    <a:pt x="40968" y="3681"/>
                    <a:pt x="40950" y="3573"/>
                  </a:cubicBezTo>
                  <a:lnTo>
                    <a:pt x="40914" y="3303"/>
                  </a:lnTo>
                  <a:cubicBezTo>
                    <a:pt x="40906" y="3201"/>
                    <a:pt x="40817" y="3131"/>
                    <a:pt x="40716" y="3131"/>
                  </a:cubicBezTo>
                  <a:cubicBezTo>
                    <a:pt x="40710" y="3131"/>
                    <a:pt x="40704" y="3131"/>
                    <a:pt x="40698" y="3131"/>
                  </a:cubicBezTo>
                  <a:cubicBezTo>
                    <a:pt x="40599" y="3149"/>
                    <a:pt x="40518" y="3249"/>
                    <a:pt x="40536" y="3348"/>
                  </a:cubicBezTo>
                  <a:lnTo>
                    <a:pt x="40544" y="3427"/>
                  </a:lnTo>
                  <a:lnTo>
                    <a:pt x="40544" y="3427"/>
                  </a:lnTo>
                  <a:lnTo>
                    <a:pt x="31152" y="4655"/>
                  </a:lnTo>
                  <a:lnTo>
                    <a:pt x="21561" y="5872"/>
                  </a:lnTo>
                  <a:lnTo>
                    <a:pt x="11971" y="7098"/>
                  </a:lnTo>
                  <a:cubicBezTo>
                    <a:pt x="8834" y="7495"/>
                    <a:pt x="5706" y="7893"/>
                    <a:pt x="2562" y="8188"/>
                  </a:cubicBezTo>
                  <a:lnTo>
                    <a:pt x="2562" y="8188"/>
                  </a:lnTo>
                  <a:lnTo>
                    <a:pt x="2551" y="8107"/>
                  </a:lnTo>
                  <a:cubicBezTo>
                    <a:pt x="2534" y="8005"/>
                    <a:pt x="2453" y="7935"/>
                    <a:pt x="2353" y="7935"/>
                  </a:cubicBezTo>
                  <a:cubicBezTo>
                    <a:pt x="2347" y="7935"/>
                    <a:pt x="2341" y="7935"/>
                    <a:pt x="2335" y="7936"/>
                  </a:cubicBezTo>
                  <a:lnTo>
                    <a:pt x="984" y="8108"/>
                  </a:lnTo>
                  <a:lnTo>
                    <a:pt x="984" y="8108"/>
                  </a:lnTo>
                  <a:cubicBezTo>
                    <a:pt x="950" y="7364"/>
                    <a:pt x="866" y="6627"/>
                    <a:pt x="775" y="5899"/>
                  </a:cubicBezTo>
                  <a:cubicBezTo>
                    <a:pt x="684" y="5161"/>
                    <a:pt x="578" y="4430"/>
                    <a:pt x="428" y="3701"/>
                  </a:cubicBezTo>
                  <a:lnTo>
                    <a:pt x="428" y="3701"/>
                  </a:lnTo>
                  <a:lnTo>
                    <a:pt x="1785" y="3528"/>
                  </a:lnTo>
                  <a:cubicBezTo>
                    <a:pt x="1884" y="3519"/>
                    <a:pt x="1965" y="3420"/>
                    <a:pt x="1947" y="3312"/>
                  </a:cubicBezTo>
                  <a:lnTo>
                    <a:pt x="1935" y="3213"/>
                  </a:lnTo>
                  <a:lnTo>
                    <a:pt x="1935" y="3213"/>
                  </a:lnTo>
                  <a:cubicBezTo>
                    <a:pt x="3766" y="2952"/>
                    <a:pt x="5606" y="2700"/>
                    <a:pt x="7437" y="2464"/>
                  </a:cubicBezTo>
                  <a:cubicBezTo>
                    <a:pt x="9338" y="2221"/>
                    <a:pt x="11240" y="1987"/>
                    <a:pt x="13142" y="1752"/>
                  </a:cubicBezTo>
                  <a:lnTo>
                    <a:pt x="16000" y="1401"/>
                  </a:lnTo>
                  <a:lnTo>
                    <a:pt x="18848" y="1058"/>
                  </a:lnTo>
                  <a:lnTo>
                    <a:pt x="24554" y="382"/>
                  </a:lnTo>
                  <a:lnTo>
                    <a:pt x="24563" y="382"/>
                  </a:lnTo>
                  <a:cubicBezTo>
                    <a:pt x="24671" y="373"/>
                    <a:pt x="24743" y="274"/>
                    <a:pt x="24725" y="166"/>
                  </a:cubicBezTo>
                  <a:cubicBezTo>
                    <a:pt x="24717" y="69"/>
                    <a:pt x="24637" y="1"/>
                    <a:pt x="245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7753724" y="3601377"/>
              <a:ext cx="138152" cy="171960"/>
            </a:xfrm>
            <a:custGeom>
              <a:avLst/>
              <a:gdLst/>
              <a:ahLst/>
              <a:cxnLst/>
              <a:rect l="l" t="t" r="r" b="b"/>
              <a:pathLst>
                <a:path w="2840" h="3535" extrusionOk="0">
                  <a:moveTo>
                    <a:pt x="2624" y="1"/>
                  </a:moveTo>
                  <a:cubicBezTo>
                    <a:pt x="2587" y="1"/>
                    <a:pt x="2549" y="11"/>
                    <a:pt x="2515" y="31"/>
                  </a:cubicBezTo>
                  <a:lnTo>
                    <a:pt x="2065" y="329"/>
                  </a:lnTo>
                  <a:cubicBezTo>
                    <a:pt x="1920" y="428"/>
                    <a:pt x="1767" y="509"/>
                    <a:pt x="1623" y="626"/>
                  </a:cubicBezTo>
                  <a:cubicBezTo>
                    <a:pt x="1343" y="842"/>
                    <a:pt x="1064" y="1068"/>
                    <a:pt x="821" y="1338"/>
                  </a:cubicBezTo>
                  <a:cubicBezTo>
                    <a:pt x="577" y="1599"/>
                    <a:pt x="370" y="1897"/>
                    <a:pt x="217" y="2239"/>
                  </a:cubicBezTo>
                  <a:cubicBezTo>
                    <a:pt x="63" y="2582"/>
                    <a:pt x="0" y="2961"/>
                    <a:pt x="27" y="3339"/>
                  </a:cubicBezTo>
                  <a:lnTo>
                    <a:pt x="27" y="3348"/>
                  </a:lnTo>
                  <a:cubicBezTo>
                    <a:pt x="27" y="3357"/>
                    <a:pt x="27" y="3375"/>
                    <a:pt x="27" y="3384"/>
                  </a:cubicBezTo>
                  <a:cubicBezTo>
                    <a:pt x="51" y="3469"/>
                    <a:pt x="133" y="3534"/>
                    <a:pt x="224" y="3534"/>
                  </a:cubicBezTo>
                  <a:cubicBezTo>
                    <a:pt x="240" y="3534"/>
                    <a:pt x="255" y="3532"/>
                    <a:pt x="271" y="3528"/>
                  </a:cubicBezTo>
                  <a:cubicBezTo>
                    <a:pt x="370" y="3501"/>
                    <a:pt x="433" y="3393"/>
                    <a:pt x="415" y="3294"/>
                  </a:cubicBezTo>
                  <a:cubicBezTo>
                    <a:pt x="334" y="2979"/>
                    <a:pt x="361" y="2654"/>
                    <a:pt x="478" y="2348"/>
                  </a:cubicBezTo>
                  <a:cubicBezTo>
                    <a:pt x="595" y="2041"/>
                    <a:pt x="794" y="1762"/>
                    <a:pt x="1019" y="1518"/>
                  </a:cubicBezTo>
                  <a:cubicBezTo>
                    <a:pt x="1253" y="1275"/>
                    <a:pt x="1524" y="1059"/>
                    <a:pt x="1803" y="878"/>
                  </a:cubicBezTo>
                  <a:lnTo>
                    <a:pt x="1911" y="806"/>
                  </a:lnTo>
                  <a:lnTo>
                    <a:pt x="2019" y="743"/>
                  </a:lnTo>
                  <a:cubicBezTo>
                    <a:pt x="2092" y="698"/>
                    <a:pt x="2173" y="653"/>
                    <a:pt x="2245" y="617"/>
                  </a:cubicBezTo>
                  <a:cubicBezTo>
                    <a:pt x="2398" y="536"/>
                    <a:pt x="2542" y="455"/>
                    <a:pt x="2695" y="374"/>
                  </a:cubicBezTo>
                  <a:lnTo>
                    <a:pt x="2714" y="365"/>
                  </a:lnTo>
                  <a:cubicBezTo>
                    <a:pt x="2714" y="365"/>
                    <a:pt x="2723" y="365"/>
                    <a:pt x="2732" y="356"/>
                  </a:cubicBezTo>
                  <a:cubicBezTo>
                    <a:pt x="2822" y="301"/>
                    <a:pt x="2840" y="175"/>
                    <a:pt x="2786" y="85"/>
                  </a:cubicBezTo>
                  <a:cubicBezTo>
                    <a:pt x="2746" y="29"/>
                    <a:pt x="2686" y="1"/>
                    <a:pt x="2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8276797" y="3673322"/>
              <a:ext cx="127207" cy="161161"/>
            </a:xfrm>
            <a:custGeom>
              <a:avLst/>
              <a:gdLst/>
              <a:ahLst/>
              <a:cxnLst/>
              <a:rect l="l" t="t" r="r" b="b"/>
              <a:pathLst>
                <a:path w="2615" h="3313" extrusionOk="0">
                  <a:moveTo>
                    <a:pt x="2417" y="0"/>
                  </a:moveTo>
                  <a:cubicBezTo>
                    <a:pt x="2405" y="0"/>
                    <a:pt x="2393" y="1"/>
                    <a:pt x="2381" y="3"/>
                  </a:cubicBezTo>
                  <a:cubicBezTo>
                    <a:pt x="2272" y="30"/>
                    <a:pt x="2209" y="129"/>
                    <a:pt x="2227" y="238"/>
                  </a:cubicBezTo>
                  <a:cubicBezTo>
                    <a:pt x="2254" y="382"/>
                    <a:pt x="2272" y="526"/>
                    <a:pt x="2254" y="670"/>
                  </a:cubicBezTo>
                  <a:cubicBezTo>
                    <a:pt x="2245" y="815"/>
                    <a:pt x="2218" y="968"/>
                    <a:pt x="2155" y="1103"/>
                  </a:cubicBezTo>
                  <a:cubicBezTo>
                    <a:pt x="2056" y="1382"/>
                    <a:pt x="1876" y="1644"/>
                    <a:pt x="1668" y="1869"/>
                  </a:cubicBezTo>
                  <a:cubicBezTo>
                    <a:pt x="1461" y="2104"/>
                    <a:pt x="1218" y="2302"/>
                    <a:pt x="965" y="2473"/>
                  </a:cubicBezTo>
                  <a:cubicBezTo>
                    <a:pt x="830" y="2563"/>
                    <a:pt x="704" y="2653"/>
                    <a:pt x="569" y="2735"/>
                  </a:cubicBezTo>
                  <a:cubicBezTo>
                    <a:pt x="434" y="2807"/>
                    <a:pt x="298" y="2879"/>
                    <a:pt x="154" y="2942"/>
                  </a:cubicBezTo>
                  <a:cubicBezTo>
                    <a:pt x="145" y="2942"/>
                    <a:pt x="136" y="2951"/>
                    <a:pt x="127" y="2951"/>
                  </a:cubicBezTo>
                  <a:cubicBezTo>
                    <a:pt x="28" y="3005"/>
                    <a:pt x="1" y="3131"/>
                    <a:pt x="64" y="3221"/>
                  </a:cubicBezTo>
                  <a:cubicBezTo>
                    <a:pt x="99" y="3280"/>
                    <a:pt x="162" y="3312"/>
                    <a:pt x="226" y="3312"/>
                  </a:cubicBezTo>
                  <a:cubicBezTo>
                    <a:pt x="260" y="3312"/>
                    <a:pt x="294" y="3303"/>
                    <a:pt x="325" y="3284"/>
                  </a:cubicBezTo>
                  <a:lnTo>
                    <a:pt x="334" y="3284"/>
                  </a:lnTo>
                  <a:cubicBezTo>
                    <a:pt x="614" y="3104"/>
                    <a:pt x="875" y="2906"/>
                    <a:pt x="1128" y="2707"/>
                  </a:cubicBezTo>
                  <a:cubicBezTo>
                    <a:pt x="1389" y="2500"/>
                    <a:pt x="1632" y="2284"/>
                    <a:pt x="1849" y="2031"/>
                  </a:cubicBezTo>
                  <a:cubicBezTo>
                    <a:pt x="2065" y="1788"/>
                    <a:pt x="2263" y="1518"/>
                    <a:pt x="2399" y="1202"/>
                  </a:cubicBezTo>
                  <a:cubicBezTo>
                    <a:pt x="2543" y="896"/>
                    <a:pt x="2615" y="553"/>
                    <a:pt x="2615" y="193"/>
                  </a:cubicBezTo>
                  <a:cubicBezTo>
                    <a:pt x="2615" y="184"/>
                    <a:pt x="2615" y="166"/>
                    <a:pt x="2615" y="157"/>
                  </a:cubicBezTo>
                  <a:cubicBezTo>
                    <a:pt x="2591" y="61"/>
                    <a:pt x="2510" y="0"/>
                    <a:pt x="2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7126261" y="3708687"/>
              <a:ext cx="37311" cy="143746"/>
            </a:xfrm>
            <a:custGeom>
              <a:avLst/>
              <a:gdLst/>
              <a:ahLst/>
              <a:cxnLst/>
              <a:rect l="l" t="t" r="r" b="b"/>
              <a:pathLst>
                <a:path w="767" h="2955" extrusionOk="0">
                  <a:moveTo>
                    <a:pt x="226" y="1"/>
                  </a:moveTo>
                  <a:cubicBezTo>
                    <a:pt x="211" y="1"/>
                    <a:pt x="196" y="3"/>
                    <a:pt x="181" y="6"/>
                  </a:cubicBezTo>
                  <a:cubicBezTo>
                    <a:pt x="73" y="24"/>
                    <a:pt x="0" y="124"/>
                    <a:pt x="27" y="232"/>
                  </a:cubicBezTo>
                  <a:cubicBezTo>
                    <a:pt x="100" y="637"/>
                    <a:pt x="163" y="1052"/>
                    <a:pt x="217" y="1467"/>
                  </a:cubicBezTo>
                  <a:lnTo>
                    <a:pt x="307" y="2089"/>
                  </a:lnTo>
                  <a:cubicBezTo>
                    <a:pt x="325" y="2296"/>
                    <a:pt x="379" y="2494"/>
                    <a:pt x="334" y="2711"/>
                  </a:cubicBezTo>
                  <a:cubicBezTo>
                    <a:pt x="325" y="2756"/>
                    <a:pt x="334" y="2801"/>
                    <a:pt x="352" y="2837"/>
                  </a:cubicBezTo>
                  <a:cubicBezTo>
                    <a:pt x="384" y="2914"/>
                    <a:pt x="458" y="2955"/>
                    <a:pt x="534" y="2955"/>
                  </a:cubicBezTo>
                  <a:cubicBezTo>
                    <a:pt x="564" y="2955"/>
                    <a:pt x="594" y="2949"/>
                    <a:pt x="622" y="2936"/>
                  </a:cubicBezTo>
                  <a:cubicBezTo>
                    <a:pt x="722" y="2891"/>
                    <a:pt x="767" y="2765"/>
                    <a:pt x="722" y="2666"/>
                  </a:cubicBezTo>
                  <a:cubicBezTo>
                    <a:pt x="622" y="2467"/>
                    <a:pt x="622" y="2251"/>
                    <a:pt x="595" y="2053"/>
                  </a:cubicBezTo>
                  <a:lnTo>
                    <a:pt x="523" y="1431"/>
                  </a:lnTo>
                  <a:cubicBezTo>
                    <a:pt x="478" y="1016"/>
                    <a:pt x="433" y="601"/>
                    <a:pt x="406" y="178"/>
                  </a:cubicBezTo>
                  <a:cubicBezTo>
                    <a:pt x="406" y="178"/>
                    <a:pt x="406" y="169"/>
                    <a:pt x="406" y="160"/>
                  </a:cubicBezTo>
                  <a:cubicBezTo>
                    <a:pt x="391" y="67"/>
                    <a:pt x="316" y="1"/>
                    <a:pt x="2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7753724" y="3752661"/>
              <a:ext cx="159215" cy="130125"/>
            </a:xfrm>
            <a:custGeom>
              <a:avLst/>
              <a:gdLst/>
              <a:ahLst/>
              <a:cxnLst/>
              <a:rect l="l" t="t" r="r" b="b"/>
              <a:pathLst>
                <a:path w="3273" h="2675" extrusionOk="0">
                  <a:moveTo>
                    <a:pt x="215" y="1"/>
                  </a:moveTo>
                  <a:cubicBezTo>
                    <a:pt x="203" y="1"/>
                    <a:pt x="192" y="2"/>
                    <a:pt x="181" y="4"/>
                  </a:cubicBezTo>
                  <a:cubicBezTo>
                    <a:pt x="72" y="31"/>
                    <a:pt x="0" y="130"/>
                    <a:pt x="27" y="238"/>
                  </a:cubicBezTo>
                  <a:cubicBezTo>
                    <a:pt x="99" y="581"/>
                    <a:pt x="253" y="905"/>
                    <a:pt x="460" y="1176"/>
                  </a:cubicBezTo>
                  <a:cubicBezTo>
                    <a:pt x="676" y="1446"/>
                    <a:pt x="938" y="1662"/>
                    <a:pt x="1208" y="1843"/>
                  </a:cubicBezTo>
                  <a:cubicBezTo>
                    <a:pt x="1488" y="2023"/>
                    <a:pt x="1776" y="2176"/>
                    <a:pt x="2083" y="2302"/>
                  </a:cubicBezTo>
                  <a:cubicBezTo>
                    <a:pt x="2371" y="2438"/>
                    <a:pt x="2677" y="2564"/>
                    <a:pt x="3002" y="2663"/>
                  </a:cubicBezTo>
                  <a:cubicBezTo>
                    <a:pt x="3011" y="2663"/>
                    <a:pt x="3020" y="2672"/>
                    <a:pt x="3029" y="2672"/>
                  </a:cubicBezTo>
                  <a:cubicBezTo>
                    <a:pt x="3039" y="2674"/>
                    <a:pt x="3049" y="2674"/>
                    <a:pt x="3059" y="2674"/>
                  </a:cubicBezTo>
                  <a:cubicBezTo>
                    <a:pt x="3155" y="2674"/>
                    <a:pt x="3238" y="2599"/>
                    <a:pt x="3254" y="2510"/>
                  </a:cubicBezTo>
                  <a:cubicBezTo>
                    <a:pt x="3272" y="2402"/>
                    <a:pt x="3191" y="2302"/>
                    <a:pt x="3092" y="2284"/>
                  </a:cubicBezTo>
                  <a:cubicBezTo>
                    <a:pt x="2939" y="2266"/>
                    <a:pt x="2786" y="2230"/>
                    <a:pt x="2641" y="2185"/>
                  </a:cubicBezTo>
                  <a:cubicBezTo>
                    <a:pt x="2488" y="2140"/>
                    <a:pt x="2335" y="2086"/>
                    <a:pt x="2191" y="2032"/>
                  </a:cubicBezTo>
                  <a:cubicBezTo>
                    <a:pt x="1902" y="1915"/>
                    <a:pt x="1623" y="1789"/>
                    <a:pt x="1361" y="1608"/>
                  </a:cubicBezTo>
                  <a:cubicBezTo>
                    <a:pt x="1118" y="1437"/>
                    <a:pt x="875" y="1239"/>
                    <a:pt x="712" y="986"/>
                  </a:cubicBezTo>
                  <a:cubicBezTo>
                    <a:pt x="622" y="869"/>
                    <a:pt x="559" y="734"/>
                    <a:pt x="505" y="599"/>
                  </a:cubicBezTo>
                  <a:cubicBezTo>
                    <a:pt x="451" y="464"/>
                    <a:pt x="424" y="319"/>
                    <a:pt x="415" y="175"/>
                  </a:cubicBezTo>
                  <a:lnTo>
                    <a:pt x="406" y="175"/>
                  </a:lnTo>
                  <a:cubicBezTo>
                    <a:pt x="406" y="166"/>
                    <a:pt x="406" y="166"/>
                    <a:pt x="406" y="157"/>
                  </a:cubicBezTo>
                  <a:cubicBezTo>
                    <a:pt x="390" y="61"/>
                    <a:pt x="303" y="1"/>
                    <a:pt x="2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7140708" y="3828157"/>
              <a:ext cx="36046" cy="134163"/>
            </a:xfrm>
            <a:custGeom>
              <a:avLst/>
              <a:gdLst/>
              <a:ahLst/>
              <a:cxnLst/>
              <a:rect l="l" t="t" r="r" b="b"/>
              <a:pathLst>
                <a:path w="741" h="2758" extrusionOk="0">
                  <a:moveTo>
                    <a:pt x="230" y="0"/>
                  </a:moveTo>
                  <a:cubicBezTo>
                    <a:pt x="208" y="0"/>
                    <a:pt x="186" y="4"/>
                    <a:pt x="163" y="11"/>
                  </a:cubicBezTo>
                  <a:cubicBezTo>
                    <a:pt x="64" y="38"/>
                    <a:pt x="1" y="155"/>
                    <a:pt x="37" y="255"/>
                  </a:cubicBezTo>
                  <a:cubicBezTo>
                    <a:pt x="163" y="633"/>
                    <a:pt x="208" y="1021"/>
                    <a:pt x="253" y="1399"/>
                  </a:cubicBezTo>
                  <a:cubicBezTo>
                    <a:pt x="289" y="1787"/>
                    <a:pt x="325" y="2175"/>
                    <a:pt x="325" y="2562"/>
                  </a:cubicBezTo>
                  <a:cubicBezTo>
                    <a:pt x="325" y="2580"/>
                    <a:pt x="325" y="2598"/>
                    <a:pt x="334" y="2607"/>
                  </a:cubicBezTo>
                  <a:cubicBezTo>
                    <a:pt x="357" y="2698"/>
                    <a:pt x="431" y="2758"/>
                    <a:pt x="519" y="2758"/>
                  </a:cubicBezTo>
                  <a:cubicBezTo>
                    <a:pt x="535" y="2758"/>
                    <a:pt x="552" y="2756"/>
                    <a:pt x="569" y="2751"/>
                  </a:cubicBezTo>
                  <a:cubicBezTo>
                    <a:pt x="677" y="2724"/>
                    <a:pt x="740" y="2625"/>
                    <a:pt x="713" y="2517"/>
                  </a:cubicBezTo>
                  <a:cubicBezTo>
                    <a:pt x="623" y="2138"/>
                    <a:pt x="551" y="1760"/>
                    <a:pt x="497" y="1372"/>
                  </a:cubicBezTo>
                  <a:cubicBezTo>
                    <a:pt x="443" y="985"/>
                    <a:pt x="397" y="606"/>
                    <a:pt x="425" y="210"/>
                  </a:cubicBezTo>
                  <a:cubicBezTo>
                    <a:pt x="425" y="182"/>
                    <a:pt x="425" y="155"/>
                    <a:pt x="416" y="137"/>
                  </a:cubicBezTo>
                  <a:cubicBezTo>
                    <a:pt x="387" y="52"/>
                    <a:pt x="313" y="0"/>
                    <a:pt x="2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" name="Google Shape;1036;p34"/>
          <p:cNvGrpSpPr/>
          <p:nvPr/>
        </p:nvGrpSpPr>
        <p:grpSpPr>
          <a:xfrm>
            <a:off x="3928443" y="1223150"/>
            <a:ext cx="1287126" cy="176025"/>
            <a:chOff x="4345425" y="2175475"/>
            <a:chExt cx="800750" cy="176025"/>
          </a:xfrm>
        </p:grpSpPr>
        <p:sp>
          <p:nvSpPr>
            <p:cNvPr id="1037" name="Google Shape;1037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9" name="Google Shape;1039;p34"/>
          <p:cNvGrpSpPr/>
          <p:nvPr/>
        </p:nvGrpSpPr>
        <p:grpSpPr>
          <a:xfrm>
            <a:off x="2225081" y="2232150"/>
            <a:ext cx="4693836" cy="176025"/>
            <a:chOff x="4345425" y="2175475"/>
            <a:chExt cx="800750" cy="176025"/>
          </a:xfrm>
        </p:grpSpPr>
        <p:sp>
          <p:nvSpPr>
            <p:cNvPr id="1040" name="Google Shape;1040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2" name="Google Shape;1042;p34"/>
          <p:cNvGrpSpPr/>
          <p:nvPr/>
        </p:nvGrpSpPr>
        <p:grpSpPr>
          <a:xfrm>
            <a:off x="3020244" y="3043925"/>
            <a:ext cx="3071997" cy="176025"/>
            <a:chOff x="4345425" y="2175475"/>
            <a:chExt cx="800750" cy="176025"/>
          </a:xfrm>
        </p:grpSpPr>
        <p:sp>
          <p:nvSpPr>
            <p:cNvPr id="1043" name="Google Shape;1043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34"/>
          <p:cNvGrpSpPr/>
          <p:nvPr/>
        </p:nvGrpSpPr>
        <p:grpSpPr>
          <a:xfrm rot="854098">
            <a:off x="7782856" y="510397"/>
            <a:ext cx="639528" cy="438002"/>
            <a:chOff x="5501450" y="2545600"/>
            <a:chExt cx="639525" cy="438000"/>
          </a:xfrm>
        </p:grpSpPr>
        <p:sp>
          <p:nvSpPr>
            <p:cNvPr id="1046" name="Google Shape;1046;p34"/>
            <p:cNvSpPr/>
            <p:nvPr/>
          </p:nvSpPr>
          <p:spPr>
            <a:xfrm>
              <a:off x="5501450" y="2545600"/>
              <a:ext cx="639525" cy="438000"/>
            </a:xfrm>
            <a:custGeom>
              <a:avLst/>
              <a:gdLst/>
              <a:ahLst/>
              <a:cxnLst/>
              <a:rect l="l" t="t" r="r" b="b"/>
              <a:pathLst>
                <a:path w="25581" h="17520" extrusionOk="0">
                  <a:moveTo>
                    <a:pt x="2054" y="916"/>
                  </a:moveTo>
                  <a:cubicBezTo>
                    <a:pt x="4249" y="1273"/>
                    <a:pt x="6534" y="1376"/>
                    <a:pt x="8837" y="1376"/>
                  </a:cubicBezTo>
                  <a:cubicBezTo>
                    <a:pt x="11993" y="1376"/>
                    <a:pt x="15185" y="1183"/>
                    <a:pt x="18229" y="1183"/>
                  </a:cubicBezTo>
                  <a:cubicBezTo>
                    <a:pt x="18767" y="1183"/>
                    <a:pt x="19366" y="1142"/>
                    <a:pt x="19969" y="1142"/>
                  </a:cubicBezTo>
                  <a:cubicBezTo>
                    <a:pt x="21476" y="1142"/>
                    <a:pt x="23008" y="1398"/>
                    <a:pt x="23668" y="3189"/>
                  </a:cubicBezTo>
                  <a:cubicBezTo>
                    <a:pt x="24139" y="4443"/>
                    <a:pt x="23998" y="6292"/>
                    <a:pt x="24045" y="7625"/>
                  </a:cubicBezTo>
                  <a:cubicBezTo>
                    <a:pt x="24154" y="10242"/>
                    <a:pt x="24076" y="12876"/>
                    <a:pt x="23904" y="15493"/>
                  </a:cubicBezTo>
                  <a:cubicBezTo>
                    <a:pt x="19549" y="16044"/>
                    <a:pt x="15184" y="16308"/>
                    <a:pt x="10802" y="16308"/>
                  </a:cubicBezTo>
                  <a:cubicBezTo>
                    <a:pt x="9570" y="16308"/>
                    <a:pt x="8336" y="16287"/>
                    <a:pt x="7101" y="16246"/>
                  </a:cubicBezTo>
                  <a:cubicBezTo>
                    <a:pt x="5141" y="16167"/>
                    <a:pt x="2398" y="16543"/>
                    <a:pt x="1505" y="14036"/>
                  </a:cubicBezTo>
                  <a:cubicBezTo>
                    <a:pt x="1066" y="12782"/>
                    <a:pt x="1270" y="10916"/>
                    <a:pt x="1207" y="9600"/>
                  </a:cubicBezTo>
                  <a:cubicBezTo>
                    <a:pt x="1160" y="8659"/>
                    <a:pt x="235" y="1700"/>
                    <a:pt x="2054" y="916"/>
                  </a:cubicBezTo>
                  <a:close/>
                  <a:moveTo>
                    <a:pt x="1928" y="0"/>
                  </a:moveTo>
                  <a:cubicBezTo>
                    <a:pt x="478" y="0"/>
                    <a:pt x="29" y="2119"/>
                    <a:pt x="16" y="3518"/>
                  </a:cubicBezTo>
                  <a:cubicBezTo>
                    <a:pt x="0" y="5869"/>
                    <a:pt x="204" y="8252"/>
                    <a:pt x="282" y="10603"/>
                  </a:cubicBezTo>
                  <a:cubicBezTo>
                    <a:pt x="345" y="12139"/>
                    <a:pt x="157" y="14098"/>
                    <a:pt x="1003" y="15462"/>
                  </a:cubicBezTo>
                  <a:cubicBezTo>
                    <a:pt x="2119" y="17247"/>
                    <a:pt x="4806" y="17520"/>
                    <a:pt x="7212" y="17520"/>
                  </a:cubicBezTo>
                  <a:cubicBezTo>
                    <a:pt x="8268" y="17520"/>
                    <a:pt x="9269" y="17467"/>
                    <a:pt x="10061" y="17467"/>
                  </a:cubicBezTo>
                  <a:cubicBezTo>
                    <a:pt x="10126" y="17467"/>
                    <a:pt x="10189" y="17468"/>
                    <a:pt x="10251" y="17468"/>
                  </a:cubicBezTo>
                  <a:cubicBezTo>
                    <a:pt x="10550" y="17471"/>
                    <a:pt x="10848" y="17473"/>
                    <a:pt x="11146" y="17473"/>
                  </a:cubicBezTo>
                  <a:cubicBezTo>
                    <a:pt x="15785" y="17473"/>
                    <a:pt x="20422" y="17132"/>
                    <a:pt x="25016" y="16528"/>
                  </a:cubicBezTo>
                  <a:cubicBezTo>
                    <a:pt x="25581" y="16449"/>
                    <a:pt x="25549" y="15791"/>
                    <a:pt x="25189" y="15509"/>
                  </a:cubicBezTo>
                  <a:cubicBezTo>
                    <a:pt x="25440" y="11857"/>
                    <a:pt x="25534" y="8126"/>
                    <a:pt x="25110" y="4490"/>
                  </a:cubicBezTo>
                  <a:cubicBezTo>
                    <a:pt x="24907" y="2766"/>
                    <a:pt x="24515" y="995"/>
                    <a:pt x="22728" y="305"/>
                  </a:cubicBezTo>
                  <a:cubicBezTo>
                    <a:pt x="22098" y="64"/>
                    <a:pt x="21403" y="15"/>
                    <a:pt x="20716" y="15"/>
                  </a:cubicBezTo>
                  <a:cubicBezTo>
                    <a:pt x="20240" y="15"/>
                    <a:pt x="19769" y="38"/>
                    <a:pt x="19327" y="38"/>
                  </a:cubicBezTo>
                  <a:cubicBezTo>
                    <a:pt x="17132" y="38"/>
                    <a:pt x="14954" y="70"/>
                    <a:pt x="12759" y="70"/>
                  </a:cubicBezTo>
                  <a:cubicBezTo>
                    <a:pt x="12545" y="72"/>
                    <a:pt x="12330" y="73"/>
                    <a:pt x="12115" y="73"/>
                  </a:cubicBezTo>
                  <a:cubicBezTo>
                    <a:pt x="10641" y="73"/>
                    <a:pt x="9140" y="30"/>
                    <a:pt x="7640" y="30"/>
                  </a:cubicBezTo>
                  <a:cubicBezTo>
                    <a:pt x="6052" y="30"/>
                    <a:pt x="4466" y="78"/>
                    <a:pt x="2916" y="274"/>
                  </a:cubicBezTo>
                  <a:cubicBezTo>
                    <a:pt x="2544" y="84"/>
                    <a:pt x="2216" y="0"/>
                    <a:pt x="1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5714775" y="2654925"/>
              <a:ext cx="280075" cy="257600"/>
            </a:xfrm>
            <a:custGeom>
              <a:avLst/>
              <a:gdLst/>
              <a:ahLst/>
              <a:cxnLst/>
              <a:rect l="l" t="t" r="r" b="b"/>
              <a:pathLst>
                <a:path w="11203" h="10304" extrusionOk="0">
                  <a:moveTo>
                    <a:pt x="652" y="289"/>
                  </a:moveTo>
                  <a:cubicBezTo>
                    <a:pt x="809" y="415"/>
                    <a:pt x="966" y="540"/>
                    <a:pt x="1138" y="650"/>
                  </a:cubicBezTo>
                  <a:cubicBezTo>
                    <a:pt x="1076" y="697"/>
                    <a:pt x="1044" y="775"/>
                    <a:pt x="1029" y="854"/>
                  </a:cubicBezTo>
                  <a:cubicBezTo>
                    <a:pt x="1029" y="1042"/>
                    <a:pt x="1044" y="1214"/>
                    <a:pt x="1044" y="1387"/>
                  </a:cubicBezTo>
                  <a:cubicBezTo>
                    <a:pt x="919" y="1449"/>
                    <a:pt x="825" y="1543"/>
                    <a:pt x="778" y="1669"/>
                  </a:cubicBezTo>
                  <a:cubicBezTo>
                    <a:pt x="746" y="1214"/>
                    <a:pt x="699" y="760"/>
                    <a:pt x="652" y="305"/>
                  </a:cubicBezTo>
                  <a:cubicBezTo>
                    <a:pt x="652" y="305"/>
                    <a:pt x="652" y="289"/>
                    <a:pt x="652" y="289"/>
                  </a:cubicBezTo>
                  <a:close/>
                  <a:moveTo>
                    <a:pt x="5778" y="4208"/>
                  </a:moveTo>
                  <a:lnTo>
                    <a:pt x="5778" y="4208"/>
                  </a:lnTo>
                  <a:cubicBezTo>
                    <a:pt x="6217" y="4333"/>
                    <a:pt x="6671" y="4443"/>
                    <a:pt x="7126" y="4521"/>
                  </a:cubicBezTo>
                  <a:cubicBezTo>
                    <a:pt x="7142" y="4537"/>
                    <a:pt x="7142" y="4537"/>
                    <a:pt x="7157" y="4553"/>
                  </a:cubicBezTo>
                  <a:cubicBezTo>
                    <a:pt x="6844" y="4725"/>
                    <a:pt x="6530" y="4913"/>
                    <a:pt x="6232" y="5101"/>
                  </a:cubicBezTo>
                  <a:cubicBezTo>
                    <a:pt x="6138" y="4804"/>
                    <a:pt x="5966" y="4490"/>
                    <a:pt x="5778" y="4208"/>
                  </a:cubicBezTo>
                  <a:close/>
                  <a:moveTo>
                    <a:pt x="840" y="2296"/>
                  </a:moveTo>
                  <a:lnTo>
                    <a:pt x="840" y="2296"/>
                  </a:lnTo>
                  <a:cubicBezTo>
                    <a:pt x="919" y="2672"/>
                    <a:pt x="1013" y="3032"/>
                    <a:pt x="1076" y="3393"/>
                  </a:cubicBezTo>
                  <a:cubicBezTo>
                    <a:pt x="1123" y="4694"/>
                    <a:pt x="1201" y="5995"/>
                    <a:pt x="1264" y="7280"/>
                  </a:cubicBezTo>
                  <a:cubicBezTo>
                    <a:pt x="1279" y="7500"/>
                    <a:pt x="1436" y="7641"/>
                    <a:pt x="1609" y="7688"/>
                  </a:cubicBezTo>
                  <a:cubicBezTo>
                    <a:pt x="1624" y="7923"/>
                    <a:pt x="1656" y="8142"/>
                    <a:pt x="1671" y="8377"/>
                  </a:cubicBezTo>
                  <a:cubicBezTo>
                    <a:pt x="1671" y="8503"/>
                    <a:pt x="1734" y="8612"/>
                    <a:pt x="1812" y="8706"/>
                  </a:cubicBezTo>
                  <a:cubicBezTo>
                    <a:pt x="1781" y="8753"/>
                    <a:pt x="1765" y="8801"/>
                    <a:pt x="1734" y="8848"/>
                  </a:cubicBezTo>
                  <a:cubicBezTo>
                    <a:pt x="1718" y="8910"/>
                    <a:pt x="1718" y="8957"/>
                    <a:pt x="1703" y="9004"/>
                  </a:cubicBezTo>
                  <a:cubicBezTo>
                    <a:pt x="1577" y="9130"/>
                    <a:pt x="1436" y="9239"/>
                    <a:pt x="1295" y="9365"/>
                  </a:cubicBezTo>
                  <a:cubicBezTo>
                    <a:pt x="1154" y="7014"/>
                    <a:pt x="1029" y="4647"/>
                    <a:pt x="840" y="2296"/>
                  </a:cubicBezTo>
                  <a:close/>
                  <a:moveTo>
                    <a:pt x="299" y="0"/>
                  </a:moveTo>
                  <a:cubicBezTo>
                    <a:pt x="146" y="0"/>
                    <a:pt x="0" y="102"/>
                    <a:pt x="10" y="305"/>
                  </a:cubicBezTo>
                  <a:cubicBezTo>
                    <a:pt x="88" y="3440"/>
                    <a:pt x="355" y="6575"/>
                    <a:pt x="574" y="9710"/>
                  </a:cubicBezTo>
                  <a:cubicBezTo>
                    <a:pt x="590" y="9866"/>
                    <a:pt x="684" y="9976"/>
                    <a:pt x="793" y="10023"/>
                  </a:cubicBezTo>
                  <a:cubicBezTo>
                    <a:pt x="841" y="10176"/>
                    <a:pt x="985" y="10303"/>
                    <a:pt x="1148" y="10303"/>
                  </a:cubicBezTo>
                  <a:cubicBezTo>
                    <a:pt x="1201" y="10303"/>
                    <a:pt x="1256" y="10289"/>
                    <a:pt x="1311" y="10258"/>
                  </a:cubicBezTo>
                  <a:cubicBezTo>
                    <a:pt x="1718" y="10070"/>
                    <a:pt x="2110" y="9851"/>
                    <a:pt x="2486" y="9647"/>
                  </a:cubicBezTo>
                  <a:cubicBezTo>
                    <a:pt x="2627" y="9631"/>
                    <a:pt x="2753" y="9569"/>
                    <a:pt x="2847" y="9475"/>
                  </a:cubicBezTo>
                  <a:cubicBezTo>
                    <a:pt x="2894" y="9427"/>
                    <a:pt x="2941" y="9396"/>
                    <a:pt x="2988" y="9349"/>
                  </a:cubicBezTo>
                  <a:cubicBezTo>
                    <a:pt x="5417" y="7938"/>
                    <a:pt x="7721" y="6199"/>
                    <a:pt x="10151" y="4819"/>
                  </a:cubicBezTo>
                  <a:cubicBezTo>
                    <a:pt x="10229" y="4757"/>
                    <a:pt x="10292" y="4694"/>
                    <a:pt x="10323" y="4615"/>
                  </a:cubicBezTo>
                  <a:cubicBezTo>
                    <a:pt x="10383" y="4639"/>
                    <a:pt x="10441" y="4649"/>
                    <a:pt x="10497" y="4649"/>
                  </a:cubicBezTo>
                  <a:cubicBezTo>
                    <a:pt x="10925" y="4649"/>
                    <a:pt x="11203" y="4024"/>
                    <a:pt x="10731" y="3816"/>
                  </a:cubicBezTo>
                  <a:cubicBezTo>
                    <a:pt x="9101" y="3032"/>
                    <a:pt x="7439" y="2296"/>
                    <a:pt x="5762" y="1606"/>
                  </a:cubicBezTo>
                  <a:cubicBezTo>
                    <a:pt x="4238" y="987"/>
                    <a:pt x="2525" y="34"/>
                    <a:pt x="860" y="34"/>
                  </a:cubicBezTo>
                  <a:cubicBezTo>
                    <a:pt x="796" y="34"/>
                    <a:pt x="732" y="36"/>
                    <a:pt x="668" y="39"/>
                  </a:cubicBezTo>
                  <a:cubicBezTo>
                    <a:pt x="621" y="39"/>
                    <a:pt x="590" y="70"/>
                    <a:pt x="558" y="117"/>
                  </a:cubicBezTo>
                  <a:cubicBezTo>
                    <a:pt x="492" y="39"/>
                    <a:pt x="394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46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32"/>
          <p:cNvSpPr txBox="1">
            <a:spLocks noGrp="1"/>
          </p:cNvSpPr>
          <p:nvPr>
            <p:ph type="body" idx="1"/>
          </p:nvPr>
        </p:nvSpPr>
        <p:spPr>
          <a:xfrm>
            <a:off x="522284" y="1880855"/>
            <a:ext cx="3205342" cy="11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000" b="1" dirty="0"/>
              <a:t>Task environments are specific external groups that act as factors affecting the firm.</a:t>
            </a:r>
            <a:endParaRPr sz="2000" b="1" dirty="0"/>
          </a:p>
        </p:txBody>
      </p:sp>
      <p:grpSp>
        <p:nvGrpSpPr>
          <p:cNvPr id="929" name="Google Shape;929;p32"/>
          <p:cNvGrpSpPr/>
          <p:nvPr/>
        </p:nvGrpSpPr>
        <p:grpSpPr>
          <a:xfrm rot="1386640">
            <a:off x="2744387" y="738665"/>
            <a:ext cx="806665" cy="421749"/>
            <a:chOff x="1822875" y="1377000"/>
            <a:chExt cx="548075" cy="286550"/>
          </a:xfrm>
        </p:grpSpPr>
        <p:sp>
          <p:nvSpPr>
            <p:cNvPr id="930" name="Google Shape;930;p32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2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2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2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2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2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974BEED-D699-4345-A392-1ADF35007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620" y="539378"/>
            <a:ext cx="3674764" cy="19182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FC8F25-3FFB-41BD-848B-570FF4879D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179" y="2213658"/>
            <a:ext cx="3072857" cy="25152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sz="2400" dirty="0"/>
              <a:t>Major Components of a Task Environment:</a:t>
            </a:r>
          </a:p>
        </p:txBody>
      </p:sp>
      <p:sp>
        <p:nvSpPr>
          <p:cNvPr id="1003" name="Google Shape;1003;p34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1004" name="Google Shape;1004;p34"/>
          <p:cNvGrpSpPr/>
          <p:nvPr/>
        </p:nvGrpSpPr>
        <p:grpSpPr>
          <a:xfrm rot="372491" flipH="1">
            <a:off x="1097518" y="3478413"/>
            <a:ext cx="595061" cy="675849"/>
            <a:chOff x="5464100" y="4208075"/>
            <a:chExt cx="494625" cy="579650"/>
          </a:xfrm>
        </p:grpSpPr>
        <p:sp>
          <p:nvSpPr>
            <p:cNvPr id="1005" name="Google Shape;1005;p34"/>
            <p:cNvSpPr/>
            <p:nvPr/>
          </p:nvSpPr>
          <p:spPr>
            <a:xfrm>
              <a:off x="5594650" y="4504850"/>
              <a:ext cx="341250" cy="255800"/>
            </a:xfrm>
            <a:custGeom>
              <a:avLst/>
              <a:gdLst/>
              <a:ahLst/>
              <a:cxnLst/>
              <a:rect l="l" t="t" r="r" b="b"/>
              <a:pathLst>
                <a:path w="13650" h="10232" extrusionOk="0">
                  <a:moveTo>
                    <a:pt x="11619" y="0"/>
                  </a:moveTo>
                  <a:cubicBezTo>
                    <a:pt x="11538" y="0"/>
                    <a:pt x="11454" y="19"/>
                    <a:pt x="11367" y="60"/>
                  </a:cubicBezTo>
                  <a:cubicBezTo>
                    <a:pt x="10774" y="356"/>
                    <a:pt x="10157" y="653"/>
                    <a:pt x="9587" y="973"/>
                  </a:cubicBezTo>
                  <a:cubicBezTo>
                    <a:pt x="8423" y="1657"/>
                    <a:pt x="7327" y="2388"/>
                    <a:pt x="6254" y="3209"/>
                  </a:cubicBezTo>
                  <a:cubicBezTo>
                    <a:pt x="4177" y="4784"/>
                    <a:pt x="2100" y="6359"/>
                    <a:pt x="0" y="7934"/>
                  </a:cubicBezTo>
                  <a:cubicBezTo>
                    <a:pt x="584" y="8864"/>
                    <a:pt x="1080" y="10231"/>
                    <a:pt x="2001" y="10231"/>
                  </a:cubicBezTo>
                  <a:cubicBezTo>
                    <a:pt x="2232" y="10231"/>
                    <a:pt x="2491" y="10145"/>
                    <a:pt x="2785" y="9943"/>
                  </a:cubicBezTo>
                  <a:cubicBezTo>
                    <a:pt x="3972" y="9121"/>
                    <a:pt x="5159" y="8300"/>
                    <a:pt x="6323" y="7478"/>
                  </a:cubicBezTo>
                  <a:cubicBezTo>
                    <a:pt x="7281" y="6816"/>
                    <a:pt x="13650" y="2867"/>
                    <a:pt x="13011" y="1726"/>
                  </a:cubicBezTo>
                  <a:cubicBezTo>
                    <a:pt x="12806" y="1338"/>
                    <a:pt x="12310" y="0"/>
                    <a:pt x="11619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5518750" y="4363750"/>
              <a:ext cx="340700" cy="255675"/>
            </a:xfrm>
            <a:custGeom>
              <a:avLst/>
              <a:gdLst/>
              <a:ahLst/>
              <a:cxnLst/>
              <a:rect l="l" t="t" r="r" b="b"/>
              <a:pathLst>
                <a:path w="13628" h="10227" extrusionOk="0">
                  <a:moveTo>
                    <a:pt x="11606" y="0"/>
                  </a:moveTo>
                  <a:cubicBezTo>
                    <a:pt x="11522" y="0"/>
                    <a:pt x="11435" y="21"/>
                    <a:pt x="11345" y="66"/>
                  </a:cubicBezTo>
                  <a:cubicBezTo>
                    <a:pt x="10751" y="362"/>
                    <a:pt x="10158" y="659"/>
                    <a:pt x="9587" y="979"/>
                  </a:cubicBezTo>
                  <a:cubicBezTo>
                    <a:pt x="8423" y="1664"/>
                    <a:pt x="7304" y="2394"/>
                    <a:pt x="6232" y="3216"/>
                  </a:cubicBezTo>
                  <a:cubicBezTo>
                    <a:pt x="4155" y="4791"/>
                    <a:pt x="2077" y="6343"/>
                    <a:pt x="0" y="7940"/>
                  </a:cubicBezTo>
                  <a:cubicBezTo>
                    <a:pt x="563" y="8867"/>
                    <a:pt x="1054" y="10226"/>
                    <a:pt x="1967" y="10226"/>
                  </a:cubicBezTo>
                  <a:cubicBezTo>
                    <a:pt x="2201" y="10226"/>
                    <a:pt x="2464" y="10136"/>
                    <a:pt x="2762" y="9926"/>
                  </a:cubicBezTo>
                  <a:cubicBezTo>
                    <a:pt x="3949" y="9127"/>
                    <a:pt x="5136" y="8306"/>
                    <a:pt x="6323" y="7484"/>
                  </a:cubicBezTo>
                  <a:cubicBezTo>
                    <a:pt x="7282" y="6822"/>
                    <a:pt x="13627" y="2873"/>
                    <a:pt x="13011" y="1732"/>
                  </a:cubicBezTo>
                  <a:cubicBezTo>
                    <a:pt x="12787" y="1346"/>
                    <a:pt x="12292" y="0"/>
                    <a:pt x="11606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5475950" y="4235275"/>
              <a:ext cx="281925" cy="269375"/>
            </a:xfrm>
            <a:custGeom>
              <a:avLst/>
              <a:gdLst/>
              <a:ahLst/>
              <a:cxnLst/>
              <a:rect l="l" t="t" r="r" b="b"/>
              <a:pathLst>
                <a:path w="11277" h="10775" extrusionOk="0">
                  <a:moveTo>
                    <a:pt x="1210" y="1"/>
                  </a:moveTo>
                  <a:cubicBezTo>
                    <a:pt x="1233" y="23"/>
                    <a:pt x="1233" y="46"/>
                    <a:pt x="1233" y="92"/>
                  </a:cubicBezTo>
                  <a:cubicBezTo>
                    <a:pt x="1005" y="3653"/>
                    <a:pt x="503" y="7213"/>
                    <a:pt x="0" y="10774"/>
                  </a:cubicBezTo>
                  <a:cubicBezTo>
                    <a:pt x="3607" y="7989"/>
                    <a:pt x="7396" y="5456"/>
                    <a:pt x="11276" y="3082"/>
                  </a:cubicBezTo>
                  <a:cubicBezTo>
                    <a:pt x="7967" y="1918"/>
                    <a:pt x="4634" y="868"/>
                    <a:pt x="1210" y="1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5717000" y="4421125"/>
              <a:ext cx="42000" cy="94525"/>
            </a:xfrm>
            <a:custGeom>
              <a:avLst/>
              <a:gdLst/>
              <a:ahLst/>
              <a:cxnLst/>
              <a:rect l="l" t="t" r="r" b="b"/>
              <a:pathLst>
                <a:path w="1680" h="3781" extrusionOk="0">
                  <a:moveTo>
                    <a:pt x="1497" y="0"/>
                  </a:moveTo>
                  <a:cubicBezTo>
                    <a:pt x="1449" y="0"/>
                    <a:pt x="1398" y="23"/>
                    <a:pt x="1360" y="76"/>
                  </a:cubicBezTo>
                  <a:cubicBezTo>
                    <a:pt x="676" y="1103"/>
                    <a:pt x="265" y="2404"/>
                    <a:pt x="14" y="3614"/>
                  </a:cubicBezTo>
                  <a:cubicBezTo>
                    <a:pt x="0" y="3720"/>
                    <a:pt x="80" y="3780"/>
                    <a:pt x="162" y="3780"/>
                  </a:cubicBezTo>
                  <a:cubicBezTo>
                    <a:pt x="221" y="3780"/>
                    <a:pt x="282" y="3749"/>
                    <a:pt x="310" y="3683"/>
                  </a:cubicBezTo>
                  <a:cubicBezTo>
                    <a:pt x="698" y="2496"/>
                    <a:pt x="1201" y="1377"/>
                    <a:pt x="1634" y="213"/>
                  </a:cubicBezTo>
                  <a:cubicBezTo>
                    <a:pt x="1680" y="91"/>
                    <a:pt x="1594" y="0"/>
                    <a:pt x="1497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5750000" y="4392700"/>
              <a:ext cx="46925" cy="98950"/>
            </a:xfrm>
            <a:custGeom>
              <a:avLst/>
              <a:gdLst/>
              <a:ahLst/>
              <a:cxnLst/>
              <a:rect l="l" t="t" r="r" b="b"/>
              <a:pathLst>
                <a:path w="1877" h="3958" extrusionOk="0">
                  <a:moveTo>
                    <a:pt x="1669" y="1"/>
                  </a:moveTo>
                  <a:cubicBezTo>
                    <a:pt x="1627" y="1"/>
                    <a:pt x="1584" y="22"/>
                    <a:pt x="1547" y="72"/>
                  </a:cubicBezTo>
                  <a:cubicBezTo>
                    <a:pt x="771" y="1122"/>
                    <a:pt x="360" y="2446"/>
                    <a:pt x="40" y="3701"/>
                  </a:cubicBezTo>
                  <a:cubicBezTo>
                    <a:pt x="0" y="3860"/>
                    <a:pt x="130" y="3958"/>
                    <a:pt x="259" y="3958"/>
                  </a:cubicBezTo>
                  <a:cubicBezTo>
                    <a:pt x="353" y="3958"/>
                    <a:pt x="445" y="3907"/>
                    <a:pt x="474" y="3792"/>
                  </a:cubicBezTo>
                  <a:cubicBezTo>
                    <a:pt x="816" y="2560"/>
                    <a:pt x="1410" y="1464"/>
                    <a:pt x="1843" y="277"/>
                  </a:cubicBezTo>
                  <a:cubicBezTo>
                    <a:pt x="1877" y="145"/>
                    <a:pt x="1778" y="1"/>
                    <a:pt x="1669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5795175" y="4403700"/>
              <a:ext cx="30450" cy="52625"/>
            </a:xfrm>
            <a:custGeom>
              <a:avLst/>
              <a:gdLst/>
              <a:ahLst/>
              <a:cxnLst/>
              <a:rect l="l" t="t" r="r" b="b"/>
              <a:pathLst>
                <a:path w="1218" h="2105" extrusionOk="0">
                  <a:moveTo>
                    <a:pt x="977" y="1"/>
                  </a:moveTo>
                  <a:cubicBezTo>
                    <a:pt x="935" y="1"/>
                    <a:pt x="893" y="14"/>
                    <a:pt x="858" y="43"/>
                  </a:cubicBezTo>
                  <a:cubicBezTo>
                    <a:pt x="356" y="522"/>
                    <a:pt x="105" y="1138"/>
                    <a:pt x="14" y="1800"/>
                  </a:cubicBezTo>
                  <a:cubicBezTo>
                    <a:pt x="0" y="1988"/>
                    <a:pt x="160" y="2104"/>
                    <a:pt x="303" y="2104"/>
                  </a:cubicBezTo>
                  <a:cubicBezTo>
                    <a:pt x="404" y="2104"/>
                    <a:pt x="497" y="2046"/>
                    <a:pt x="516" y="1914"/>
                  </a:cubicBezTo>
                  <a:cubicBezTo>
                    <a:pt x="607" y="1321"/>
                    <a:pt x="835" y="773"/>
                    <a:pt x="1132" y="248"/>
                  </a:cubicBezTo>
                  <a:cubicBezTo>
                    <a:pt x="1217" y="112"/>
                    <a:pt x="1099" y="1"/>
                    <a:pt x="97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5783525" y="4580275"/>
              <a:ext cx="38225" cy="81675"/>
            </a:xfrm>
            <a:custGeom>
              <a:avLst/>
              <a:gdLst/>
              <a:ahLst/>
              <a:cxnLst/>
              <a:rect l="l" t="t" r="r" b="b"/>
              <a:pathLst>
                <a:path w="1529" h="3267" extrusionOk="0">
                  <a:moveTo>
                    <a:pt x="1258" y="1"/>
                  </a:moveTo>
                  <a:cubicBezTo>
                    <a:pt x="1191" y="1"/>
                    <a:pt x="1127" y="31"/>
                    <a:pt x="1096" y="101"/>
                  </a:cubicBezTo>
                  <a:cubicBezTo>
                    <a:pt x="845" y="649"/>
                    <a:pt x="617" y="1197"/>
                    <a:pt x="411" y="1745"/>
                  </a:cubicBezTo>
                  <a:cubicBezTo>
                    <a:pt x="251" y="2201"/>
                    <a:pt x="0" y="2680"/>
                    <a:pt x="23" y="3160"/>
                  </a:cubicBezTo>
                  <a:cubicBezTo>
                    <a:pt x="23" y="3231"/>
                    <a:pt x="77" y="3267"/>
                    <a:pt x="133" y="3267"/>
                  </a:cubicBezTo>
                  <a:cubicBezTo>
                    <a:pt x="168" y="3267"/>
                    <a:pt x="203" y="3254"/>
                    <a:pt x="229" y="3228"/>
                  </a:cubicBezTo>
                  <a:cubicBezTo>
                    <a:pt x="594" y="2863"/>
                    <a:pt x="754" y="2270"/>
                    <a:pt x="936" y="1790"/>
                  </a:cubicBezTo>
                  <a:cubicBezTo>
                    <a:pt x="1142" y="1288"/>
                    <a:pt x="1324" y="763"/>
                    <a:pt x="1484" y="261"/>
                  </a:cubicBezTo>
                  <a:cubicBezTo>
                    <a:pt x="1529" y="111"/>
                    <a:pt x="1387" y="1"/>
                    <a:pt x="125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5824600" y="4544075"/>
              <a:ext cx="49675" cy="96575"/>
            </a:xfrm>
            <a:custGeom>
              <a:avLst/>
              <a:gdLst/>
              <a:ahLst/>
              <a:cxnLst/>
              <a:rect l="l" t="t" r="r" b="b"/>
              <a:pathLst>
                <a:path w="1987" h="3863" extrusionOk="0">
                  <a:moveTo>
                    <a:pt x="1601" y="1"/>
                  </a:moveTo>
                  <a:cubicBezTo>
                    <a:pt x="1166" y="1"/>
                    <a:pt x="939" y="623"/>
                    <a:pt x="800" y="1001"/>
                  </a:cubicBezTo>
                  <a:cubicBezTo>
                    <a:pt x="457" y="1846"/>
                    <a:pt x="115" y="2759"/>
                    <a:pt x="1" y="3672"/>
                  </a:cubicBezTo>
                  <a:cubicBezTo>
                    <a:pt x="1" y="3777"/>
                    <a:pt x="100" y="3863"/>
                    <a:pt x="188" y="3863"/>
                  </a:cubicBezTo>
                  <a:cubicBezTo>
                    <a:pt x="233" y="3863"/>
                    <a:pt x="274" y="3840"/>
                    <a:pt x="297" y="3786"/>
                  </a:cubicBezTo>
                  <a:cubicBezTo>
                    <a:pt x="526" y="3215"/>
                    <a:pt x="708" y="2645"/>
                    <a:pt x="914" y="2074"/>
                  </a:cubicBezTo>
                  <a:cubicBezTo>
                    <a:pt x="1028" y="1823"/>
                    <a:pt x="1439" y="385"/>
                    <a:pt x="1735" y="362"/>
                  </a:cubicBezTo>
                  <a:cubicBezTo>
                    <a:pt x="1918" y="362"/>
                    <a:pt x="1987" y="111"/>
                    <a:pt x="1804" y="43"/>
                  </a:cubicBezTo>
                  <a:cubicBezTo>
                    <a:pt x="1731" y="14"/>
                    <a:pt x="1664" y="1"/>
                    <a:pt x="1601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5876375" y="4540750"/>
              <a:ext cx="23725" cy="54675"/>
            </a:xfrm>
            <a:custGeom>
              <a:avLst/>
              <a:gdLst/>
              <a:ahLst/>
              <a:cxnLst/>
              <a:rect l="l" t="t" r="r" b="b"/>
              <a:pathLst>
                <a:path w="949" h="2187" extrusionOk="0">
                  <a:moveTo>
                    <a:pt x="772" y="1"/>
                  </a:moveTo>
                  <a:cubicBezTo>
                    <a:pt x="721" y="1"/>
                    <a:pt x="671" y="26"/>
                    <a:pt x="646" y="84"/>
                  </a:cubicBezTo>
                  <a:cubicBezTo>
                    <a:pt x="372" y="701"/>
                    <a:pt x="167" y="1317"/>
                    <a:pt x="30" y="2002"/>
                  </a:cubicBezTo>
                  <a:cubicBezTo>
                    <a:pt x="1" y="2103"/>
                    <a:pt x="101" y="2187"/>
                    <a:pt x="195" y="2187"/>
                  </a:cubicBezTo>
                  <a:cubicBezTo>
                    <a:pt x="249" y="2187"/>
                    <a:pt x="302" y="2159"/>
                    <a:pt x="326" y="2093"/>
                  </a:cubicBezTo>
                  <a:cubicBezTo>
                    <a:pt x="577" y="1477"/>
                    <a:pt x="783" y="838"/>
                    <a:pt x="920" y="176"/>
                  </a:cubicBezTo>
                  <a:cubicBezTo>
                    <a:pt x="949" y="75"/>
                    <a:pt x="859" y="1"/>
                    <a:pt x="772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5464100" y="4208075"/>
              <a:ext cx="334850" cy="317675"/>
            </a:xfrm>
            <a:custGeom>
              <a:avLst/>
              <a:gdLst/>
              <a:ahLst/>
              <a:cxnLst/>
              <a:rect l="l" t="t" r="r" b="b"/>
              <a:pathLst>
                <a:path w="13394" h="12707" extrusionOk="0">
                  <a:moveTo>
                    <a:pt x="2027" y="792"/>
                  </a:moveTo>
                  <a:cubicBezTo>
                    <a:pt x="5450" y="1682"/>
                    <a:pt x="8783" y="2732"/>
                    <a:pt x="12115" y="3896"/>
                  </a:cubicBezTo>
                  <a:cubicBezTo>
                    <a:pt x="8212" y="6270"/>
                    <a:pt x="4423" y="8804"/>
                    <a:pt x="817" y="11588"/>
                  </a:cubicBezTo>
                  <a:cubicBezTo>
                    <a:pt x="1319" y="8027"/>
                    <a:pt x="1821" y="4467"/>
                    <a:pt x="2049" y="906"/>
                  </a:cubicBezTo>
                  <a:cubicBezTo>
                    <a:pt x="2049" y="860"/>
                    <a:pt x="2049" y="838"/>
                    <a:pt x="2027" y="792"/>
                  </a:cubicBezTo>
                  <a:close/>
                  <a:moveTo>
                    <a:pt x="1919" y="0"/>
                  </a:moveTo>
                  <a:cubicBezTo>
                    <a:pt x="1586" y="0"/>
                    <a:pt x="1459" y="471"/>
                    <a:pt x="1707" y="678"/>
                  </a:cubicBezTo>
                  <a:cubicBezTo>
                    <a:pt x="1616" y="701"/>
                    <a:pt x="1547" y="769"/>
                    <a:pt x="1547" y="860"/>
                  </a:cubicBezTo>
                  <a:cubicBezTo>
                    <a:pt x="954" y="4649"/>
                    <a:pt x="566" y="8484"/>
                    <a:pt x="18" y="12273"/>
                  </a:cubicBezTo>
                  <a:cubicBezTo>
                    <a:pt x="0" y="12483"/>
                    <a:pt x="158" y="12707"/>
                    <a:pt x="355" y="12707"/>
                  </a:cubicBezTo>
                  <a:cubicBezTo>
                    <a:pt x="415" y="12707"/>
                    <a:pt x="479" y="12686"/>
                    <a:pt x="543" y="12638"/>
                  </a:cubicBezTo>
                  <a:cubicBezTo>
                    <a:pt x="4560" y="9534"/>
                    <a:pt x="8760" y="6658"/>
                    <a:pt x="13165" y="4124"/>
                  </a:cubicBezTo>
                  <a:cubicBezTo>
                    <a:pt x="13371" y="3987"/>
                    <a:pt x="13394" y="3577"/>
                    <a:pt x="13120" y="3485"/>
                  </a:cubicBezTo>
                  <a:cubicBezTo>
                    <a:pt x="9490" y="2139"/>
                    <a:pt x="5770" y="997"/>
                    <a:pt x="2027" y="16"/>
                  </a:cubicBezTo>
                  <a:cubicBezTo>
                    <a:pt x="1989" y="5"/>
                    <a:pt x="1953" y="0"/>
                    <a:pt x="1919" y="0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5495775" y="4342975"/>
              <a:ext cx="376800" cy="309500"/>
            </a:xfrm>
            <a:custGeom>
              <a:avLst/>
              <a:gdLst/>
              <a:ahLst/>
              <a:cxnLst/>
              <a:rect l="l" t="t" r="r" b="b"/>
              <a:pathLst>
                <a:path w="15072" h="12380" extrusionOk="0">
                  <a:moveTo>
                    <a:pt x="12525" y="1060"/>
                  </a:moveTo>
                  <a:cubicBezTo>
                    <a:pt x="13211" y="1060"/>
                    <a:pt x="13706" y="2403"/>
                    <a:pt x="13930" y="2768"/>
                  </a:cubicBezTo>
                  <a:cubicBezTo>
                    <a:pt x="14546" y="3933"/>
                    <a:pt x="8201" y="7858"/>
                    <a:pt x="7242" y="8520"/>
                  </a:cubicBezTo>
                  <a:cubicBezTo>
                    <a:pt x="6055" y="9342"/>
                    <a:pt x="4868" y="10164"/>
                    <a:pt x="3681" y="10986"/>
                  </a:cubicBezTo>
                  <a:cubicBezTo>
                    <a:pt x="3388" y="11187"/>
                    <a:pt x="3129" y="11274"/>
                    <a:pt x="2897" y="11274"/>
                  </a:cubicBezTo>
                  <a:cubicBezTo>
                    <a:pt x="1977" y="11274"/>
                    <a:pt x="1485" y="9907"/>
                    <a:pt x="919" y="8977"/>
                  </a:cubicBezTo>
                  <a:cubicBezTo>
                    <a:pt x="2996" y="7402"/>
                    <a:pt x="5074" y="5827"/>
                    <a:pt x="7151" y="4252"/>
                  </a:cubicBezTo>
                  <a:cubicBezTo>
                    <a:pt x="8223" y="3453"/>
                    <a:pt x="9342" y="2700"/>
                    <a:pt x="10483" y="2038"/>
                  </a:cubicBezTo>
                  <a:cubicBezTo>
                    <a:pt x="11077" y="1696"/>
                    <a:pt x="11670" y="1399"/>
                    <a:pt x="12264" y="1125"/>
                  </a:cubicBezTo>
                  <a:cubicBezTo>
                    <a:pt x="12354" y="1080"/>
                    <a:pt x="12441" y="1060"/>
                    <a:pt x="12525" y="1060"/>
                  </a:cubicBezTo>
                  <a:close/>
                  <a:moveTo>
                    <a:pt x="12828" y="1"/>
                  </a:moveTo>
                  <a:cubicBezTo>
                    <a:pt x="11774" y="1"/>
                    <a:pt x="10261" y="1278"/>
                    <a:pt x="9525" y="1741"/>
                  </a:cubicBezTo>
                  <a:cubicBezTo>
                    <a:pt x="6215" y="3818"/>
                    <a:pt x="3248" y="6512"/>
                    <a:pt x="189" y="8908"/>
                  </a:cubicBezTo>
                  <a:cubicBezTo>
                    <a:pt x="1" y="9059"/>
                    <a:pt x="139" y="9365"/>
                    <a:pt x="334" y="9365"/>
                  </a:cubicBezTo>
                  <a:cubicBezTo>
                    <a:pt x="375" y="9365"/>
                    <a:pt x="419" y="9351"/>
                    <a:pt x="463" y="9319"/>
                  </a:cubicBezTo>
                  <a:cubicBezTo>
                    <a:pt x="486" y="9296"/>
                    <a:pt x="509" y="9274"/>
                    <a:pt x="531" y="9251"/>
                  </a:cubicBezTo>
                  <a:cubicBezTo>
                    <a:pt x="1125" y="10278"/>
                    <a:pt x="1741" y="11282"/>
                    <a:pt x="2426" y="12241"/>
                  </a:cubicBezTo>
                  <a:cubicBezTo>
                    <a:pt x="2485" y="12329"/>
                    <a:pt x="2582" y="12380"/>
                    <a:pt x="2680" y="12380"/>
                  </a:cubicBezTo>
                  <a:cubicBezTo>
                    <a:pt x="2734" y="12380"/>
                    <a:pt x="2788" y="12365"/>
                    <a:pt x="2837" y="12332"/>
                  </a:cubicBezTo>
                  <a:cubicBezTo>
                    <a:pt x="6991" y="9662"/>
                    <a:pt x="11396" y="6968"/>
                    <a:pt x="14934" y="3453"/>
                  </a:cubicBezTo>
                  <a:cubicBezTo>
                    <a:pt x="15071" y="3316"/>
                    <a:pt x="15048" y="3111"/>
                    <a:pt x="14957" y="2951"/>
                  </a:cubicBezTo>
                  <a:cubicBezTo>
                    <a:pt x="14592" y="2266"/>
                    <a:pt x="13930" y="212"/>
                    <a:pt x="13085" y="29"/>
                  </a:cubicBezTo>
                  <a:cubicBezTo>
                    <a:pt x="13003" y="10"/>
                    <a:pt x="12917" y="1"/>
                    <a:pt x="12828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5582050" y="4477650"/>
              <a:ext cx="376675" cy="310075"/>
            </a:xfrm>
            <a:custGeom>
              <a:avLst/>
              <a:gdLst/>
              <a:ahLst/>
              <a:cxnLst/>
              <a:rect l="l" t="t" r="r" b="b"/>
              <a:pathLst>
                <a:path w="15067" h="12403" extrusionOk="0">
                  <a:moveTo>
                    <a:pt x="12512" y="1065"/>
                  </a:moveTo>
                  <a:cubicBezTo>
                    <a:pt x="13207" y="1065"/>
                    <a:pt x="13721" y="2403"/>
                    <a:pt x="13925" y="2791"/>
                  </a:cubicBezTo>
                  <a:cubicBezTo>
                    <a:pt x="14542" y="3932"/>
                    <a:pt x="8196" y="7881"/>
                    <a:pt x="7238" y="8543"/>
                  </a:cubicBezTo>
                  <a:cubicBezTo>
                    <a:pt x="6051" y="9365"/>
                    <a:pt x="4864" y="10186"/>
                    <a:pt x="3677" y="11008"/>
                  </a:cubicBezTo>
                  <a:cubicBezTo>
                    <a:pt x="3383" y="11210"/>
                    <a:pt x="3124" y="11297"/>
                    <a:pt x="2893" y="11297"/>
                  </a:cubicBezTo>
                  <a:cubicBezTo>
                    <a:pt x="1973" y="11297"/>
                    <a:pt x="1480" y="9930"/>
                    <a:pt x="915" y="8999"/>
                  </a:cubicBezTo>
                  <a:cubicBezTo>
                    <a:pt x="2992" y="7425"/>
                    <a:pt x="5069" y="5850"/>
                    <a:pt x="7169" y="4275"/>
                  </a:cubicBezTo>
                  <a:cubicBezTo>
                    <a:pt x="8219" y="3453"/>
                    <a:pt x="9338" y="2723"/>
                    <a:pt x="10502" y="2038"/>
                  </a:cubicBezTo>
                  <a:cubicBezTo>
                    <a:pt x="11072" y="1718"/>
                    <a:pt x="11666" y="1422"/>
                    <a:pt x="12259" y="1125"/>
                  </a:cubicBezTo>
                  <a:cubicBezTo>
                    <a:pt x="12346" y="1084"/>
                    <a:pt x="12430" y="1065"/>
                    <a:pt x="12512" y="1065"/>
                  </a:cubicBezTo>
                  <a:close/>
                  <a:moveTo>
                    <a:pt x="12827" y="1"/>
                  </a:moveTo>
                  <a:cubicBezTo>
                    <a:pt x="11773" y="1"/>
                    <a:pt x="10258" y="1300"/>
                    <a:pt x="9520" y="1764"/>
                  </a:cubicBezTo>
                  <a:cubicBezTo>
                    <a:pt x="6233" y="3841"/>
                    <a:pt x="3266" y="6512"/>
                    <a:pt x="207" y="8931"/>
                  </a:cubicBezTo>
                  <a:cubicBezTo>
                    <a:pt x="0" y="9082"/>
                    <a:pt x="135" y="9388"/>
                    <a:pt x="329" y="9388"/>
                  </a:cubicBezTo>
                  <a:cubicBezTo>
                    <a:pt x="371" y="9388"/>
                    <a:pt x="415" y="9374"/>
                    <a:pt x="459" y="9342"/>
                  </a:cubicBezTo>
                  <a:cubicBezTo>
                    <a:pt x="481" y="9319"/>
                    <a:pt x="504" y="9296"/>
                    <a:pt x="550" y="9273"/>
                  </a:cubicBezTo>
                  <a:cubicBezTo>
                    <a:pt x="1120" y="10301"/>
                    <a:pt x="1737" y="11282"/>
                    <a:pt x="2421" y="12263"/>
                  </a:cubicBezTo>
                  <a:cubicBezTo>
                    <a:pt x="2480" y="12352"/>
                    <a:pt x="2577" y="12402"/>
                    <a:pt x="2676" y="12402"/>
                  </a:cubicBezTo>
                  <a:cubicBezTo>
                    <a:pt x="2730" y="12402"/>
                    <a:pt x="2784" y="12387"/>
                    <a:pt x="2832" y="12355"/>
                  </a:cubicBezTo>
                  <a:cubicBezTo>
                    <a:pt x="7009" y="9661"/>
                    <a:pt x="11392" y="6968"/>
                    <a:pt x="14930" y="3476"/>
                  </a:cubicBezTo>
                  <a:cubicBezTo>
                    <a:pt x="15067" y="3339"/>
                    <a:pt x="15067" y="3111"/>
                    <a:pt x="14975" y="2951"/>
                  </a:cubicBezTo>
                  <a:cubicBezTo>
                    <a:pt x="14587" y="2289"/>
                    <a:pt x="13925" y="235"/>
                    <a:pt x="13081" y="29"/>
                  </a:cubicBezTo>
                  <a:cubicBezTo>
                    <a:pt x="13000" y="10"/>
                    <a:pt x="12915" y="1"/>
                    <a:pt x="12827" y="1"/>
                  </a:cubicBezTo>
                  <a:close/>
                </a:path>
              </a:pathLst>
            </a:custGeom>
            <a:solidFill>
              <a:srgbClr val="212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34"/>
          <p:cNvGrpSpPr/>
          <p:nvPr/>
        </p:nvGrpSpPr>
        <p:grpSpPr>
          <a:xfrm rot="9456294">
            <a:off x="6849678" y="3273665"/>
            <a:ext cx="2306042" cy="512923"/>
            <a:chOff x="7051300" y="3461525"/>
            <a:chExt cx="2305989" cy="512912"/>
          </a:xfrm>
        </p:grpSpPr>
        <p:sp>
          <p:nvSpPr>
            <p:cNvPr id="1018" name="Google Shape;1018;p34"/>
            <p:cNvSpPr/>
            <p:nvPr/>
          </p:nvSpPr>
          <p:spPr>
            <a:xfrm>
              <a:off x="7075817" y="3564700"/>
              <a:ext cx="2271819" cy="396457"/>
            </a:xfrm>
            <a:custGeom>
              <a:avLst/>
              <a:gdLst/>
              <a:ahLst/>
              <a:cxnLst/>
              <a:rect l="l" t="t" r="r" b="b"/>
              <a:pathLst>
                <a:path w="46702" h="8150" extrusionOk="0">
                  <a:moveTo>
                    <a:pt x="46666" y="1"/>
                  </a:moveTo>
                  <a:lnTo>
                    <a:pt x="41068" y="704"/>
                  </a:lnTo>
                  <a:lnTo>
                    <a:pt x="39932" y="848"/>
                  </a:lnTo>
                  <a:lnTo>
                    <a:pt x="40221" y="3156"/>
                  </a:lnTo>
                  <a:lnTo>
                    <a:pt x="41357" y="3011"/>
                  </a:lnTo>
                  <a:lnTo>
                    <a:pt x="41303" y="2606"/>
                  </a:lnTo>
                  <a:lnTo>
                    <a:pt x="46702" y="271"/>
                  </a:lnTo>
                  <a:lnTo>
                    <a:pt x="46666" y="1"/>
                  </a:lnTo>
                  <a:close/>
                  <a:moveTo>
                    <a:pt x="1560" y="5644"/>
                  </a:moveTo>
                  <a:lnTo>
                    <a:pt x="1" y="5842"/>
                  </a:lnTo>
                  <a:lnTo>
                    <a:pt x="298" y="8149"/>
                  </a:lnTo>
                  <a:lnTo>
                    <a:pt x="1858" y="7960"/>
                  </a:lnTo>
                  <a:lnTo>
                    <a:pt x="1560" y="5644"/>
                  </a:lnTo>
                  <a:close/>
                </a:path>
              </a:pathLst>
            </a:custGeom>
            <a:solidFill>
              <a:srgbClr val="EE8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7056554" y="3473929"/>
              <a:ext cx="2293709" cy="379334"/>
            </a:xfrm>
            <a:custGeom>
              <a:avLst/>
              <a:gdLst/>
              <a:ahLst/>
              <a:cxnLst/>
              <a:rect l="l" t="t" r="r" b="b"/>
              <a:pathLst>
                <a:path w="47152" h="7798" extrusionOk="0">
                  <a:moveTo>
                    <a:pt x="43312" y="1515"/>
                  </a:moveTo>
                  <a:cubicBezTo>
                    <a:pt x="43664" y="1533"/>
                    <a:pt x="43682" y="1687"/>
                    <a:pt x="43691" y="1741"/>
                  </a:cubicBezTo>
                  <a:cubicBezTo>
                    <a:pt x="43700" y="1858"/>
                    <a:pt x="43682" y="1993"/>
                    <a:pt x="43393" y="2029"/>
                  </a:cubicBezTo>
                  <a:cubicBezTo>
                    <a:pt x="43361" y="2033"/>
                    <a:pt x="43331" y="2035"/>
                    <a:pt x="43305" y="2035"/>
                  </a:cubicBezTo>
                  <a:cubicBezTo>
                    <a:pt x="43091" y="2035"/>
                    <a:pt x="43041" y="1916"/>
                    <a:pt x="43033" y="1804"/>
                  </a:cubicBezTo>
                  <a:cubicBezTo>
                    <a:pt x="43006" y="1623"/>
                    <a:pt x="43069" y="1542"/>
                    <a:pt x="43231" y="1515"/>
                  </a:cubicBezTo>
                  <a:close/>
                  <a:moveTo>
                    <a:pt x="42113" y="1308"/>
                  </a:moveTo>
                  <a:cubicBezTo>
                    <a:pt x="42366" y="1335"/>
                    <a:pt x="42501" y="1479"/>
                    <a:pt x="42537" y="1750"/>
                  </a:cubicBezTo>
                  <a:cubicBezTo>
                    <a:pt x="42546" y="1858"/>
                    <a:pt x="42528" y="1966"/>
                    <a:pt x="42474" y="2065"/>
                  </a:cubicBezTo>
                  <a:cubicBezTo>
                    <a:pt x="42420" y="2164"/>
                    <a:pt x="42348" y="2218"/>
                    <a:pt x="42239" y="2236"/>
                  </a:cubicBezTo>
                  <a:cubicBezTo>
                    <a:pt x="42209" y="2239"/>
                    <a:pt x="42181" y="2241"/>
                    <a:pt x="42154" y="2241"/>
                  </a:cubicBezTo>
                  <a:cubicBezTo>
                    <a:pt x="42019" y="2241"/>
                    <a:pt x="41924" y="2203"/>
                    <a:pt x="41879" y="2128"/>
                  </a:cubicBezTo>
                  <a:cubicBezTo>
                    <a:pt x="41861" y="2092"/>
                    <a:pt x="41843" y="2029"/>
                    <a:pt x="41825" y="1858"/>
                  </a:cubicBezTo>
                  <a:cubicBezTo>
                    <a:pt x="41762" y="1353"/>
                    <a:pt x="41969" y="1326"/>
                    <a:pt x="42041" y="1317"/>
                  </a:cubicBezTo>
                  <a:cubicBezTo>
                    <a:pt x="42059" y="1308"/>
                    <a:pt x="42086" y="1308"/>
                    <a:pt x="42113" y="1308"/>
                  </a:cubicBezTo>
                  <a:close/>
                  <a:moveTo>
                    <a:pt x="41221" y="1"/>
                  </a:moveTo>
                  <a:lnTo>
                    <a:pt x="39932" y="163"/>
                  </a:lnTo>
                  <a:lnTo>
                    <a:pt x="40256" y="2795"/>
                  </a:lnTo>
                  <a:lnTo>
                    <a:pt x="47152" y="1930"/>
                  </a:lnTo>
                  <a:lnTo>
                    <a:pt x="47080" y="1335"/>
                  </a:lnTo>
                  <a:lnTo>
                    <a:pt x="41275" y="425"/>
                  </a:lnTo>
                  <a:lnTo>
                    <a:pt x="41221" y="1"/>
                  </a:lnTo>
                  <a:close/>
                  <a:moveTo>
                    <a:pt x="1713" y="4941"/>
                  </a:moveTo>
                  <a:lnTo>
                    <a:pt x="0" y="5157"/>
                  </a:lnTo>
                  <a:lnTo>
                    <a:pt x="334" y="7798"/>
                  </a:lnTo>
                  <a:lnTo>
                    <a:pt x="2046" y="7582"/>
                  </a:lnTo>
                  <a:lnTo>
                    <a:pt x="1713" y="4941"/>
                  </a:lnTo>
                  <a:close/>
                </a:path>
              </a:pathLst>
            </a:custGeom>
            <a:solidFill>
              <a:srgbClr val="EEAE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9084585" y="3533956"/>
              <a:ext cx="102106" cy="52683"/>
            </a:xfrm>
            <a:custGeom>
              <a:avLst/>
              <a:gdLst/>
              <a:ahLst/>
              <a:cxnLst/>
              <a:rect l="l" t="t" r="r" b="b"/>
              <a:pathLst>
                <a:path w="2099" h="1083" extrusionOk="0">
                  <a:moveTo>
                    <a:pt x="1621" y="200"/>
                  </a:moveTo>
                  <a:cubicBezTo>
                    <a:pt x="1351" y="200"/>
                    <a:pt x="1233" y="326"/>
                    <a:pt x="1261" y="579"/>
                  </a:cubicBezTo>
                  <a:cubicBezTo>
                    <a:pt x="1284" y="782"/>
                    <a:pt x="1402" y="883"/>
                    <a:pt x="1609" y="883"/>
                  </a:cubicBezTo>
                  <a:cubicBezTo>
                    <a:pt x="1641" y="883"/>
                    <a:pt x="1675" y="881"/>
                    <a:pt x="1711" y="876"/>
                  </a:cubicBezTo>
                  <a:cubicBezTo>
                    <a:pt x="1982" y="840"/>
                    <a:pt x="2099" y="714"/>
                    <a:pt x="2072" y="498"/>
                  </a:cubicBezTo>
                  <a:cubicBezTo>
                    <a:pt x="2054" y="317"/>
                    <a:pt x="1900" y="218"/>
                    <a:pt x="1621" y="200"/>
                  </a:cubicBezTo>
                  <a:close/>
                  <a:moveTo>
                    <a:pt x="397" y="1"/>
                  </a:moveTo>
                  <a:cubicBezTo>
                    <a:pt x="115" y="1"/>
                    <a:pt x="1" y="217"/>
                    <a:pt x="53" y="633"/>
                  </a:cubicBezTo>
                  <a:cubicBezTo>
                    <a:pt x="71" y="777"/>
                    <a:pt x="89" y="867"/>
                    <a:pt x="116" y="921"/>
                  </a:cubicBezTo>
                  <a:cubicBezTo>
                    <a:pt x="182" y="1032"/>
                    <a:pt x="290" y="1082"/>
                    <a:pt x="446" y="1082"/>
                  </a:cubicBezTo>
                  <a:cubicBezTo>
                    <a:pt x="481" y="1082"/>
                    <a:pt x="518" y="1079"/>
                    <a:pt x="557" y="1075"/>
                  </a:cubicBezTo>
                  <a:cubicBezTo>
                    <a:pt x="693" y="1066"/>
                    <a:pt x="783" y="993"/>
                    <a:pt x="846" y="867"/>
                  </a:cubicBezTo>
                  <a:cubicBezTo>
                    <a:pt x="909" y="750"/>
                    <a:pt x="936" y="633"/>
                    <a:pt x="918" y="507"/>
                  </a:cubicBezTo>
                  <a:cubicBezTo>
                    <a:pt x="882" y="200"/>
                    <a:pt x="720" y="29"/>
                    <a:pt x="431" y="2"/>
                  </a:cubicBezTo>
                  <a:cubicBezTo>
                    <a:pt x="419" y="1"/>
                    <a:pt x="408" y="1"/>
                    <a:pt x="397" y="1"/>
                  </a:cubicBezTo>
                  <a:close/>
                </a:path>
              </a:pathLst>
            </a:custGeom>
            <a:solidFill>
              <a:srgbClr val="EEC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7151702" y="3605512"/>
              <a:ext cx="1882416" cy="359584"/>
            </a:xfrm>
            <a:custGeom>
              <a:avLst/>
              <a:gdLst/>
              <a:ahLst/>
              <a:cxnLst/>
              <a:rect l="l" t="t" r="r" b="b"/>
              <a:pathLst>
                <a:path w="38697" h="7392" extrusionOk="0">
                  <a:moveTo>
                    <a:pt x="38372" y="0"/>
                  </a:moveTo>
                  <a:lnTo>
                    <a:pt x="25555" y="1614"/>
                  </a:lnTo>
                  <a:cubicBezTo>
                    <a:pt x="25645" y="2506"/>
                    <a:pt x="25104" y="3353"/>
                    <a:pt x="23932" y="4156"/>
                  </a:cubicBezTo>
                  <a:cubicBezTo>
                    <a:pt x="23752" y="4282"/>
                    <a:pt x="23563" y="4399"/>
                    <a:pt x="23373" y="4507"/>
                  </a:cubicBezTo>
                  <a:lnTo>
                    <a:pt x="38697" y="2587"/>
                  </a:lnTo>
                  <a:lnTo>
                    <a:pt x="38661" y="2317"/>
                  </a:lnTo>
                  <a:lnTo>
                    <a:pt x="38372" y="0"/>
                  </a:lnTo>
                  <a:close/>
                  <a:moveTo>
                    <a:pt x="12593" y="3236"/>
                  </a:moveTo>
                  <a:lnTo>
                    <a:pt x="0" y="4805"/>
                  </a:lnTo>
                  <a:lnTo>
                    <a:pt x="298" y="7121"/>
                  </a:lnTo>
                  <a:lnTo>
                    <a:pt x="325" y="7392"/>
                  </a:lnTo>
                  <a:lnTo>
                    <a:pt x="15423" y="5499"/>
                  </a:lnTo>
                  <a:cubicBezTo>
                    <a:pt x="15207" y="5445"/>
                    <a:pt x="14999" y="5381"/>
                    <a:pt x="14792" y="5300"/>
                  </a:cubicBezTo>
                  <a:cubicBezTo>
                    <a:pt x="13458" y="4814"/>
                    <a:pt x="12728" y="4129"/>
                    <a:pt x="12593" y="3236"/>
                  </a:cubicBezTo>
                  <a:close/>
                </a:path>
              </a:pathLst>
            </a:custGeom>
            <a:solidFill>
              <a:srgbClr val="D767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7764232" y="3683976"/>
              <a:ext cx="634963" cy="189034"/>
            </a:xfrm>
            <a:custGeom>
              <a:avLst/>
              <a:gdLst/>
              <a:ahLst/>
              <a:cxnLst/>
              <a:rect l="l" t="t" r="r" b="b"/>
              <a:pathLst>
                <a:path w="13053" h="3886" extrusionOk="0">
                  <a:moveTo>
                    <a:pt x="12963" y="1"/>
                  </a:moveTo>
                  <a:lnTo>
                    <a:pt x="1" y="1623"/>
                  </a:lnTo>
                  <a:cubicBezTo>
                    <a:pt x="136" y="2516"/>
                    <a:pt x="866" y="3201"/>
                    <a:pt x="2200" y="3687"/>
                  </a:cubicBezTo>
                  <a:cubicBezTo>
                    <a:pt x="2407" y="3768"/>
                    <a:pt x="2615" y="3832"/>
                    <a:pt x="2831" y="3886"/>
                  </a:cubicBezTo>
                  <a:lnTo>
                    <a:pt x="10781" y="2894"/>
                  </a:lnTo>
                  <a:cubicBezTo>
                    <a:pt x="10971" y="2786"/>
                    <a:pt x="11160" y="2669"/>
                    <a:pt x="11340" y="2543"/>
                  </a:cubicBezTo>
                  <a:cubicBezTo>
                    <a:pt x="12512" y="1740"/>
                    <a:pt x="13053" y="893"/>
                    <a:pt x="12963" y="1"/>
                  </a:cubicBezTo>
                  <a:close/>
                </a:path>
              </a:pathLst>
            </a:custGeom>
            <a:solidFill>
              <a:srgbClr val="C2BC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7758540" y="3565575"/>
              <a:ext cx="636277" cy="197401"/>
            </a:xfrm>
            <a:custGeom>
              <a:avLst/>
              <a:gdLst/>
              <a:ahLst/>
              <a:cxnLst/>
              <a:rect l="l" t="t" r="r" b="b"/>
              <a:pathLst>
                <a:path w="13080" h="4058" extrusionOk="0">
                  <a:moveTo>
                    <a:pt x="9997" y="1"/>
                  </a:moveTo>
                  <a:lnTo>
                    <a:pt x="2506" y="938"/>
                  </a:lnTo>
                  <a:cubicBezTo>
                    <a:pt x="2227" y="1092"/>
                    <a:pt x="1966" y="1245"/>
                    <a:pt x="1722" y="1407"/>
                  </a:cubicBezTo>
                  <a:cubicBezTo>
                    <a:pt x="532" y="2218"/>
                    <a:pt x="0" y="3093"/>
                    <a:pt x="118" y="4012"/>
                  </a:cubicBezTo>
                  <a:cubicBezTo>
                    <a:pt x="118" y="4030"/>
                    <a:pt x="118" y="4039"/>
                    <a:pt x="118" y="4057"/>
                  </a:cubicBezTo>
                  <a:lnTo>
                    <a:pt x="13080" y="2435"/>
                  </a:lnTo>
                  <a:cubicBezTo>
                    <a:pt x="13071" y="2417"/>
                    <a:pt x="13071" y="2408"/>
                    <a:pt x="13071" y="2390"/>
                  </a:cubicBezTo>
                  <a:cubicBezTo>
                    <a:pt x="12953" y="1470"/>
                    <a:pt x="12223" y="758"/>
                    <a:pt x="10871" y="262"/>
                  </a:cubicBezTo>
                  <a:cubicBezTo>
                    <a:pt x="10583" y="172"/>
                    <a:pt x="10294" y="82"/>
                    <a:pt x="99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7130639" y="3466487"/>
              <a:ext cx="1892096" cy="377145"/>
            </a:xfrm>
            <a:custGeom>
              <a:avLst/>
              <a:gdLst/>
              <a:ahLst/>
              <a:cxnLst/>
              <a:rect l="l" t="t" r="r" b="b"/>
              <a:pathLst>
                <a:path w="38896" h="7753" extrusionOk="0">
                  <a:moveTo>
                    <a:pt x="38526" y="1"/>
                  </a:moveTo>
                  <a:lnTo>
                    <a:pt x="22896" y="1957"/>
                  </a:lnTo>
                  <a:lnTo>
                    <a:pt x="22878" y="2110"/>
                  </a:lnTo>
                  <a:cubicBezTo>
                    <a:pt x="23175" y="2191"/>
                    <a:pt x="23464" y="2281"/>
                    <a:pt x="23752" y="2371"/>
                  </a:cubicBezTo>
                  <a:cubicBezTo>
                    <a:pt x="25068" y="2858"/>
                    <a:pt x="25789" y="3552"/>
                    <a:pt x="25907" y="4481"/>
                  </a:cubicBezTo>
                  <a:lnTo>
                    <a:pt x="25916" y="4553"/>
                  </a:lnTo>
                  <a:lnTo>
                    <a:pt x="38896" y="2930"/>
                  </a:lnTo>
                  <a:lnTo>
                    <a:pt x="38526" y="1"/>
                  </a:lnTo>
                  <a:close/>
                  <a:moveTo>
                    <a:pt x="15405" y="2903"/>
                  </a:moveTo>
                  <a:lnTo>
                    <a:pt x="1" y="4823"/>
                  </a:lnTo>
                  <a:lnTo>
                    <a:pt x="370" y="7753"/>
                  </a:lnTo>
                  <a:lnTo>
                    <a:pt x="13035" y="6166"/>
                  </a:lnTo>
                  <a:lnTo>
                    <a:pt x="13107" y="6121"/>
                  </a:lnTo>
                  <a:lnTo>
                    <a:pt x="13098" y="6040"/>
                  </a:lnTo>
                  <a:cubicBezTo>
                    <a:pt x="12990" y="5157"/>
                    <a:pt x="13521" y="4300"/>
                    <a:pt x="14675" y="3507"/>
                  </a:cubicBezTo>
                  <a:cubicBezTo>
                    <a:pt x="14910" y="3354"/>
                    <a:pt x="15171" y="3192"/>
                    <a:pt x="15450" y="3047"/>
                  </a:cubicBezTo>
                  <a:lnTo>
                    <a:pt x="15405" y="2903"/>
                  </a:lnTo>
                  <a:close/>
                </a:path>
              </a:pathLst>
            </a:custGeom>
            <a:solidFill>
              <a:srgbClr val="EE8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8992842" y="3474999"/>
              <a:ext cx="35997" cy="141362"/>
            </a:xfrm>
            <a:custGeom>
              <a:avLst/>
              <a:gdLst/>
              <a:ahLst/>
              <a:cxnLst/>
              <a:rect l="l" t="t" r="r" b="b"/>
              <a:pathLst>
                <a:path w="740" h="2906" extrusionOk="0">
                  <a:moveTo>
                    <a:pt x="218" y="0"/>
                  </a:moveTo>
                  <a:cubicBezTo>
                    <a:pt x="203" y="0"/>
                    <a:pt x="187" y="2"/>
                    <a:pt x="172" y="6"/>
                  </a:cubicBezTo>
                  <a:cubicBezTo>
                    <a:pt x="73" y="24"/>
                    <a:pt x="1" y="123"/>
                    <a:pt x="19" y="231"/>
                  </a:cubicBezTo>
                  <a:cubicBezTo>
                    <a:pt x="91" y="637"/>
                    <a:pt x="163" y="1052"/>
                    <a:pt x="217" y="1466"/>
                  </a:cubicBezTo>
                  <a:cubicBezTo>
                    <a:pt x="271" y="1881"/>
                    <a:pt x="334" y="2296"/>
                    <a:pt x="334" y="2710"/>
                  </a:cubicBezTo>
                  <a:cubicBezTo>
                    <a:pt x="334" y="2728"/>
                    <a:pt x="334" y="2746"/>
                    <a:pt x="334" y="2764"/>
                  </a:cubicBezTo>
                  <a:cubicBezTo>
                    <a:pt x="357" y="2848"/>
                    <a:pt x="437" y="2906"/>
                    <a:pt x="527" y="2906"/>
                  </a:cubicBezTo>
                  <a:cubicBezTo>
                    <a:pt x="543" y="2906"/>
                    <a:pt x="561" y="2904"/>
                    <a:pt x="578" y="2899"/>
                  </a:cubicBezTo>
                  <a:cubicBezTo>
                    <a:pt x="677" y="2872"/>
                    <a:pt x="740" y="2764"/>
                    <a:pt x="713" y="2665"/>
                  </a:cubicBezTo>
                  <a:cubicBezTo>
                    <a:pt x="614" y="2259"/>
                    <a:pt x="569" y="1845"/>
                    <a:pt x="523" y="1430"/>
                  </a:cubicBezTo>
                  <a:cubicBezTo>
                    <a:pt x="469" y="1016"/>
                    <a:pt x="433" y="601"/>
                    <a:pt x="406" y="177"/>
                  </a:cubicBezTo>
                  <a:cubicBezTo>
                    <a:pt x="406" y="168"/>
                    <a:pt x="406" y="168"/>
                    <a:pt x="397" y="159"/>
                  </a:cubicBezTo>
                  <a:cubicBezTo>
                    <a:pt x="382" y="67"/>
                    <a:pt x="307" y="0"/>
                    <a:pt x="2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8234282" y="3461525"/>
              <a:ext cx="850704" cy="234469"/>
            </a:xfrm>
            <a:custGeom>
              <a:avLst/>
              <a:gdLst/>
              <a:ahLst/>
              <a:cxnLst/>
              <a:rect l="l" t="t" r="r" b="b"/>
              <a:pathLst>
                <a:path w="17488" h="4820" extrusionOk="0">
                  <a:moveTo>
                    <a:pt x="15781" y="1"/>
                  </a:moveTo>
                  <a:cubicBezTo>
                    <a:pt x="15770" y="1"/>
                    <a:pt x="15759" y="2"/>
                    <a:pt x="15748" y="4"/>
                  </a:cubicBezTo>
                  <a:lnTo>
                    <a:pt x="190" y="1951"/>
                  </a:lnTo>
                  <a:cubicBezTo>
                    <a:pt x="118" y="1960"/>
                    <a:pt x="55" y="2005"/>
                    <a:pt x="28" y="2086"/>
                  </a:cubicBezTo>
                  <a:cubicBezTo>
                    <a:pt x="1" y="2185"/>
                    <a:pt x="55" y="2293"/>
                    <a:pt x="163" y="2329"/>
                  </a:cubicBezTo>
                  <a:cubicBezTo>
                    <a:pt x="334" y="2356"/>
                    <a:pt x="505" y="2401"/>
                    <a:pt x="668" y="2437"/>
                  </a:cubicBezTo>
                  <a:cubicBezTo>
                    <a:pt x="839" y="2473"/>
                    <a:pt x="1010" y="2509"/>
                    <a:pt x="1172" y="2564"/>
                  </a:cubicBezTo>
                  <a:cubicBezTo>
                    <a:pt x="1488" y="2672"/>
                    <a:pt x="1812" y="2807"/>
                    <a:pt x="2101" y="2987"/>
                  </a:cubicBezTo>
                  <a:cubicBezTo>
                    <a:pt x="2245" y="3077"/>
                    <a:pt x="2380" y="3176"/>
                    <a:pt x="2506" y="3294"/>
                  </a:cubicBezTo>
                  <a:cubicBezTo>
                    <a:pt x="2642" y="3393"/>
                    <a:pt x="2750" y="3528"/>
                    <a:pt x="2849" y="3663"/>
                  </a:cubicBezTo>
                  <a:cubicBezTo>
                    <a:pt x="3038" y="3934"/>
                    <a:pt x="3137" y="4267"/>
                    <a:pt x="3101" y="4592"/>
                  </a:cubicBezTo>
                  <a:cubicBezTo>
                    <a:pt x="3101" y="4628"/>
                    <a:pt x="3101" y="4655"/>
                    <a:pt x="3110" y="4682"/>
                  </a:cubicBezTo>
                  <a:cubicBezTo>
                    <a:pt x="3139" y="4767"/>
                    <a:pt x="3218" y="4819"/>
                    <a:pt x="3304" y="4819"/>
                  </a:cubicBezTo>
                  <a:cubicBezTo>
                    <a:pt x="3326" y="4819"/>
                    <a:pt x="3349" y="4816"/>
                    <a:pt x="3372" y="4808"/>
                  </a:cubicBezTo>
                  <a:cubicBezTo>
                    <a:pt x="3471" y="4772"/>
                    <a:pt x="3525" y="4655"/>
                    <a:pt x="3489" y="4547"/>
                  </a:cubicBezTo>
                  <a:cubicBezTo>
                    <a:pt x="3426" y="4366"/>
                    <a:pt x="3372" y="4186"/>
                    <a:pt x="3282" y="4024"/>
                  </a:cubicBezTo>
                  <a:cubicBezTo>
                    <a:pt x="3201" y="3853"/>
                    <a:pt x="3101" y="3699"/>
                    <a:pt x="2984" y="3555"/>
                  </a:cubicBezTo>
                  <a:cubicBezTo>
                    <a:pt x="2768" y="3276"/>
                    <a:pt x="2497" y="3032"/>
                    <a:pt x="2200" y="2834"/>
                  </a:cubicBezTo>
                  <a:cubicBezTo>
                    <a:pt x="1903" y="2645"/>
                    <a:pt x="1578" y="2482"/>
                    <a:pt x="1254" y="2338"/>
                  </a:cubicBezTo>
                  <a:cubicBezTo>
                    <a:pt x="1170" y="2301"/>
                    <a:pt x="1086" y="2267"/>
                    <a:pt x="1002" y="2233"/>
                  </a:cubicBezTo>
                  <a:lnTo>
                    <a:pt x="1002" y="2233"/>
                  </a:lnTo>
                  <a:lnTo>
                    <a:pt x="15600" y="406"/>
                  </a:lnTo>
                  <a:lnTo>
                    <a:pt x="15600" y="406"/>
                  </a:lnTo>
                  <a:lnTo>
                    <a:pt x="15613" y="508"/>
                  </a:lnTo>
                  <a:lnTo>
                    <a:pt x="15667" y="617"/>
                  </a:lnTo>
                  <a:cubicBezTo>
                    <a:pt x="15686" y="660"/>
                    <a:pt x="15726" y="687"/>
                    <a:pt x="15770" y="687"/>
                  </a:cubicBezTo>
                  <a:cubicBezTo>
                    <a:pt x="15790" y="687"/>
                    <a:pt x="15810" y="682"/>
                    <a:pt x="15829" y="671"/>
                  </a:cubicBezTo>
                  <a:cubicBezTo>
                    <a:pt x="16009" y="589"/>
                    <a:pt x="16199" y="553"/>
                    <a:pt x="16388" y="526"/>
                  </a:cubicBezTo>
                  <a:cubicBezTo>
                    <a:pt x="16483" y="517"/>
                    <a:pt x="16577" y="511"/>
                    <a:pt x="16673" y="511"/>
                  </a:cubicBezTo>
                  <a:cubicBezTo>
                    <a:pt x="16710" y="511"/>
                    <a:pt x="16747" y="512"/>
                    <a:pt x="16784" y="514"/>
                  </a:cubicBezTo>
                  <a:lnTo>
                    <a:pt x="16784" y="514"/>
                  </a:lnTo>
                  <a:cubicBezTo>
                    <a:pt x="16865" y="872"/>
                    <a:pt x="16927" y="1235"/>
                    <a:pt x="16983" y="1599"/>
                  </a:cubicBezTo>
                  <a:cubicBezTo>
                    <a:pt x="17037" y="2005"/>
                    <a:pt x="17109" y="2419"/>
                    <a:pt x="17064" y="2843"/>
                  </a:cubicBezTo>
                  <a:cubicBezTo>
                    <a:pt x="17055" y="2879"/>
                    <a:pt x="17064" y="2906"/>
                    <a:pt x="17073" y="2933"/>
                  </a:cubicBezTo>
                  <a:cubicBezTo>
                    <a:pt x="17100" y="3015"/>
                    <a:pt x="17175" y="3066"/>
                    <a:pt x="17252" y="3066"/>
                  </a:cubicBezTo>
                  <a:cubicBezTo>
                    <a:pt x="17277" y="3066"/>
                    <a:pt x="17301" y="3061"/>
                    <a:pt x="17325" y="3050"/>
                  </a:cubicBezTo>
                  <a:cubicBezTo>
                    <a:pt x="17433" y="3014"/>
                    <a:pt x="17488" y="2897"/>
                    <a:pt x="17442" y="2798"/>
                  </a:cubicBezTo>
                  <a:cubicBezTo>
                    <a:pt x="17298" y="2392"/>
                    <a:pt x="17262" y="1978"/>
                    <a:pt x="17217" y="1563"/>
                  </a:cubicBezTo>
                  <a:cubicBezTo>
                    <a:pt x="17172" y="1148"/>
                    <a:pt x="17145" y="734"/>
                    <a:pt x="17136" y="319"/>
                  </a:cubicBezTo>
                  <a:cubicBezTo>
                    <a:pt x="17136" y="220"/>
                    <a:pt x="17055" y="148"/>
                    <a:pt x="16965" y="148"/>
                  </a:cubicBezTo>
                  <a:lnTo>
                    <a:pt x="16920" y="148"/>
                  </a:lnTo>
                  <a:cubicBezTo>
                    <a:pt x="16739" y="229"/>
                    <a:pt x="16550" y="265"/>
                    <a:pt x="16361" y="292"/>
                  </a:cubicBezTo>
                  <a:cubicBezTo>
                    <a:pt x="16260" y="307"/>
                    <a:pt x="16158" y="316"/>
                    <a:pt x="16056" y="316"/>
                  </a:cubicBezTo>
                  <a:cubicBezTo>
                    <a:pt x="16031" y="316"/>
                    <a:pt x="16007" y="315"/>
                    <a:pt x="15983" y="314"/>
                  </a:cubicBezTo>
                  <a:lnTo>
                    <a:pt x="15983" y="314"/>
                  </a:lnTo>
                  <a:lnTo>
                    <a:pt x="15964" y="166"/>
                  </a:lnTo>
                  <a:cubicBezTo>
                    <a:pt x="15948" y="69"/>
                    <a:pt x="15874" y="1"/>
                    <a:pt x="157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9007776" y="3586979"/>
              <a:ext cx="90772" cy="141168"/>
            </a:xfrm>
            <a:custGeom>
              <a:avLst/>
              <a:gdLst/>
              <a:ahLst/>
              <a:cxnLst/>
              <a:rect l="l" t="t" r="r" b="b"/>
              <a:pathLst>
                <a:path w="1866" h="2902" extrusionOk="0">
                  <a:moveTo>
                    <a:pt x="1344" y="0"/>
                  </a:moveTo>
                  <a:cubicBezTo>
                    <a:pt x="1323" y="0"/>
                    <a:pt x="1301" y="4"/>
                    <a:pt x="1280" y="12"/>
                  </a:cubicBezTo>
                  <a:cubicBezTo>
                    <a:pt x="1172" y="48"/>
                    <a:pt x="1118" y="165"/>
                    <a:pt x="1163" y="264"/>
                  </a:cubicBezTo>
                  <a:cubicBezTo>
                    <a:pt x="1298" y="643"/>
                    <a:pt x="1334" y="1030"/>
                    <a:pt x="1379" y="1409"/>
                  </a:cubicBezTo>
                  <a:cubicBezTo>
                    <a:pt x="1397" y="1607"/>
                    <a:pt x="1415" y="1796"/>
                    <a:pt x="1424" y="1995"/>
                  </a:cubicBezTo>
                  <a:cubicBezTo>
                    <a:pt x="1438" y="2136"/>
                    <a:pt x="1446" y="2283"/>
                    <a:pt x="1450" y="2430"/>
                  </a:cubicBezTo>
                  <a:lnTo>
                    <a:pt x="1450" y="2430"/>
                  </a:lnTo>
                  <a:cubicBezTo>
                    <a:pt x="1414" y="2442"/>
                    <a:pt x="1379" y="2453"/>
                    <a:pt x="1343" y="2463"/>
                  </a:cubicBezTo>
                  <a:cubicBezTo>
                    <a:pt x="1244" y="2481"/>
                    <a:pt x="1154" y="2499"/>
                    <a:pt x="1055" y="2508"/>
                  </a:cubicBezTo>
                  <a:cubicBezTo>
                    <a:pt x="960" y="2517"/>
                    <a:pt x="865" y="2524"/>
                    <a:pt x="770" y="2524"/>
                  </a:cubicBezTo>
                  <a:cubicBezTo>
                    <a:pt x="738" y="2524"/>
                    <a:pt x="705" y="2523"/>
                    <a:pt x="673" y="2522"/>
                  </a:cubicBezTo>
                  <a:lnTo>
                    <a:pt x="673" y="2522"/>
                  </a:lnTo>
                  <a:cubicBezTo>
                    <a:pt x="626" y="2191"/>
                    <a:pt x="579" y="1854"/>
                    <a:pt x="532" y="1517"/>
                  </a:cubicBezTo>
                  <a:cubicBezTo>
                    <a:pt x="478" y="1138"/>
                    <a:pt x="433" y="751"/>
                    <a:pt x="406" y="363"/>
                  </a:cubicBezTo>
                  <a:cubicBezTo>
                    <a:pt x="406" y="354"/>
                    <a:pt x="406" y="345"/>
                    <a:pt x="406" y="345"/>
                  </a:cubicBezTo>
                  <a:cubicBezTo>
                    <a:pt x="390" y="248"/>
                    <a:pt x="308" y="180"/>
                    <a:pt x="214" y="180"/>
                  </a:cubicBezTo>
                  <a:cubicBezTo>
                    <a:pt x="203" y="180"/>
                    <a:pt x="192" y="181"/>
                    <a:pt x="180" y="183"/>
                  </a:cubicBezTo>
                  <a:cubicBezTo>
                    <a:pt x="72" y="201"/>
                    <a:pt x="0" y="300"/>
                    <a:pt x="27" y="408"/>
                  </a:cubicBezTo>
                  <a:cubicBezTo>
                    <a:pt x="90" y="796"/>
                    <a:pt x="144" y="1174"/>
                    <a:pt x="189" y="1562"/>
                  </a:cubicBezTo>
                  <a:cubicBezTo>
                    <a:pt x="234" y="1950"/>
                    <a:pt x="280" y="2337"/>
                    <a:pt x="316" y="2716"/>
                  </a:cubicBezTo>
                  <a:lnTo>
                    <a:pt x="316" y="2770"/>
                  </a:lnTo>
                  <a:cubicBezTo>
                    <a:pt x="316" y="2779"/>
                    <a:pt x="325" y="2797"/>
                    <a:pt x="334" y="2815"/>
                  </a:cubicBezTo>
                  <a:cubicBezTo>
                    <a:pt x="353" y="2868"/>
                    <a:pt x="407" y="2901"/>
                    <a:pt x="466" y="2901"/>
                  </a:cubicBezTo>
                  <a:cubicBezTo>
                    <a:pt x="488" y="2901"/>
                    <a:pt x="510" y="2897"/>
                    <a:pt x="532" y="2887"/>
                  </a:cubicBezTo>
                  <a:cubicBezTo>
                    <a:pt x="712" y="2806"/>
                    <a:pt x="902" y="2770"/>
                    <a:pt x="1091" y="2734"/>
                  </a:cubicBezTo>
                  <a:cubicBezTo>
                    <a:pt x="1181" y="2725"/>
                    <a:pt x="1280" y="2716"/>
                    <a:pt x="1370" y="2716"/>
                  </a:cubicBezTo>
                  <a:cubicBezTo>
                    <a:pt x="1469" y="2716"/>
                    <a:pt x="1569" y="2725"/>
                    <a:pt x="1668" y="2743"/>
                  </a:cubicBezTo>
                  <a:cubicBezTo>
                    <a:pt x="1677" y="2747"/>
                    <a:pt x="1688" y="2750"/>
                    <a:pt x="1700" y="2750"/>
                  </a:cubicBezTo>
                  <a:cubicBezTo>
                    <a:pt x="1713" y="2750"/>
                    <a:pt x="1726" y="2747"/>
                    <a:pt x="1740" y="2743"/>
                  </a:cubicBezTo>
                  <a:cubicBezTo>
                    <a:pt x="1812" y="2725"/>
                    <a:pt x="1866" y="2644"/>
                    <a:pt x="1839" y="2563"/>
                  </a:cubicBezTo>
                  <a:lnTo>
                    <a:pt x="1830" y="2526"/>
                  </a:lnTo>
                  <a:cubicBezTo>
                    <a:pt x="1785" y="2337"/>
                    <a:pt x="1749" y="2148"/>
                    <a:pt x="1713" y="1959"/>
                  </a:cubicBezTo>
                  <a:cubicBezTo>
                    <a:pt x="1677" y="1769"/>
                    <a:pt x="1641" y="1580"/>
                    <a:pt x="1614" y="1382"/>
                  </a:cubicBezTo>
                  <a:cubicBezTo>
                    <a:pt x="1560" y="1003"/>
                    <a:pt x="1505" y="616"/>
                    <a:pt x="1541" y="219"/>
                  </a:cubicBezTo>
                  <a:cubicBezTo>
                    <a:pt x="1551" y="192"/>
                    <a:pt x="1541" y="156"/>
                    <a:pt x="1532" y="129"/>
                  </a:cubicBezTo>
                  <a:cubicBezTo>
                    <a:pt x="1504" y="51"/>
                    <a:pt x="1425" y="0"/>
                    <a:pt x="13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9050291" y="3487988"/>
              <a:ext cx="305685" cy="86102"/>
            </a:xfrm>
            <a:custGeom>
              <a:avLst/>
              <a:gdLst/>
              <a:ahLst/>
              <a:cxnLst/>
              <a:rect l="l" t="t" r="r" b="b"/>
              <a:pathLst>
                <a:path w="6284" h="1770" extrusionOk="0">
                  <a:moveTo>
                    <a:pt x="208" y="0"/>
                  </a:moveTo>
                  <a:cubicBezTo>
                    <a:pt x="100" y="0"/>
                    <a:pt x="9" y="82"/>
                    <a:pt x="0" y="190"/>
                  </a:cubicBezTo>
                  <a:cubicBezTo>
                    <a:pt x="0" y="298"/>
                    <a:pt x="82" y="388"/>
                    <a:pt x="190" y="388"/>
                  </a:cubicBezTo>
                  <a:cubicBezTo>
                    <a:pt x="1172" y="442"/>
                    <a:pt x="2137" y="613"/>
                    <a:pt x="3101" y="767"/>
                  </a:cubicBezTo>
                  <a:cubicBezTo>
                    <a:pt x="3588" y="848"/>
                    <a:pt x="4066" y="938"/>
                    <a:pt x="4552" y="1019"/>
                  </a:cubicBezTo>
                  <a:cubicBezTo>
                    <a:pt x="4982" y="1100"/>
                    <a:pt x="5412" y="1189"/>
                    <a:pt x="5849" y="1278"/>
                  </a:cubicBezTo>
                  <a:lnTo>
                    <a:pt x="5849" y="1278"/>
                  </a:lnTo>
                  <a:lnTo>
                    <a:pt x="5887" y="1605"/>
                  </a:lnTo>
                  <a:cubicBezTo>
                    <a:pt x="5903" y="1695"/>
                    <a:pt x="5978" y="1770"/>
                    <a:pt x="6073" y="1770"/>
                  </a:cubicBezTo>
                  <a:cubicBezTo>
                    <a:pt x="6083" y="1770"/>
                    <a:pt x="6093" y="1769"/>
                    <a:pt x="6103" y="1767"/>
                  </a:cubicBezTo>
                  <a:cubicBezTo>
                    <a:pt x="6211" y="1758"/>
                    <a:pt x="6283" y="1659"/>
                    <a:pt x="6274" y="1551"/>
                  </a:cubicBezTo>
                  <a:lnTo>
                    <a:pt x="6211" y="1091"/>
                  </a:lnTo>
                  <a:lnTo>
                    <a:pt x="6211" y="1082"/>
                  </a:lnTo>
                  <a:cubicBezTo>
                    <a:pt x="6202" y="1001"/>
                    <a:pt x="6139" y="929"/>
                    <a:pt x="6049" y="920"/>
                  </a:cubicBezTo>
                  <a:cubicBezTo>
                    <a:pt x="5562" y="875"/>
                    <a:pt x="5075" y="812"/>
                    <a:pt x="4589" y="749"/>
                  </a:cubicBezTo>
                  <a:cubicBezTo>
                    <a:pt x="4111" y="685"/>
                    <a:pt x="3624" y="622"/>
                    <a:pt x="3137" y="550"/>
                  </a:cubicBezTo>
                  <a:cubicBezTo>
                    <a:pt x="2173" y="397"/>
                    <a:pt x="1199" y="262"/>
                    <a:pt x="244" y="9"/>
                  </a:cubicBezTo>
                  <a:cubicBezTo>
                    <a:pt x="235" y="0"/>
                    <a:pt x="217" y="0"/>
                    <a:pt x="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9073980" y="3552587"/>
              <a:ext cx="283308" cy="148610"/>
            </a:xfrm>
            <a:custGeom>
              <a:avLst/>
              <a:gdLst/>
              <a:ahLst/>
              <a:cxnLst/>
              <a:rect l="l" t="t" r="r" b="b"/>
              <a:pathLst>
                <a:path w="5824" h="3055" extrusionOk="0">
                  <a:moveTo>
                    <a:pt x="5588" y="1"/>
                  </a:moveTo>
                  <a:cubicBezTo>
                    <a:pt x="5570" y="1"/>
                    <a:pt x="5553" y="3"/>
                    <a:pt x="5535" y="6"/>
                  </a:cubicBezTo>
                  <a:cubicBezTo>
                    <a:pt x="5418" y="34"/>
                    <a:pt x="5336" y="160"/>
                    <a:pt x="5373" y="277"/>
                  </a:cubicBezTo>
                  <a:lnTo>
                    <a:pt x="5406" y="415"/>
                  </a:lnTo>
                  <a:lnTo>
                    <a:pt x="5406" y="415"/>
                  </a:lnTo>
                  <a:cubicBezTo>
                    <a:pt x="5013" y="613"/>
                    <a:pt x="4620" y="805"/>
                    <a:pt x="4228" y="989"/>
                  </a:cubicBezTo>
                  <a:cubicBezTo>
                    <a:pt x="3786" y="1196"/>
                    <a:pt x="3335" y="1395"/>
                    <a:pt x="2885" y="1584"/>
                  </a:cubicBezTo>
                  <a:cubicBezTo>
                    <a:pt x="2434" y="1773"/>
                    <a:pt x="1983" y="1972"/>
                    <a:pt x="1524" y="2152"/>
                  </a:cubicBezTo>
                  <a:cubicBezTo>
                    <a:pt x="1073" y="2332"/>
                    <a:pt x="613" y="2512"/>
                    <a:pt x="153" y="2675"/>
                  </a:cubicBezTo>
                  <a:cubicBezTo>
                    <a:pt x="144" y="2684"/>
                    <a:pt x="135" y="2684"/>
                    <a:pt x="126" y="2684"/>
                  </a:cubicBezTo>
                  <a:cubicBezTo>
                    <a:pt x="36" y="2738"/>
                    <a:pt x="0" y="2855"/>
                    <a:pt x="45" y="2945"/>
                  </a:cubicBezTo>
                  <a:cubicBezTo>
                    <a:pt x="77" y="3016"/>
                    <a:pt x="146" y="3054"/>
                    <a:pt x="219" y="3054"/>
                  </a:cubicBezTo>
                  <a:cubicBezTo>
                    <a:pt x="248" y="3054"/>
                    <a:pt x="278" y="3048"/>
                    <a:pt x="307" y="3035"/>
                  </a:cubicBezTo>
                  <a:cubicBezTo>
                    <a:pt x="748" y="2810"/>
                    <a:pt x="1190" y="2602"/>
                    <a:pt x="1632" y="2395"/>
                  </a:cubicBezTo>
                  <a:cubicBezTo>
                    <a:pt x="2073" y="2188"/>
                    <a:pt x="2524" y="1990"/>
                    <a:pt x="2975" y="1791"/>
                  </a:cubicBezTo>
                  <a:cubicBezTo>
                    <a:pt x="3416" y="1593"/>
                    <a:pt x="3876" y="1404"/>
                    <a:pt x="4327" y="1214"/>
                  </a:cubicBezTo>
                  <a:cubicBezTo>
                    <a:pt x="4778" y="1034"/>
                    <a:pt x="5237" y="854"/>
                    <a:pt x="5706" y="701"/>
                  </a:cubicBezTo>
                  <a:cubicBezTo>
                    <a:pt x="5769" y="674"/>
                    <a:pt x="5823" y="610"/>
                    <a:pt x="5823" y="529"/>
                  </a:cubicBezTo>
                  <a:lnTo>
                    <a:pt x="5823" y="493"/>
                  </a:lnTo>
                  <a:lnTo>
                    <a:pt x="5814" y="223"/>
                  </a:lnTo>
                  <a:cubicBezTo>
                    <a:pt x="5814" y="205"/>
                    <a:pt x="5814" y="187"/>
                    <a:pt x="5805" y="169"/>
                  </a:cubicBezTo>
                  <a:cubicBezTo>
                    <a:pt x="5782" y="68"/>
                    <a:pt x="5692" y="1"/>
                    <a:pt x="55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7051300" y="3556236"/>
              <a:ext cx="1992937" cy="418201"/>
            </a:xfrm>
            <a:custGeom>
              <a:avLst/>
              <a:gdLst/>
              <a:ahLst/>
              <a:cxnLst/>
              <a:rect l="l" t="t" r="r" b="b"/>
              <a:pathLst>
                <a:path w="40969" h="8597" extrusionOk="0">
                  <a:moveTo>
                    <a:pt x="24542" y="1"/>
                  </a:moveTo>
                  <a:cubicBezTo>
                    <a:pt x="24531" y="1"/>
                    <a:pt x="24520" y="2"/>
                    <a:pt x="24509" y="4"/>
                  </a:cubicBezTo>
                  <a:lnTo>
                    <a:pt x="18812" y="761"/>
                  </a:lnTo>
                  <a:lnTo>
                    <a:pt x="15964" y="1130"/>
                  </a:lnTo>
                  <a:lnTo>
                    <a:pt x="13115" y="1491"/>
                  </a:lnTo>
                  <a:cubicBezTo>
                    <a:pt x="11213" y="1734"/>
                    <a:pt x="9311" y="1978"/>
                    <a:pt x="7409" y="2203"/>
                  </a:cubicBezTo>
                  <a:cubicBezTo>
                    <a:pt x="5508" y="2437"/>
                    <a:pt x="3606" y="2654"/>
                    <a:pt x="1695" y="2861"/>
                  </a:cubicBezTo>
                  <a:cubicBezTo>
                    <a:pt x="1586" y="2870"/>
                    <a:pt x="1514" y="2969"/>
                    <a:pt x="1532" y="3068"/>
                  </a:cubicBezTo>
                  <a:lnTo>
                    <a:pt x="1532" y="3077"/>
                  </a:lnTo>
                  <a:lnTo>
                    <a:pt x="1544" y="3172"/>
                  </a:lnTo>
                  <a:lnTo>
                    <a:pt x="1544" y="3172"/>
                  </a:lnTo>
                  <a:lnTo>
                    <a:pt x="171" y="3339"/>
                  </a:lnTo>
                  <a:cubicBezTo>
                    <a:pt x="72" y="3357"/>
                    <a:pt x="0" y="3438"/>
                    <a:pt x="9" y="3537"/>
                  </a:cubicBezTo>
                  <a:lnTo>
                    <a:pt x="9" y="3555"/>
                  </a:lnTo>
                  <a:cubicBezTo>
                    <a:pt x="36" y="4366"/>
                    <a:pt x="117" y="5169"/>
                    <a:pt x="216" y="5962"/>
                  </a:cubicBezTo>
                  <a:cubicBezTo>
                    <a:pt x="316" y="6764"/>
                    <a:pt x="433" y="7557"/>
                    <a:pt x="604" y="8350"/>
                  </a:cubicBezTo>
                  <a:lnTo>
                    <a:pt x="613" y="8368"/>
                  </a:lnTo>
                  <a:cubicBezTo>
                    <a:pt x="630" y="8461"/>
                    <a:pt x="710" y="8523"/>
                    <a:pt x="802" y="8523"/>
                  </a:cubicBezTo>
                  <a:cubicBezTo>
                    <a:pt x="808" y="8523"/>
                    <a:pt x="814" y="8522"/>
                    <a:pt x="820" y="8522"/>
                  </a:cubicBezTo>
                  <a:lnTo>
                    <a:pt x="2189" y="8348"/>
                  </a:lnTo>
                  <a:lnTo>
                    <a:pt x="2189" y="8348"/>
                  </a:lnTo>
                  <a:lnTo>
                    <a:pt x="2199" y="8423"/>
                  </a:lnTo>
                  <a:lnTo>
                    <a:pt x="2199" y="8432"/>
                  </a:lnTo>
                  <a:lnTo>
                    <a:pt x="2199" y="8441"/>
                  </a:lnTo>
                  <a:cubicBezTo>
                    <a:pt x="2216" y="8529"/>
                    <a:pt x="2297" y="8597"/>
                    <a:pt x="2385" y="8597"/>
                  </a:cubicBezTo>
                  <a:cubicBezTo>
                    <a:pt x="2395" y="8597"/>
                    <a:pt x="2405" y="8596"/>
                    <a:pt x="2416" y="8594"/>
                  </a:cubicBezTo>
                  <a:cubicBezTo>
                    <a:pt x="5598" y="8089"/>
                    <a:pt x="8798" y="7701"/>
                    <a:pt x="11998" y="7305"/>
                  </a:cubicBezTo>
                  <a:lnTo>
                    <a:pt x="21588" y="6124"/>
                  </a:lnTo>
                  <a:lnTo>
                    <a:pt x="31188" y="4943"/>
                  </a:lnTo>
                  <a:lnTo>
                    <a:pt x="40779" y="3789"/>
                  </a:lnTo>
                  <a:lnTo>
                    <a:pt x="40788" y="3789"/>
                  </a:lnTo>
                  <a:cubicBezTo>
                    <a:pt x="40887" y="3780"/>
                    <a:pt x="40968" y="3681"/>
                    <a:pt x="40950" y="3573"/>
                  </a:cubicBezTo>
                  <a:lnTo>
                    <a:pt x="40914" y="3303"/>
                  </a:lnTo>
                  <a:cubicBezTo>
                    <a:pt x="40906" y="3201"/>
                    <a:pt x="40817" y="3131"/>
                    <a:pt x="40716" y="3131"/>
                  </a:cubicBezTo>
                  <a:cubicBezTo>
                    <a:pt x="40710" y="3131"/>
                    <a:pt x="40704" y="3131"/>
                    <a:pt x="40698" y="3131"/>
                  </a:cubicBezTo>
                  <a:cubicBezTo>
                    <a:pt x="40599" y="3149"/>
                    <a:pt x="40518" y="3249"/>
                    <a:pt x="40536" y="3348"/>
                  </a:cubicBezTo>
                  <a:lnTo>
                    <a:pt x="40544" y="3427"/>
                  </a:lnTo>
                  <a:lnTo>
                    <a:pt x="40544" y="3427"/>
                  </a:lnTo>
                  <a:lnTo>
                    <a:pt x="31152" y="4655"/>
                  </a:lnTo>
                  <a:lnTo>
                    <a:pt x="21561" y="5872"/>
                  </a:lnTo>
                  <a:lnTo>
                    <a:pt x="11971" y="7098"/>
                  </a:lnTo>
                  <a:cubicBezTo>
                    <a:pt x="8834" y="7495"/>
                    <a:pt x="5706" y="7893"/>
                    <a:pt x="2562" y="8188"/>
                  </a:cubicBezTo>
                  <a:lnTo>
                    <a:pt x="2562" y="8188"/>
                  </a:lnTo>
                  <a:lnTo>
                    <a:pt x="2551" y="8107"/>
                  </a:lnTo>
                  <a:cubicBezTo>
                    <a:pt x="2534" y="8005"/>
                    <a:pt x="2453" y="7935"/>
                    <a:pt x="2353" y="7935"/>
                  </a:cubicBezTo>
                  <a:cubicBezTo>
                    <a:pt x="2347" y="7935"/>
                    <a:pt x="2341" y="7935"/>
                    <a:pt x="2335" y="7936"/>
                  </a:cubicBezTo>
                  <a:lnTo>
                    <a:pt x="984" y="8108"/>
                  </a:lnTo>
                  <a:lnTo>
                    <a:pt x="984" y="8108"/>
                  </a:lnTo>
                  <a:cubicBezTo>
                    <a:pt x="950" y="7364"/>
                    <a:pt x="866" y="6627"/>
                    <a:pt x="775" y="5899"/>
                  </a:cubicBezTo>
                  <a:cubicBezTo>
                    <a:pt x="684" y="5161"/>
                    <a:pt x="578" y="4430"/>
                    <a:pt x="428" y="3701"/>
                  </a:cubicBezTo>
                  <a:lnTo>
                    <a:pt x="428" y="3701"/>
                  </a:lnTo>
                  <a:lnTo>
                    <a:pt x="1785" y="3528"/>
                  </a:lnTo>
                  <a:cubicBezTo>
                    <a:pt x="1884" y="3519"/>
                    <a:pt x="1965" y="3420"/>
                    <a:pt x="1947" y="3312"/>
                  </a:cubicBezTo>
                  <a:lnTo>
                    <a:pt x="1935" y="3213"/>
                  </a:lnTo>
                  <a:lnTo>
                    <a:pt x="1935" y="3213"/>
                  </a:lnTo>
                  <a:cubicBezTo>
                    <a:pt x="3766" y="2952"/>
                    <a:pt x="5606" y="2700"/>
                    <a:pt x="7437" y="2464"/>
                  </a:cubicBezTo>
                  <a:cubicBezTo>
                    <a:pt x="9338" y="2221"/>
                    <a:pt x="11240" y="1987"/>
                    <a:pt x="13142" y="1752"/>
                  </a:cubicBezTo>
                  <a:lnTo>
                    <a:pt x="16000" y="1401"/>
                  </a:lnTo>
                  <a:lnTo>
                    <a:pt x="18848" y="1058"/>
                  </a:lnTo>
                  <a:lnTo>
                    <a:pt x="24554" y="382"/>
                  </a:lnTo>
                  <a:lnTo>
                    <a:pt x="24563" y="382"/>
                  </a:lnTo>
                  <a:cubicBezTo>
                    <a:pt x="24671" y="373"/>
                    <a:pt x="24743" y="274"/>
                    <a:pt x="24725" y="166"/>
                  </a:cubicBezTo>
                  <a:cubicBezTo>
                    <a:pt x="24717" y="69"/>
                    <a:pt x="24637" y="1"/>
                    <a:pt x="245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7753724" y="3601377"/>
              <a:ext cx="138152" cy="171960"/>
            </a:xfrm>
            <a:custGeom>
              <a:avLst/>
              <a:gdLst/>
              <a:ahLst/>
              <a:cxnLst/>
              <a:rect l="l" t="t" r="r" b="b"/>
              <a:pathLst>
                <a:path w="2840" h="3535" extrusionOk="0">
                  <a:moveTo>
                    <a:pt x="2624" y="1"/>
                  </a:moveTo>
                  <a:cubicBezTo>
                    <a:pt x="2587" y="1"/>
                    <a:pt x="2549" y="11"/>
                    <a:pt x="2515" y="31"/>
                  </a:cubicBezTo>
                  <a:lnTo>
                    <a:pt x="2065" y="329"/>
                  </a:lnTo>
                  <a:cubicBezTo>
                    <a:pt x="1920" y="428"/>
                    <a:pt x="1767" y="509"/>
                    <a:pt x="1623" y="626"/>
                  </a:cubicBezTo>
                  <a:cubicBezTo>
                    <a:pt x="1343" y="842"/>
                    <a:pt x="1064" y="1068"/>
                    <a:pt x="821" y="1338"/>
                  </a:cubicBezTo>
                  <a:cubicBezTo>
                    <a:pt x="577" y="1599"/>
                    <a:pt x="370" y="1897"/>
                    <a:pt x="217" y="2239"/>
                  </a:cubicBezTo>
                  <a:cubicBezTo>
                    <a:pt x="63" y="2582"/>
                    <a:pt x="0" y="2961"/>
                    <a:pt x="27" y="3339"/>
                  </a:cubicBezTo>
                  <a:lnTo>
                    <a:pt x="27" y="3348"/>
                  </a:lnTo>
                  <a:cubicBezTo>
                    <a:pt x="27" y="3357"/>
                    <a:pt x="27" y="3375"/>
                    <a:pt x="27" y="3384"/>
                  </a:cubicBezTo>
                  <a:cubicBezTo>
                    <a:pt x="51" y="3469"/>
                    <a:pt x="133" y="3534"/>
                    <a:pt x="224" y="3534"/>
                  </a:cubicBezTo>
                  <a:cubicBezTo>
                    <a:pt x="240" y="3534"/>
                    <a:pt x="255" y="3532"/>
                    <a:pt x="271" y="3528"/>
                  </a:cubicBezTo>
                  <a:cubicBezTo>
                    <a:pt x="370" y="3501"/>
                    <a:pt x="433" y="3393"/>
                    <a:pt x="415" y="3294"/>
                  </a:cubicBezTo>
                  <a:cubicBezTo>
                    <a:pt x="334" y="2979"/>
                    <a:pt x="361" y="2654"/>
                    <a:pt x="478" y="2348"/>
                  </a:cubicBezTo>
                  <a:cubicBezTo>
                    <a:pt x="595" y="2041"/>
                    <a:pt x="794" y="1762"/>
                    <a:pt x="1019" y="1518"/>
                  </a:cubicBezTo>
                  <a:cubicBezTo>
                    <a:pt x="1253" y="1275"/>
                    <a:pt x="1524" y="1059"/>
                    <a:pt x="1803" y="878"/>
                  </a:cubicBezTo>
                  <a:lnTo>
                    <a:pt x="1911" y="806"/>
                  </a:lnTo>
                  <a:lnTo>
                    <a:pt x="2019" y="743"/>
                  </a:lnTo>
                  <a:cubicBezTo>
                    <a:pt x="2092" y="698"/>
                    <a:pt x="2173" y="653"/>
                    <a:pt x="2245" y="617"/>
                  </a:cubicBezTo>
                  <a:cubicBezTo>
                    <a:pt x="2398" y="536"/>
                    <a:pt x="2542" y="455"/>
                    <a:pt x="2695" y="374"/>
                  </a:cubicBezTo>
                  <a:lnTo>
                    <a:pt x="2714" y="365"/>
                  </a:lnTo>
                  <a:cubicBezTo>
                    <a:pt x="2714" y="365"/>
                    <a:pt x="2723" y="365"/>
                    <a:pt x="2732" y="356"/>
                  </a:cubicBezTo>
                  <a:cubicBezTo>
                    <a:pt x="2822" y="301"/>
                    <a:pt x="2840" y="175"/>
                    <a:pt x="2786" y="85"/>
                  </a:cubicBezTo>
                  <a:cubicBezTo>
                    <a:pt x="2746" y="29"/>
                    <a:pt x="2686" y="1"/>
                    <a:pt x="2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8276797" y="3673322"/>
              <a:ext cx="127207" cy="161161"/>
            </a:xfrm>
            <a:custGeom>
              <a:avLst/>
              <a:gdLst/>
              <a:ahLst/>
              <a:cxnLst/>
              <a:rect l="l" t="t" r="r" b="b"/>
              <a:pathLst>
                <a:path w="2615" h="3313" extrusionOk="0">
                  <a:moveTo>
                    <a:pt x="2417" y="0"/>
                  </a:moveTo>
                  <a:cubicBezTo>
                    <a:pt x="2405" y="0"/>
                    <a:pt x="2393" y="1"/>
                    <a:pt x="2381" y="3"/>
                  </a:cubicBezTo>
                  <a:cubicBezTo>
                    <a:pt x="2272" y="30"/>
                    <a:pt x="2209" y="129"/>
                    <a:pt x="2227" y="238"/>
                  </a:cubicBezTo>
                  <a:cubicBezTo>
                    <a:pt x="2254" y="382"/>
                    <a:pt x="2272" y="526"/>
                    <a:pt x="2254" y="670"/>
                  </a:cubicBezTo>
                  <a:cubicBezTo>
                    <a:pt x="2245" y="815"/>
                    <a:pt x="2218" y="968"/>
                    <a:pt x="2155" y="1103"/>
                  </a:cubicBezTo>
                  <a:cubicBezTo>
                    <a:pt x="2056" y="1382"/>
                    <a:pt x="1876" y="1644"/>
                    <a:pt x="1668" y="1869"/>
                  </a:cubicBezTo>
                  <a:cubicBezTo>
                    <a:pt x="1461" y="2104"/>
                    <a:pt x="1218" y="2302"/>
                    <a:pt x="965" y="2473"/>
                  </a:cubicBezTo>
                  <a:cubicBezTo>
                    <a:pt x="830" y="2563"/>
                    <a:pt x="704" y="2653"/>
                    <a:pt x="569" y="2735"/>
                  </a:cubicBezTo>
                  <a:cubicBezTo>
                    <a:pt x="434" y="2807"/>
                    <a:pt x="298" y="2879"/>
                    <a:pt x="154" y="2942"/>
                  </a:cubicBezTo>
                  <a:cubicBezTo>
                    <a:pt x="145" y="2942"/>
                    <a:pt x="136" y="2951"/>
                    <a:pt x="127" y="2951"/>
                  </a:cubicBezTo>
                  <a:cubicBezTo>
                    <a:pt x="28" y="3005"/>
                    <a:pt x="1" y="3131"/>
                    <a:pt x="64" y="3221"/>
                  </a:cubicBezTo>
                  <a:cubicBezTo>
                    <a:pt x="99" y="3280"/>
                    <a:pt x="162" y="3312"/>
                    <a:pt x="226" y="3312"/>
                  </a:cubicBezTo>
                  <a:cubicBezTo>
                    <a:pt x="260" y="3312"/>
                    <a:pt x="294" y="3303"/>
                    <a:pt x="325" y="3284"/>
                  </a:cubicBezTo>
                  <a:lnTo>
                    <a:pt x="334" y="3284"/>
                  </a:lnTo>
                  <a:cubicBezTo>
                    <a:pt x="614" y="3104"/>
                    <a:pt x="875" y="2906"/>
                    <a:pt x="1128" y="2707"/>
                  </a:cubicBezTo>
                  <a:cubicBezTo>
                    <a:pt x="1389" y="2500"/>
                    <a:pt x="1632" y="2284"/>
                    <a:pt x="1849" y="2031"/>
                  </a:cubicBezTo>
                  <a:cubicBezTo>
                    <a:pt x="2065" y="1788"/>
                    <a:pt x="2263" y="1518"/>
                    <a:pt x="2399" y="1202"/>
                  </a:cubicBezTo>
                  <a:cubicBezTo>
                    <a:pt x="2543" y="896"/>
                    <a:pt x="2615" y="553"/>
                    <a:pt x="2615" y="193"/>
                  </a:cubicBezTo>
                  <a:cubicBezTo>
                    <a:pt x="2615" y="184"/>
                    <a:pt x="2615" y="166"/>
                    <a:pt x="2615" y="157"/>
                  </a:cubicBezTo>
                  <a:cubicBezTo>
                    <a:pt x="2591" y="61"/>
                    <a:pt x="2510" y="0"/>
                    <a:pt x="2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7126261" y="3708687"/>
              <a:ext cx="37311" cy="143746"/>
            </a:xfrm>
            <a:custGeom>
              <a:avLst/>
              <a:gdLst/>
              <a:ahLst/>
              <a:cxnLst/>
              <a:rect l="l" t="t" r="r" b="b"/>
              <a:pathLst>
                <a:path w="767" h="2955" extrusionOk="0">
                  <a:moveTo>
                    <a:pt x="226" y="1"/>
                  </a:moveTo>
                  <a:cubicBezTo>
                    <a:pt x="211" y="1"/>
                    <a:pt x="196" y="3"/>
                    <a:pt x="181" y="6"/>
                  </a:cubicBezTo>
                  <a:cubicBezTo>
                    <a:pt x="73" y="24"/>
                    <a:pt x="0" y="124"/>
                    <a:pt x="27" y="232"/>
                  </a:cubicBezTo>
                  <a:cubicBezTo>
                    <a:pt x="100" y="637"/>
                    <a:pt x="163" y="1052"/>
                    <a:pt x="217" y="1467"/>
                  </a:cubicBezTo>
                  <a:lnTo>
                    <a:pt x="307" y="2089"/>
                  </a:lnTo>
                  <a:cubicBezTo>
                    <a:pt x="325" y="2296"/>
                    <a:pt x="379" y="2494"/>
                    <a:pt x="334" y="2711"/>
                  </a:cubicBezTo>
                  <a:cubicBezTo>
                    <a:pt x="325" y="2756"/>
                    <a:pt x="334" y="2801"/>
                    <a:pt x="352" y="2837"/>
                  </a:cubicBezTo>
                  <a:cubicBezTo>
                    <a:pt x="384" y="2914"/>
                    <a:pt x="458" y="2955"/>
                    <a:pt x="534" y="2955"/>
                  </a:cubicBezTo>
                  <a:cubicBezTo>
                    <a:pt x="564" y="2955"/>
                    <a:pt x="594" y="2949"/>
                    <a:pt x="622" y="2936"/>
                  </a:cubicBezTo>
                  <a:cubicBezTo>
                    <a:pt x="722" y="2891"/>
                    <a:pt x="767" y="2765"/>
                    <a:pt x="722" y="2666"/>
                  </a:cubicBezTo>
                  <a:cubicBezTo>
                    <a:pt x="622" y="2467"/>
                    <a:pt x="622" y="2251"/>
                    <a:pt x="595" y="2053"/>
                  </a:cubicBezTo>
                  <a:lnTo>
                    <a:pt x="523" y="1431"/>
                  </a:lnTo>
                  <a:cubicBezTo>
                    <a:pt x="478" y="1016"/>
                    <a:pt x="433" y="601"/>
                    <a:pt x="406" y="178"/>
                  </a:cubicBezTo>
                  <a:cubicBezTo>
                    <a:pt x="406" y="178"/>
                    <a:pt x="406" y="169"/>
                    <a:pt x="406" y="160"/>
                  </a:cubicBezTo>
                  <a:cubicBezTo>
                    <a:pt x="391" y="67"/>
                    <a:pt x="316" y="1"/>
                    <a:pt x="2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7753724" y="3752661"/>
              <a:ext cx="159215" cy="130125"/>
            </a:xfrm>
            <a:custGeom>
              <a:avLst/>
              <a:gdLst/>
              <a:ahLst/>
              <a:cxnLst/>
              <a:rect l="l" t="t" r="r" b="b"/>
              <a:pathLst>
                <a:path w="3273" h="2675" extrusionOk="0">
                  <a:moveTo>
                    <a:pt x="215" y="1"/>
                  </a:moveTo>
                  <a:cubicBezTo>
                    <a:pt x="203" y="1"/>
                    <a:pt x="192" y="2"/>
                    <a:pt x="181" y="4"/>
                  </a:cubicBezTo>
                  <a:cubicBezTo>
                    <a:pt x="72" y="31"/>
                    <a:pt x="0" y="130"/>
                    <a:pt x="27" y="238"/>
                  </a:cubicBezTo>
                  <a:cubicBezTo>
                    <a:pt x="99" y="581"/>
                    <a:pt x="253" y="905"/>
                    <a:pt x="460" y="1176"/>
                  </a:cubicBezTo>
                  <a:cubicBezTo>
                    <a:pt x="676" y="1446"/>
                    <a:pt x="938" y="1662"/>
                    <a:pt x="1208" y="1843"/>
                  </a:cubicBezTo>
                  <a:cubicBezTo>
                    <a:pt x="1488" y="2023"/>
                    <a:pt x="1776" y="2176"/>
                    <a:pt x="2083" y="2302"/>
                  </a:cubicBezTo>
                  <a:cubicBezTo>
                    <a:pt x="2371" y="2438"/>
                    <a:pt x="2677" y="2564"/>
                    <a:pt x="3002" y="2663"/>
                  </a:cubicBezTo>
                  <a:cubicBezTo>
                    <a:pt x="3011" y="2663"/>
                    <a:pt x="3020" y="2672"/>
                    <a:pt x="3029" y="2672"/>
                  </a:cubicBezTo>
                  <a:cubicBezTo>
                    <a:pt x="3039" y="2674"/>
                    <a:pt x="3049" y="2674"/>
                    <a:pt x="3059" y="2674"/>
                  </a:cubicBezTo>
                  <a:cubicBezTo>
                    <a:pt x="3155" y="2674"/>
                    <a:pt x="3238" y="2599"/>
                    <a:pt x="3254" y="2510"/>
                  </a:cubicBezTo>
                  <a:cubicBezTo>
                    <a:pt x="3272" y="2402"/>
                    <a:pt x="3191" y="2302"/>
                    <a:pt x="3092" y="2284"/>
                  </a:cubicBezTo>
                  <a:cubicBezTo>
                    <a:pt x="2939" y="2266"/>
                    <a:pt x="2786" y="2230"/>
                    <a:pt x="2641" y="2185"/>
                  </a:cubicBezTo>
                  <a:cubicBezTo>
                    <a:pt x="2488" y="2140"/>
                    <a:pt x="2335" y="2086"/>
                    <a:pt x="2191" y="2032"/>
                  </a:cubicBezTo>
                  <a:cubicBezTo>
                    <a:pt x="1902" y="1915"/>
                    <a:pt x="1623" y="1789"/>
                    <a:pt x="1361" y="1608"/>
                  </a:cubicBezTo>
                  <a:cubicBezTo>
                    <a:pt x="1118" y="1437"/>
                    <a:pt x="875" y="1239"/>
                    <a:pt x="712" y="986"/>
                  </a:cubicBezTo>
                  <a:cubicBezTo>
                    <a:pt x="622" y="869"/>
                    <a:pt x="559" y="734"/>
                    <a:pt x="505" y="599"/>
                  </a:cubicBezTo>
                  <a:cubicBezTo>
                    <a:pt x="451" y="464"/>
                    <a:pt x="424" y="319"/>
                    <a:pt x="415" y="175"/>
                  </a:cubicBezTo>
                  <a:lnTo>
                    <a:pt x="406" y="175"/>
                  </a:lnTo>
                  <a:cubicBezTo>
                    <a:pt x="406" y="166"/>
                    <a:pt x="406" y="166"/>
                    <a:pt x="406" y="157"/>
                  </a:cubicBezTo>
                  <a:cubicBezTo>
                    <a:pt x="390" y="61"/>
                    <a:pt x="303" y="1"/>
                    <a:pt x="2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7140708" y="3828157"/>
              <a:ext cx="36046" cy="134163"/>
            </a:xfrm>
            <a:custGeom>
              <a:avLst/>
              <a:gdLst/>
              <a:ahLst/>
              <a:cxnLst/>
              <a:rect l="l" t="t" r="r" b="b"/>
              <a:pathLst>
                <a:path w="741" h="2758" extrusionOk="0">
                  <a:moveTo>
                    <a:pt x="230" y="0"/>
                  </a:moveTo>
                  <a:cubicBezTo>
                    <a:pt x="208" y="0"/>
                    <a:pt x="186" y="4"/>
                    <a:pt x="163" y="11"/>
                  </a:cubicBezTo>
                  <a:cubicBezTo>
                    <a:pt x="64" y="38"/>
                    <a:pt x="1" y="155"/>
                    <a:pt x="37" y="255"/>
                  </a:cubicBezTo>
                  <a:cubicBezTo>
                    <a:pt x="163" y="633"/>
                    <a:pt x="208" y="1021"/>
                    <a:pt x="253" y="1399"/>
                  </a:cubicBezTo>
                  <a:cubicBezTo>
                    <a:pt x="289" y="1787"/>
                    <a:pt x="325" y="2175"/>
                    <a:pt x="325" y="2562"/>
                  </a:cubicBezTo>
                  <a:cubicBezTo>
                    <a:pt x="325" y="2580"/>
                    <a:pt x="325" y="2598"/>
                    <a:pt x="334" y="2607"/>
                  </a:cubicBezTo>
                  <a:cubicBezTo>
                    <a:pt x="357" y="2698"/>
                    <a:pt x="431" y="2758"/>
                    <a:pt x="519" y="2758"/>
                  </a:cubicBezTo>
                  <a:cubicBezTo>
                    <a:pt x="535" y="2758"/>
                    <a:pt x="552" y="2756"/>
                    <a:pt x="569" y="2751"/>
                  </a:cubicBezTo>
                  <a:cubicBezTo>
                    <a:pt x="677" y="2724"/>
                    <a:pt x="740" y="2625"/>
                    <a:pt x="713" y="2517"/>
                  </a:cubicBezTo>
                  <a:cubicBezTo>
                    <a:pt x="623" y="2138"/>
                    <a:pt x="551" y="1760"/>
                    <a:pt x="497" y="1372"/>
                  </a:cubicBezTo>
                  <a:cubicBezTo>
                    <a:pt x="443" y="985"/>
                    <a:pt x="397" y="606"/>
                    <a:pt x="425" y="210"/>
                  </a:cubicBezTo>
                  <a:cubicBezTo>
                    <a:pt x="425" y="182"/>
                    <a:pt x="425" y="155"/>
                    <a:pt x="416" y="137"/>
                  </a:cubicBezTo>
                  <a:cubicBezTo>
                    <a:pt x="387" y="52"/>
                    <a:pt x="313" y="0"/>
                    <a:pt x="2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" name="Google Shape;1036;p34"/>
          <p:cNvGrpSpPr/>
          <p:nvPr/>
        </p:nvGrpSpPr>
        <p:grpSpPr>
          <a:xfrm>
            <a:off x="3928443" y="1223150"/>
            <a:ext cx="1287126" cy="176025"/>
            <a:chOff x="4345425" y="2175475"/>
            <a:chExt cx="800750" cy="176025"/>
          </a:xfrm>
        </p:grpSpPr>
        <p:sp>
          <p:nvSpPr>
            <p:cNvPr id="1037" name="Google Shape;1037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9" name="Google Shape;1039;p34"/>
          <p:cNvGrpSpPr/>
          <p:nvPr/>
        </p:nvGrpSpPr>
        <p:grpSpPr>
          <a:xfrm>
            <a:off x="2225081" y="2232150"/>
            <a:ext cx="4693836" cy="176025"/>
            <a:chOff x="4345425" y="2175475"/>
            <a:chExt cx="800750" cy="176025"/>
          </a:xfrm>
        </p:grpSpPr>
        <p:sp>
          <p:nvSpPr>
            <p:cNvPr id="1040" name="Google Shape;1040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2" name="Google Shape;1042;p34"/>
          <p:cNvGrpSpPr/>
          <p:nvPr/>
        </p:nvGrpSpPr>
        <p:grpSpPr>
          <a:xfrm>
            <a:off x="2987516" y="2889876"/>
            <a:ext cx="3071997" cy="176025"/>
            <a:chOff x="4345425" y="2175475"/>
            <a:chExt cx="800750" cy="176025"/>
          </a:xfrm>
        </p:grpSpPr>
        <p:sp>
          <p:nvSpPr>
            <p:cNvPr id="1043" name="Google Shape;1043;p34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34"/>
          <p:cNvGrpSpPr/>
          <p:nvPr/>
        </p:nvGrpSpPr>
        <p:grpSpPr>
          <a:xfrm rot="854098">
            <a:off x="7782856" y="510397"/>
            <a:ext cx="639528" cy="438002"/>
            <a:chOff x="5501450" y="2545600"/>
            <a:chExt cx="639525" cy="438000"/>
          </a:xfrm>
        </p:grpSpPr>
        <p:sp>
          <p:nvSpPr>
            <p:cNvPr id="1046" name="Google Shape;1046;p34"/>
            <p:cNvSpPr/>
            <p:nvPr/>
          </p:nvSpPr>
          <p:spPr>
            <a:xfrm>
              <a:off x="5501450" y="2545600"/>
              <a:ext cx="639525" cy="438000"/>
            </a:xfrm>
            <a:custGeom>
              <a:avLst/>
              <a:gdLst/>
              <a:ahLst/>
              <a:cxnLst/>
              <a:rect l="l" t="t" r="r" b="b"/>
              <a:pathLst>
                <a:path w="25581" h="17520" extrusionOk="0">
                  <a:moveTo>
                    <a:pt x="2054" y="916"/>
                  </a:moveTo>
                  <a:cubicBezTo>
                    <a:pt x="4249" y="1273"/>
                    <a:pt x="6534" y="1376"/>
                    <a:pt x="8837" y="1376"/>
                  </a:cubicBezTo>
                  <a:cubicBezTo>
                    <a:pt x="11993" y="1376"/>
                    <a:pt x="15185" y="1183"/>
                    <a:pt x="18229" y="1183"/>
                  </a:cubicBezTo>
                  <a:cubicBezTo>
                    <a:pt x="18767" y="1183"/>
                    <a:pt x="19366" y="1142"/>
                    <a:pt x="19969" y="1142"/>
                  </a:cubicBezTo>
                  <a:cubicBezTo>
                    <a:pt x="21476" y="1142"/>
                    <a:pt x="23008" y="1398"/>
                    <a:pt x="23668" y="3189"/>
                  </a:cubicBezTo>
                  <a:cubicBezTo>
                    <a:pt x="24139" y="4443"/>
                    <a:pt x="23998" y="6292"/>
                    <a:pt x="24045" y="7625"/>
                  </a:cubicBezTo>
                  <a:cubicBezTo>
                    <a:pt x="24154" y="10242"/>
                    <a:pt x="24076" y="12876"/>
                    <a:pt x="23904" y="15493"/>
                  </a:cubicBezTo>
                  <a:cubicBezTo>
                    <a:pt x="19549" y="16044"/>
                    <a:pt x="15184" y="16308"/>
                    <a:pt x="10802" y="16308"/>
                  </a:cubicBezTo>
                  <a:cubicBezTo>
                    <a:pt x="9570" y="16308"/>
                    <a:pt x="8336" y="16287"/>
                    <a:pt x="7101" y="16246"/>
                  </a:cubicBezTo>
                  <a:cubicBezTo>
                    <a:pt x="5141" y="16167"/>
                    <a:pt x="2398" y="16543"/>
                    <a:pt x="1505" y="14036"/>
                  </a:cubicBezTo>
                  <a:cubicBezTo>
                    <a:pt x="1066" y="12782"/>
                    <a:pt x="1270" y="10916"/>
                    <a:pt x="1207" y="9600"/>
                  </a:cubicBezTo>
                  <a:cubicBezTo>
                    <a:pt x="1160" y="8659"/>
                    <a:pt x="235" y="1700"/>
                    <a:pt x="2054" y="916"/>
                  </a:cubicBezTo>
                  <a:close/>
                  <a:moveTo>
                    <a:pt x="1928" y="0"/>
                  </a:moveTo>
                  <a:cubicBezTo>
                    <a:pt x="478" y="0"/>
                    <a:pt x="29" y="2119"/>
                    <a:pt x="16" y="3518"/>
                  </a:cubicBezTo>
                  <a:cubicBezTo>
                    <a:pt x="0" y="5869"/>
                    <a:pt x="204" y="8252"/>
                    <a:pt x="282" y="10603"/>
                  </a:cubicBezTo>
                  <a:cubicBezTo>
                    <a:pt x="345" y="12139"/>
                    <a:pt x="157" y="14098"/>
                    <a:pt x="1003" y="15462"/>
                  </a:cubicBezTo>
                  <a:cubicBezTo>
                    <a:pt x="2119" y="17247"/>
                    <a:pt x="4806" y="17520"/>
                    <a:pt x="7212" y="17520"/>
                  </a:cubicBezTo>
                  <a:cubicBezTo>
                    <a:pt x="8268" y="17520"/>
                    <a:pt x="9269" y="17467"/>
                    <a:pt x="10061" y="17467"/>
                  </a:cubicBezTo>
                  <a:cubicBezTo>
                    <a:pt x="10126" y="17467"/>
                    <a:pt x="10189" y="17468"/>
                    <a:pt x="10251" y="17468"/>
                  </a:cubicBezTo>
                  <a:cubicBezTo>
                    <a:pt x="10550" y="17471"/>
                    <a:pt x="10848" y="17473"/>
                    <a:pt x="11146" y="17473"/>
                  </a:cubicBezTo>
                  <a:cubicBezTo>
                    <a:pt x="15785" y="17473"/>
                    <a:pt x="20422" y="17132"/>
                    <a:pt x="25016" y="16528"/>
                  </a:cubicBezTo>
                  <a:cubicBezTo>
                    <a:pt x="25581" y="16449"/>
                    <a:pt x="25549" y="15791"/>
                    <a:pt x="25189" y="15509"/>
                  </a:cubicBezTo>
                  <a:cubicBezTo>
                    <a:pt x="25440" y="11857"/>
                    <a:pt x="25534" y="8126"/>
                    <a:pt x="25110" y="4490"/>
                  </a:cubicBezTo>
                  <a:cubicBezTo>
                    <a:pt x="24907" y="2766"/>
                    <a:pt x="24515" y="995"/>
                    <a:pt x="22728" y="305"/>
                  </a:cubicBezTo>
                  <a:cubicBezTo>
                    <a:pt x="22098" y="64"/>
                    <a:pt x="21403" y="15"/>
                    <a:pt x="20716" y="15"/>
                  </a:cubicBezTo>
                  <a:cubicBezTo>
                    <a:pt x="20240" y="15"/>
                    <a:pt x="19769" y="38"/>
                    <a:pt x="19327" y="38"/>
                  </a:cubicBezTo>
                  <a:cubicBezTo>
                    <a:pt x="17132" y="38"/>
                    <a:pt x="14954" y="70"/>
                    <a:pt x="12759" y="70"/>
                  </a:cubicBezTo>
                  <a:cubicBezTo>
                    <a:pt x="12545" y="72"/>
                    <a:pt x="12330" y="73"/>
                    <a:pt x="12115" y="73"/>
                  </a:cubicBezTo>
                  <a:cubicBezTo>
                    <a:pt x="10641" y="73"/>
                    <a:pt x="9140" y="30"/>
                    <a:pt x="7640" y="30"/>
                  </a:cubicBezTo>
                  <a:cubicBezTo>
                    <a:pt x="6052" y="30"/>
                    <a:pt x="4466" y="78"/>
                    <a:pt x="2916" y="274"/>
                  </a:cubicBezTo>
                  <a:cubicBezTo>
                    <a:pt x="2544" y="84"/>
                    <a:pt x="2216" y="0"/>
                    <a:pt x="1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5714775" y="2654925"/>
              <a:ext cx="280075" cy="257600"/>
            </a:xfrm>
            <a:custGeom>
              <a:avLst/>
              <a:gdLst/>
              <a:ahLst/>
              <a:cxnLst/>
              <a:rect l="l" t="t" r="r" b="b"/>
              <a:pathLst>
                <a:path w="11203" h="10304" extrusionOk="0">
                  <a:moveTo>
                    <a:pt x="652" y="289"/>
                  </a:moveTo>
                  <a:cubicBezTo>
                    <a:pt x="809" y="415"/>
                    <a:pt x="966" y="540"/>
                    <a:pt x="1138" y="650"/>
                  </a:cubicBezTo>
                  <a:cubicBezTo>
                    <a:pt x="1076" y="697"/>
                    <a:pt x="1044" y="775"/>
                    <a:pt x="1029" y="854"/>
                  </a:cubicBezTo>
                  <a:cubicBezTo>
                    <a:pt x="1029" y="1042"/>
                    <a:pt x="1044" y="1214"/>
                    <a:pt x="1044" y="1387"/>
                  </a:cubicBezTo>
                  <a:cubicBezTo>
                    <a:pt x="919" y="1449"/>
                    <a:pt x="825" y="1543"/>
                    <a:pt x="778" y="1669"/>
                  </a:cubicBezTo>
                  <a:cubicBezTo>
                    <a:pt x="746" y="1214"/>
                    <a:pt x="699" y="760"/>
                    <a:pt x="652" y="305"/>
                  </a:cubicBezTo>
                  <a:cubicBezTo>
                    <a:pt x="652" y="305"/>
                    <a:pt x="652" y="289"/>
                    <a:pt x="652" y="289"/>
                  </a:cubicBezTo>
                  <a:close/>
                  <a:moveTo>
                    <a:pt x="5778" y="4208"/>
                  </a:moveTo>
                  <a:lnTo>
                    <a:pt x="5778" y="4208"/>
                  </a:lnTo>
                  <a:cubicBezTo>
                    <a:pt x="6217" y="4333"/>
                    <a:pt x="6671" y="4443"/>
                    <a:pt x="7126" y="4521"/>
                  </a:cubicBezTo>
                  <a:cubicBezTo>
                    <a:pt x="7142" y="4537"/>
                    <a:pt x="7142" y="4537"/>
                    <a:pt x="7157" y="4553"/>
                  </a:cubicBezTo>
                  <a:cubicBezTo>
                    <a:pt x="6844" y="4725"/>
                    <a:pt x="6530" y="4913"/>
                    <a:pt x="6232" y="5101"/>
                  </a:cubicBezTo>
                  <a:cubicBezTo>
                    <a:pt x="6138" y="4804"/>
                    <a:pt x="5966" y="4490"/>
                    <a:pt x="5778" y="4208"/>
                  </a:cubicBezTo>
                  <a:close/>
                  <a:moveTo>
                    <a:pt x="840" y="2296"/>
                  </a:moveTo>
                  <a:lnTo>
                    <a:pt x="840" y="2296"/>
                  </a:lnTo>
                  <a:cubicBezTo>
                    <a:pt x="919" y="2672"/>
                    <a:pt x="1013" y="3032"/>
                    <a:pt x="1076" y="3393"/>
                  </a:cubicBezTo>
                  <a:cubicBezTo>
                    <a:pt x="1123" y="4694"/>
                    <a:pt x="1201" y="5995"/>
                    <a:pt x="1264" y="7280"/>
                  </a:cubicBezTo>
                  <a:cubicBezTo>
                    <a:pt x="1279" y="7500"/>
                    <a:pt x="1436" y="7641"/>
                    <a:pt x="1609" y="7688"/>
                  </a:cubicBezTo>
                  <a:cubicBezTo>
                    <a:pt x="1624" y="7923"/>
                    <a:pt x="1656" y="8142"/>
                    <a:pt x="1671" y="8377"/>
                  </a:cubicBezTo>
                  <a:cubicBezTo>
                    <a:pt x="1671" y="8503"/>
                    <a:pt x="1734" y="8612"/>
                    <a:pt x="1812" y="8706"/>
                  </a:cubicBezTo>
                  <a:cubicBezTo>
                    <a:pt x="1781" y="8753"/>
                    <a:pt x="1765" y="8801"/>
                    <a:pt x="1734" y="8848"/>
                  </a:cubicBezTo>
                  <a:cubicBezTo>
                    <a:pt x="1718" y="8910"/>
                    <a:pt x="1718" y="8957"/>
                    <a:pt x="1703" y="9004"/>
                  </a:cubicBezTo>
                  <a:cubicBezTo>
                    <a:pt x="1577" y="9130"/>
                    <a:pt x="1436" y="9239"/>
                    <a:pt x="1295" y="9365"/>
                  </a:cubicBezTo>
                  <a:cubicBezTo>
                    <a:pt x="1154" y="7014"/>
                    <a:pt x="1029" y="4647"/>
                    <a:pt x="840" y="2296"/>
                  </a:cubicBezTo>
                  <a:close/>
                  <a:moveTo>
                    <a:pt x="299" y="0"/>
                  </a:moveTo>
                  <a:cubicBezTo>
                    <a:pt x="146" y="0"/>
                    <a:pt x="0" y="102"/>
                    <a:pt x="10" y="305"/>
                  </a:cubicBezTo>
                  <a:cubicBezTo>
                    <a:pt x="88" y="3440"/>
                    <a:pt x="355" y="6575"/>
                    <a:pt x="574" y="9710"/>
                  </a:cubicBezTo>
                  <a:cubicBezTo>
                    <a:pt x="590" y="9866"/>
                    <a:pt x="684" y="9976"/>
                    <a:pt x="793" y="10023"/>
                  </a:cubicBezTo>
                  <a:cubicBezTo>
                    <a:pt x="841" y="10176"/>
                    <a:pt x="985" y="10303"/>
                    <a:pt x="1148" y="10303"/>
                  </a:cubicBezTo>
                  <a:cubicBezTo>
                    <a:pt x="1201" y="10303"/>
                    <a:pt x="1256" y="10289"/>
                    <a:pt x="1311" y="10258"/>
                  </a:cubicBezTo>
                  <a:cubicBezTo>
                    <a:pt x="1718" y="10070"/>
                    <a:pt x="2110" y="9851"/>
                    <a:pt x="2486" y="9647"/>
                  </a:cubicBezTo>
                  <a:cubicBezTo>
                    <a:pt x="2627" y="9631"/>
                    <a:pt x="2753" y="9569"/>
                    <a:pt x="2847" y="9475"/>
                  </a:cubicBezTo>
                  <a:cubicBezTo>
                    <a:pt x="2894" y="9427"/>
                    <a:pt x="2941" y="9396"/>
                    <a:pt x="2988" y="9349"/>
                  </a:cubicBezTo>
                  <a:cubicBezTo>
                    <a:pt x="5417" y="7938"/>
                    <a:pt x="7721" y="6199"/>
                    <a:pt x="10151" y="4819"/>
                  </a:cubicBezTo>
                  <a:cubicBezTo>
                    <a:pt x="10229" y="4757"/>
                    <a:pt x="10292" y="4694"/>
                    <a:pt x="10323" y="4615"/>
                  </a:cubicBezTo>
                  <a:cubicBezTo>
                    <a:pt x="10383" y="4639"/>
                    <a:pt x="10441" y="4649"/>
                    <a:pt x="10497" y="4649"/>
                  </a:cubicBezTo>
                  <a:cubicBezTo>
                    <a:pt x="10925" y="4649"/>
                    <a:pt x="11203" y="4024"/>
                    <a:pt x="10731" y="3816"/>
                  </a:cubicBezTo>
                  <a:cubicBezTo>
                    <a:pt x="9101" y="3032"/>
                    <a:pt x="7439" y="2296"/>
                    <a:pt x="5762" y="1606"/>
                  </a:cubicBezTo>
                  <a:cubicBezTo>
                    <a:pt x="4238" y="987"/>
                    <a:pt x="2525" y="34"/>
                    <a:pt x="860" y="34"/>
                  </a:cubicBezTo>
                  <a:cubicBezTo>
                    <a:pt x="796" y="34"/>
                    <a:pt x="732" y="36"/>
                    <a:pt x="668" y="39"/>
                  </a:cubicBezTo>
                  <a:cubicBezTo>
                    <a:pt x="621" y="39"/>
                    <a:pt x="590" y="70"/>
                    <a:pt x="558" y="117"/>
                  </a:cubicBezTo>
                  <a:cubicBezTo>
                    <a:pt x="492" y="39"/>
                    <a:pt x="394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472911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045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6" name="Google Shape;1406;p43"/>
          <p:cNvGrpSpPr/>
          <p:nvPr/>
        </p:nvGrpSpPr>
        <p:grpSpPr>
          <a:xfrm flipH="1">
            <a:off x="772120" y="842091"/>
            <a:ext cx="4594704" cy="176025"/>
            <a:chOff x="4345425" y="2175475"/>
            <a:chExt cx="800750" cy="176025"/>
          </a:xfrm>
        </p:grpSpPr>
        <p:sp>
          <p:nvSpPr>
            <p:cNvPr id="1407" name="Google Shape;1407;p4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9" name="Google Shape;1409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sz="2400" dirty="0"/>
              <a:t>Major Components of a Task Environment:</a:t>
            </a:r>
          </a:p>
        </p:txBody>
      </p:sp>
      <p:grpSp>
        <p:nvGrpSpPr>
          <p:cNvPr id="1410" name="Google Shape;1410;p43"/>
          <p:cNvGrpSpPr/>
          <p:nvPr/>
        </p:nvGrpSpPr>
        <p:grpSpPr>
          <a:xfrm rot="4691603">
            <a:off x="3408527" y="1994865"/>
            <a:ext cx="1912265" cy="1978212"/>
            <a:chOff x="2801825" y="1784650"/>
            <a:chExt cx="1912350" cy="1978300"/>
          </a:xfrm>
        </p:grpSpPr>
        <p:sp>
          <p:nvSpPr>
            <p:cNvPr id="1411" name="Google Shape;1411;p43"/>
            <p:cNvSpPr/>
            <p:nvPr/>
          </p:nvSpPr>
          <p:spPr>
            <a:xfrm>
              <a:off x="2948050" y="2068550"/>
              <a:ext cx="1328450" cy="1346175"/>
            </a:xfrm>
            <a:custGeom>
              <a:avLst/>
              <a:gdLst/>
              <a:ahLst/>
              <a:cxnLst/>
              <a:rect l="l" t="t" r="r" b="b"/>
              <a:pathLst>
                <a:path w="53138" h="53847" extrusionOk="0">
                  <a:moveTo>
                    <a:pt x="31395" y="1"/>
                  </a:moveTo>
                  <a:cubicBezTo>
                    <a:pt x="30756" y="1"/>
                    <a:pt x="30099" y="16"/>
                    <a:pt x="29422" y="48"/>
                  </a:cubicBezTo>
                  <a:cubicBezTo>
                    <a:pt x="17097" y="618"/>
                    <a:pt x="0" y="13195"/>
                    <a:pt x="0" y="25521"/>
                  </a:cubicBezTo>
                  <a:cubicBezTo>
                    <a:pt x="0" y="37869"/>
                    <a:pt x="13810" y="53847"/>
                    <a:pt x="26158" y="53847"/>
                  </a:cubicBezTo>
                  <a:cubicBezTo>
                    <a:pt x="38484" y="53847"/>
                    <a:pt x="53138" y="39650"/>
                    <a:pt x="53138" y="27324"/>
                  </a:cubicBezTo>
                  <a:cubicBezTo>
                    <a:pt x="53138" y="15356"/>
                    <a:pt x="51487" y="1"/>
                    <a:pt x="313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3"/>
            <p:cNvSpPr/>
            <p:nvPr/>
          </p:nvSpPr>
          <p:spPr>
            <a:xfrm>
              <a:off x="2801825" y="1784650"/>
              <a:ext cx="1912350" cy="1978300"/>
            </a:xfrm>
            <a:custGeom>
              <a:avLst/>
              <a:gdLst/>
              <a:ahLst/>
              <a:cxnLst/>
              <a:rect l="l" t="t" r="r" b="b"/>
              <a:pathLst>
                <a:path w="76494" h="79132" extrusionOk="0">
                  <a:moveTo>
                    <a:pt x="69669" y="6473"/>
                  </a:moveTo>
                  <a:cubicBezTo>
                    <a:pt x="69852" y="6610"/>
                    <a:pt x="70011" y="6770"/>
                    <a:pt x="70171" y="6907"/>
                  </a:cubicBezTo>
                  <a:cubicBezTo>
                    <a:pt x="70171" y="6930"/>
                    <a:pt x="70171" y="6930"/>
                    <a:pt x="70171" y="6930"/>
                  </a:cubicBezTo>
                  <a:cubicBezTo>
                    <a:pt x="69988" y="6793"/>
                    <a:pt x="69829" y="6633"/>
                    <a:pt x="69669" y="6473"/>
                  </a:cubicBezTo>
                  <a:close/>
                  <a:moveTo>
                    <a:pt x="71563" y="7638"/>
                  </a:moveTo>
                  <a:lnTo>
                    <a:pt x="71563" y="7683"/>
                  </a:lnTo>
                  <a:lnTo>
                    <a:pt x="71518" y="7683"/>
                  </a:lnTo>
                  <a:cubicBezTo>
                    <a:pt x="71518" y="7660"/>
                    <a:pt x="71541" y="7660"/>
                    <a:pt x="71563" y="7638"/>
                  </a:cubicBezTo>
                  <a:close/>
                  <a:moveTo>
                    <a:pt x="36337" y="12206"/>
                  </a:moveTo>
                  <a:cubicBezTo>
                    <a:pt x="37400" y="12206"/>
                    <a:pt x="38479" y="12257"/>
                    <a:pt x="39585" y="12362"/>
                  </a:cubicBezTo>
                  <a:cubicBezTo>
                    <a:pt x="43077" y="12705"/>
                    <a:pt x="46410" y="13161"/>
                    <a:pt x="49560" y="14805"/>
                  </a:cubicBezTo>
                  <a:cubicBezTo>
                    <a:pt x="54513" y="17361"/>
                    <a:pt x="57617" y="22223"/>
                    <a:pt x="58873" y="27564"/>
                  </a:cubicBezTo>
                  <a:cubicBezTo>
                    <a:pt x="61383" y="38360"/>
                    <a:pt x="56750" y="51097"/>
                    <a:pt x="47802" y="57648"/>
                  </a:cubicBezTo>
                  <a:cubicBezTo>
                    <a:pt x="44279" y="60220"/>
                    <a:pt x="39995" y="61575"/>
                    <a:pt x="35658" y="61575"/>
                  </a:cubicBezTo>
                  <a:cubicBezTo>
                    <a:pt x="34685" y="61575"/>
                    <a:pt x="33709" y="61506"/>
                    <a:pt x="32738" y="61368"/>
                  </a:cubicBezTo>
                  <a:cubicBezTo>
                    <a:pt x="25137" y="60295"/>
                    <a:pt x="19042" y="54224"/>
                    <a:pt x="15368" y="47856"/>
                  </a:cubicBezTo>
                  <a:cubicBezTo>
                    <a:pt x="11875" y="41853"/>
                    <a:pt x="9935" y="34389"/>
                    <a:pt x="11624" y="27541"/>
                  </a:cubicBezTo>
                  <a:cubicBezTo>
                    <a:pt x="13427" y="20191"/>
                    <a:pt x="19590" y="14782"/>
                    <a:pt x="26963" y="13572"/>
                  </a:cubicBezTo>
                  <a:cubicBezTo>
                    <a:pt x="27123" y="13549"/>
                    <a:pt x="27191" y="13504"/>
                    <a:pt x="27214" y="13435"/>
                  </a:cubicBezTo>
                  <a:cubicBezTo>
                    <a:pt x="30303" y="12637"/>
                    <a:pt x="33253" y="12206"/>
                    <a:pt x="36337" y="12206"/>
                  </a:cubicBezTo>
                  <a:close/>
                  <a:moveTo>
                    <a:pt x="5256" y="66458"/>
                  </a:moveTo>
                  <a:cubicBezTo>
                    <a:pt x="5302" y="66550"/>
                    <a:pt x="5370" y="66641"/>
                    <a:pt x="5416" y="66709"/>
                  </a:cubicBezTo>
                  <a:cubicBezTo>
                    <a:pt x="5324" y="66687"/>
                    <a:pt x="5256" y="66641"/>
                    <a:pt x="5187" y="66641"/>
                  </a:cubicBezTo>
                  <a:cubicBezTo>
                    <a:pt x="5210" y="66572"/>
                    <a:pt x="5233" y="66527"/>
                    <a:pt x="5256" y="66458"/>
                  </a:cubicBezTo>
                  <a:close/>
                  <a:moveTo>
                    <a:pt x="838" y="0"/>
                  </a:moveTo>
                  <a:cubicBezTo>
                    <a:pt x="360" y="0"/>
                    <a:pt x="0" y="488"/>
                    <a:pt x="440" y="927"/>
                  </a:cubicBezTo>
                  <a:cubicBezTo>
                    <a:pt x="1353" y="1840"/>
                    <a:pt x="1901" y="2936"/>
                    <a:pt x="2471" y="4077"/>
                  </a:cubicBezTo>
                  <a:cubicBezTo>
                    <a:pt x="3179" y="5446"/>
                    <a:pt x="3932" y="6793"/>
                    <a:pt x="4594" y="8185"/>
                  </a:cubicBezTo>
                  <a:cubicBezTo>
                    <a:pt x="4717" y="8485"/>
                    <a:pt x="5018" y="8635"/>
                    <a:pt x="5296" y="8635"/>
                  </a:cubicBezTo>
                  <a:cubicBezTo>
                    <a:pt x="5377" y="8635"/>
                    <a:pt x="5457" y="8622"/>
                    <a:pt x="5530" y="8596"/>
                  </a:cubicBezTo>
                  <a:cubicBezTo>
                    <a:pt x="5575" y="8596"/>
                    <a:pt x="5621" y="8596"/>
                    <a:pt x="5690" y="8573"/>
                  </a:cubicBezTo>
                  <a:cubicBezTo>
                    <a:pt x="6237" y="8299"/>
                    <a:pt x="6762" y="7843"/>
                    <a:pt x="7219" y="7295"/>
                  </a:cubicBezTo>
                  <a:cubicBezTo>
                    <a:pt x="10437" y="10468"/>
                    <a:pt x="13542" y="13869"/>
                    <a:pt x="15116" y="18069"/>
                  </a:cubicBezTo>
                  <a:cubicBezTo>
                    <a:pt x="15139" y="18137"/>
                    <a:pt x="15231" y="18228"/>
                    <a:pt x="15322" y="18320"/>
                  </a:cubicBezTo>
                  <a:cubicBezTo>
                    <a:pt x="12583" y="21036"/>
                    <a:pt x="10643" y="24620"/>
                    <a:pt x="9867" y="28682"/>
                  </a:cubicBezTo>
                  <a:cubicBezTo>
                    <a:pt x="8315" y="36648"/>
                    <a:pt x="11807" y="45368"/>
                    <a:pt x="16554" y="51645"/>
                  </a:cubicBezTo>
                  <a:cubicBezTo>
                    <a:pt x="17331" y="52695"/>
                    <a:pt x="18175" y="53653"/>
                    <a:pt x="19088" y="54589"/>
                  </a:cubicBezTo>
                  <a:cubicBezTo>
                    <a:pt x="19042" y="54589"/>
                    <a:pt x="18997" y="54612"/>
                    <a:pt x="18974" y="54635"/>
                  </a:cubicBezTo>
                  <a:cubicBezTo>
                    <a:pt x="14660" y="58264"/>
                    <a:pt x="10757" y="62304"/>
                    <a:pt x="6808" y="66298"/>
                  </a:cubicBezTo>
                  <a:cubicBezTo>
                    <a:pt x="6511" y="65956"/>
                    <a:pt x="6192" y="65659"/>
                    <a:pt x="5849" y="65431"/>
                  </a:cubicBezTo>
                  <a:cubicBezTo>
                    <a:pt x="5827" y="65385"/>
                    <a:pt x="5804" y="65317"/>
                    <a:pt x="5804" y="65271"/>
                  </a:cubicBezTo>
                  <a:cubicBezTo>
                    <a:pt x="5729" y="65085"/>
                    <a:pt x="5044" y="64486"/>
                    <a:pt x="4697" y="64486"/>
                  </a:cubicBezTo>
                  <a:cubicBezTo>
                    <a:pt x="4619" y="64486"/>
                    <a:pt x="4559" y="64516"/>
                    <a:pt x="4526" y="64587"/>
                  </a:cubicBezTo>
                  <a:cubicBezTo>
                    <a:pt x="3156" y="67234"/>
                    <a:pt x="2540" y="70293"/>
                    <a:pt x="2038" y="73215"/>
                  </a:cubicBezTo>
                  <a:cubicBezTo>
                    <a:pt x="1978" y="73493"/>
                    <a:pt x="2750" y="73979"/>
                    <a:pt x="3116" y="73979"/>
                  </a:cubicBezTo>
                  <a:cubicBezTo>
                    <a:pt x="3170" y="73979"/>
                    <a:pt x="3215" y="73968"/>
                    <a:pt x="3247" y="73945"/>
                  </a:cubicBezTo>
                  <a:cubicBezTo>
                    <a:pt x="5324" y="72575"/>
                    <a:pt x="6991" y="70795"/>
                    <a:pt x="8634" y="68946"/>
                  </a:cubicBezTo>
                  <a:cubicBezTo>
                    <a:pt x="8703" y="68878"/>
                    <a:pt x="8588" y="68741"/>
                    <a:pt x="8543" y="68695"/>
                  </a:cubicBezTo>
                  <a:cubicBezTo>
                    <a:pt x="8223" y="68284"/>
                    <a:pt x="7904" y="67782"/>
                    <a:pt x="7561" y="67303"/>
                  </a:cubicBezTo>
                  <a:cubicBezTo>
                    <a:pt x="11601" y="63240"/>
                    <a:pt x="15550" y="59109"/>
                    <a:pt x="19910" y="55388"/>
                  </a:cubicBezTo>
                  <a:cubicBezTo>
                    <a:pt x="24338" y="59542"/>
                    <a:pt x="29999" y="62213"/>
                    <a:pt x="36184" y="62304"/>
                  </a:cubicBezTo>
                  <a:cubicBezTo>
                    <a:pt x="36261" y="62305"/>
                    <a:pt x="36338" y="62305"/>
                    <a:pt x="36414" y="62305"/>
                  </a:cubicBezTo>
                  <a:cubicBezTo>
                    <a:pt x="40462" y="62305"/>
                    <a:pt x="44329" y="61123"/>
                    <a:pt x="47734" y="59040"/>
                  </a:cubicBezTo>
                  <a:cubicBezTo>
                    <a:pt x="48715" y="63765"/>
                    <a:pt x="50861" y="68102"/>
                    <a:pt x="52573" y="72598"/>
                  </a:cubicBezTo>
                  <a:cubicBezTo>
                    <a:pt x="52116" y="72827"/>
                    <a:pt x="51683" y="73078"/>
                    <a:pt x="51249" y="73374"/>
                  </a:cubicBezTo>
                  <a:cubicBezTo>
                    <a:pt x="51135" y="73443"/>
                    <a:pt x="50815" y="73694"/>
                    <a:pt x="50907" y="73876"/>
                  </a:cubicBezTo>
                  <a:cubicBezTo>
                    <a:pt x="50975" y="74013"/>
                    <a:pt x="51066" y="74128"/>
                    <a:pt x="51135" y="74242"/>
                  </a:cubicBezTo>
                  <a:cubicBezTo>
                    <a:pt x="51066" y="74356"/>
                    <a:pt x="51066" y="74447"/>
                    <a:pt x="51158" y="74516"/>
                  </a:cubicBezTo>
                  <a:cubicBezTo>
                    <a:pt x="51295" y="74584"/>
                    <a:pt x="51432" y="74675"/>
                    <a:pt x="51546" y="74767"/>
                  </a:cubicBezTo>
                  <a:cubicBezTo>
                    <a:pt x="51979" y="75246"/>
                    <a:pt x="52459" y="75680"/>
                    <a:pt x="52984" y="76091"/>
                  </a:cubicBezTo>
                  <a:cubicBezTo>
                    <a:pt x="53897" y="77095"/>
                    <a:pt x="54696" y="78213"/>
                    <a:pt x="55723" y="79081"/>
                  </a:cubicBezTo>
                  <a:cubicBezTo>
                    <a:pt x="55769" y="79116"/>
                    <a:pt x="55830" y="79132"/>
                    <a:pt x="55900" y="79132"/>
                  </a:cubicBezTo>
                  <a:cubicBezTo>
                    <a:pt x="56287" y="79132"/>
                    <a:pt x="56959" y="78663"/>
                    <a:pt x="56978" y="78373"/>
                  </a:cubicBezTo>
                  <a:cubicBezTo>
                    <a:pt x="57092" y="76068"/>
                    <a:pt x="56088" y="73991"/>
                    <a:pt x="55837" y="71731"/>
                  </a:cubicBezTo>
                  <a:cubicBezTo>
                    <a:pt x="55819" y="71604"/>
                    <a:pt x="55729" y="71564"/>
                    <a:pt x="55624" y="71564"/>
                  </a:cubicBezTo>
                  <a:cubicBezTo>
                    <a:pt x="55597" y="71564"/>
                    <a:pt x="55568" y="71566"/>
                    <a:pt x="55540" y="71571"/>
                  </a:cubicBezTo>
                  <a:cubicBezTo>
                    <a:pt x="54969" y="71662"/>
                    <a:pt x="54444" y="71799"/>
                    <a:pt x="53919" y="72005"/>
                  </a:cubicBezTo>
                  <a:cubicBezTo>
                    <a:pt x="52185" y="67440"/>
                    <a:pt x="49994" y="63012"/>
                    <a:pt x="49035" y="58196"/>
                  </a:cubicBezTo>
                  <a:cubicBezTo>
                    <a:pt x="49788" y="57671"/>
                    <a:pt x="50496" y="57100"/>
                    <a:pt x="51203" y="56484"/>
                  </a:cubicBezTo>
                  <a:cubicBezTo>
                    <a:pt x="59238" y="49316"/>
                    <a:pt x="62844" y="36854"/>
                    <a:pt x="59968" y="26491"/>
                  </a:cubicBezTo>
                  <a:cubicBezTo>
                    <a:pt x="59352" y="24209"/>
                    <a:pt x="58325" y="22086"/>
                    <a:pt x="56978" y="20214"/>
                  </a:cubicBezTo>
                  <a:cubicBezTo>
                    <a:pt x="60767" y="15398"/>
                    <a:pt x="65926" y="11997"/>
                    <a:pt x="70742" y="8277"/>
                  </a:cubicBezTo>
                  <a:cubicBezTo>
                    <a:pt x="71257" y="8728"/>
                    <a:pt x="71842" y="9054"/>
                    <a:pt x="72470" y="9054"/>
                  </a:cubicBezTo>
                  <a:cubicBezTo>
                    <a:pt x="72731" y="9054"/>
                    <a:pt x="73000" y="8998"/>
                    <a:pt x="73275" y="8870"/>
                  </a:cubicBezTo>
                  <a:cubicBezTo>
                    <a:pt x="75010" y="8117"/>
                    <a:pt x="75809" y="5195"/>
                    <a:pt x="76425" y="3620"/>
                  </a:cubicBezTo>
                  <a:cubicBezTo>
                    <a:pt x="76493" y="3462"/>
                    <a:pt x="75956" y="2296"/>
                    <a:pt x="75791" y="2296"/>
                  </a:cubicBezTo>
                  <a:cubicBezTo>
                    <a:pt x="75789" y="2296"/>
                    <a:pt x="75788" y="2296"/>
                    <a:pt x="75786" y="2296"/>
                  </a:cubicBezTo>
                  <a:cubicBezTo>
                    <a:pt x="73070" y="2411"/>
                    <a:pt x="70696" y="3917"/>
                    <a:pt x="68162" y="4762"/>
                  </a:cubicBezTo>
                  <a:cubicBezTo>
                    <a:pt x="68118" y="4784"/>
                    <a:pt x="68617" y="6088"/>
                    <a:pt x="68789" y="6088"/>
                  </a:cubicBezTo>
                  <a:cubicBezTo>
                    <a:pt x="68794" y="6088"/>
                    <a:pt x="68798" y="6087"/>
                    <a:pt x="68802" y="6085"/>
                  </a:cubicBezTo>
                  <a:cubicBezTo>
                    <a:pt x="68847" y="6085"/>
                    <a:pt x="68870" y="6063"/>
                    <a:pt x="68916" y="6063"/>
                  </a:cubicBezTo>
                  <a:cubicBezTo>
                    <a:pt x="68961" y="6177"/>
                    <a:pt x="69030" y="6291"/>
                    <a:pt x="69121" y="6405"/>
                  </a:cubicBezTo>
                  <a:cubicBezTo>
                    <a:pt x="69304" y="6656"/>
                    <a:pt x="69509" y="6953"/>
                    <a:pt x="69760" y="7250"/>
                  </a:cubicBezTo>
                  <a:cubicBezTo>
                    <a:pt x="64990" y="10947"/>
                    <a:pt x="59877" y="14303"/>
                    <a:pt x="56042" y="19005"/>
                  </a:cubicBezTo>
                  <a:cubicBezTo>
                    <a:pt x="54627" y="17338"/>
                    <a:pt x="52938" y="15900"/>
                    <a:pt x="50998" y="14759"/>
                  </a:cubicBezTo>
                  <a:cubicBezTo>
                    <a:pt x="48533" y="13321"/>
                    <a:pt x="45771" y="12522"/>
                    <a:pt x="42963" y="12066"/>
                  </a:cubicBezTo>
                  <a:cubicBezTo>
                    <a:pt x="40501" y="11666"/>
                    <a:pt x="37918" y="11401"/>
                    <a:pt x="35373" y="11401"/>
                  </a:cubicBezTo>
                  <a:cubicBezTo>
                    <a:pt x="34426" y="11401"/>
                    <a:pt x="33484" y="11437"/>
                    <a:pt x="32555" y="11518"/>
                  </a:cubicBezTo>
                  <a:cubicBezTo>
                    <a:pt x="30272" y="11723"/>
                    <a:pt x="28013" y="12294"/>
                    <a:pt x="25799" y="12887"/>
                  </a:cubicBezTo>
                  <a:cubicBezTo>
                    <a:pt x="25730" y="12910"/>
                    <a:pt x="25662" y="12933"/>
                    <a:pt x="25639" y="12956"/>
                  </a:cubicBezTo>
                  <a:cubicBezTo>
                    <a:pt x="21918" y="13641"/>
                    <a:pt x="18632" y="15307"/>
                    <a:pt x="16007" y="17681"/>
                  </a:cubicBezTo>
                  <a:cubicBezTo>
                    <a:pt x="14181" y="13458"/>
                    <a:pt x="10917" y="10011"/>
                    <a:pt x="7630" y="6793"/>
                  </a:cubicBezTo>
                  <a:cubicBezTo>
                    <a:pt x="8018" y="6291"/>
                    <a:pt x="8360" y="5789"/>
                    <a:pt x="8680" y="5355"/>
                  </a:cubicBezTo>
                  <a:cubicBezTo>
                    <a:pt x="8862" y="5241"/>
                    <a:pt x="8954" y="5035"/>
                    <a:pt x="8931" y="4784"/>
                  </a:cubicBezTo>
                  <a:cubicBezTo>
                    <a:pt x="8976" y="4716"/>
                    <a:pt x="8931" y="4647"/>
                    <a:pt x="8862" y="4579"/>
                  </a:cubicBezTo>
                  <a:cubicBezTo>
                    <a:pt x="8817" y="4488"/>
                    <a:pt x="8771" y="4396"/>
                    <a:pt x="8680" y="4305"/>
                  </a:cubicBezTo>
                  <a:cubicBezTo>
                    <a:pt x="6648" y="2388"/>
                    <a:pt x="3658" y="1110"/>
                    <a:pt x="1125" y="60"/>
                  </a:cubicBezTo>
                  <a:cubicBezTo>
                    <a:pt x="1028" y="19"/>
                    <a:pt x="930" y="0"/>
                    <a:pt x="8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3"/>
            <p:cNvSpPr/>
            <p:nvPr/>
          </p:nvSpPr>
          <p:spPr>
            <a:xfrm>
              <a:off x="3896075" y="2041650"/>
              <a:ext cx="256475" cy="106975"/>
            </a:xfrm>
            <a:custGeom>
              <a:avLst/>
              <a:gdLst/>
              <a:ahLst/>
              <a:cxnLst/>
              <a:rect l="l" t="t" r="r" b="b"/>
              <a:pathLst>
                <a:path w="10259" h="4279" extrusionOk="0">
                  <a:moveTo>
                    <a:pt x="1011" y="0"/>
                  </a:moveTo>
                  <a:cubicBezTo>
                    <a:pt x="884" y="0"/>
                    <a:pt x="758" y="2"/>
                    <a:pt x="631" y="5"/>
                  </a:cubicBezTo>
                  <a:cubicBezTo>
                    <a:pt x="1" y="28"/>
                    <a:pt x="103" y="827"/>
                    <a:pt x="676" y="827"/>
                  </a:cubicBezTo>
                  <a:cubicBezTo>
                    <a:pt x="684" y="827"/>
                    <a:pt x="692" y="827"/>
                    <a:pt x="700" y="827"/>
                  </a:cubicBezTo>
                  <a:cubicBezTo>
                    <a:pt x="754" y="826"/>
                    <a:pt x="808" y="826"/>
                    <a:pt x="862" y="826"/>
                  </a:cubicBezTo>
                  <a:cubicBezTo>
                    <a:pt x="2426" y="826"/>
                    <a:pt x="3946" y="1144"/>
                    <a:pt x="5402" y="1740"/>
                  </a:cubicBezTo>
                  <a:cubicBezTo>
                    <a:pt x="6931" y="2333"/>
                    <a:pt x="8141" y="3338"/>
                    <a:pt x="9510" y="4205"/>
                  </a:cubicBezTo>
                  <a:cubicBezTo>
                    <a:pt x="9592" y="4256"/>
                    <a:pt x="9677" y="4279"/>
                    <a:pt x="9757" y="4279"/>
                  </a:cubicBezTo>
                  <a:cubicBezTo>
                    <a:pt x="10036" y="4279"/>
                    <a:pt x="10258" y="4005"/>
                    <a:pt x="10081" y="3703"/>
                  </a:cubicBezTo>
                  <a:cubicBezTo>
                    <a:pt x="9670" y="2973"/>
                    <a:pt x="8940" y="2493"/>
                    <a:pt x="8255" y="2060"/>
                  </a:cubicBezTo>
                  <a:cubicBezTo>
                    <a:pt x="7525" y="1603"/>
                    <a:pt x="6726" y="1192"/>
                    <a:pt x="5927" y="895"/>
                  </a:cubicBezTo>
                  <a:cubicBezTo>
                    <a:pt x="4357" y="280"/>
                    <a:pt x="2670" y="0"/>
                    <a:pt x="10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3"/>
            <p:cNvSpPr/>
            <p:nvPr/>
          </p:nvSpPr>
          <p:spPr>
            <a:xfrm>
              <a:off x="3375050" y="3302875"/>
              <a:ext cx="379900" cy="127475"/>
            </a:xfrm>
            <a:custGeom>
              <a:avLst/>
              <a:gdLst/>
              <a:ahLst/>
              <a:cxnLst/>
              <a:rect l="l" t="t" r="r" b="b"/>
              <a:pathLst>
                <a:path w="15196" h="5099" extrusionOk="0">
                  <a:moveTo>
                    <a:pt x="654" y="0"/>
                  </a:moveTo>
                  <a:cubicBezTo>
                    <a:pt x="318" y="0"/>
                    <a:pt x="0" y="270"/>
                    <a:pt x="268" y="616"/>
                  </a:cubicBezTo>
                  <a:cubicBezTo>
                    <a:pt x="1751" y="2557"/>
                    <a:pt x="4148" y="3378"/>
                    <a:pt x="6408" y="3995"/>
                  </a:cubicBezTo>
                  <a:cubicBezTo>
                    <a:pt x="7663" y="4337"/>
                    <a:pt x="8964" y="4588"/>
                    <a:pt x="10242" y="4793"/>
                  </a:cubicBezTo>
                  <a:cubicBezTo>
                    <a:pt x="10904" y="4885"/>
                    <a:pt x="11566" y="4953"/>
                    <a:pt x="12251" y="4999"/>
                  </a:cubicBezTo>
                  <a:cubicBezTo>
                    <a:pt x="12686" y="5044"/>
                    <a:pt x="13160" y="5099"/>
                    <a:pt x="13622" y="5099"/>
                  </a:cubicBezTo>
                  <a:cubicBezTo>
                    <a:pt x="13863" y="5099"/>
                    <a:pt x="14101" y="5084"/>
                    <a:pt x="14328" y="5045"/>
                  </a:cubicBezTo>
                  <a:cubicBezTo>
                    <a:pt x="14716" y="4976"/>
                    <a:pt x="15195" y="4223"/>
                    <a:pt x="14602" y="4086"/>
                  </a:cubicBezTo>
                  <a:cubicBezTo>
                    <a:pt x="13917" y="3903"/>
                    <a:pt x="13141" y="3949"/>
                    <a:pt x="12434" y="3880"/>
                  </a:cubicBezTo>
                  <a:cubicBezTo>
                    <a:pt x="11772" y="3835"/>
                    <a:pt x="11110" y="3766"/>
                    <a:pt x="10448" y="3675"/>
                  </a:cubicBezTo>
                  <a:cubicBezTo>
                    <a:pt x="9169" y="3492"/>
                    <a:pt x="7868" y="3241"/>
                    <a:pt x="6613" y="2899"/>
                  </a:cubicBezTo>
                  <a:cubicBezTo>
                    <a:pt x="4650" y="2374"/>
                    <a:pt x="2436" y="1780"/>
                    <a:pt x="1067" y="183"/>
                  </a:cubicBezTo>
                  <a:cubicBezTo>
                    <a:pt x="960" y="55"/>
                    <a:pt x="805" y="0"/>
                    <a:pt x="6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5" name="Google Shape;1415;p43"/>
          <p:cNvSpPr txBox="1"/>
          <p:nvPr/>
        </p:nvSpPr>
        <p:spPr>
          <a:xfrm>
            <a:off x="5676174" y="1973843"/>
            <a:ext cx="3136002" cy="8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Suppliers are the product creators and the costumers are the demand (source of income to the company)</a:t>
            </a:r>
            <a:endParaRPr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416" name="Google Shape;1416;p43"/>
          <p:cNvGrpSpPr/>
          <p:nvPr/>
        </p:nvGrpSpPr>
        <p:grpSpPr>
          <a:xfrm rot="-977123" flipH="1">
            <a:off x="6224280" y="1483142"/>
            <a:ext cx="750716" cy="585366"/>
            <a:chOff x="4345425" y="2175475"/>
            <a:chExt cx="800750" cy="176025"/>
          </a:xfrm>
        </p:grpSpPr>
        <p:sp>
          <p:nvSpPr>
            <p:cNvPr id="1417" name="Google Shape;1417;p4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9" name="Google Shape;1419;p43"/>
          <p:cNvSpPr txBox="1"/>
          <p:nvPr/>
        </p:nvSpPr>
        <p:spPr>
          <a:xfrm>
            <a:off x="5884567" y="1527077"/>
            <a:ext cx="1940878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C</a:t>
            </a:r>
            <a:r>
              <a:rPr lang="en" sz="2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ostumers &amp; Suppliers</a:t>
            </a:r>
            <a:endParaRPr sz="2000" b="1" dirty="0">
              <a:solidFill>
                <a:schemeClr val="dk1"/>
              </a:solidFill>
              <a:latin typeface="Itim"/>
              <a:ea typeface="Itim"/>
              <a:cs typeface="Itim"/>
              <a:sym typeface="Itim"/>
            </a:endParaRPr>
          </a:p>
        </p:txBody>
      </p:sp>
      <p:sp>
        <p:nvSpPr>
          <p:cNvPr id="1420" name="Google Shape;1420;p43"/>
          <p:cNvSpPr txBox="1"/>
          <p:nvPr/>
        </p:nvSpPr>
        <p:spPr>
          <a:xfrm>
            <a:off x="5389599" y="3284652"/>
            <a:ext cx="3844032" cy="1391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War, Currency inflation: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These are major political factors that affect all business big and small… but it depends whether the benefit is good or bad.</a:t>
            </a:r>
            <a:endParaRPr sz="1600"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421" name="Google Shape;1421;p43"/>
          <p:cNvGrpSpPr/>
          <p:nvPr/>
        </p:nvGrpSpPr>
        <p:grpSpPr>
          <a:xfrm rot="-977123" flipH="1">
            <a:off x="6224280" y="3139517"/>
            <a:ext cx="750716" cy="585366"/>
            <a:chOff x="4345425" y="2175475"/>
            <a:chExt cx="800750" cy="176025"/>
          </a:xfrm>
        </p:grpSpPr>
        <p:sp>
          <p:nvSpPr>
            <p:cNvPr id="1422" name="Google Shape;1422;p4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4" name="Google Shape;1424;p43"/>
          <p:cNvSpPr txBox="1"/>
          <p:nvPr/>
        </p:nvSpPr>
        <p:spPr>
          <a:xfrm>
            <a:off x="5896042" y="2832997"/>
            <a:ext cx="2065738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Government Regulations</a:t>
            </a:r>
            <a:endParaRPr sz="2000" b="1" dirty="0">
              <a:solidFill>
                <a:schemeClr val="dk1"/>
              </a:solidFill>
              <a:latin typeface="Itim"/>
              <a:ea typeface="Itim"/>
              <a:cs typeface="Itim"/>
              <a:sym typeface="Itim"/>
            </a:endParaRPr>
          </a:p>
        </p:txBody>
      </p:sp>
      <p:sp>
        <p:nvSpPr>
          <p:cNvPr id="1425" name="Google Shape;1425;p43"/>
          <p:cNvSpPr txBox="1"/>
          <p:nvPr/>
        </p:nvSpPr>
        <p:spPr>
          <a:xfrm>
            <a:off x="1122950" y="1920971"/>
            <a:ext cx="2449410" cy="8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Other companies may offer better products to the same costumers </a:t>
            </a:r>
            <a:endParaRPr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426" name="Google Shape;1426;p43"/>
          <p:cNvGrpSpPr/>
          <p:nvPr/>
        </p:nvGrpSpPr>
        <p:grpSpPr>
          <a:xfrm rot="977123">
            <a:off x="2168968" y="1483142"/>
            <a:ext cx="750716" cy="585366"/>
            <a:chOff x="4345425" y="2175475"/>
            <a:chExt cx="800750" cy="176025"/>
          </a:xfrm>
        </p:grpSpPr>
        <p:sp>
          <p:nvSpPr>
            <p:cNvPr id="1427" name="Google Shape;1427;p4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9" name="Google Shape;1429;p43"/>
          <p:cNvSpPr txBox="1"/>
          <p:nvPr/>
        </p:nvSpPr>
        <p:spPr>
          <a:xfrm>
            <a:off x="971487" y="1486556"/>
            <a:ext cx="1842898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Competitors </a:t>
            </a:r>
            <a:endParaRPr sz="2000" b="1" dirty="0">
              <a:solidFill>
                <a:schemeClr val="dk1"/>
              </a:solidFill>
              <a:latin typeface="Itim"/>
              <a:ea typeface="Itim"/>
              <a:cs typeface="Itim"/>
              <a:sym typeface="Itim"/>
            </a:endParaRPr>
          </a:p>
        </p:txBody>
      </p:sp>
      <p:sp>
        <p:nvSpPr>
          <p:cNvPr id="1430" name="Google Shape;1430;p43"/>
          <p:cNvSpPr txBox="1"/>
          <p:nvPr/>
        </p:nvSpPr>
        <p:spPr>
          <a:xfrm>
            <a:off x="1122949" y="3577346"/>
            <a:ext cx="2929007" cy="8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For a business to operate, there most be a flow of employees; this is “labour marketing.” </a:t>
            </a:r>
            <a:endParaRPr sz="1600"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431" name="Google Shape;1431;p43"/>
          <p:cNvGrpSpPr/>
          <p:nvPr/>
        </p:nvGrpSpPr>
        <p:grpSpPr>
          <a:xfrm rot="977123">
            <a:off x="2101768" y="3139517"/>
            <a:ext cx="750716" cy="585366"/>
            <a:chOff x="4345425" y="2175475"/>
            <a:chExt cx="800750" cy="176025"/>
          </a:xfrm>
        </p:grpSpPr>
        <p:sp>
          <p:nvSpPr>
            <p:cNvPr id="1432" name="Google Shape;1432;p4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FFD400">
                <a:alpha val="17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4" name="Google Shape;1434;p43"/>
          <p:cNvSpPr txBox="1"/>
          <p:nvPr/>
        </p:nvSpPr>
        <p:spPr>
          <a:xfrm>
            <a:off x="779657" y="3170546"/>
            <a:ext cx="2365746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Labour Market </a:t>
            </a:r>
            <a:endParaRPr sz="2000" b="1" dirty="0">
              <a:solidFill>
                <a:schemeClr val="dk1"/>
              </a:solidFill>
              <a:latin typeface="Itim"/>
              <a:ea typeface="Itim"/>
              <a:cs typeface="Itim"/>
              <a:sym typeface="Itim"/>
            </a:endParaRPr>
          </a:p>
        </p:txBody>
      </p:sp>
      <p:grpSp>
        <p:nvGrpSpPr>
          <p:cNvPr id="1435" name="Google Shape;1435;p43"/>
          <p:cNvGrpSpPr/>
          <p:nvPr/>
        </p:nvGrpSpPr>
        <p:grpSpPr>
          <a:xfrm>
            <a:off x="4322314" y="2430596"/>
            <a:ext cx="713225" cy="997825"/>
            <a:chOff x="4720775" y="1878300"/>
            <a:chExt cx="713225" cy="997825"/>
          </a:xfrm>
        </p:grpSpPr>
        <p:sp>
          <p:nvSpPr>
            <p:cNvPr id="1436" name="Google Shape;1436;p43"/>
            <p:cNvSpPr/>
            <p:nvPr/>
          </p:nvSpPr>
          <p:spPr>
            <a:xfrm>
              <a:off x="4843900" y="2242050"/>
              <a:ext cx="177475" cy="296000"/>
            </a:xfrm>
            <a:custGeom>
              <a:avLst/>
              <a:gdLst/>
              <a:ahLst/>
              <a:cxnLst/>
              <a:rect l="l" t="t" r="r" b="b"/>
              <a:pathLst>
                <a:path w="7099" h="11840" extrusionOk="0">
                  <a:moveTo>
                    <a:pt x="2175" y="0"/>
                  </a:moveTo>
                  <a:cubicBezTo>
                    <a:pt x="2165" y="0"/>
                    <a:pt x="2154" y="5"/>
                    <a:pt x="2148" y="17"/>
                  </a:cubicBezTo>
                  <a:cubicBezTo>
                    <a:pt x="1" y="4061"/>
                    <a:pt x="2321" y="10817"/>
                    <a:pt x="7070" y="11836"/>
                  </a:cubicBezTo>
                  <a:cubicBezTo>
                    <a:pt x="7073" y="11839"/>
                    <a:pt x="7076" y="11840"/>
                    <a:pt x="7079" y="11840"/>
                  </a:cubicBezTo>
                  <a:cubicBezTo>
                    <a:pt x="7090" y="11840"/>
                    <a:pt x="7098" y="11817"/>
                    <a:pt x="7085" y="11804"/>
                  </a:cubicBezTo>
                  <a:cubicBezTo>
                    <a:pt x="5001" y="10926"/>
                    <a:pt x="3418" y="9688"/>
                    <a:pt x="2383" y="7635"/>
                  </a:cubicBezTo>
                  <a:cubicBezTo>
                    <a:pt x="1270" y="5378"/>
                    <a:pt x="1004" y="2306"/>
                    <a:pt x="2195" y="33"/>
                  </a:cubicBezTo>
                  <a:cubicBezTo>
                    <a:pt x="2205" y="13"/>
                    <a:pt x="2191" y="0"/>
                    <a:pt x="21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3"/>
            <p:cNvSpPr/>
            <p:nvPr/>
          </p:nvSpPr>
          <p:spPr>
            <a:xfrm>
              <a:off x="4899150" y="2459775"/>
              <a:ext cx="98400" cy="90325"/>
            </a:xfrm>
            <a:custGeom>
              <a:avLst/>
              <a:gdLst/>
              <a:ahLst/>
              <a:cxnLst/>
              <a:rect l="l" t="t" r="r" b="b"/>
              <a:pathLst>
                <a:path w="3936" h="3613" extrusionOk="0">
                  <a:moveTo>
                    <a:pt x="12" y="0"/>
                  </a:moveTo>
                  <a:cubicBezTo>
                    <a:pt x="8" y="0"/>
                    <a:pt x="1" y="7"/>
                    <a:pt x="1" y="7"/>
                  </a:cubicBezTo>
                  <a:cubicBezTo>
                    <a:pt x="753" y="1716"/>
                    <a:pt x="2195" y="2970"/>
                    <a:pt x="3935" y="3612"/>
                  </a:cubicBezTo>
                  <a:cubicBezTo>
                    <a:pt x="2211" y="2923"/>
                    <a:pt x="879" y="1638"/>
                    <a:pt x="16" y="7"/>
                  </a:cubicBezTo>
                  <a:cubicBezTo>
                    <a:pt x="16" y="2"/>
                    <a:pt x="15" y="0"/>
                    <a:pt x="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3"/>
            <p:cNvSpPr/>
            <p:nvPr/>
          </p:nvSpPr>
          <p:spPr>
            <a:xfrm>
              <a:off x="5086075" y="2127500"/>
              <a:ext cx="29025" cy="1025"/>
            </a:xfrm>
            <a:custGeom>
              <a:avLst/>
              <a:gdLst/>
              <a:ahLst/>
              <a:cxnLst/>
              <a:rect l="l" t="t" r="r" b="b"/>
              <a:pathLst>
                <a:path w="1161" h="41" extrusionOk="0">
                  <a:moveTo>
                    <a:pt x="819" y="0"/>
                  </a:moveTo>
                  <a:cubicBezTo>
                    <a:pt x="547" y="0"/>
                    <a:pt x="278" y="11"/>
                    <a:pt x="0" y="22"/>
                  </a:cubicBezTo>
                  <a:cubicBezTo>
                    <a:pt x="227" y="31"/>
                    <a:pt x="448" y="40"/>
                    <a:pt x="670" y="40"/>
                  </a:cubicBezTo>
                  <a:cubicBezTo>
                    <a:pt x="832" y="40"/>
                    <a:pt x="995" y="36"/>
                    <a:pt x="1160" y="22"/>
                  </a:cubicBezTo>
                  <a:cubicBezTo>
                    <a:pt x="1160" y="22"/>
                    <a:pt x="1160" y="7"/>
                    <a:pt x="1160" y="7"/>
                  </a:cubicBezTo>
                  <a:cubicBezTo>
                    <a:pt x="1046" y="2"/>
                    <a:pt x="932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3"/>
            <p:cNvSpPr/>
            <p:nvPr/>
          </p:nvSpPr>
          <p:spPr>
            <a:xfrm>
              <a:off x="5150775" y="2135325"/>
              <a:ext cx="164950" cy="228925"/>
            </a:xfrm>
            <a:custGeom>
              <a:avLst/>
              <a:gdLst/>
              <a:ahLst/>
              <a:cxnLst/>
              <a:rect l="l" t="t" r="r" b="b"/>
              <a:pathLst>
                <a:path w="6598" h="9157" extrusionOk="0">
                  <a:moveTo>
                    <a:pt x="4" y="0"/>
                  </a:moveTo>
                  <a:cubicBezTo>
                    <a:pt x="0" y="0"/>
                    <a:pt x="4" y="7"/>
                    <a:pt x="14" y="7"/>
                  </a:cubicBezTo>
                  <a:cubicBezTo>
                    <a:pt x="9" y="2"/>
                    <a:pt x="6" y="0"/>
                    <a:pt x="4" y="0"/>
                  </a:cubicBezTo>
                  <a:close/>
                  <a:moveTo>
                    <a:pt x="14" y="7"/>
                  </a:moveTo>
                  <a:lnTo>
                    <a:pt x="14" y="7"/>
                  </a:lnTo>
                  <a:cubicBezTo>
                    <a:pt x="2068" y="274"/>
                    <a:pt x="3917" y="2076"/>
                    <a:pt x="4952" y="3785"/>
                  </a:cubicBezTo>
                  <a:cubicBezTo>
                    <a:pt x="5908" y="5383"/>
                    <a:pt x="6300" y="7296"/>
                    <a:pt x="6300" y="9145"/>
                  </a:cubicBezTo>
                  <a:cubicBezTo>
                    <a:pt x="6300" y="9153"/>
                    <a:pt x="6304" y="9157"/>
                    <a:pt x="6308" y="9157"/>
                  </a:cubicBezTo>
                  <a:cubicBezTo>
                    <a:pt x="6312" y="9157"/>
                    <a:pt x="6315" y="9153"/>
                    <a:pt x="6315" y="9145"/>
                  </a:cubicBezTo>
                  <a:cubicBezTo>
                    <a:pt x="6598" y="7029"/>
                    <a:pt x="5908" y="5007"/>
                    <a:pt x="4701" y="3267"/>
                  </a:cubicBezTo>
                  <a:cubicBezTo>
                    <a:pt x="3651" y="1763"/>
                    <a:pt x="1927" y="164"/>
                    <a:pt x="14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3"/>
            <p:cNvSpPr/>
            <p:nvPr/>
          </p:nvSpPr>
          <p:spPr>
            <a:xfrm>
              <a:off x="5303550" y="2380425"/>
              <a:ext cx="3550" cy="16075"/>
            </a:xfrm>
            <a:custGeom>
              <a:avLst/>
              <a:gdLst/>
              <a:ahLst/>
              <a:cxnLst/>
              <a:rect l="l" t="t" r="r" b="b"/>
              <a:pathLst>
                <a:path w="142" h="643" extrusionOk="0">
                  <a:moveTo>
                    <a:pt x="142" y="0"/>
                  </a:moveTo>
                  <a:lnTo>
                    <a:pt x="142" y="0"/>
                  </a:lnTo>
                  <a:cubicBezTo>
                    <a:pt x="95" y="220"/>
                    <a:pt x="48" y="423"/>
                    <a:pt x="1" y="642"/>
                  </a:cubicBezTo>
                  <a:cubicBezTo>
                    <a:pt x="48" y="439"/>
                    <a:pt x="95" y="220"/>
                    <a:pt x="1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3"/>
            <p:cNvSpPr/>
            <p:nvPr/>
          </p:nvSpPr>
          <p:spPr>
            <a:xfrm>
              <a:off x="5175850" y="2455075"/>
              <a:ext cx="103050" cy="84225"/>
            </a:xfrm>
            <a:custGeom>
              <a:avLst/>
              <a:gdLst/>
              <a:ahLst/>
              <a:cxnLst/>
              <a:rect l="l" t="t" r="r" b="b"/>
              <a:pathLst>
                <a:path w="4122" h="3369" extrusionOk="0">
                  <a:moveTo>
                    <a:pt x="4110" y="0"/>
                  </a:moveTo>
                  <a:cubicBezTo>
                    <a:pt x="4107" y="0"/>
                    <a:pt x="4106" y="2"/>
                    <a:pt x="4106" y="7"/>
                  </a:cubicBezTo>
                  <a:cubicBezTo>
                    <a:pt x="3573" y="822"/>
                    <a:pt x="3071" y="1747"/>
                    <a:pt x="2225" y="2264"/>
                  </a:cubicBezTo>
                  <a:cubicBezTo>
                    <a:pt x="1535" y="2703"/>
                    <a:pt x="751" y="3017"/>
                    <a:pt x="15" y="3346"/>
                  </a:cubicBezTo>
                  <a:cubicBezTo>
                    <a:pt x="3" y="3357"/>
                    <a:pt x="0" y="3368"/>
                    <a:pt x="5" y="3368"/>
                  </a:cubicBezTo>
                  <a:cubicBezTo>
                    <a:pt x="7" y="3368"/>
                    <a:pt x="10" y="3366"/>
                    <a:pt x="15" y="3362"/>
                  </a:cubicBezTo>
                  <a:cubicBezTo>
                    <a:pt x="892" y="3079"/>
                    <a:pt x="1848" y="2703"/>
                    <a:pt x="2601" y="2139"/>
                  </a:cubicBezTo>
                  <a:cubicBezTo>
                    <a:pt x="3275" y="1622"/>
                    <a:pt x="3667" y="713"/>
                    <a:pt x="4121" y="7"/>
                  </a:cubicBezTo>
                  <a:cubicBezTo>
                    <a:pt x="4121" y="7"/>
                    <a:pt x="4114" y="0"/>
                    <a:pt x="4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3"/>
            <p:cNvSpPr/>
            <p:nvPr/>
          </p:nvSpPr>
          <p:spPr>
            <a:xfrm>
              <a:off x="4973600" y="2592800"/>
              <a:ext cx="5925" cy="62325"/>
            </a:xfrm>
            <a:custGeom>
              <a:avLst/>
              <a:gdLst/>
              <a:ahLst/>
              <a:cxnLst/>
              <a:rect l="l" t="t" r="r" b="b"/>
              <a:pathLst>
                <a:path w="237" h="2493" extrusionOk="0">
                  <a:moveTo>
                    <a:pt x="1" y="0"/>
                  </a:moveTo>
                  <a:lnTo>
                    <a:pt x="1" y="0"/>
                  </a:lnTo>
                  <a:cubicBezTo>
                    <a:pt x="126" y="831"/>
                    <a:pt x="189" y="1661"/>
                    <a:pt x="205" y="2492"/>
                  </a:cubicBezTo>
                  <a:cubicBezTo>
                    <a:pt x="236" y="1646"/>
                    <a:pt x="173" y="831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3"/>
            <p:cNvSpPr/>
            <p:nvPr/>
          </p:nvSpPr>
          <p:spPr>
            <a:xfrm>
              <a:off x="4985750" y="2626475"/>
              <a:ext cx="7475" cy="45975"/>
            </a:xfrm>
            <a:custGeom>
              <a:avLst/>
              <a:gdLst/>
              <a:ahLst/>
              <a:cxnLst/>
              <a:rect l="l" t="t" r="r" b="b"/>
              <a:pathLst>
                <a:path w="299" h="1839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597"/>
                    <a:pt x="1" y="1239"/>
                    <a:pt x="189" y="1804"/>
                  </a:cubicBezTo>
                  <a:cubicBezTo>
                    <a:pt x="197" y="1827"/>
                    <a:pt x="216" y="1839"/>
                    <a:pt x="234" y="1839"/>
                  </a:cubicBezTo>
                  <a:cubicBezTo>
                    <a:pt x="252" y="1839"/>
                    <a:pt x="267" y="1827"/>
                    <a:pt x="267" y="1804"/>
                  </a:cubicBezTo>
                  <a:cubicBezTo>
                    <a:pt x="299" y="1208"/>
                    <a:pt x="111" y="58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3"/>
            <p:cNvSpPr/>
            <p:nvPr/>
          </p:nvSpPr>
          <p:spPr>
            <a:xfrm>
              <a:off x="5159350" y="2568050"/>
              <a:ext cx="28275" cy="98725"/>
            </a:xfrm>
            <a:custGeom>
              <a:avLst/>
              <a:gdLst/>
              <a:ahLst/>
              <a:cxnLst/>
              <a:rect l="l" t="t" r="r" b="b"/>
              <a:pathLst>
                <a:path w="1131" h="3949" extrusionOk="0">
                  <a:moveTo>
                    <a:pt x="1029" y="1"/>
                  </a:moveTo>
                  <a:cubicBezTo>
                    <a:pt x="1008" y="1"/>
                    <a:pt x="986" y="10"/>
                    <a:pt x="972" y="34"/>
                  </a:cubicBezTo>
                  <a:cubicBezTo>
                    <a:pt x="330" y="1272"/>
                    <a:pt x="16" y="2542"/>
                    <a:pt x="1" y="3937"/>
                  </a:cubicBezTo>
                  <a:cubicBezTo>
                    <a:pt x="1" y="3945"/>
                    <a:pt x="4" y="3949"/>
                    <a:pt x="8" y="3949"/>
                  </a:cubicBezTo>
                  <a:cubicBezTo>
                    <a:pt x="12" y="3949"/>
                    <a:pt x="16" y="3945"/>
                    <a:pt x="16" y="3937"/>
                  </a:cubicBezTo>
                  <a:cubicBezTo>
                    <a:pt x="79" y="2589"/>
                    <a:pt x="471" y="1288"/>
                    <a:pt x="1098" y="97"/>
                  </a:cubicBezTo>
                  <a:cubicBezTo>
                    <a:pt x="1131" y="53"/>
                    <a:pt x="1079" y="1"/>
                    <a:pt x="10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3"/>
            <p:cNvSpPr/>
            <p:nvPr/>
          </p:nvSpPr>
          <p:spPr>
            <a:xfrm>
              <a:off x="5167975" y="2618750"/>
              <a:ext cx="7475" cy="54300"/>
            </a:xfrm>
            <a:custGeom>
              <a:avLst/>
              <a:gdLst/>
              <a:ahLst/>
              <a:cxnLst/>
              <a:rect l="l" t="t" r="r" b="b"/>
              <a:pathLst>
                <a:path w="299" h="2172" extrusionOk="0">
                  <a:moveTo>
                    <a:pt x="290" y="0"/>
                  </a:moveTo>
                  <a:cubicBezTo>
                    <a:pt x="286" y="0"/>
                    <a:pt x="283" y="4"/>
                    <a:pt x="283" y="12"/>
                  </a:cubicBezTo>
                  <a:cubicBezTo>
                    <a:pt x="141" y="702"/>
                    <a:pt x="0" y="1454"/>
                    <a:pt x="79" y="2160"/>
                  </a:cubicBezTo>
                  <a:cubicBezTo>
                    <a:pt x="79" y="2167"/>
                    <a:pt x="83" y="2171"/>
                    <a:pt x="87" y="2171"/>
                  </a:cubicBezTo>
                  <a:cubicBezTo>
                    <a:pt x="90" y="2171"/>
                    <a:pt x="94" y="2167"/>
                    <a:pt x="94" y="2160"/>
                  </a:cubicBezTo>
                  <a:cubicBezTo>
                    <a:pt x="220" y="1454"/>
                    <a:pt x="204" y="718"/>
                    <a:pt x="298" y="12"/>
                  </a:cubicBezTo>
                  <a:cubicBezTo>
                    <a:pt x="298" y="4"/>
                    <a:pt x="294" y="0"/>
                    <a:pt x="2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3"/>
            <p:cNvSpPr/>
            <p:nvPr/>
          </p:nvSpPr>
          <p:spPr>
            <a:xfrm>
              <a:off x="5146425" y="2618400"/>
              <a:ext cx="7075" cy="47200"/>
            </a:xfrm>
            <a:custGeom>
              <a:avLst/>
              <a:gdLst/>
              <a:ahLst/>
              <a:cxnLst/>
              <a:rect l="l" t="t" r="r" b="b"/>
              <a:pathLst>
                <a:path w="283" h="1888" extrusionOk="0">
                  <a:moveTo>
                    <a:pt x="260" y="0"/>
                  </a:moveTo>
                  <a:cubicBezTo>
                    <a:pt x="251" y="0"/>
                    <a:pt x="242" y="4"/>
                    <a:pt x="235" y="11"/>
                  </a:cubicBezTo>
                  <a:cubicBezTo>
                    <a:pt x="141" y="622"/>
                    <a:pt x="0" y="1249"/>
                    <a:pt x="0" y="1876"/>
                  </a:cubicBezTo>
                  <a:cubicBezTo>
                    <a:pt x="0" y="1884"/>
                    <a:pt x="8" y="1888"/>
                    <a:pt x="18" y="1888"/>
                  </a:cubicBezTo>
                  <a:cubicBezTo>
                    <a:pt x="28" y="1888"/>
                    <a:pt x="39" y="1884"/>
                    <a:pt x="47" y="1876"/>
                  </a:cubicBezTo>
                  <a:cubicBezTo>
                    <a:pt x="188" y="1280"/>
                    <a:pt x="220" y="637"/>
                    <a:pt x="282" y="26"/>
                  </a:cubicBezTo>
                  <a:cubicBezTo>
                    <a:pt x="282" y="8"/>
                    <a:pt x="272" y="0"/>
                    <a:pt x="2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3"/>
            <p:cNvSpPr/>
            <p:nvPr/>
          </p:nvSpPr>
          <p:spPr>
            <a:xfrm>
              <a:off x="4923850" y="2168800"/>
              <a:ext cx="42350" cy="38200"/>
            </a:xfrm>
            <a:custGeom>
              <a:avLst/>
              <a:gdLst/>
              <a:ahLst/>
              <a:cxnLst/>
              <a:rect l="l" t="t" r="r" b="b"/>
              <a:pathLst>
                <a:path w="1694" h="1528" extrusionOk="0">
                  <a:moveTo>
                    <a:pt x="1693" y="0"/>
                  </a:moveTo>
                  <a:cubicBezTo>
                    <a:pt x="1050" y="439"/>
                    <a:pt x="486" y="925"/>
                    <a:pt x="0" y="1521"/>
                  </a:cubicBezTo>
                  <a:cubicBezTo>
                    <a:pt x="0" y="1521"/>
                    <a:pt x="0" y="1528"/>
                    <a:pt x="5" y="1528"/>
                  </a:cubicBezTo>
                  <a:cubicBezTo>
                    <a:pt x="7" y="1528"/>
                    <a:pt x="11" y="1526"/>
                    <a:pt x="16" y="1521"/>
                  </a:cubicBezTo>
                  <a:cubicBezTo>
                    <a:pt x="518" y="972"/>
                    <a:pt x="1082" y="455"/>
                    <a:pt x="1693" y="16"/>
                  </a:cubicBezTo>
                  <a:cubicBezTo>
                    <a:pt x="1693" y="16"/>
                    <a:pt x="1693" y="0"/>
                    <a:pt x="16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3"/>
            <p:cNvSpPr/>
            <p:nvPr/>
          </p:nvSpPr>
          <p:spPr>
            <a:xfrm>
              <a:off x="5024150" y="2138625"/>
              <a:ext cx="15325" cy="3950"/>
            </a:xfrm>
            <a:custGeom>
              <a:avLst/>
              <a:gdLst/>
              <a:ahLst/>
              <a:cxnLst/>
              <a:rect l="l" t="t" r="r" b="b"/>
              <a:pathLst>
                <a:path w="613" h="158" extrusionOk="0">
                  <a:moveTo>
                    <a:pt x="581" y="0"/>
                  </a:moveTo>
                  <a:cubicBezTo>
                    <a:pt x="393" y="32"/>
                    <a:pt x="205" y="79"/>
                    <a:pt x="32" y="110"/>
                  </a:cubicBezTo>
                  <a:cubicBezTo>
                    <a:pt x="1" y="126"/>
                    <a:pt x="17" y="157"/>
                    <a:pt x="32" y="157"/>
                  </a:cubicBezTo>
                  <a:cubicBezTo>
                    <a:pt x="220" y="110"/>
                    <a:pt x="408" y="79"/>
                    <a:pt x="581" y="47"/>
                  </a:cubicBezTo>
                  <a:cubicBezTo>
                    <a:pt x="612" y="32"/>
                    <a:pt x="597" y="0"/>
                    <a:pt x="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3"/>
            <p:cNvSpPr/>
            <p:nvPr/>
          </p:nvSpPr>
          <p:spPr>
            <a:xfrm>
              <a:off x="5243200" y="2206425"/>
              <a:ext cx="63900" cy="242975"/>
            </a:xfrm>
            <a:custGeom>
              <a:avLst/>
              <a:gdLst/>
              <a:ahLst/>
              <a:cxnLst/>
              <a:rect l="l" t="t" r="r" b="b"/>
              <a:pathLst>
                <a:path w="2556" h="9719" extrusionOk="0">
                  <a:moveTo>
                    <a:pt x="17" y="0"/>
                  </a:moveTo>
                  <a:cubicBezTo>
                    <a:pt x="17" y="0"/>
                    <a:pt x="1" y="0"/>
                    <a:pt x="17" y="16"/>
                  </a:cubicBezTo>
                  <a:cubicBezTo>
                    <a:pt x="1960" y="3025"/>
                    <a:pt x="2336" y="6333"/>
                    <a:pt x="1051" y="9703"/>
                  </a:cubicBezTo>
                  <a:cubicBezTo>
                    <a:pt x="1051" y="9718"/>
                    <a:pt x="1067" y="9718"/>
                    <a:pt x="1082" y="9718"/>
                  </a:cubicBezTo>
                  <a:cubicBezTo>
                    <a:pt x="2556" y="6709"/>
                    <a:pt x="2117" y="2633"/>
                    <a:pt x="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3"/>
            <p:cNvSpPr/>
            <p:nvPr/>
          </p:nvSpPr>
          <p:spPr>
            <a:xfrm>
              <a:off x="5048075" y="2541450"/>
              <a:ext cx="92875" cy="6700"/>
            </a:xfrm>
            <a:custGeom>
              <a:avLst/>
              <a:gdLst/>
              <a:ahLst/>
              <a:cxnLst/>
              <a:rect l="l" t="t" r="r" b="b"/>
              <a:pathLst>
                <a:path w="3715" h="268" extrusionOk="0">
                  <a:moveTo>
                    <a:pt x="3683" y="1"/>
                  </a:moveTo>
                  <a:cubicBezTo>
                    <a:pt x="2938" y="95"/>
                    <a:pt x="2215" y="144"/>
                    <a:pt x="1483" y="144"/>
                  </a:cubicBezTo>
                  <a:cubicBezTo>
                    <a:pt x="1001" y="144"/>
                    <a:pt x="514" y="123"/>
                    <a:pt x="16" y="79"/>
                  </a:cubicBezTo>
                  <a:cubicBezTo>
                    <a:pt x="0" y="79"/>
                    <a:pt x="0" y="95"/>
                    <a:pt x="16" y="95"/>
                  </a:cubicBezTo>
                  <a:cubicBezTo>
                    <a:pt x="692" y="166"/>
                    <a:pt x="1408" y="267"/>
                    <a:pt x="2116" y="267"/>
                  </a:cubicBezTo>
                  <a:cubicBezTo>
                    <a:pt x="2656" y="267"/>
                    <a:pt x="3191" y="208"/>
                    <a:pt x="3699" y="32"/>
                  </a:cubicBezTo>
                  <a:cubicBezTo>
                    <a:pt x="3715" y="32"/>
                    <a:pt x="3715" y="1"/>
                    <a:pt x="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3"/>
            <p:cNvSpPr/>
            <p:nvPr/>
          </p:nvSpPr>
          <p:spPr>
            <a:xfrm>
              <a:off x="5021800" y="2552025"/>
              <a:ext cx="83900" cy="10450"/>
            </a:xfrm>
            <a:custGeom>
              <a:avLst/>
              <a:gdLst/>
              <a:ahLst/>
              <a:cxnLst/>
              <a:rect l="l" t="t" r="r" b="b"/>
              <a:pathLst>
                <a:path w="3356" h="418" extrusionOk="0">
                  <a:moveTo>
                    <a:pt x="32" y="1"/>
                  </a:moveTo>
                  <a:cubicBezTo>
                    <a:pt x="17" y="1"/>
                    <a:pt x="1" y="32"/>
                    <a:pt x="32" y="32"/>
                  </a:cubicBezTo>
                  <a:cubicBezTo>
                    <a:pt x="833" y="256"/>
                    <a:pt x="1670" y="418"/>
                    <a:pt x="2502" y="418"/>
                  </a:cubicBezTo>
                  <a:cubicBezTo>
                    <a:pt x="2777" y="418"/>
                    <a:pt x="3051" y="400"/>
                    <a:pt x="3324" y="361"/>
                  </a:cubicBezTo>
                  <a:cubicBezTo>
                    <a:pt x="3355" y="361"/>
                    <a:pt x="3355" y="314"/>
                    <a:pt x="3324" y="314"/>
                  </a:cubicBezTo>
                  <a:cubicBezTo>
                    <a:pt x="2211" y="252"/>
                    <a:pt x="1129" y="236"/>
                    <a:pt x="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3"/>
            <p:cNvSpPr/>
            <p:nvPr/>
          </p:nvSpPr>
          <p:spPr>
            <a:xfrm>
              <a:off x="4916000" y="2195750"/>
              <a:ext cx="29750" cy="36325"/>
            </a:xfrm>
            <a:custGeom>
              <a:avLst/>
              <a:gdLst/>
              <a:ahLst/>
              <a:cxnLst/>
              <a:rect l="l" t="t" r="r" b="b"/>
              <a:pathLst>
                <a:path w="1190" h="1453" extrusionOk="0">
                  <a:moveTo>
                    <a:pt x="1152" y="1"/>
                  </a:moveTo>
                  <a:cubicBezTo>
                    <a:pt x="1150" y="1"/>
                    <a:pt x="1147" y="2"/>
                    <a:pt x="1145" y="4"/>
                  </a:cubicBezTo>
                  <a:cubicBezTo>
                    <a:pt x="628" y="380"/>
                    <a:pt x="252" y="850"/>
                    <a:pt x="1" y="1430"/>
                  </a:cubicBezTo>
                  <a:cubicBezTo>
                    <a:pt x="1" y="1441"/>
                    <a:pt x="9" y="1452"/>
                    <a:pt x="13" y="1452"/>
                  </a:cubicBezTo>
                  <a:cubicBezTo>
                    <a:pt x="15" y="1452"/>
                    <a:pt x="16" y="1451"/>
                    <a:pt x="16" y="1446"/>
                  </a:cubicBezTo>
                  <a:cubicBezTo>
                    <a:pt x="330" y="913"/>
                    <a:pt x="722" y="443"/>
                    <a:pt x="1176" y="51"/>
                  </a:cubicBezTo>
                  <a:cubicBezTo>
                    <a:pt x="1190" y="37"/>
                    <a:pt x="1169" y="1"/>
                    <a:pt x="1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3"/>
            <p:cNvSpPr/>
            <p:nvPr/>
          </p:nvSpPr>
          <p:spPr>
            <a:xfrm>
              <a:off x="4885450" y="2272975"/>
              <a:ext cx="14900" cy="120375"/>
            </a:xfrm>
            <a:custGeom>
              <a:avLst/>
              <a:gdLst/>
              <a:ahLst/>
              <a:cxnLst/>
              <a:rect l="l" t="t" r="r" b="b"/>
              <a:pathLst>
                <a:path w="596" h="4815" extrusionOk="0">
                  <a:moveTo>
                    <a:pt x="519" y="0"/>
                  </a:moveTo>
                  <a:cubicBezTo>
                    <a:pt x="510" y="0"/>
                    <a:pt x="502" y="5"/>
                    <a:pt x="502" y="18"/>
                  </a:cubicBezTo>
                  <a:cubicBezTo>
                    <a:pt x="298" y="1680"/>
                    <a:pt x="0" y="3185"/>
                    <a:pt x="564" y="4815"/>
                  </a:cubicBezTo>
                  <a:cubicBezTo>
                    <a:pt x="580" y="4815"/>
                    <a:pt x="596" y="4815"/>
                    <a:pt x="596" y="4799"/>
                  </a:cubicBezTo>
                  <a:cubicBezTo>
                    <a:pt x="110" y="3294"/>
                    <a:pt x="251" y="1570"/>
                    <a:pt x="533" y="18"/>
                  </a:cubicBezTo>
                  <a:cubicBezTo>
                    <a:pt x="542" y="9"/>
                    <a:pt x="530" y="0"/>
                    <a:pt x="5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3"/>
            <p:cNvSpPr/>
            <p:nvPr/>
          </p:nvSpPr>
          <p:spPr>
            <a:xfrm>
              <a:off x="4863500" y="2326425"/>
              <a:ext cx="23925" cy="105675"/>
            </a:xfrm>
            <a:custGeom>
              <a:avLst/>
              <a:gdLst/>
              <a:ahLst/>
              <a:cxnLst/>
              <a:rect l="l" t="t" r="r" b="b"/>
              <a:pathLst>
                <a:path w="957" h="4227" extrusionOk="0">
                  <a:moveTo>
                    <a:pt x="196" y="0"/>
                  </a:moveTo>
                  <a:cubicBezTo>
                    <a:pt x="192" y="0"/>
                    <a:pt x="189" y="4"/>
                    <a:pt x="189" y="12"/>
                  </a:cubicBezTo>
                  <a:cubicBezTo>
                    <a:pt x="0" y="1391"/>
                    <a:pt x="173" y="2990"/>
                    <a:pt x="910" y="4213"/>
                  </a:cubicBezTo>
                  <a:cubicBezTo>
                    <a:pt x="914" y="4223"/>
                    <a:pt x="921" y="4226"/>
                    <a:pt x="927" y="4226"/>
                  </a:cubicBezTo>
                  <a:cubicBezTo>
                    <a:pt x="942" y="4226"/>
                    <a:pt x="957" y="4208"/>
                    <a:pt x="957" y="4197"/>
                  </a:cubicBezTo>
                  <a:cubicBezTo>
                    <a:pt x="439" y="2786"/>
                    <a:pt x="110" y="1533"/>
                    <a:pt x="204" y="12"/>
                  </a:cubicBezTo>
                  <a:cubicBezTo>
                    <a:pt x="204" y="4"/>
                    <a:pt x="200" y="0"/>
                    <a:pt x="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3"/>
            <p:cNvSpPr/>
            <p:nvPr/>
          </p:nvSpPr>
          <p:spPr>
            <a:xfrm>
              <a:off x="5285125" y="2412625"/>
              <a:ext cx="15700" cy="38100"/>
            </a:xfrm>
            <a:custGeom>
              <a:avLst/>
              <a:gdLst/>
              <a:ahLst/>
              <a:cxnLst/>
              <a:rect l="l" t="t" r="r" b="b"/>
              <a:pathLst>
                <a:path w="628" h="1524" extrusionOk="0">
                  <a:moveTo>
                    <a:pt x="618" y="1"/>
                  </a:moveTo>
                  <a:cubicBezTo>
                    <a:pt x="612" y="1"/>
                    <a:pt x="604" y="5"/>
                    <a:pt x="597" y="12"/>
                  </a:cubicBezTo>
                  <a:cubicBezTo>
                    <a:pt x="409" y="514"/>
                    <a:pt x="189" y="1000"/>
                    <a:pt x="1" y="1502"/>
                  </a:cubicBezTo>
                  <a:cubicBezTo>
                    <a:pt x="1" y="1513"/>
                    <a:pt x="17" y="1524"/>
                    <a:pt x="31" y="1524"/>
                  </a:cubicBezTo>
                  <a:cubicBezTo>
                    <a:pt x="37" y="1524"/>
                    <a:pt x="43" y="1522"/>
                    <a:pt x="48" y="1517"/>
                  </a:cubicBezTo>
                  <a:cubicBezTo>
                    <a:pt x="330" y="1063"/>
                    <a:pt x="518" y="545"/>
                    <a:pt x="628" y="12"/>
                  </a:cubicBezTo>
                  <a:cubicBezTo>
                    <a:pt x="628" y="5"/>
                    <a:pt x="624" y="1"/>
                    <a:pt x="6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3"/>
            <p:cNvSpPr/>
            <p:nvPr/>
          </p:nvSpPr>
          <p:spPr>
            <a:xfrm>
              <a:off x="4978450" y="2716825"/>
              <a:ext cx="175825" cy="25875"/>
            </a:xfrm>
            <a:custGeom>
              <a:avLst/>
              <a:gdLst/>
              <a:ahLst/>
              <a:cxnLst/>
              <a:rect l="l" t="t" r="r" b="b"/>
              <a:pathLst>
                <a:path w="7033" h="1035" extrusionOk="0">
                  <a:moveTo>
                    <a:pt x="7" y="1"/>
                  </a:moveTo>
                  <a:lnTo>
                    <a:pt x="7" y="1"/>
                  </a:lnTo>
                  <a:cubicBezTo>
                    <a:pt x="4" y="1"/>
                    <a:pt x="0" y="8"/>
                    <a:pt x="11" y="8"/>
                  </a:cubicBezTo>
                  <a:cubicBezTo>
                    <a:pt x="11" y="3"/>
                    <a:pt x="9" y="1"/>
                    <a:pt x="7" y="1"/>
                  </a:cubicBezTo>
                  <a:close/>
                  <a:moveTo>
                    <a:pt x="11" y="8"/>
                  </a:moveTo>
                  <a:cubicBezTo>
                    <a:pt x="324" y="337"/>
                    <a:pt x="700" y="650"/>
                    <a:pt x="1139" y="791"/>
                  </a:cubicBezTo>
                  <a:cubicBezTo>
                    <a:pt x="873" y="744"/>
                    <a:pt x="606" y="697"/>
                    <a:pt x="356" y="619"/>
                  </a:cubicBezTo>
                  <a:cubicBezTo>
                    <a:pt x="350" y="617"/>
                    <a:pt x="346" y="617"/>
                    <a:pt x="341" y="617"/>
                  </a:cubicBezTo>
                  <a:cubicBezTo>
                    <a:pt x="306" y="617"/>
                    <a:pt x="296" y="668"/>
                    <a:pt x="324" y="682"/>
                  </a:cubicBezTo>
                  <a:cubicBezTo>
                    <a:pt x="874" y="987"/>
                    <a:pt x="1584" y="1035"/>
                    <a:pt x="2271" y="1035"/>
                  </a:cubicBezTo>
                  <a:cubicBezTo>
                    <a:pt x="2579" y="1035"/>
                    <a:pt x="2883" y="1025"/>
                    <a:pt x="3166" y="1025"/>
                  </a:cubicBezTo>
                  <a:cubicBezTo>
                    <a:pt x="3223" y="1025"/>
                    <a:pt x="3279" y="1026"/>
                    <a:pt x="3334" y="1027"/>
                  </a:cubicBezTo>
                  <a:cubicBezTo>
                    <a:pt x="3456" y="1028"/>
                    <a:pt x="3578" y="1029"/>
                    <a:pt x="3701" y="1029"/>
                  </a:cubicBezTo>
                  <a:cubicBezTo>
                    <a:pt x="4832" y="1029"/>
                    <a:pt x="5956" y="949"/>
                    <a:pt x="7017" y="525"/>
                  </a:cubicBezTo>
                  <a:cubicBezTo>
                    <a:pt x="7033" y="525"/>
                    <a:pt x="7033" y="509"/>
                    <a:pt x="7017" y="509"/>
                  </a:cubicBezTo>
                  <a:cubicBezTo>
                    <a:pt x="5857" y="697"/>
                    <a:pt x="4697" y="854"/>
                    <a:pt x="3522" y="870"/>
                  </a:cubicBezTo>
                  <a:cubicBezTo>
                    <a:pt x="3283" y="870"/>
                    <a:pt x="3043" y="872"/>
                    <a:pt x="2800" y="872"/>
                  </a:cubicBezTo>
                  <a:cubicBezTo>
                    <a:pt x="2437" y="872"/>
                    <a:pt x="2070" y="867"/>
                    <a:pt x="1703" y="838"/>
                  </a:cubicBezTo>
                  <a:cubicBezTo>
                    <a:pt x="1703" y="838"/>
                    <a:pt x="1703" y="823"/>
                    <a:pt x="1688" y="823"/>
                  </a:cubicBezTo>
                  <a:cubicBezTo>
                    <a:pt x="1092" y="619"/>
                    <a:pt x="481" y="462"/>
                    <a:pt x="11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3"/>
            <p:cNvSpPr/>
            <p:nvPr/>
          </p:nvSpPr>
          <p:spPr>
            <a:xfrm>
              <a:off x="4992425" y="2800075"/>
              <a:ext cx="176750" cy="13525"/>
            </a:xfrm>
            <a:custGeom>
              <a:avLst/>
              <a:gdLst/>
              <a:ahLst/>
              <a:cxnLst/>
              <a:rect l="l" t="t" r="r" b="b"/>
              <a:pathLst>
                <a:path w="7070" h="541" extrusionOk="0">
                  <a:moveTo>
                    <a:pt x="7022" y="1"/>
                  </a:moveTo>
                  <a:cubicBezTo>
                    <a:pt x="5862" y="126"/>
                    <a:pt x="4750" y="361"/>
                    <a:pt x="3590" y="361"/>
                  </a:cubicBezTo>
                  <a:cubicBezTo>
                    <a:pt x="2521" y="347"/>
                    <a:pt x="1465" y="151"/>
                    <a:pt x="410" y="151"/>
                  </a:cubicBezTo>
                  <a:cubicBezTo>
                    <a:pt x="305" y="151"/>
                    <a:pt x="199" y="153"/>
                    <a:pt x="94" y="157"/>
                  </a:cubicBezTo>
                  <a:cubicBezTo>
                    <a:pt x="16" y="173"/>
                    <a:pt x="0" y="267"/>
                    <a:pt x="79" y="283"/>
                  </a:cubicBezTo>
                  <a:cubicBezTo>
                    <a:pt x="985" y="500"/>
                    <a:pt x="1965" y="541"/>
                    <a:pt x="2919" y="541"/>
                  </a:cubicBezTo>
                  <a:cubicBezTo>
                    <a:pt x="3203" y="541"/>
                    <a:pt x="3485" y="537"/>
                    <a:pt x="3762" y="534"/>
                  </a:cubicBezTo>
                  <a:cubicBezTo>
                    <a:pt x="4828" y="518"/>
                    <a:pt x="6051" y="487"/>
                    <a:pt x="7038" y="63"/>
                  </a:cubicBezTo>
                  <a:cubicBezTo>
                    <a:pt x="7069" y="48"/>
                    <a:pt x="7054" y="1"/>
                    <a:pt x="70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3"/>
            <p:cNvSpPr/>
            <p:nvPr/>
          </p:nvSpPr>
          <p:spPr>
            <a:xfrm>
              <a:off x="4986625" y="2764425"/>
              <a:ext cx="182425" cy="16175"/>
            </a:xfrm>
            <a:custGeom>
              <a:avLst/>
              <a:gdLst/>
              <a:ahLst/>
              <a:cxnLst/>
              <a:rect l="l" t="t" r="r" b="b"/>
              <a:pathLst>
                <a:path w="7297" h="647" extrusionOk="0">
                  <a:moveTo>
                    <a:pt x="7129" y="0"/>
                  </a:moveTo>
                  <a:cubicBezTo>
                    <a:pt x="5969" y="0"/>
                    <a:pt x="4809" y="251"/>
                    <a:pt x="3634" y="282"/>
                  </a:cubicBezTo>
                  <a:cubicBezTo>
                    <a:pt x="3414" y="290"/>
                    <a:pt x="3195" y="293"/>
                    <a:pt x="2975" y="293"/>
                  </a:cubicBezTo>
                  <a:cubicBezTo>
                    <a:pt x="2317" y="293"/>
                    <a:pt x="1659" y="267"/>
                    <a:pt x="1000" y="267"/>
                  </a:cubicBezTo>
                  <a:cubicBezTo>
                    <a:pt x="671" y="220"/>
                    <a:pt x="342" y="173"/>
                    <a:pt x="29" y="94"/>
                  </a:cubicBezTo>
                  <a:cubicBezTo>
                    <a:pt x="25" y="91"/>
                    <a:pt x="22" y="90"/>
                    <a:pt x="19" y="90"/>
                  </a:cubicBezTo>
                  <a:cubicBezTo>
                    <a:pt x="8" y="90"/>
                    <a:pt x="0" y="110"/>
                    <a:pt x="13" y="110"/>
                  </a:cubicBezTo>
                  <a:cubicBezTo>
                    <a:pt x="107" y="173"/>
                    <a:pt x="217" y="235"/>
                    <a:pt x="326" y="282"/>
                  </a:cubicBezTo>
                  <a:lnTo>
                    <a:pt x="138" y="282"/>
                  </a:lnTo>
                  <a:cubicBezTo>
                    <a:pt x="107" y="282"/>
                    <a:pt x="91" y="314"/>
                    <a:pt x="123" y="330"/>
                  </a:cubicBezTo>
                  <a:cubicBezTo>
                    <a:pt x="1120" y="589"/>
                    <a:pt x="2153" y="646"/>
                    <a:pt x="3181" y="646"/>
                  </a:cubicBezTo>
                  <a:cubicBezTo>
                    <a:pt x="3332" y="646"/>
                    <a:pt x="3483" y="645"/>
                    <a:pt x="3634" y="643"/>
                  </a:cubicBezTo>
                  <a:cubicBezTo>
                    <a:pt x="4778" y="627"/>
                    <a:pt x="6079" y="627"/>
                    <a:pt x="7176" y="251"/>
                  </a:cubicBezTo>
                  <a:cubicBezTo>
                    <a:pt x="7239" y="235"/>
                    <a:pt x="7254" y="173"/>
                    <a:pt x="7254" y="126"/>
                  </a:cubicBezTo>
                  <a:cubicBezTo>
                    <a:pt x="7296" y="98"/>
                    <a:pt x="7288" y="45"/>
                    <a:pt x="7242" y="45"/>
                  </a:cubicBezTo>
                  <a:cubicBezTo>
                    <a:pt x="7236" y="45"/>
                    <a:pt x="7230" y="46"/>
                    <a:pt x="7223" y="47"/>
                  </a:cubicBezTo>
                  <a:cubicBezTo>
                    <a:pt x="7207" y="16"/>
                    <a:pt x="7176" y="0"/>
                    <a:pt x="71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3"/>
            <p:cNvSpPr/>
            <p:nvPr/>
          </p:nvSpPr>
          <p:spPr>
            <a:xfrm>
              <a:off x="5169925" y="2733950"/>
              <a:ext cx="16100" cy="23825"/>
            </a:xfrm>
            <a:custGeom>
              <a:avLst/>
              <a:gdLst/>
              <a:ahLst/>
              <a:cxnLst/>
              <a:rect l="l" t="t" r="r" b="b"/>
              <a:pathLst>
                <a:path w="644" h="953" extrusionOk="0">
                  <a:moveTo>
                    <a:pt x="542" y="1"/>
                  </a:moveTo>
                  <a:cubicBezTo>
                    <a:pt x="534" y="1"/>
                    <a:pt x="526" y="5"/>
                    <a:pt x="518" y="12"/>
                  </a:cubicBezTo>
                  <a:cubicBezTo>
                    <a:pt x="424" y="153"/>
                    <a:pt x="408" y="342"/>
                    <a:pt x="330" y="483"/>
                  </a:cubicBezTo>
                  <a:cubicBezTo>
                    <a:pt x="236" y="655"/>
                    <a:pt x="142" y="827"/>
                    <a:pt x="1" y="953"/>
                  </a:cubicBezTo>
                  <a:cubicBezTo>
                    <a:pt x="252" y="749"/>
                    <a:pt x="643" y="389"/>
                    <a:pt x="565" y="12"/>
                  </a:cubicBezTo>
                  <a:cubicBezTo>
                    <a:pt x="557" y="5"/>
                    <a:pt x="549" y="1"/>
                    <a:pt x="5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3"/>
            <p:cNvSpPr/>
            <p:nvPr/>
          </p:nvSpPr>
          <p:spPr>
            <a:xfrm>
              <a:off x="4834900" y="2108800"/>
              <a:ext cx="512950" cy="767325"/>
            </a:xfrm>
            <a:custGeom>
              <a:avLst/>
              <a:gdLst/>
              <a:ahLst/>
              <a:cxnLst/>
              <a:rect l="l" t="t" r="r" b="b"/>
              <a:pathLst>
                <a:path w="20518" h="30693" extrusionOk="0">
                  <a:moveTo>
                    <a:pt x="17681" y="3670"/>
                  </a:moveTo>
                  <a:lnTo>
                    <a:pt x="17681" y="3670"/>
                  </a:lnTo>
                  <a:cubicBezTo>
                    <a:pt x="18527" y="4673"/>
                    <a:pt x="19154" y="5911"/>
                    <a:pt x="19483" y="7353"/>
                  </a:cubicBezTo>
                  <a:cubicBezTo>
                    <a:pt x="19671" y="8216"/>
                    <a:pt x="19734" y="9031"/>
                    <a:pt x="19703" y="9814"/>
                  </a:cubicBezTo>
                  <a:cubicBezTo>
                    <a:pt x="19703" y="9391"/>
                    <a:pt x="19671" y="8952"/>
                    <a:pt x="19609" y="8529"/>
                  </a:cubicBezTo>
                  <a:cubicBezTo>
                    <a:pt x="19389" y="6805"/>
                    <a:pt x="18715" y="5096"/>
                    <a:pt x="17681" y="3670"/>
                  </a:cubicBezTo>
                  <a:close/>
                  <a:moveTo>
                    <a:pt x="13527" y="23216"/>
                  </a:moveTo>
                  <a:lnTo>
                    <a:pt x="13527" y="23216"/>
                  </a:lnTo>
                  <a:cubicBezTo>
                    <a:pt x="13214" y="23425"/>
                    <a:pt x="12722" y="23474"/>
                    <a:pt x="12242" y="23474"/>
                  </a:cubicBezTo>
                  <a:cubicBezTo>
                    <a:pt x="11857" y="23474"/>
                    <a:pt x="11479" y="23442"/>
                    <a:pt x="11207" y="23435"/>
                  </a:cubicBezTo>
                  <a:cubicBezTo>
                    <a:pt x="11975" y="23404"/>
                    <a:pt x="12759" y="23326"/>
                    <a:pt x="13527" y="23216"/>
                  </a:cubicBezTo>
                  <a:close/>
                  <a:moveTo>
                    <a:pt x="5471" y="23247"/>
                  </a:moveTo>
                  <a:cubicBezTo>
                    <a:pt x="5891" y="23847"/>
                    <a:pt x="7280" y="23931"/>
                    <a:pt x="8370" y="23931"/>
                  </a:cubicBezTo>
                  <a:cubicBezTo>
                    <a:pt x="8795" y="23931"/>
                    <a:pt x="9175" y="23918"/>
                    <a:pt x="9435" y="23918"/>
                  </a:cubicBezTo>
                  <a:cubicBezTo>
                    <a:pt x="9501" y="23918"/>
                    <a:pt x="9559" y="23919"/>
                    <a:pt x="9609" y="23921"/>
                  </a:cubicBezTo>
                  <a:cubicBezTo>
                    <a:pt x="10382" y="23942"/>
                    <a:pt x="11220" y="24028"/>
                    <a:pt x="12031" y="24028"/>
                  </a:cubicBezTo>
                  <a:cubicBezTo>
                    <a:pt x="12419" y="24028"/>
                    <a:pt x="12801" y="24008"/>
                    <a:pt x="13167" y="23953"/>
                  </a:cubicBezTo>
                  <a:cubicBezTo>
                    <a:pt x="13370" y="23921"/>
                    <a:pt x="13558" y="23874"/>
                    <a:pt x="13700" y="23780"/>
                  </a:cubicBezTo>
                  <a:lnTo>
                    <a:pt x="13700" y="23780"/>
                  </a:lnTo>
                  <a:cubicBezTo>
                    <a:pt x="13480" y="24172"/>
                    <a:pt x="13308" y="24470"/>
                    <a:pt x="12822" y="24611"/>
                  </a:cubicBezTo>
                  <a:cubicBezTo>
                    <a:pt x="12446" y="24721"/>
                    <a:pt x="12069" y="24736"/>
                    <a:pt x="11693" y="24815"/>
                  </a:cubicBezTo>
                  <a:cubicBezTo>
                    <a:pt x="12336" y="24768"/>
                    <a:pt x="13841" y="24674"/>
                    <a:pt x="13778" y="23733"/>
                  </a:cubicBezTo>
                  <a:cubicBezTo>
                    <a:pt x="13841" y="23686"/>
                    <a:pt x="13888" y="23639"/>
                    <a:pt x="13919" y="23576"/>
                  </a:cubicBezTo>
                  <a:lnTo>
                    <a:pt x="13919" y="23576"/>
                  </a:lnTo>
                  <a:cubicBezTo>
                    <a:pt x="13982" y="23843"/>
                    <a:pt x="13997" y="24109"/>
                    <a:pt x="13856" y="24376"/>
                  </a:cubicBezTo>
                  <a:cubicBezTo>
                    <a:pt x="13809" y="24438"/>
                    <a:pt x="13778" y="24486"/>
                    <a:pt x="13731" y="24548"/>
                  </a:cubicBezTo>
                  <a:cubicBezTo>
                    <a:pt x="13715" y="24548"/>
                    <a:pt x="13715" y="24564"/>
                    <a:pt x="13715" y="24564"/>
                  </a:cubicBezTo>
                  <a:cubicBezTo>
                    <a:pt x="13653" y="24627"/>
                    <a:pt x="13606" y="24674"/>
                    <a:pt x="13543" y="24705"/>
                  </a:cubicBezTo>
                  <a:cubicBezTo>
                    <a:pt x="13433" y="24768"/>
                    <a:pt x="13355" y="24752"/>
                    <a:pt x="13308" y="24862"/>
                  </a:cubicBezTo>
                  <a:cubicBezTo>
                    <a:pt x="13292" y="24877"/>
                    <a:pt x="13292" y="24893"/>
                    <a:pt x="13308" y="24893"/>
                  </a:cubicBezTo>
                  <a:cubicBezTo>
                    <a:pt x="13355" y="24953"/>
                    <a:pt x="13412" y="24978"/>
                    <a:pt x="13473" y="24978"/>
                  </a:cubicBezTo>
                  <a:cubicBezTo>
                    <a:pt x="13634" y="24978"/>
                    <a:pt x="13825" y="24806"/>
                    <a:pt x="13950" y="24658"/>
                  </a:cubicBezTo>
                  <a:cubicBezTo>
                    <a:pt x="13966" y="24815"/>
                    <a:pt x="14029" y="24971"/>
                    <a:pt x="14029" y="25128"/>
                  </a:cubicBezTo>
                  <a:cubicBezTo>
                    <a:pt x="14029" y="25395"/>
                    <a:pt x="13966" y="25630"/>
                    <a:pt x="13856" y="25865"/>
                  </a:cubicBezTo>
                  <a:cubicBezTo>
                    <a:pt x="13762" y="25990"/>
                    <a:pt x="13653" y="26100"/>
                    <a:pt x="13558" y="26241"/>
                  </a:cubicBezTo>
                  <a:cubicBezTo>
                    <a:pt x="13543" y="26272"/>
                    <a:pt x="13574" y="26304"/>
                    <a:pt x="13606" y="26304"/>
                  </a:cubicBezTo>
                  <a:cubicBezTo>
                    <a:pt x="13653" y="26288"/>
                    <a:pt x="13700" y="26272"/>
                    <a:pt x="13747" y="26257"/>
                  </a:cubicBezTo>
                  <a:cubicBezTo>
                    <a:pt x="13764" y="26274"/>
                    <a:pt x="13790" y="26286"/>
                    <a:pt x="13816" y="26286"/>
                  </a:cubicBezTo>
                  <a:cubicBezTo>
                    <a:pt x="13837" y="26286"/>
                    <a:pt x="13858" y="26278"/>
                    <a:pt x="13872" y="26257"/>
                  </a:cubicBezTo>
                  <a:cubicBezTo>
                    <a:pt x="13903" y="26225"/>
                    <a:pt x="13935" y="26178"/>
                    <a:pt x="13966" y="26131"/>
                  </a:cubicBezTo>
                  <a:cubicBezTo>
                    <a:pt x="13966" y="26194"/>
                    <a:pt x="13966" y="26241"/>
                    <a:pt x="13966" y="26288"/>
                  </a:cubicBezTo>
                  <a:cubicBezTo>
                    <a:pt x="13386" y="27542"/>
                    <a:pt x="11975" y="27464"/>
                    <a:pt x="10768" y="27573"/>
                  </a:cubicBezTo>
                  <a:cubicBezTo>
                    <a:pt x="10737" y="27573"/>
                    <a:pt x="10737" y="27636"/>
                    <a:pt x="10768" y="27636"/>
                  </a:cubicBezTo>
                  <a:cubicBezTo>
                    <a:pt x="10861" y="27637"/>
                    <a:pt x="10958" y="27638"/>
                    <a:pt x="11057" y="27638"/>
                  </a:cubicBezTo>
                  <a:cubicBezTo>
                    <a:pt x="12095" y="27638"/>
                    <a:pt x="13421" y="27528"/>
                    <a:pt x="13950" y="26555"/>
                  </a:cubicBezTo>
                  <a:lnTo>
                    <a:pt x="13950" y="26555"/>
                  </a:lnTo>
                  <a:cubicBezTo>
                    <a:pt x="13856" y="26915"/>
                    <a:pt x="13653" y="27181"/>
                    <a:pt x="13464" y="27495"/>
                  </a:cubicBezTo>
                  <a:cubicBezTo>
                    <a:pt x="13412" y="27574"/>
                    <a:pt x="13491" y="27663"/>
                    <a:pt x="13573" y="27663"/>
                  </a:cubicBezTo>
                  <a:cubicBezTo>
                    <a:pt x="13589" y="27663"/>
                    <a:pt x="13606" y="27659"/>
                    <a:pt x="13621" y="27652"/>
                  </a:cubicBezTo>
                  <a:cubicBezTo>
                    <a:pt x="13653" y="27636"/>
                    <a:pt x="13668" y="27605"/>
                    <a:pt x="13700" y="27589"/>
                  </a:cubicBezTo>
                  <a:cubicBezTo>
                    <a:pt x="13903" y="27526"/>
                    <a:pt x="14060" y="27385"/>
                    <a:pt x="14185" y="27197"/>
                  </a:cubicBezTo>
                  <a:lnTo>
                    <a:pt x="14185" y="27197"/>
                  </a:lnTo>
                  <a:cubicBezTo>
                    <a:pt x="14232" y="27495"/>
                    <a:pt x="14232" y="27808"/>
                    <a:pt x="14091" y="28091"/>
                  </a:cubicBezTo>
                  <a:cubicBezTo>
                    <a:pt x="13903" y="28467"/>
                    <a:pt x="13496" y="28639"/>
                    <a:pt x="13167" y="28874"/>
                  </a:cubicBezTo>
                  <a:cubicBezTo>
                    <a:pt x="13125" y="28902"/>
                    <a:pt x="13145" y="28955"/>
                    <a:pt x="13183" y="28955"/>
                  </a:cubicBezTo>
                  <a:cubicBezTo>
                    <a:pt x="13188" y="28955"/>
                    <a:pt x="13193" y="28954"/>
                    <a:pt x="13198" y="28953"/>
                  </a:cubicBezTo>
                  <a:cubicBezTo>
                    <a:pt x="13402" y="28921"/>
                    <a:pt x="13606" y="28859"/>
                    <a:pt x="13778" y="28765"/>
                  </a:cubicBezTo>
                  <a:lnTo>
                    <a:pt x="13778" y="28765"/>
                  </a:lnTo>
                  <a:cubicBezTo>
                    <a:pt x="13198" y="29188"/>
                    <a:pt x="12132" y="29141"/>
                    <a:pt x="11552" y="29188"/>
                  </a:cubicBezTo>
                  <a:cubicBezTo>
                    <a:pt x="10878" y="29250"/>
                    <a:pt x="10204" y="29282"/>
                    <a:pt x="9530" y="29282"/>
                  </a:cubicBezTo>
                  <a:cubicBezTo>
                    <a:pt x="9439" y="29283"/>
                    <a:pt x="9349" y="29284"/>
                    <a:pt x="9259" y="29284"/>
                  </a:cubicBezTo>
                  <a:cubicBezTo>
                    <a:pt x="8264" y="29284"/>
                    <a:pt x="7329" y="29204"/>
                    <a:pt x="6380" y="29031"/>
                  </a:cubicBezTo>
                  <a:cubicBezTo>
                    <a:pt x="6317" y="29000"/>
                    <a:pt x="6254" y="28984"/>
                    <a:pt x="6192" y="28953"/>
                  </a:cubicBezTo>
                  <a:cubicBezTo>
                    <a:pt x="6082" y="28890"/>
                    <a:pt x="5972" y="28827"/>
                    <a:pt x="5862" y="28765"/>
                  </a:cubicBezTo>
                  <a:cubicBezTo>
                    <a:pt x="5800" y="28702"/>
                    <a:pt x="5518" y="28561"/>
                    <a:pt x="5502" y="28451"/>
                  </a:cubicBezTo>
                  <a:cubicBezTo>
                    <a:pt x="5489" y="28426"/>
                    <a:pt x="5466" y="28400"/>
                    <a:pt x="5432" y="28400"/>
                  </a:cubicBezTo>
                  <a:cubicBezTo>
                    <a:pt x="5425" y="28400"/>
                    <a:pt x="5416" y="28401"/>
                    <a:pt x="5408" y="28404"/>
                  </a:cubicBezTo>
                  <a:cubicBezTo>
                    <a:pt x="5408" y="28373"/>
                    <a:pt x="5392" y="28357"/>
                    <a:pt x="5376" y="28326"/>
                  </a:cubicBezTo>
                  <a:cubicBezTo>
                    <a:pt x="5267" y="27981"/>
                    <a:pt x="5345" y="27652"/>
                    <a:pt x="5329" y="27307"/>
                  </a:cubicBezTo>
                  <a:lnTo>
                    <a:pt x="5329" y="27307"/>
                  </a:lnTo>
                  <a:cubicBezTo>
                    <a:pt x="5504" y="27510"/>
                    <a:pt x="5745" y="27686"/>
                    <a:pt x="5992" y="27686"/>
                  </a:cubicBezTo>
                  <a:cubicBezTo>
                    <a:pt x="6011" y="27686"/>
                    <a:pt x="6031" y="27685"/>
                    <a:pt x="6050" y="27683"/>
                  </a:cubicBezTo>
                  <a:cubicBezTo>
                    <a:pt x="6050" y="27683"/>
                    <a:pt x="6050" y="27667"/>
                    <a:pt x="6066" y="27667"/>
                  </a:cubicBezTo>
                  <a:lnTo>
                    <a:pt x="6160" y="27667"/>
                  </a:lnTo>
                  <a:cubicBezTo>
                    <a:pt x="6192" y="27667"/>
                    <a:pt x="6223" y="27636"/>
                    <a:pt x="6207" y="27589"/>
                  </a:cubicBezTo>
                  <a:cubicBezTo>
                    <a:pt x="6035" y="27276"/>
                    <a:pt x="5612" y="27213"/>
                    <a:pt x="5424" y="26884"/>
                  </a:cubicBezTo>
                  <a:cubicBezTo>
                    <a:pt x="5267" y="26586"/>
                    <a:pt x="5345" y="26304"/>
                    <a:pt x="5345" y="26006"/>
                  </a:cubicBezTo>
                  <a:lnTo>
                    <a:pt x="5345" y="26006"/>
                  </a:lnTo>
                  <a:cubicBezTo>
                    <a:pt x="5439" y="26116"/>
                    <a:pt x="5549" y="26210"/>
                    <a:pt x="5674" y="26257"/>
                  </a:cubicBezTo>
                  <a:cubicBezTo>
                    <a:pt x="5690" y="26257"/>
                    <a:pt x="5706" y="26241"/>
                    <a:pt x="5721" y="26225"/>
                  </a:cubicBezTo>
                  <a:cubicBezTo>
                    <a:pt x="5737" y="26241"/>
                    <a:pt x="5753" y="26257"/>
                    <a:pt x="5784" y="26257"/>
                  </a:cubicBezTo>
                  <a:cubicBezTo>
                    <a:pt x="5800" y="26257"/>
                    <a:pt x="5831" y="26241"/>
                    <a:pt x="5815" y="26210"/>
                  </a:cubicBezTo>
                  <a:cubicBezTo>
                    <a:pt x="5753" y="25896"/>
                    <a:pt x="5424" y="25692"/>
                    <a:pt x="5298" y="25363"/>
                  </a:cubicBezTo>
                  <a:cubicBezTo>
                    <a:pt x="5204" y="25112"/>
                    <a:pt x="5204" y="24893"/>
                    <a:pt x="5235" y="24674"/>
                  </a:cubicBezTo>
                  <a:lnTo>
                    <a:pt x="5235" y="24674"/>
                  </a:lnTo>
                  <a:cubicBezTo>
                    <a:pt x="5345" y="25003"/>
                    <a:pt x="5518" y="25442"/>
                    <a:pt x="5862" y="25473"/>
                  </a:cubicBezTo>
                  <a:cubicBezTo>
                    <a:pt x="5894" y="25473"/>
                    <a:pt x="5941" y="25442"/>
                    <a:pt x="5941" y="25410"/>
                  </a:cubicBezTo>
                  <a:cubicBezTo>
                    <a:pt x="5972" y="25222"/>
                    <a:pt x="5878" y="25034"/>
                    <a:pt x="5753" y="24846"/>
                  </a:cubicBezTo>
                  <a:cubicBezTo>
                    <a:pt x="5721" y="24611"/>
                    <a:pt x="5612" y="24391"/>
                    <a:pt x="5486" y="24188"/>
                  </a:cubicBezTo>
                  <a:cubicBezTo>
                    <a:pt x="5424" y="23874"/>
                    <a:pt x="5424" y="23576"/>
                    <a:pt x="5439" y="23263"/>
                  </a:cubicBezTo>
                  <a:cubicBezTo>
                    <a:pt x="5455" y="23263"/>
                    <a:pt x="5455" y="23247"/>
                    <a:pt x="5455" y="23247"/>
                  </a:cubicBezTo>
                  <a:close/>
                  <a:moveTo>
                    <a:pt x="6756" y="29595"/>
                  </a:moveTo>
                  <a:lnTo>
                    <a:pt x="6756" y="29595"/>
                  </a:lnTo>
                  <a:cubicBezTo>
                    <a:pt x="7445" y="30003"/>
                    <a:pt x="8527" y="29956"/>
                    <a:pt x="9295" y="29972"/>
                  </a:cubicBezTo>
                  <a:cubicBezTo>
                    <a:pt x="9453" y="29976"/>
                    <a:pt x="9610" y="29978"/>
                    <a:pt x="9767" y="29978"/>
                  </a:cubicBezTo>
                  <a:cubicBezTo>
                    <a:pt x="10781" y="29978"/>
                    <a:pt x="11786" y="29896"/>
                    <a:pt x="12790" y="29815"/>
                  </a:cubicBezTo>
                  <a:cubicBezTo>
                    <a:pt x="12822" y="29815"/>
                    <a:pt x="12853" y="29799"/>
                    <a:pt x="12869" y="29799"/>
                  </a:cubicBezTo>
                  <a:cubicBezTo>
                    <a:pt x="12391" y="30254"/>
                    <a:pt x="11457" y="30340"/>
                    <a:pt x="10697" y="30340"/>
                  </a:cubicBezTo>
                  <a:cubicBezTo>
                    <a:pt x="10384" y="30340"/>
                    <a:pt x="10101" y="30325"/>
                    <a:pt x="9891" y="30316"/>
                  </a:cubicBezTo>
                  <a:cubicBezTo>
                    <a:pt x="9232" y="30301"/>
                    <a:pt x="7195" y="30379"/>
                    <a:pt x="6756" y="29595"/>
                  </a:cubicBezTo>
                  <a:close/>
                  <a:moveTo>
                    <a:pt x="10058" y="0"/>
                  </a:moveTo>
                  <a:cubicBezTo>
                    <a:pt x="9708" y="0"/>
                    <a:pt x="9359" y="17"/>
                    <a:pt x="9013" y="49"/>
                  </a:cubicBezTo>
                  <a:cubicBezTo>
                    <a:pt x="8888" y="65"/>
                    <a:pt x="8825" y="269"/>
                    <a:pt x="8982" y="300"/>
                  </a:cubicBezTo>
                  <a:cubicBezTo>
                    <a:pt x="10141" y="519"/>
                    <a:pt x="11333" y="472"/>
                    <a:pt x="12493" y="739"/>
                  </a:cubicBezTo>
                  <a:cubicBezTo>
                    <a:pt x="13715" y="1021"/>
                    <a:pt x="14844" y="1570"/>
                    <a:pt x="15784" y="2385"/>
                  </a:cubicBezTo>
                  <a:cubicBezTo>
                    <a:pt x="17477" y="3842"/>
                    <a:pt x="18590" y="5943"/>
                    <a:pt x="18966" y="8137"/>
                  </a:cubicBezTo>
                  <a:cubicBezTo>
                    <a:pt x="19389" y="10551"/>
                    <a:pt x="18950" y="13122"/>
                    <a:pt x="17414" y="15065"/>
                  </a:cubicBezTo>
                  <a:cubicBezTo>
                    <a:pt x="17273" y="15253"/>
                    <a:pt x="17132" y="15410"/>
                    <a:pt x="16975" y="15582"/>
                  </a:cubicBezTo>
                  <a:cubicBezTo>
                    <a:pt x="16192" y="16319"/>
                    <a:pt x="15267" y="16946"/>
                    <a:pt x="14232" y="17448"/>
                  </a:cubicBezTo>
                  <a:cubicBezTo>
                    <a:pt x="13606" y="17651"/>
                    <a:pt x="12979" y="17761"/>
                    <a:pt x="12367" y="18028"/>
                  </a:cubicBezTo>
                  <a:cubicBezTo>
                    <a:pt x="12210" y="18106"/>
                    <a:pt x="12242" y="18373"/>
                    <a:pt x="12414" y="18404"/>
                  </a:cubicBezTo>
                  <a:cubicBezTo>
                    <a:pt x="12574" y="18431"/>
                    <a:pt x="12737" y="18443"/>
                    <a:pt x="12901" y="18443"/>
                  </a:cubicBezTo>
                  <a:cubicBezTo>
                    <a:pt x="13316" y="18443"/>
                    <a:pt x="13743" y="18362"/>
                    <a:pt x="14170" y="18216"/>
                  </a:cubicBezTo>
                  <a:cubicBezTo>
                    <a:pt x="14201" y="18263"/>
                    <a:pt x="14232" y="18325"/>
                    <a:pt x="14264" y="18388"/>
                  </a:cubicBezTo>
                  <a:cubicBezTo>
                    <a:pt x="14311" y="18529"/>
                    <a:pt x="14311" y="18702"/>
                    <a:pt x="14311" y="18874"/>
                  </a:cubicBezTo>
                  <a:cubicBezTo>
                    <a:pt x="14295" y="18999"/>
                    <a:pt x="14280" y="19125"/>
                    <a:pt x="14295" y="19235"/>
                  </a:cubicBezTo>
                  <a:cubicBezTo>
                    <a:pt x="14060" y="20175"/>
                    <a:pt x="13997" y="21178"/>
                    <a:pt x="13982" y="22119"/>
                  </a:cubicBezTo>
                  <a:cubicBezTo>
                    <a:pt x="13888" y="22401"/>
                    <a:pt x="13825" y="22699"/>
                    <a:pt x="13527" y="22887"/>
                  </a:cubicBezTo>
                  <a:cubicBezTo>
                    <a:pt x="13511" y="22887"/>
                    <a:pt x="13496" y="22902"/>
                    <a:pt x="13480" y="22902"/>
                  </a:cubicBezTo>
                  <a:cubicBezTo>
                    <a:pt x="12148" y="23090"/>
                    <a:pt x="10815" y="23232"/>
                    <a:pt x="9467" y="23247"/>
                  </a:cubicBezTo>
                  <a:cubicBezTo>
                    <a:pt x="9418" y="23248"/>
                    <a:pt x="9368" y="23248"/>
                    <a:pt x="9319" y="23248"/>
                  </a:cubicBezTo>
                  <a:cubicBezTo>
                    <a:pt x="8224" y="23248"/>
                    <a:pt x="7129" y="23090"/>
                    <a:pt x="6035" y="23075"/>
                  </a:cubicBezTo>
                  <a:cubicBezTo>
                    <a:pt x="5894" y="23028"/>
                    <a:pt x="5737" y="22996"/>
                    <a:pt x="5580" y="22949"/>
                  </a:cubicBezTo>
                  <a:cubicBezTo>
                    <a:pt x="5565" y="22934"/>
                    <a:pt x="5549" y="22918"/>
                    <a:pt x="5533" y="22887"/>
                  </a:cubicBezTo>
                  <a:cubicBezTo>
                    <a:pt x="5518" y="22871"/>
                    <a:pt x="5518" y="22824"/>
                    <a:pt x="5502" y="22793"/>
                  </a:cubicBezTo>
                  <a:cubicBezTo>
                    <a:pt x="5627" y="21868"/>
                    <a:pt x="5455" y="20786"/>
                    <a:pt x="5345" y="19877"/>
                  </a:cubicBezTo>
                  <a:cubicBezTo>
                    <a:pt x="5251" y="19203"/>
                    <a:pt x="5157" y="18482"/>
                    <a:pt x="4875" y="17855"/>
                  </a:cubicBezTo>
                  <a:lnTo>
                    <a:pt x="4875" y="17855"/>
                  </a:lnTo>
                  <a:cubicBezTo>
                    <a:pt x="5063" y="17949"/>
                    <a:pt x="5251" y="18028"/>
                    <a:pt x="5439" y="18059"/>
                  </a:cubicBezTo>
                  <a:cubicBezTo>
                    <a:pt x="5460" y="18065"/>
                    <a:pt x="5480" y="18067"/>
                    <a:pt x="5499" y="18067"/>
                  </a:cubicBezTo>
                  <a:cubicBezTo>
                    <a:pt x="5694" y="18067"/>
                    <a:pt x="5781" y="17797"/>
                    <a:pt x="5596" y="17683"/>
                  </a:cubicBezTo>
                  <a:cubicBezTo>
                    <a:pt x="4154" y="16727"/>
                    <a:pt x="2900" y="15347"/>
                    <a:pt x="2007" y="13780"/>
                  </a:cubicBezTo>
                  <a:cubicBezTo>
                    <a:pt x="1176" y="12103"/>
                    <a:pt x="768" y="10253"/>
                    <a:pt x="1035" y="8216"/>
                  </a:cubicBezTo>
                  <a:cubicBezTo>
                    <a:pt x="1474" y="4955"/>
                    <a:pt x="4185" y="1789"/>
                    <a:pt x="7398" y="708"/>
                  </a:cubicBezTo>
                  <a:cubicBezTo>
                    <a:pt x="7696" y="629"/>
                    <a:pt x="7994" y="551"/>
                    <a:pt x="8292" y="504"/>
                  </a:cubicBezTo>
                  <a:cubicBezTo>
                    <a:pt x="8323" y="488"/>
                    <a:pt x="8355" y="472"/>
                    <a:pt x="8370" y="457"/>
                  </a:cubicBezTo>
                  <a:cubicBezTo>
                    <a:pt x="8417" y="441"/>
                    <a:pt x="8464" y="425"/>
                    <a:pt x="8511" y="425"/>
                  </a:cubicBezTo>
                  <a:cubicBezTo>
                    <a:pt x="8652" y="394"/>
                    <a:pt x="8621" y="175"/>
                    <a:pt x="8480" y="175"/>
                  </a:cubicBezTo>
                  <a:cubicBezTo>
                    <a:pt x="8446" y="173"/>
                    <a:pt x="8411" y="173"/>
                    <a:pt x="8377" y="173"/>
                  </a:cubicBezTo>
                  <a:cubicBezTo>
                    <a:pt x="7941" y="173"/>
                    <a:pt x="7506" y="263"/>
                    <a:pt x="7085" y="394"/>
                  </a:cubicBezTo>
                  <a:cubicBezTo>
                    <a:pt x="3621" y="1162"/>
                    <a:pt x="831" y="4250"/>
                    <a:pt x="298" y="7745"/>
                  </a:cubicBezTo>
                  <a:cubicBezTo>
                    <a:pt x="0" y="9752"/>
                    <a:pt x="376" y="11805"/>
                    <a:pt x="1364" y="13576"/>
                  </a:cubicBezTo>
                  <a:cubicBezTo>
                    <a:pt x="2007" y="14736"/>
                    <a:pt x="3010" y="16539"/>
                    <a:pt x="4279" y="17495"/>
                  </a:cubicBezTo>
                  <a:cubicBezTo>
                    <a:pt x="4342" y="17604"/>
                    <a:pt x="4389" y="17730"/>
                    <a:pt x="4452" y="17855"/>
                  </a:cubicBezTo>
                  <a:cubicBezTo>
                    <a:pt x="4593" y="18639"/>
                    <a:pt x="4812" y="19423"/>
                    <a:pt x="4875" y="20253"/>
                  </a:cubicBezTo>
                  <a:cubicBezTo>
                    <a:pt x="4953" y="21100"/>
                    <a:pt x="4875" y="22040"/>
                    <a:pt x="5094" y="22871"/>
                  </a:cubicBezTo>
                  <a:cubicBezTo>
                    <a:pt x="5000" y="23106"/>
                    <a:pt x="4953" y="23341"/>
                    <a:pt x="4985" y="23592"/>
                  </a:cubicBezTo>
                  <a:cubicBezTo>
                    <a:pt x="5000" y="23796"/>
                    <a:pt x="5032" y="23984"/>
                    <a:pt x="5094" y="24172"/>
                  </a:cubicBezTo>
                  <a:cubicBezTo>
                    <a:pt x="4875" y="24438"/>
                    <a:pt x="4891" y="24924"/>
                    <a:pt x="4953" y="25222"/>
                  </a:cubicBezTo>
                  <a:cubicBezTo>
                    <a:pt x="5000" y="25410"/>
                    <a:pt x="5063" y="25598"/>
                    <a:pt x="5157" y="25786"/>
                  </a:cubicBezTo>
                  <a:cubicBezTo>
                    <a:pt x="4859" y="25990"/>
                    <a:pt x="4969" y="26649"/>
                    <a:pt x="5094" y="26931"/>
                  </a:cubicBezTo>
                  <a:cubicBezTo>
                    <a:pt x="5126" y="26993"/>
                    <a:pt x="5157" y="27056"/>
                    <a:pt x="5204" y="27119"/>
                  </a:cubicBezTo>
                  <a:cubicBezTo>
                    <a:pt x="4985" y="27558"/>
                    <a:pt x="5000" y="28232"/>
                    <a:pt x="5251" y="28655"/>
                  </a:cubicBezTo>
                  <a:cubicBezTo>
                    <a:pt x="5376" y="28859"/>
                    <a:pt x="5627" y="29094"/>
                    <a:pt x="5894" y="29141"/>
                  </a:cubicBezTo>
                  <a:cubicBezTo>
                    <a:pt x="6066" y="29282"/>
                    <a:pt x="6270" y="29360"/>
                    <a:pt x="6474" y="29423"/>
                  </a:cubicBezTo>
                  <a:cubicBezTo>
                    <a:pt x="6646" y="30693"/>
                    <a:pt x="8997" y="30551"/>
                    <a:pt x="9891" y="30598"/>
                  </a:cubicBezTo>
                  <a:cubicBezTo>
                    <a:pt x="10062" y="30605"/>
                    <a:pt x="10305" y="30614"/>
                    <a:pt x="10584" y="30614"/>
                  </a:cubicBezTo>
                  <a:cubicBezTo>
                    <a:pt x="11679" y="30614"/>
                    <a:pt x="13323" y="30466"/>
                    <a:pt x="13323" y="29392"/>
                  </a:cubicBezTo>
                  <a:cubicBezTo>
                    <a:pt x="13919" y="29219"/>
                    <a:pt x="14358" y="28890"/>
                    <a:pt x="14295" y="28247"/>
                  </a:cubicBezTo>
                  <a:cubicBezTo>
                    <a:pt x="14311" y="28200"/>
                    <a:pt x="14342" y="28169"/>
                    <a:pt x="14358" y="28138"/>
                  </a:cubicBezTo>
                  <a:cubicBezTo>
                    <a:pt x="14499" y="27777"/>
                    <a:pt x="14515" y="27354"/>
                    <a:pt x="14280" y="27040"/>
                  </a:cubicBezTo>
                  <a:cubicBezTo>
                    <a:pt x="14530" y="26586"/>
                    <a:pt x="14562" y="25990"/>
                    <a:pt x="14311" y="25598"/>
                  </a:cubicBezTo>
                  <a:cubicBezTo>
                    <a:pt x="14483" y="25144"/>
                    <a:pt x="14468" y="24595"/>
                    <a:pt x="14217" y="24266"/>
                  </a:cubicBezTo>
                  <a:cubicBezTo>
                    <a:pt x="14264" y="24203"/>
                    <a:pt x="14311" y="24125"/>
                    <a:pt x="14327" y="24031"/>
                  </a:cubicBezTo>
                  <a:cubicBezTo>
                    <a:pt x="14358" y="23921"/>
                    <a:pt x="14358" y="23796"/>
                    <a:pt x="14342" y="23686"/>
                  </a:cubicBezTo>
                  <a:cubicBezTo>
                    <a:pt x="14358" y="23529"/>
                    <a:pt x="14358" y="23373"/>
                    <a:pt x="14342" y="23247"/>
                  </a:cubicBezTo>
                  <a:cubicBezTo>
                    <a:pt x="14342" y="23216"/>
                    <a:pt x="14327" y="23169"/>
                    <a:pt x="14311" y="23138"/>
                  </a:cubicBezTo>
                  <a:cubicBezTo>
                    <a:pt x="14311" y="23122"/>
                    <a:pt x="14327" y="23090"/>
                    <a:pt x="14327" y="23059"/>
                  </a:cubicBezTo>
                  <a:cubicBezTo>
                    <a:pt x="14295" y="22009"/>
                    <a:pt x="14327" y="20959"/>
                    <a:pt x="14515" y="19924"/>
                  </a:cubicBezTo>
                  <a:cubicBezTo>
                    <a:pt x="14656" y="19125"/>
                    <a:pt x="14938" y="18420"/>
                    <a:pt x="15267" y="17699"/>
                  </a:cubicBezTo>
                  <a:cubicBezTo>
                    <a:pt x="16301" y="17103"/>
                    <a:pt x="17242" y="16225"/>
                    <a:pt x="17822" y="15488"/>
                  </a:cubicBezTo>
                  <a:cubicBezTo>
                    <a:pt x="17947" y="15332"/>
                    <a:pt x="18057" y="15191"/>
                    <a:pt x="18167" y="15034"/>
                  </a:cubicBezTo>
                  <a:cubicBezTo>
                    <a:pt x="19781" y="12965"/>
                    <a:pt x="20518" y="10143"/>
                    <a:pt x="19969" y="7557"/>
                  </a:cubicBezTo>
                  <a:cubicBezTo>
                    <a:pt x="19107" y="3482"/>
                    <a:pt x="15549" y="504"/>
                    <a:pt x="11536" y="96"/>
                  </a:cubicBezTo>
                  <a:cubicBezTo>
                    <a:pt x="11043" y="32"/>
                    <a:pt x="10549" y="0"/>
                    <a:pt x="100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3"/>
            <p:cNvSpPr/>
            <p:nvPr/>
          </p:nvSpPr>
          <p:spPr>
            <a:xfrm>
              <a:off x="4972425" y="2805175"/>
              <a:ext cx="21900" cy="28350"/>
            </a:xfrm>
            <a:custGeom>
              <a:avLst/>
              <a:gdLst/>
              <a:ahLst/>
              <a:cxnLst/>
              <a:rect l="l" t="t" r="r" b="b"/>
              <a:pathLst>
                <a:path w="876" h="1134" extrusionOk="0">
                  <a:moveTo>
                    <a:pt x="1" y="0"/>
                  </a:moveTo>
                  <a:cubicBezTo>
                    <a:pt x="32" y="220"/>
                    <a:pt x="126" y="424"/>
                    <a:pt x="236" y="612"/>
                  </a:cubicBezTo>
                  <a:cubicBezTo>
                    <a:pt x="189" y="549"/>
                    <a:pt x="126" y="502"/>
                    <a:pt x="48" y="439"/>
                  </a:cubicBezTo>
                  <a:cubicBezTo>
                    <a:pt x="48" y="439"/>
                    <a:pt x="48" y="439"/>
                    <a:pt x="48" y="455"/>
                  </a:cubicBezTo>
                  <a:cubicBezTo>
                    <a:pt x="142" y="580"/>
                    <a:pt x="252" y="674"/>
                    <a:pt x="361" y="784"/>
                  </a:cubicBezTo>
                  <a:cubicBezTo>
                    <a:pt x="502" y="925"/>
                    <a:pt x="644" y="1051"/>
                    <a:pt x="832" y="1129"/>
                  </a:cubicBezTo>
                  <a:cubicBezTo>
                    <a:pt x="835" y="1132"/>
                    <a:pt x="838" y="1133"/>
                    <a:pt x="842" y="1133"/>
                  </a:cubicBezTo>
                  <a:cubicBezTo>
                    <a:pt x="858" y="1133"/>
                    <a:pt x="876" y="1110"/>
                    <a:pt x="863" y="1098"/>
                  </a:cubicBezTo>
                  <a:cubicBezTo>
                    <a:pt x="487" y="800"/>
                    <a:pt x="189" y="455"/>
                    <a:pt x="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3"/>
            <p:cNvSpPr/>
            <p:nvPr/>
          </p:nvSpPr>
          <p:spPr>
            <a:xfrm>
              <a:off x="5017100" y="2836125"/>
              <a:ext cx="14525" cy="2100"/>
            </a:xfrm>
            <a:custGeom>
              <a:avLst/>
              <a:gdLst/>
              <a:ahLst/>
              <a:cxnLst/>
              <a:rect l="l" t="t" r="r" b="b"/>
              <a:pathLst>
                <a:path w="581" h="84" extrusionOk="0">
                  <a:moveTo>
                    <a:pt x="16" y="1"/>
                  </a:moveTo>
                  <a:cubicBezTo>
                    <a:pt x="1" y="1"/>
                    <a:pt x="1" y="32"/>
                    <a:pt x="16" y="32"/>
                  </a:cubicBezTo>
                  <a:cubicBezTo>
                    <a:pt x="157" y="58"/>
                    <a:pt x="308" y="83"/>
                    <a:pt x="462" y="83"/>
                  </a:cubicBezTo>
                  <a:cubicBezTo>
                    <a:pt x="496" y="83"/>
                    <a:pt x="531" y="82"/>
                    <a:pt x="565" y="79"/>
                  </a:cubicBezTo>
                  <a:cubicBezTo>
                    <a:pt x="581" y="79"/>
                    <a:pt x="581" y="63"/>
                    <a:pt x="565" y="63"/>
                  </a:cubicBezTo>
                  <a:cubicBezTo>
                    <a:pt x="393" y="16"/>
                    <a:pt x="205" y="16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3"/>
            <p:cNvSpPr/>
            <p:nvPr/>
          </p:nvSpPr>
          <p:spPr>
            <a:xfrm>
              <a:off x="4977525" y="2778750"/>
              <a:ext cx="48225" cy="19000"/>
            </a:xfrm>
            <a:custGeom>
              <a:avLst/>
              <a:gdLst/>
              <a:ahLst/>
              <a:cxnLst/>
              <a:rect l="l" t="t" r="r" b="b"/>
              <a:pathLst>
                <a:path w="1929" h="760" extrusionOk="0">
                  <a:moveTo>
                    <a:pt x="13" y="1"/>
                  </a:moveTo>
                  <a:cubicBezTo>
                    <a:pt x="8" y="1"/>
                    <a:pt x="1" y="12"/>
                    <a:pt x="1" y="23"/>
                  </a:cubicBezTo>
                  <a:cubicBezTo>
                    <a:pt x="502" y="493"/>
                    <a:pt x="1239" y="728"/>
                    <a:pt x="1929" y="760"/>
                  </a:cubicBezTo>
                  <a:cubicBezTo>
                    <a:pt x="1929" y="760"/>
                    <a:pt x="1929" y="744"/>
                    <a:pt x="1929" y="744"/>
                  </a:cubicBezTo>
                  <a:cubicBezTo>
                    <a:pt x="1239" y="572"/>
                    <a:pt x="596" y="478"/>
                    <a:pt x="16" y="7"/>
                  </a:cubicBezTo>
                  <a:cubicBezTo>
                    <a:pt x="16" y="3"/>
                    <a:pt x="15" y="1"/>
                    <a:pt x="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3"/>
            <p:cNvSpPr/>
            <p:nvPr/>
          </p:nvSpPr>
          <p:spPr>
            <a:xfrm>
              <a:off x="4981450" y="2755025"/>
              <a:ext cx="12950" cy="6675"/>
            </a:xfrm>
            <a:custGeom>
              <a:avLst/>
              <a:gdLst/>
              <a:ahLst/>
              <a:cxnLst/>
              <a:rect l="l" t="t" r="r" b="b"/>
              <a:pathLst>
                <a:path w="518" h="267" extrusionOk="0">
                  <a:moveTo>
                    <a:pt x="16" y="0"/>
                  </a:moveTo>
                  <a:cubicBezTo>
                    <a:pt x="16" y="0"/>
                    <a:pt x="0" y="16"/>
                    <a:pt x="16" y="16"/>
                  </a:cubicBezTo>
                  <a:cubicBezTo>
                    <a:pt x="173" y="94"/>
                    <a:pt x="345" y="188"/>
                    <a:pt x="502" y="267"/>
                  </a:cubicBezTo>
                  <a:cubicBezTo>
                    <a:pt x="518" y="267"/>
                    <a:pt x="518" y="267"/>
                    <a:pt x="518" y="251"/>
                  </a:cubicBezTo>
                  <a:cubicBezTo>
                    <a:pt x="345" y="173"/>
                    <a:pt x="188" y="94"/>
                    <a:pt x="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3"/>
            <p:cNvSpPr/>
            <p:nvPr/>
          </p:nvSpPr>
          <p:spPr>
            <a:xfrm>
              <a:off x="4766825" y="2058075"/>
              <a:ext cx="74600" cy="90550"/>
            </a:xfrm>
            <a:custGeom>
              <a:avLst/>
              <a:gdLst/>
              <a:ahLst/>
              <a:cxnLst/>
              <a:rect l="l" t="t" r="r" b="b"/>
              <a:pathLst>
                <a:path w="2984" h="3622" extrusionOk="0">
                  <a:moveTo>
                    <a:pt x="143" y="0"/>
                  </a:moveTo>
                  <a:cubicBezTo>
                    <a:pt x="61" y="0"/>
                    <a:pt x="1" y="93"/>
                    <a:pt x="74" y="166"/>
                  </a:cubicBezTo>
                  <a:cubicBezTo>
                    <a:pt x="529" y="699"/>
                    <a:pt x="1062" y="1169"/>
                    <a:pt x="1532" y="1702"/>
                  </a:cubicBezTo>
                  <a:cubicBezTo>
                    <a:pt x="2034" y="2282"/>
                    <a:pt x="2347" y="2925"/>
                    <a:pt x="2755" y="3567"/>
                  </a:cubicBezTo>
                  <a:cubicBezTo>
                    <a:pt x="2779" y="3604"/>
                    <a:pt x="2821" y="3622"/>
                    <a:pt x="2862" y="3622"/>
                  </a:cubicBezTo>
                  <a:cubicBezTo>
                    <a:pt x="2924" y="3622"/>
                    <a:pt x="2983" y="3581"/>
                    <a:pt x="2974" y="3505"/>
                  </a:cubicBezTo>
                  <a:cubicBezTo>
                    <a:pt x="2849" y="2078"/>
                    <a:pt x="1265" y="824"/>
                    <a:pt x="215" y="25"/>
                  </a:cubicBezTo>
                  <a:cubicBezTo>
                    <a:pt x="191" y="8"/>
                    <a:pt x="166" y="0"/>
                    <a:pt x="1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3"/>
            <p:cNvSpPr/>
            <p:nvPr/>
          </p:nvSpPr>
          <p:spPr>
            <a:xfrm>
              <a:off x="4848925" y="1991575"/>
              <a:ext cx="63675" cy="92250"/>
            </a:xfrm>
            <a:custGeom>
              <a:avLst/>
              <a:gdLst/>
              <a:ahLst/>
              <a:cxnLst/>
              <a:rect l="l" t="t" r="r" b="b"/>
              <a:pathLst>
                <a:path w="2547" h="3690" extrusionOk="0">
                  <a:moveTo>
                    <a:pt x="123" y="0"/>
                  </a:moveTo>
                  <a:cubicBezTo>
                    <a:pt x="59" y="0"/>
                    <a:pt x="0" y="81"/>
                    <a:pt x="35" y="161"/>
                  </a:cubicBezTo>
                  <a:cubicBezTo>
                    <a:pt x="599" y="1368"/>
                    <a:pt x="1414" y="2685"/>
                    <a:pt x="2339" y="3657"/>
                  </a:cubicBezTo>
                  <a:cubicBezTo>
                    <a:pt x="2362" y="3680"/>
                    <a:pt x="2387" y="3690"/>
                    <a:pt x="2411" y="3690"/>
                  </a:cubicBezTo>
                  <a:cubicBezTo>
                    <a:pt x="2484" y="3690"/>
                    <a:pt x="2547" y="3598"/>
                    <a:pt x="2511" y="3516"/>
                  </a:cubicBezTo>
                  <a:cubicBezTo>
                    <a:pt x="1978" y="2293"/>
                    <a:pt x="1085" y="1039"/>
                    <a:pt x="192" y="36"/>
                  </a:cubicBezTo>
                  <a:cubicBezTo>
                    <a:pt x="171" y="11"/>
                    <a:pt x="147" y="0"/>
                    <a:pt x="1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3"/>
            <p:cNvSpPr/>
            <p:nvPr/>
          </p:nvSpPr>
          <p:spPr>
            <a:xfrm>
              <a:off x="4962250" y="1903075"/>
              <a:ext cx="33175" cy="149550"/>
            </a:xfrm>
            <a:custGeom>
              <a:avLst/>
              <a:gdLst/>
              <a:ahLst/>
              <a:cxnLst/>
              <a:rect l="l" t="t" r="r" b="b"/>
              <a:pathLst>
                <a:path w="1327" h="5982" extrusionOk="0">
                  <a:moveTo>
                    <a:pt x="55" y="0"/>
                  </a:moveTo>
                  <a:cubicBezTo>
                    <a:pt x="27" y="0"/>
                    <a:pt x="0" y="16"/>
                    <a:pt x="0" y="49"/>
                  </a:cubicBezTo>
                  <a:cubicBezTo>
                    <a:pt x="0" y="1068"/>
                    <a:pt x="204" y="2087"/>
                    <a:pt x="361" y="3090"/>
                  </a:cubicBezTo>
                  <a:cubicBezTo>
                    <a:pt x="502" y="4030"/>
                    <a:pt x="580" y="5096"/>
                    <a:pt x="1082" y="5927"/>
                  </a:cubicBezTo>
                  <a:cubicBezTo>
                    <a:pt x="1107" y="5964"/>
                    <a:pt x="1151" y="5982"/>
                    <a:pt x="1194" y="5982"/>
                  </a:cubicBezTo>
                  <a:cubicBezTo>
                    <a:pt x="1261" y="5982"/>
                    <a:pt x="1326" y="5940"/>
                    <a:pt x="1317" y="5864"/>
                  </a:cubicBezTo>
                  <a:cubicBezTo>
                    <a:pt x="1192" y="4955"/>
                    <a:pt x="941" y="4062"/>
                    <a:pt x="784" y="3168"/>
                  </a:cubicBezTo>
                  <a:cubicBezTo>
                    <a:pt x="596" y="2118"/>
                    <a:pt x="455" y="1037"/>
                    <a:pt x="110" y="34"/>
                  </a:cubicBezTo>
                  <a:cubicBezTo>
                    <a:pt x="103" y="12"/>
                    <a:pt x="79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3"/>
            <p:cNvSpPr/>
            <p:nvPr/>
          </p:nvSpPr>
          <p:spPr>
            <a:xfrm>
              <a:off x="5065300" y="1878300"/>
              <a:ext cx="18850" cy="149650"/>
            </a:xfrm>
            <a:custGeom>
              <a:avLst/>
              <a:gdLst/>
              <a:ahLst/>
              <a:cxnLst/>
              <a:rect l="l" t="t" r="r" b="b"/>
              <a:pathLst>
                <a:path w="754" h="5986" extrusionOk="0">
                  <a:moveTo>
                    <a:pt x="155" y="0"/>
                  </a:moveTo>
                  <a:cubicBezTo>
                    <a:pt x="104" y="0"/>
                    <a:pt x="48" y="37"/>
                    <a:pt x="48" y="100"/>
                  </a:cubicBezTo>
                  <a:cubicBezTo>
                    <a:pt x="1" y="1119"/>
                    <a:pt x="126" y="2153"/>
                    <a:pt x="157" y="3188"/>
                  </a:cubicBezTo>
                  <a:cubicBezTo>
                    <a:pt x="189" y="4081"/>
                    <a:pt x="79" y="5037"/>
                    <a:pt x="283" y="5915"/>
                  </a:cubicBezTo>
                  <a:cubicBezTo>
                    <a:pt x="291" y="5962"/>
                    <a:pt x="334" y="5985"/>
                    <a:pt x="377" y="5985"/>
                  </a:cubicBezTo>
                  <a:cubicBezTo>
                    <a:pt x="420" y="5985"/>
                    <a:pt x="463" y="5962"/>
                    <a:pt x="471" y="5915"/>
                  </a:cubicBezTo>
                  <a:cubicBezTo>
                    <a:pt x="753" y="4990"/>
                    <a:pt x="643" y="3940"/>
                    <a:pt x="596" y="2984"/>
                  </a:cubicBezTo>
                  <a:cubicBezTo>
                    <a:pt x="549" y="2012"/>
                    <a:pt x="502" y="1009"/>
                    <a:pt x="236" y="68"/>
                  </a:cubicBezTo>
                  <a:cubicBezTo>
                    <a:pt x="229" y="21"/>
                    <a:pt x="193" y="0"/>
                    <a:pt x="1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3"/>
            <p:cNvSpPr/>
            <p:nvPr/>
          </p:nvSpPr>
          <p:spPr>
            <a:xfrm>
              <a:off x="5155175" y="1913600"/>
              <a:ext cx="84125" cy="157875"/>
            </a:xfrm>
            <a:custGeom>
              <a:avLst/>
              <a:gdLst/>
              <a:ahLst/>
              <a:cxnLst/>
              <a:rect l="l" t="t" r="r" b="b"/>
              <a:pathLst>
                <a:path w="3365" h="6315" extrusionOk="0">
                  <a:moveTo>
                    <a:pt x="3226" y="0"/>
                  </a:moveTo>
                  <a:cubicBezTo>
                    <a:pt x="3199" y="0"/>
                    <a:pt x="3171" y="11"/>
                    <a:pt x="3146" y="36"/>
                  </a:cubicBezTo>
                  <a:cubicBezTo>
                    <a:pt x="1563" y="1525"/>
                    <a:pt x="434" y="4111"/>
                    <a:pt x="11" y="6227"/>
                  </a:cubicBezTo>
                  <a:cubicBezTo>
                    <a:pt x="1" y="6277"/>
                    <a:pt x="42" y="6314"/>
                    <a:pt x="81" y="6314"/>
                  </a:cubicBezTo>
                  <a:cubicBezTo>
                    <a:pt x="103" y="6314"/>
                    <a:pt x="125" y="6302"/>
                    <a:pt x="136" y="6274"/>
                  </a:cubicBezTo>
                  <a:cubicBezTo>
                    <a:pt x="606" y="5224"/>
                    <a:pt x="1014" y="4158"/>
                    <a:pt x="1547" y="3139"/>
                  </a:cubicBezTo>
                  <a:cubicBezTo>
                    <a:pt x="2095" y="2120"/>
                    <a:pt x="2801" y="1196"/>
                    <a:pt x="3318" y="161"/>
                  </a:cubicBezTo>
                  <a:cubicBezTo>
                    <a:pt x="3364" y="81"/>
                    <a:pt x="3300" y="0"/>
                    <a:pt x="3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3"/>
            <p:cNvSpPr/>
            <p:nvPr/>
          </p:nvSpPr>
          <p:spPr>
            <a:xfrm>
              <a:off x="5236425" y="1971400"/>
              <a:ext cx="62525" cy="96850"/>
            </a:xfrm>
            <a:custGeom>
              <a:avLst/>
              <a:gdLst/>
              <a:ahLst/>
              <a:cxnLst/>
              <a:rect l="l" t="t" r="r" b="b"/>
              <a:pathLst>
                <a:path w="2501" h="3874" extrusionOk="0">
                  <a:moveTo>
                    <a:pt x="2322" y="1"/>
                  </a:moveTo>
                  <a:cubicBezTo>
                    <a:pt x="2298" y="1"/>
                    <a:pt x="2272" y="9"/>
                    <a:pt x="2247" y="28"/>
                  </a:cubicBezTo>
                  <a:cubicBezTo>
                    <a:pt x="1698" y="420"/>
                    <a:pt x="1306" y="1078"/>
                    <a:pt x="962" y="1658"/>
                  </a:cubicBezTo>
                  <a:cubicBezTo>
                    <a:pt x="570" y="2316"/>
                    <a:pt x="225" y="3006"/>
                    <a:pt x="21" y="3743"/>
                  </a:cubicBezTo>
                  <a:cubicBezTo>
                    <a:pt x="0" y="3815"/>
                    <a:pt x="75" y="3874"/>
                    <a:pt x="142" y="3874"/>
                  </a:cubicBezTo>
                  <a:cubicBezTo>
                    <a:pt x="177" y="3874"/>
                    <a:pt x="209" y="3858"/>
                    <a:pt x="225" y="3821"/>
                  </a:cubicBezTo>
                  <a:cubicBezTo>
                    <a:pt x="570" y="3194"/>
                    <a:pt x="883" y="2567"/>
                    <a:pt x="1259" y="1971"/>
                  </a:cubicBezTo>
                  <a:cubicBezTo>
                    <a:pt x="1636" y="1376"/>
                    <a:pt x="2153" y="859"/>
                    <a:pt x="2451" y="232"/>
                  </a:cubicBezTo>
                  <a:cubicBezTo>
                    <a:pt x="2501" y="131"/>
                    <a:pt x="2420" y="1"/>
                    <a:pt x="2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3"/>
            <p:cNvSpPr/>
            <p:nvPr/>
          </p:nvSpPr>
          <p:spPr>
            <a:xfrm>
              <a:off x="5305225" y="2065125"/>
              <a:ext cx="96200" cy="83400"/>
            </a:xfrm>
            <a:custGeom>
              <a:avLst/>
              <a:gdLst/>
              <a:ahLst/>
              <a:cxnLst/>
              <a:rect l="l" t="t" r="r" b="b"/>
              <a:pathLst>
                <a:path w="3848" h="3336" extrusionOk="0">
                  <a:moveTo>
                    <a:pt x="3722" y="0"/>
                  </a:moveTo>
                  <a:cubicBezTo>
                    <a:pt x="3709" y="0"/>
                    <a:pt x="3695" y="3"/>
                    <a:pt x="3680" y="9"/>
                  </a:cubicBezTo>
                  <a:cubicBezTo>
                    <a:pt x="3006" y="276"/>
                    <a:pt x="2473" y="934"/>
                    <a:pt x="1940" y="1420"/>
                  </a:cubicBezTo>
                  <a:cubicBezTo>
                    <a:pt x="1282" y="2016"/>
                    <a:pt x="592" y="2580"/>
                    <a:pt x="28" y="3270"/>
                  </a:cubicBezTo>
                  <a:cubicBezTo>
                    <a:pt x="1" y="3297"/>
                    <a:pt x="20" y="3335"/>
                    <a:pt x="56" y="3335"/>
                  </a:cubicBezTo>
                  <a:cubicBezTo>
                    <a:pt x="62" y="3335"/>
                    <a:pt x="68" y="3334"/>
                    <a:pt x="75" y="3332"/>
                  </a:cubicBezTo>
                  <a:cubicBezTo>
                    <a:pt x="796" y="2940"/>
                    <a:pt x="1423" y="2423"/>
                    <a:pt x="2065" y="1890"/>
                  </a:cubicBezTo>
                  <a:cubicBezTo>
                    <a:pt x="2645" y="1420"/>
                    <a:pt x="3476" y="887"/>
                    <a:pt x="3821" y="197"/>
                  </a:cubicBezTo>
                  <a:cubicBezTo>
                    <a:pt x="3848" y="116"/>
                    <a:pt x="3805" y="0"/>
                    <a:pt x="37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3"/>
            <p:cNvSpPr/>
            <p:nvPr/>
          </p:nvSpPr>
          <p:spPr>
            <a:xfrm>
              <a:off x="5372850" y="2186400"/>
              <a:ext cx="61150" cy="48225"/>
            </a:xfrm>
            <a:custGeom>
              <a:avLst/>
              <a:gdLst/>
              <a:ahLst/>
              <a:cxnLst/>
              <a:rect l="l" t="t" r="r" b="b"/>
              <a:pathLst>
                <a:path w="2446" h="1929" extrusionOk="0">
                  <a:moveTo>
                    <a:pt x="2250" y="0"/>
                  </a:moveTo>
                  <a:cubicBezTo>
                    <a:pt x="2243" y="0"/>
                    <a:pt x="2236" y="1"/>
                    <a:pt x="2229" y="2"/>
                  </a:cubicBezTo>
                  <a:cubicBezTo>
                    <a:pt x="1806" y="80"/>
                    <a:pt x="1414" y="503"/>
                    <a:pt x="1100" y="770"/>
                  </a:cubicBezTo>
                  <a:cubicBezTo>
                    <a:pt x="724" y="1083"/>
                    <a:pt x="332" y="1397"/>
                    <a:pt x="50" y="1789"/>
                  </a:cubicBezTo>
                  <a:cubicBezTo>
                    <a:pt x="0" y="1863"/>
                    <a:pt x="69" y="1928"/>
                    <a:pt x="139" y="1928"/>
                  </a:cubicBezTo>
                  <a:cubicBezTo>
                    <a:pt x="157" y="1928"/>
                    <a:pt x="175" y="1924"/>
                    <a:pt x="191" y="1914"/>
                  </a:cubicBezTo>
                  <a:cubicBezTo>
                    <a:pt x="646" y="1726"/>
                    <a:pt x="1053" y="1397"/>
                    <a:pt x="1461" y="1099"/>
                  </a:cubicBezTo>
                  <a:cubicBezTo>
                    <a:pt x="1774" y="848"/>
                    <a:pt x="2229" y="597"/>
                    <a:pt x="2401" y="221"/>
                  </a:cubicBezTo>
                  <a:cubicBezTo>
                    <a:pt x="2446" y="118"/>
                    <a:pt x="2365" y="0"/>
                    <a:pt x="22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3"/>
            <p:cNvSpPr/>
            <p:nvPr/>
          </p:nvSpPr>
          <p:spPr>
            <a:xfrm>
              <a:off x="4720775" y="2174425"/>
              <a:ext cx="107400" cy="73600"/>
            </a:xfrm>
            <a:custGeom>
              <a:avLst/>
              <a:gdLst/>
              <a:ahLst/>
              <a:cxnLst/>
              <a:rect l="l" t="t" r="r" b="b"/>
              <a:pathLst>
                <a:path w="4296" h="2944" extrusionOk="0">
                  <a:moveTo>
                    <a:pt x="149" y="0"/>
                  </a:moveTo>
                  <a:cubicBezTo>
                    <a:pt x="69" y="0"/>
                    <a:pt x="0" y="98"/>
                    <a:pt x="67" y="152"/>
                  </a:cubicBezTo>
                  <a:cubicBezTo>
                    <a:pt x="694" y="700"/>
                    <a:pt x="1383" y="1155"/>
                    <a:pt x="2057" y="1641"/>
                  </a:cubicBezTo>
                  <a:cubicBezTo>
                    <a:pt x="2700" y="2095"/>
                    <a:pt x="3374" y="2722"/>
                    <a:pt x="4142" y="2942"/>
                  </a:cubicBezTo>
                  <a:cubicBezTo>
                    <a:pt x="4148" y="2943"/>
                    <a:pt x="4154" y="2943"/>
                    <a:pt x="4160" y="2943"/>
                  </a:cubicBezTo>
                  <a:cubicBezTo>
                    <a:pt x="4231" y="2943"/>
                    <a:pt x="4295" y="2859"/>
                    <a:pt x="4252" y="2801"/>
                  </a:cubicBezTo>
                  <a:cubicBezTo>
                    <a:pt x="3813" y="2221"/>
                    <a:pt x="3107" y="1860"/>
                    <a:pt x="2496" y="1468"/>
                  </a:cubicBezTo>
                  <a:cubicBezTo>
                    <a:pt x="1744" y="967"/>
                    <a:pt x="991" y="434"/>
                    <a:pt x="192" y="10"/>
                  </a:cubicBezTo>
                  <a:cubicBezTo>
                    <a:pt x="178" y="3"/>
                    <a:pt x="163" y="0"/>
                    <a:pt x="1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p40"/>
          <p:cNvSpPr txBox="1">
            <a:spLocks noGrp="1"/>
          </p:cNvSpPr>
          <p:nvPr>
            <p:ph type="title"/>
          </p:nvPr>
        </p:nvSpPr>
        <p:spPr>
          <a:xfrm>
            <a:off x="1101000" y="1560650"/>
            <a:ext cx="3519300" cy="167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1252" name="Google Shape;1252;p40"/>
          <p:cNvSpPr txBox="1">
            <a:spLocks noGrp="1"/>
          </p:cNvSpPr>
          <p:nvPr>
            <p:ph type="subTitle" idx="1"/>
          </p:nvPr>
        </p:nvSpPr>
        <p:spPr>
          <a:xfrm>
            <a:off x="5195981" y="1831379"/>
            <a:ext cx="3037249" cy="17881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To conclude, as the External Environment factors; Task environment plays a major role in the process of analysing what happens in the bigger world and to how far are you able to protect your company? </a:t>
            </a:r>
            <a:endParaRPr dirty="0"/>
          </a:p>
        </p:txBody>
      </p:sp>
      <p:grpSp>
        <p:nvGrpSpPr>
          <p:cNvPr id="1256" name="Google Shape;1256;p40"/>
          <p:cNvGrpSpPr/>
          <p:nvPr/>
        </p:nvGrpSpPr>
        <p:grpSpPr>
          <a:xfrm>
            <a:off x="1152902" y="3096725"/>
            <a:ext cx="2300475" cy="176025"/>
            <a:chOff x="4345425" y="2175475"/>
            <a:chExt cx="800750" cy="176025"/>
          </a:xfrm>
        </p:grpSpPr>
        <p:sp>
          <p:nvSpPr>
            <p:cNvPr id="1257" name="Google Shape;1257;p40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0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9" name="Google Shape;1259;p40"/>
          <p:cNvGrpSpPr/>
          <p:nvPr/>
        </p:nvGrpSpPr>
        <p:grpSpPr>
          <a:xfrm>
            <a:off x="7551203" y="4187411"/>
            <a:ext cx="1745583" cy="230173"/>
            <a:chOff x="1394800" y="3522000"/>
            <a:chExt cx="1048650" cy="138275"/>
          </a:xfrm>
        </p:grpSpPr>
        <p:sp>
          <p:nvSpPr>
            <p:cNvPr id="1260" name="Google Shape;1260;p40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0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0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0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0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0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0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0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0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9" name="Google Shape;1269;p40"/>
          <p:cNvGrpSpPr/>
          <p:nvPr/>
        </p:nvGrpSpPr>
        <p:grpSpPr>
          <a:xfrm>
            <a:off x="884103" y="529587"/>
            <a:ext cx="806657" cy="421744"/>
            <a:chOff x="1822875" y="1377000"/>
            <a:chExt cx="548075" cy="286550"/>
          </a:xfrm>
        </p:grpSpPr>
        <p:sp>
          <p:nvSpPr>
            <p:cNvPr id="1270" name="Google Shape;1270;p40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0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0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0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40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0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0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0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0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366526" y="4835723"/>
            <a:ext cx="911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144</TotalTime>
  <Words>308</Words>
  <Application>Microsoft Office PowerPoint</Application>
  <PresentationFormat>On-screen Show (16:9)</PresentationFormat>
  <Paragraphs>54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Itim</vt:lpstr>
      <vt:lpstr>Muli</vt:lpstr>
      <vt:lpstr>Retrospect</vt:lpstr>
      <vt:lpstr>Identify the Major Components of an Organization Task Environment</vt:lpstr>
      <vt:lpstr>Table of Contents</vt:lpstr>
      <vt:lpstr>Definition of External Environments:</vt:lpstr>
      <vt:lpstr>PowerPoint Presentation</vt:lpstr>
      <vt:lpstr>Definition of Task Environment:</vt:lpstr>
      <vt:lpstr>PowerPoint Presentation</vt:lpstr>
      <vt:lpstr>Major Components of a Task Environment:</vt:lpstr>
      <vt:lpstr>Major Components of a Task Environment: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NOTEBOOK</dc:title>
  <dc:creator>Anna</dc:creator>
  <cp:lastModifiedBy>Maher Fattouh</cp:lastModifiedBy>
  <cp:revision>20</cp:revision>
  <dcterms:modified xsi:type="dcterms:W3CDTF">2021-07-05T11:37:29Z</dcterms:modified>
</cp:coreProperties>
</file>