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2" r:id="rId1"/>
  </p:sldMasterIdLst>
  <p:notesMasterIdLst>
    <p:notesMasterId r:id="rId15"/>
  </p:notesMasterIdLst>
  <p:sldIdLst>
    <p:sldId id="256" r:id="rId2"/>
    <p:sldId id="260" r:id="rId3"/>
    <p:sldId id="261" r:id="rId4"/>
    <p:sldId id="258" r:id="rId5"/>
    <p:sldId id="305" r:id="rId6"/>
    <p:sldId id="262" r:id="rId7"/>
    <p:sldId id="265" r:id="rId8"/>
    <p:sldId id="306" r:id="rId9"/>
    <p:sldId id="259" r:id="rId10"/>
    <p:sldId id="264" r:id="rId11"/>
    <p:sldId id="269" r:id="rId12"/>
    <p:sldId id="288" r:id="rId13"/>
    <p:sldId id="307" r:id="rId1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068">
          <p15:clr>
            <a:srgbClr val="9AA0A6"/>
          </p15:clr>
        </p15:guide>
        <p15:guide id="2" pos="2880">
          <p15:clr>
            <a:srgbClr val="9AA0A6"/>
          </p15:clr>
        </p15:guide>
        <p15:guide id="3" orient="horz" pos="253">
          <p15:clr>
            <a:srgbClr val="9AA0A6"/>
          </p15:clr>
        </p15:guide>
        <p15:guide id="4" orient="horz" pos="841">
          <p15:clr>
            <a:srgbClr val="9AA0A6"/>
          </p15:clr>
        </p15:guide>
        <p15:guide id="5" pos="576">
          <p15:clr>
            <a:srgbClr val="9AA0A6"/>
          </p15:clr>
        </p15:guide>
        <p15:guide id="6" orient="horz" pos="547">
          <p15:clr>
            <a:srgbClr val="9AA0A6"/>
          </p15:clr>
        </p15:guide>
        <p15:guide id="7" orient="horz" pos="216">
          <p15:clr>
            <a:srgbClr val="9AA0A6"/>
          </p15:clr>
        </p15:guide>
        <p15:guide id="8" pos="4787">
          <p15:clr>
            <a:srgbClr val="9AA0A6"/>
          </p15:clr>
        </p15:guide>
        <p15:guide id="9" pos="3942">
          <p15:clr>
            <a:srgbClr val="9AA0A6"/>
          </p15:clr>
        </p15:guide>
        <p15:guide id="10" pos="1293">
          <p15:clr>
            <a:srgbClr val="9AA0A6"/>
          </p15:clr>
        </p15:guide>
        <p15:guide id="11" orient="horz" pos="120">
          <p15:clr>
            <a:srgbClr val="9AA0A6"/>
          </p15:clr>
        </p15:guide>
        <p15:guide id="12" orient="horz" pos="144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8699"/>
    <a:srgbClr val="C59A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94D270C-4BE6-4E1C-BD95-81C70B4F5E89}">
  <a:tblStyle styleId="{C94D270C-4BE6-4E1C-BD95-81C70B4F5E8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 snapToGrid="0">
      <p:cViewPr varScale="1">
        <p:scale>
          <a:sx n="86" d="100"/>
          <a:sy n="86" d="100"/>
        </p:scale>
        <p:origin x="724" y="120"/>
      </p:cViewPr>
      <p:guideLst>
        <p:guide orient="horz" pos="3068"/>
        <p:guide pos="2880"/>
        <p:guide orient="horz" pos="253"/>
        <p:guide orient="horz" pos="841"/>
        <p:guide pos="576"/>
        <p:guide orient="horz" pos="547"/>
        <p:guide orient="horz" pos="216"/>
        <p:guide pos="4787"/>
        <p:guide pos="3942"/>
        <p:guide pos="1293"/>
        <p:guide orient="horz" pos="120"/>
        <p:guide orient="horz" pos="14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Google Shape;35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61b46b06b8_0_7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3" name="Google Shape;443;g61b46b06b8_0_71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g61b46b06b8_0_72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7" name="Google Shape;547;g61b46b06b8_0_72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3" name="Google Shape;1913;g61b46b06b8_0_88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4" name="Google Shape;1914;g61b46b06b8_0_88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61b46b06b8_0_84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9" name="Google Shape;379;g61b46b06b8_0_84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615da441d6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Google Shape;400;g615da441d6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615da441d6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4" name="Google Shape;364;g615da441d6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615da441d6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Google Shape;400;g615da441d6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848758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615da441d6_2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Google Shape;408;g615da441d6_2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g61b46b06b8_0_85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2" name="Google Shape;472;g61b46b06b8_0_85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615da441d6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Google Shape;400;g615da441d6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065752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615da441d6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615da441d6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596875" y="623625"/>
            <a:ext cx="1663500" cy="16635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-63225" y="2799325"/>
            <a:ext cx="994800" cy="9948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6812375" y="3945250"/>
            <a:ext cx="994800" cy="9948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7807175" y="3456225"/>
            <a:ext cx="655800" cy="6558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7151375" y="-150575"/>
            <a:ext cx="1094100" cy="10941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2745150" y="789414"/>
            <a:ext cx="3501300" cy="3501300"/>
          </a:xfrm>
          <a:prstGeom prst="donut">
            <a:avLst>
              <a:gd name="adj" fmla="val 1554"/>
            </a:avLst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2416350" y="1897688"/>
            <a:ext cx="4311300" cy="99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2416350" y="2929313"/>
            <a:ext cx="4311300" cy="31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7">
  <p:cSld name="TITLE_AND_BODY_1_1_1_2_1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4"/>
          <p:cNvSpPr txBox="1">
            <a:spLocks noGrp="1"/>
          </p:cNvSpPr>
          <p:nvPr>
            <p:ph type="title"/>
          </p:nvPr>
        </p:nvSpPr>
        <p:spPr>
          <a:xfrm>
            <a:off x="817475" y="698575"/>
            <a:ext cx="3966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43" name="Google Shape;243;p24"/>
          <p:cNvSpPr txBox="1">
            <a:spLocks noGrp="1"/>
          </p:cNvSpPr>
          <p:nvPr>
            <p:ph type="sldNum" idx="12"/>
          </p:nvPr>
        </p:nvSpPr>
        <p:spPr>
          <a:xfrm>
            <a:off x="4297659" y="46737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2pPr>
            <a:lvl3pPr lvl="2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3pPr>
            <a:lvl4pPr lvl="3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4pPr>
            <a:lvl5pPr lvl="4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5pPr>
            <a:lvl6pPr lvl="5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6pPr>
            <a:lvl7pPr lvl="6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7pPr>
            <a:lvl8pPr lvl="7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8pPr>
            <a:lvl9pPr lvl="8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244" name="Google Shape;244;p24"/>
          <p:cNvCxnSpPr/>
          <p:nvPr/>
        </p:nvCxnSpPr>
        <p:spPr>
          <a:xfrm>
            <a:off x="3554258" y="4868401"/>
            <a:ext cx="743400" cy="42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5" name="Google Shape;245;p24"/>
          <p:cNvCxnSpPr/>
          <p:nvPr/>
        </p:nvCxnSpPr>
        <p:spPr>
          <a:xfrm>
            <a:off x="4846358" y="4868401"/>
            <a:ext cx="743400" cy="42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1">
  <p:cSld name="TITLE_AND_BODY_1_1_1_2_1_1_1_2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3"/>
          <p:cNvSpPr txBox="1">
            <a:spLocks noGrp="1"/>
          </p:cNvSpPr>
          <p:nvPr>
            <p:ph type="title"/>
          </p:nvPr>
        </p:nvSpPr>
        <p:spPr>
          <a:xfrm>
            <a:off x="817475" y="698575"/>
            <a:ext cx="5715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36" name="Google Shape;336;p33"/>
          <p:cNvSpPr txBox="1">
            <a:spLocks noGrp="1"/>
          </p:cNvSpPr>
          <p:nvPr>
            <p:ph type="sldNum" idx="12"/>
          </p:nvPr>
        </p:nvSpPr>
        <p:spPr>
          <a:xfrm>
            <a:off x="4297659" y="46737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2pPr>
            <a:lvl3pPr lvl="2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3pPr>
            <a:lvl4pPr lvl="3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4pPr>
            <a:lvl5pPr lvl="4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5pPr>
            <a:lvl6pPr lvl="5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6pPr>
            <a:lvl7pPr lvl="6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7pPr>
            <a:lvl8pPr lvl="7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8pPr>
            <a:lvl9pPr lvl="8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337" name="Google Shape;337;p33"/>
          <p:cNvCxnSpPr/>
          <p:nvPr/>
        </p:nvCxnSpPr>
        <p:spPr>
          <a:xfrm>
            <a:off x="3554258" y="4868401"/>
            <a:ext cx="743400" cy="42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8" name="Google Shape;338;p33"/>
          <p:cNvCxnSpPr/>
          <p:nvPr/>
        </p:nvCxnSpPr>
        <p:spPr>
          <a:xfrm>
            <a:off x="4846358" y="4868401"/>
            <a:ext cx="743400" cy="42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39" name="Google Shape;339;p33"/>
          <p:cNvSpPr txBox="1">
            <a:spLocks noGrp="1"/>
          </p:cNvSpPr>
          <p:nvPr>
            <p:ph type="body" idx="1"/>
          </p:nvPr>
        </p:nvSpPr>
        <p:spPr>
          <a:xfrm>
            <a:off x="817475" y="1799150"/>
            <a:ext cx="3171600" cy="240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1pPr>
            <a:lvl2pPr marL="914400" lvl="1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2pPr>
            <a:lvl3pPr marL="1371600" lvl="2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3pPr>
            <a:lvl4pPr marL="1828800" lvl="3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4pPr>
            <a:lvl5pPr marL="2286000" lvl="4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5pPr>
            <a:lvl6pPr marL="2743200" lvl="5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6pPr>
            <a:lvl7pPr marL="3200400" lvl="6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7pPr>
            <a:lvl8pPr marL="3657600" lvl="7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8pPr>
            <a:lvl9pPr marL="4114800" lvl="8" indent="-29845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40" name="Google Shape;340;p33"/>
          <p:cNvSpPr txBox="1">
            <a:spLocks noGrp="1"/>
          </p:cNvSpPr>
          <p:nvPr>
            <p:ph type="body" idx="2"/>
          </p:nvPr>
        </p:nvSpPr>
        <p:spPr>
          <a:xfrm>
            <a:off x="4297650" y="1799150"/>
            <a:ext cx="3171600" cy="240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1pPr>
            <a:lvl2pPr marL="914400" lvl="1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2pPr>
            <a:lvl3pPr marL="1371600" lvl="2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3pPr>
            <a:lvl4pPr marL="1828800" lvl="3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4pPr>
            <a:lvl5pPr marL="2286000" lvl="4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5pPr>
            <a:lvl6pPr marL="2743200" lvl="5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6pPr>
            <a:lvl7pPr marL="3200400" lvl="6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7pPr>
            <a:lvl8pPr marL="3657600" lvl="7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8pPr>
            <a:lvl9pPr marL="4114800" lvl="8" indent="-29845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41" name="Google Shape;341;p33"/>
          <p:cNvSpPr/>
          <p:nvPr/>
        </p:nvSpPr>
        <p:spPr>
          <a:xfrm>
            <a:off x="7650125" y="2844351"/>
            <a:ext cx="2527800" cy="2527800"/>
          </a:xfrm>
          <a:prstGeom prst="donut">
            <a:avLst>
              <a:gd name="adj" fmla="val 3268"/>
            </a:avLst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2" name="Google Shape;342;p33"/>
          <p:cNvSpPr/>
          <p:nvPr/>
        </p:nvSpPr>
        <p:spPr>
          <a:xfrm>
            <a:off x="3161275" y="-1256524"/>
            <a:ext cx="2527800" cy="2527800"/>
          </a:xfrm>
          <a:prstGeom prst="donut">
            <a:avLst>
              <a:gd name="adj" fmla="val 3268"/>
            </a:avLst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">
  <p:cSld name="TITLE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ctrTitle"/>
          </p:nvPr>
        </p:nvSpPr>
        <p:spPr>
          <a:xfrm>
            <a:off x="1558650" y="1890375"/>
            <a:ext cx="6026700" cy="99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ubTitle" idx="1"/>
          </p:nvPr>
        </p:nvSpPr>
        <p:spPr>
          <a:xfrm>
            <a:off x="3197100" y="2833525"/>
            <a:ext cx="2749800" cy="31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4297659" y="46737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2pPr>
            <a:lvl3pPr lvl="2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3pPr>
            <a:lvl4pPr lvl="3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4pPr>
            <a:lvl5pPr lvl="4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5pPr>
            <a:lvl6pPr lvl="5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6pPr>
            <a:lvl7pPr lvl="6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7pPr>
            <a:lvl8pPr lvl="7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8pPr>
            <a:lvl9pPr lvl="8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31" name="Google Shape;31;p4"/>
          <p:cNvCxnSpPr/>
          <p:nvPr/>
        </p:nvCxnSpPr>
        <p:spPr>
          <a:xfrm>
            <a:off x="3554258" y="4868401"/>
            <a:ext cx="743400" cy="42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" name="Google Shape;32;p4"/>
          <p:cNvCxnSpPr/>
          <p:nvPr/>
        </p:nvCxnSpPr>
        <p:spPr>
          <a:xfrm>
            <a:off x="4846358" y="4868401"/>
            <a:ext cx="743400" cy="42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3" name="Google Shape;33;p4"/>
          <p:cNvSpPr/>
          <p:nvPr/>
        </p:nvSpPr>
        <p:spPr>
          <a:xfrm rot="5400000">
            <a:off x="-2021575" y="191075"/>
            <a:ext cx="4006800" cy="4006800"/>
          </a:xfrm>
          <a:prstGeom prst="blockArc">
            <a:avLst>
              <a:gd name="adj1" fmla="val 10800000"/>
              <a:gd name="adj2" fmla="val 21599869"/>
              <a:gd name="adj3" fmla="val 923"/>
            </a:avLst>
          </a:prstGeom>
          <a:solidFill>
            <a:srgbClr val="FFFFFF">
              <a:alpha val="392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4"/>
          <p:cNvSpPr/>
          <p:nvPr/>
        </p:nvSpPr>
        <p:spPr>
          <a:xfrm rot="10800000">
            <a:off x="5727299" y="-1385229"/>
            <a:ext cx="2701200" cy="2701200"/>
          </a:xfrm>
          <a:prstGeom prst="blockArc">
            <a:avLst>
              <a:gd name="adj1" fmla="val 10800000"/>
              <a:gd name="adj2" fmla="val 21571275"/>
              <a:gd name="adj3" fmla="val 1374"/>
            </a:avLst>
          </a:prstGeom>
          <a:solidFill>
            <a:srgbClr val="FFFFFF">
              <a:alpha val="392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4"/>
          <p:cNvSpPr/>
          <p:nvPr/>
        </p:nvSpPr>
        <p:spPr>
          <a:xfrm>
            <a:off x="6341824" y="3954921"/>
            <a:ext cx="2701200" cy="2701200"/>
          </a:xfrm>
          <a:prstGeom prst="blockArc">
            <a:avLst>
              <a:gd name="adj1" fmla="val 10800000"/>
              <a:gd name="adj2" fmla="val 21571275"/>
              <a:gd name="adj3" fmla="val 1374"/>
            </a:avLst>
          </a:prstGeom>
          <a:solidFill>
            <a:srgbClr val="FFFFFF">
              <a:alpha val="392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>
            <a:spLocks noGrp="1"/>
          </p:cNvSpPr>
          <p:nvPr>
            <p:ph type="ctrTitle"/>
          </p:nvPr>
        </p:nvSpPr>
        <p:spPr>
          <a:xfrm>
            <a:off x="2416350" y="2976855"/>
            <a:ext cx="4311300" cy="31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bel"/>
              <a:buNone/>
              <a:defRPr sz="1100" b="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ubTitle" idx="1"/>
          </p:nvPr>
        </p:nvSpPr>
        <p:spPr>
          <a:xfrm>
            <a:off x="2296350" y="1850150"/>
            <a:ext cx="4551300" cy="31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4297659" y="4669251"/>
            <a:ext cx="548700" cy="393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40" name="Google Shape;40;p5"/>
          <p:cNvCxnSpPr/>
          <p:nvPr/>
        </p:nvCxnSpPr>
        <p:spPr>
          <a:xfrm>
            <a:off x="3554258" y="4868401"/>
            <a:ext cx="743400" cy="42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" name="Google Shape;41;p5"/>
          <p:cNvCxnSpPr/>
          <p:nvPr/>
        </p:nvCxnSpPr>
        <p:spPr>
          <a:xfrm>
            <a:off x="4846358" y="4868401"/>
            <a:ext cx="743400" cy="42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" name="Google Shape;42;p5"/>
          <p:cNvSpPr/>
          <p:nvPr/>
        </p:nvSpPr>
        <p:spPr>
          <a:xfrm>
            <a:off x="621700" y="775500"/>
            <a:ext cx="655800" cy="6558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5"/>
          <p:cNvSpPr/>
          <p:nvPr/>
        </p:nvSpPr>
        <p:spPr>
          <a:xfrm>
            <a:off x="2462950" y="3557375"/>
            <a:ext cx="655800" cy="6558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5"/>
          <p:cNvSpPr/>
          <p:nvPr/>
        </p:nvSpPr>
        <p:spPr>
          <a:xfrm>
            <a:off x="5660300" y="195075"/>
            <a:ext cx="393600" cy="3936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ITLE_AND_BODY_1_1_3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>
            <a:spLocks noGrp="1"/>
          </p:cNvSpPr>
          <p:nvPr>
            <p:ph type="sldNum" idx="12"/>
          </p:nvPr>
        </p:nvSpPr>
        <p:spPr>
          <a:xfrm>
            <a:off x="4297659" y="46737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2pPr>
            <a:lvl3pPr lvl="2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3pPr>
            <a:lvl4pPr lvl="3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4pPr>
            <a:lvl5pPr lvl="4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5pPr>
            <a:lvl6pPr lvl="5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6pPr>
            <a:lvl7pPr lvl="6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7pPr>
            <a:lvl8pPr lvl="7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8pPr>
            <a:lvl9pPr lvl="8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47" name="Google Shape;47;p6"/>
          <p:cNvCxnSpPr/>
          <p:nvPr/>
        </p:nvCxnSpPr>
        <p:spPr>
          <a:xfrm>
            <a:off x="3554258" y="4868401"/>
            <a:ext cx="743400" cy="42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" name="Google Shape;48;p6"/>
          <p:cNvCxnSpPr/>
          <p:nvPr/>
        </p:nvCxnSpPr>
        <p:spPr>
          <a:xfrm>
            <a:off x="4846358" y="4868401"/>
            <a:ext cx="743400" cy="42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9" name="Google Shape;49;p6"/>
          <p:cNvSpPr txBox="1">
            <a:spLocks noGrp="1"/>
          </p:cNvSpPr>
          <p:nvPr>
            <p:ph type="title" hasCustomPrompt="1"/>
          </p:nvPr>
        </p:nvSpPr>
        <p:spPr>
          <a:xfrm>
            <a:off x="1201950" y="1876325"/>
            <a:ext cx="1279800" cy="59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6"/>
          <p:cNvSpPr txBox="1">
            <a:spLocks noGrp="1"/>
          </p:cNvSpPr>
          <p:nvPr>
            <p:ph type="title" idx="2"/>
          </p:nvPr>
        </p:nvSpPr>
        <p:spPr>
          <a:xfrm>
            <a:off x="969900" y="2604650"/>
            <a:ext cx="1743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subTitle" idx="1"/>
          </p:nvPr>
        </p:nvSpPr>
        <p:spPr>
          <a:xfrm>
            <a:off x="969900" y="2957825"/>
            <a:ext cx="1743900" cy="8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rgbClr val="FFFFFF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100"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100"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100"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100"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100"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100"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100"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100"/>
            </a:lvl9pPr>
          </a:lstStyle>
          <a:p>
            <a:endParaRPr/>
          </a:p>
        </p:txBody>
      </p:sp>
      <p:sp>
        <p:nvSpPr>
          <p:cNvPr id="52" name="Google Shape;52;p6"/>
          <p:cNvSpPr txBox="1">
            <a:spLocks noGrp="1"/>
          </p:cNvSpPr>
          <p:nvPr>
            <p:ph type="title" idx="3" hasCustomPrompt="1"/>
          </p:nvPr>
        </p:nvSpPr>
        <p:spPr>
          <a:xfrm>
            <a:off x="3022050" y="1876325"/>
            <a:ext cx="1279800" cy="59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3" name="Google Shape;53;p6"/>
          <p:cNvSpPr txBox="1">
            <a:spLocks noGrp="1"/>
          </p:cNvSpPr>
          <p:nvPr>
            <p:ph type="title" idx="4"/>
          </p:nvPr>
        </p:nvSpPr>
        <p:spPr>
          <a:xfrm>
            <a:off x="2790000" y="2604650"/>
            <a:ext cx="1743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6"/>
          <p:cNvSpPr txBox="1">
            <a:spLocks noGrp="1"/>
          </p:cNvSpPr>
          <p:nvPr>
            <p:ph type="subTitle" idx="5"/>
          </p:nvPr>
        </p:nvSpPr>
        <p:spPr>
          <a:xfrm>
            <a:off x="2790000" y="2957825"/>
            <a:ext cx="1743900" cy="8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rgbClr val="FFFFFF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100"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100"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100"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100"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100"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100"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100"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100"/>
            </a:lvl9pPr>
          </a:lstStyle>
          <a:p>
            <a:endParaRPr/>
          </a:p>
        </p:txBody>
      </p:sp>
      <p:sp>
        <p:nvSpPr>
          <p:cNvPr id="55" name="Google Shape;55;p6"/>
          <p:cNvSpPr txBox="1">
            <a:spLocks noGrp="1"/>
          </p:cNvSpPr>
          <p:nvPr>
            <p:ph type="title" idx="6" hasCustomPrompt="1"/>
          </p:nvPr>
        </p:nvSpPr>
        <p:spPr>
          <a:xfrm>
            <a:off x="4842150" y="1876325"/>
            <a:ext cx="1279800" cy="59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6"/>
          <p:cNvSpPr txBox="1">
            <a:spLocks noGrp="1"/>
          </p:cNvSpPr>
          <p:nvPr>
            <p:ph type="title" idx="7"/>
          </p:nvPr>
        </p:nvSpPr>
        <p:spPr>
          <a:xfrm>
            <a:off x="4610100" y="2592275"/>
            <a:ext cx="1743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6"/>
          <p:cNvSpPr txBox="1">
            <a:spLocks noGrp="1"/>
          </p:cNvSpPr>
          <p:nvPr>
            <p:ph type="subTitle" idx="8"/>
          </p:nvPr>
        </p:nvSpPr>
        <p:spPr>
          <a:xfrm>
            <a:off x="4610100" y="2945450"/>
            <a:ext cx="1743900" cy="8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rgbClr val="FFFFFF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100"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100"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100"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100"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100"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100"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100"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100"/>
            </a:lvl9pPr>
          </a:lstStyle>
          <a:p>
            <a:endParaRPr/>
          </a:p>
        </p:txBody>
      </p:sp>
      <p:sp>
        <p:nvSpPr>
          <p:cNvPr id="58" name="Google Shape;58;p6"/>
          <p:cNvSpPr txBox="1">
            <a:spLocks noGrp="1"/>
          </p:cNvSpPr>
          <p:nvPr>
            <p:ph type="title" idx="9" hasCustomPrompt="1"/>
          </p:nvPr>
        </p:nvSpPr>
        <p:spPr>
          <a:xfrm>
            <a:off x="6662250" y="1876325"/>
            <a:ext cx="1279800" cy="59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6"/>
          <p:cNvSpPr txBox="1">
            <a:spLocks noGrp="1"/>
          </p:cNvSpPr>
          <p:nvPr>
            <p:ph type="title" idx="13"/>
          </p:nvPr>
        </p:nvSpPr>
        <p:spPr>
          <a:xfrm>
            <a:off x="6430200" y="2592275"/>
            <a:ext cx="1743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p6"/>
          <p:cNvSpPr txBox="1">
            <a:spLocks noGrp="1"/>
          </p:cNvSpPr>
          <p:nvPr>
            <p:ph type="subTitle" idx="14"/>
          </p:nvPr>
        </p:nvSpPr>
        <p:spPr>
          <a:xfrm>
            <a:off x="6430200" y="2945450"/>
            <a:ext cx="1743900" cy="8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rgbClr val="FFFFFF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100"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100"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100"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100"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100"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100"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100"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100"/>
            </a:lvl9pPr>
          </a:lstStyle>
          <a:p>
            <a:endParaRPr/>
          </a:p>
        </p:txBody>
      </p:sp>
      <p:sp>
        <p:nvSpPr>
          <p:cNvPr id="61" name="Google Shape;61;p6"/>
          <p:cNvSpPr/>
          <p:nvPr/>
        </p:nvSpPr>
        <p:spPr>
          <a:xfrm>
            <a:off x="-375400" y="-730296"/>
            <a:ext cx="2233500" cy="2233200"/>
          </a:xfrm>
          <a:prstGeom prst="blockArc">
            <a:avLst>
              <a:gd name="adj1" fmla="val 11320499"/>
              <a:gd name="adj2" fmla="val 8418429"/>
              <a:gd name="adj3" fmla="val 1830"/>
            </a:avLst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6"/>
          <p:cNvSpPr/>
          <p:nvPr/>
        </p:nvSpPr>
        <p:spPr>
          <a:xfrm>
            <a:off x="8624275" y="3957800"/>
            <a:ext cx="964800" cy="9648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6"/>
          <p:cNvSpPr/>
          <p:nvPr/>
        </p:nvSpPr>
        <p:spPr>
          <a:xfrm>
            <a:off x="8174100" y="405625"/>
            <a:ext cx="669300" cy="6693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6"/>
          <p:cNvSpPr/>
          <p:nvPr/>
        </p:nvSpPr>
        <p:spPr>
          <a:xfrm>
            <a:off x="7718700" y="157050"/>
            <a:ext cx="393600" cy="3936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1">
  <p:cSld name="BIG_NUMBER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7"/>
          <p:cNvSpPr/>
          <p:nvPr/>
        </p:nvSpPr>
        <p:spPr>
          <a:xfrm>
            <a:off x="3045600" y="1045350"/>
            <a:ext cx="3052800" cy="30528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7"/>
          <p:cNvSpPr txBox="1">
            <a:spLocks noGrp="1"/>
          </p:cNvSpPr>
          <p:nvPr>
            <p:ph type="ctrTitle"/>
          </p:nvPr>
        </p:nvSpPr>
        <p:spPr>
          <a:xfrm>
            <a:off x="2416350" y="2044636"/>
            <a:ext cx="4311300" cy="897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8" name="Google Shape;68;p7"/>
          <p:cNvSpPr txBox="1">
            <a:spLocks noGrp="1"/>
          </p:cNvSpPr>
          <p:nvPr>
            <p:ph type="subTitle" idx="1"/>
          </p:nvPr>
        </p:nvSpPr>
        <p:spPr>
          <a:xfrm>
            <a:off x="3616200" y="2902463"/>
            <a:ext cx="1911600" cy="31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7"/>
          <p:cNvSpPr txBox="1">
            <a:spLocks noGrp="1"/>
          </p:cNvSpPr>
          <p:nvPr>
            <p:ph type="title" idx="2" hasCustomPrompt="1"/>
          </p:nvPr>
        </p:nvSpPr>
        <p:spPr>
          <a:xfrm>
            <a:off x="2813400" y="1858538"/>
            <a:ext cx="3517200" cy="59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0" name="Google Shape;70;p7"/>
          <p:cNvSpPr txBox="1">
            <a:spLocks noGrp="1"/>
          </p:cNvSpPr>
          <p:nvPr>
            <p:ph type="sldNum" idx="12"/>
          </p:nvPr>
        </p:nvSpPr>
        <p:spPr>
          <a:xfrm>
            <a:off x="4297659" y="46737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2pPr>
            <a:lvl3pPr lvl="2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3pPr>
            <a:lvl4pPr lvl="3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4pPr>
            <a:lvl5pPr lvl="4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5pPr>
            <a:lvl6pPr lvl="5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6pPr>
            <a:lvl7pPr lvl="6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7pPr>
            <a:lvl8pPr lvl="7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8pPr>
            <a:lvl9pPr lvl="8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71" name="Google Shape;71;p7"/>
          <p:cNvCxnSpPr/>
          <p:nvPr/>
        </p:nvCxnSpPr>
        <p:spPr>
          <a:xfrm>
            <a:off x="3554258" y="4868401"/>
            <a:ext cx="743400" cy="42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2" name="Google Shape;72;p7"/>
          <p:cNvCxnSpPr/>
          <p:nvPr/>
        </p:nvCxnSpPr>
        <p:spPr>
          <a:xfrm>
            <a:off x="4846358" y="4868401"/>
            <a:ext cx="743400" cy="42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3" name="Google Shape;73;p7"/>
          <p:cNvSpPr/>
          <p:nvPr/>
        </p:nvSpPr>
        <p:spPr>
          <a:xfrm>
            <a:off x="1459650" y="287750"/>
            <a:ext cx="655800" cy="6558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7"/>
          <p:cNvSpPr/>
          <p:nvPr/>
        </p:nvSpPr>
        <p:spPr>
          <a:xfrm>
            <a:off x="6508100" y="1915950"/>
            <a:ext cx="655800" cy="6558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7"/>
          <p:cNvSpPr/>
          <p:nvPr/>
        </p:nvSpPr>
        <p:spPr>
          <a:xfrm>
            <a:off x="2843225" y="3827600"/>
            <a:ext cx="655800" cy="6558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7"/>
          <p:cNvSpPr/>
          <p:nvPr/>
        </p:nvSpPr>
        <p:spPr>
          <a:xfrm>
            <a:off x="112199" y="3927246"/>
            <a:ext cx="2701200" cy="2701200"/>
          </a:xfrm>
          <a:prstGeom prst="blockArc">
            <a:avLst>
              <a:gd name="adj1" fmla="val 10800000"/>
              <a:gd name="adj2" fmla="val 21571275"/>
              <a:gd name="adj3" fmla="val 1374"/>
            </a:avLst>
          </a:prstGeom>
          <a:solidFill>
            <a:srgbClr val="FFFFFF">
              <a:alpha val="392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TITLE_AND_BODY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6201800" y="3852275"/>
            <a:ext cx="655800" cy="6558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8"/>
          <p:cNvSpPr/>
          <p:nvPr/>
        </p:nvSpPr>
        <p:spPr>
          <a:xfrm>
            <a:off x="280300" y="560050"/>
            <a:ext cx="1784100" cy="17841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8"/>
          <p:cNvSpPr/>
          <p:nvPr/>
        </p:nvSpPr>
        <p:spPr>
          <a:xfrm>
            <a:off x="7343600" y="3538750"/>
            <a:ext cx="393600" cy="3936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8"/>
          <p:cNvSpPr txBox="1">
            <a:spLocks noGrp="1"/>
          </p:cNvSpPr>
          <p:nvPr>
            <p:ph type="title"/>
          </p:nvPr>
        </p:nvSpPr>
        <p:spPr>
          <a:xfrm>
            <a:off x="817475" y="698575"/>
            <a:ext cx="4438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2" name="Google Shape;82;p8"/>
          <p:cNvSpPr txBox="1">
            <a:spLocks noGrp="1"/>
          </p:cNvSpPr>
          <p:nvPr>
            <p:ph type="body" idx="1"/>
          </p:nvPr>
        </p:nvSpPr>
        <p:spPr>
          <a:xfrm>
            <a:off x="817475" y="1898986"/>
            <a:ext cx="4438500" cy="220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3" name="Google Shape;83;p8"/>
          <p:cNvSpPr txBox="1">
            <a:spLocks noGrp="1"/>
          </p:cNvSpPr>
          <p:nvPr>
            <p:ph type="sldNum" idx="12"/>
          </p:nvPr>
        </p:nvSpPr>
        <p:spPr>
          <a:xfrm>
            <a:off x="4297659" y="46737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2pPr>
            <a:lvl3pPr lvl="2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3pPr>
            <a:lvl4pPr lvl="3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4pPr>
            <a:lvl5pPr lvl="4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5pPr>
            <a:lvl6pPr lvl="5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6pPr>
            <a:lvl7pPr lvl="6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7pPr>
            <a:lvl8pPr lvl="7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8pPr>
            <a:lvl9pPr lvl="8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84" name="Google Shape;84;p8"/>
          <p:cNvCxnSpPr/>
          <p:nvPr/>
        </p:nvCxnSpPr>
        <p:spPr>
          <a:xfrm>
            <a:off x="3554258" y="4868401"/>
            <a:ext cx="743400" cy="42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5" name="Google Shape;85;p8"/>
          <p:cNvCxnSpPr/>
          <p:nvPr/>
        </p:nvCxnSpPr>
        <p:spPr>
          <a:xfrm>
            <a:off x="4846358" y="4868401"/>
            <a:ext cx="743400" cy="42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TITLE_AND_BODY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0"/>
          <p:cNvSpPr txBox="1">
            <a:spLocks noGrp="1"/>
          </p:cNvSpPr>
          <p:nvPr>
            <p:ph type="title"/>
          </p:nvPr>
        </p:nvSpPr>
        <p:spPr>
          <a:xfrm>
            <a:off x="817475" y="698575"/>
            <a:ext cx="5240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9" name="Google Shape;99;p10"/>
          <p:cNvSpPr txBox="1">
            <a:spLocks noGrp="1"/>
          </p:cNvSpPr>
          <p:nvPr>
            <p:ph type="sldNum" idx="12"/>
          </p:nvPr>
        </p:nvSpPr>
        <p:spPr>
          <a:xfrm>
            <a:off x="4297659" y="46737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2pPr>
            <a:lvl3pPr lvl="2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3pPr>
            <a:lvl4pPr lvl="3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4pPr>
            <a:lvl5pPr lvl="4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5pPr>
            <a:lvl6pPr lvl="5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6pPr>
            <a:lvl7pPr lvl="6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7pPr>
            <a:lvl8pPr lvl="7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8pPr>
            <a:lvl9pPr lvl="8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00" name="Google Shape;100;p10"/>
          <p:cNvCxnSpPr/>
          <p:nvPr/>
        </p:nvCxnSpPr>
        <p:spPr>
          <a:xfrm>
            <a:off x="3554258" y="4868401"/>
            <a:ext cx="743400" cy="42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1" name="Google Shape;101;p10"/>
          <p:cNvCxnSpPr/>
          <p:nvPr/>
        </p:nvCxnSpPr>
        <p:spPr>
          <a:xfrm>
            <a:off x="4846358" y="4868401"/>
            <a:ext cx="743400" cy="42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2" name="Google Shape;102;p10"/>
          <p:cNvSpPr txBox="1">
            <a:spLocks noGrp="1"/>
          </p:cNvSpPr>
          <p:nvPr>
            <p:ph type="title" idx="2"/>
          </p:nvPr>
        </p:nvSpPr>
        <p:spPr>
          <a:xfrm>
            <a:off x="1205565" y="2833250"/>
            <a:ext cx="1743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3" name="Google Shape;103;p10"/>
          <p:cNvSpPr txBox="1">
            <a:spLocks noGrp="1"/>
          </p:cNvSpPr>
          <p:nvPr>
            <p:ph type="subTitle" idx="1"/>
          </p:nvPr>
        </p:nvSpPr>
        <p:spPr>
          <a:xfrm>
            <a:off x="1038625" y="3262625"/>
            <a:ext cx="2077500" cy="8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0"/>
          <p:cNvSpPr txBox="1">
            <a:spLocks noGrp="1"/>
          </p:cNvSpPr>
          <p:nvPr>
            <p:ph type="title" idx="3"/>
          </p:nvPr>
        </p:nvSpPr>
        <p:spPr>
          <a:xfrm>
            <a:off x="3700182" y="2833250"/>
            <a:ext cx="1743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5" name="Google Shape;105;p10"/>
          <p:cNvSpPr txBox="1">
            <a:spLocks noGrp="1"/>
          </p:cNvSpPr>
          <p:nvPr>
            <p:ph type="subTitle" idx="4"/>
          </p:nvPr>
        </p:nvSpPr>
        <p:spPr>
          <a:xfrm>
            <a:off x="3533242" y="3262625"/>
            <a:ext cx="2077500" cy="8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6" name="Google Shape;106;p10"/>
          <p:cNvSpPr txBox="1">
            <a:spLocks noGrp="1"/>
          </p:cNvSpPr>
          <p:nvPr>
            <p:ph type="title" idx="5"/>
          </p:nvPr>
        </p:nvSpPr>
        <p:spPr>
          <a:xfrm>
            <a:off x="6194807" y="2833250"/>
            <a:ext cx="1743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7" name="Google Shape;107;p10"/>
          <p:cNvSpPr txBox="1">
            <a:spLocks noGrp="1"/>
          </p:cNvSpPr>
          <p:nvPr>
            <p:ph type="subTitle" idx="6"/>
          </p:nvPr>
        </p:nvSpPr>
        <p:spPr>
          <a:xfrm>
            <a:off x="6027867" y="3262625"/>
            <a:ext cx="2077500" cy="8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8" name="Google Shape;108;p10"/>
          <p:cNvSpPr/>
          <p:nvPr/>
        </p:nvSpPr>
        <p:spPr>
          <a:xfrm>
            <a:off x="8310275" y="257875"/>
            <a:ext cx="572700" cy="5727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10"/>
          <p:cNvSpPr/>
          <p:nvPr/>
        </p:nvSpPr>
        <p:spPr>
          <a:xfrm>
            <a:off x="8605625" y="1038400"/>
            <a:ext cx="357300" cy="3573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10"/>
          <p:cNvSpPr/>
          <p:nvPr/>
        </p:nvSpPr>
        <p:spPr>
          <a:xfrm rot="-5400000">
            <a:off x="8310272" y="2696582"/>
            <a:ext cx="2701200" cy="2701200"/>
          </a:xfrm>
          <a:prstGeom prst="blockArc">
            <a:avLst>
              <a:gd name="adj1" fmla="val 10800000"/>
              <a:gd name="adj2" fmla="val 21571275"/>
              <a:gd name="adj3" fmla="val 1374"/>
            </a:avLst>
          </a:prstGeom>
          <a:solidFill>
            <a:srgbClr val="FFFFFF">
              <a:alpha val="392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10"/>
          <p:cNvSpPr/>
          <p:nvPr/>
        </p:nvSpPr>
        <p:spPr>
          <a:xfrm>
            <a:off x="-414400" y="3823413"/>
            <a:ext cx="1035900" cy="10359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 ">
  <p:cSld name="TITLE_AND_BODY_1_1_1_4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1"/>
          <p:cNvSpPr txBox="1">
            <a:spLocks noGrp="1"/>
          </p:cNvSpPr>
          <p:nvPr>
            <p:ph type="title"/>
          </p:nvPr>
        </p:nvSpPr>
        <p:spPr>
          <a:xfrm>
            <a:off x="817475" y="698575"/>
            <a:ext cx="2576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4" name="Google Shape;114;p11"/>
          <p:cNvSpPr txBox="1">
            <a:spLocks noGrp="1"/>
          </p:cNvSpPr>
          <p:nvPr>
            <p:ph type="sldNum" idx="12"/>
          </p:nvPr>
        </p:nvSpPr>
        <p:spPr>
          <a:xfrm>
            <a:off x="4297659" y="46737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2pPr>
            <a:lvl3pPr lvl="2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3pPr>
            <a:lvl4pPr lvl="3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4pPr>
            <a:lvl5pPr lvl="4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5pPr>
            <a:lvl6pPr lvl="5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6pPr>
            <a:lvl7pPr lvl="6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7pPr>
            <a:lvl8pPr lvl="7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8pPr>
            <a:lvl9pPr lvl="8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15" name="Google Shape;115;p11"/>
          <p:cNvCxnSpPr/>
          <p:nvPr/>
        </p:nvCxnSpPr>
        <p:spPr>
          <a:xfrm>
            <a:off x="3554258" y="4868401"/>
            <a:ext cx="743400" cy="42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6" name="Google Shape;116;p11"/>
          <p:cNvCxnSpPr/>
          <p:nvPr/>
        </p:nvCxnSpPr>
        <p:spPr>
          <a:xfrm>
            <a:off x="4846358" y="4868401"/>
            <a:ext cx="743400" cy="42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7" name="Google Shape;117;p11"/>
          <p:cNvSpPr txBox="1">
            <a:spLocks noGrp="1"/>
          </p:cNvSpPr>
          <p:nvPr>
            <p:ph type="title" idx="2"/>
          </p:nvPr>
        </p:nvSpPr>
        <p:spPr>
          <a:xfrm>
            <a:off x="4049388" y="854038"/>
            <a:ext cx="1654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11"/>
          <p:cNvSpPr txBox="1">
            <a:spLocks noGrp="1"/>
          </p:cNvSpPr>
          <p:nvPr>
            <p:ph type="subTitle" idx="1"/>
          </p:nvPr>
        </p:nvSpPr>
        <p:spPr>
          <a:xfrm>
            <a:off x="3891138" y="1283413"/>
            <a:ext cx="1971300" cy="8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11"/>
          <p:cNvSpPr/>
          <p:nvPr/>
        </p:nvSpPr>
        <p:spPr>
          <a:xfrm>
            <a:off x="-617325" y="3082350"/>
            <a:ext cx="1143900" cy="11439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11"/>
          <p:cNvSpPr/>
          <p:nvPr/>
        </p:nvSpPr>
        <p:spPr>
          <a:xfrm>
            <a:off x="888700" y="2599975"/>
            <a:ext cx="632100" cy="6321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11"/>
          <p:cNvSpPr/>
          <p:nvPr/>
        </p:nvSpPr>
        <p:spPr>
          <a:xfrm>
            <a:off x="2175400" y="4554450"/>
            <a:ext cx="632100" cy="6321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11"/>
          <p:cNvSpPr/>
          <p:nvPr/>
        </p:nvSpPr>
        <p:spPr>
          <a:xfrm>
            <a:off x="8392475" y="2255700"/>
            <a:ext cx="632100" cy="6321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11"/>
          <p:cNvSpPr txBox="1">
            <a:spLocks noGrp="1"/>
          </p:cNvSpPr>
          <p:nvPr>
            <p:ph type="title" idx="3"/>
          </p:nvPr>
        </p:nvSpPr>
        <p:spPr>
          <a:xfrm>
            <a:off x="4049388" y="3116088"/>
            <a:ext cx="1654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11"/>
          <p:cNvSpPr txBox="1">
            <a:spLocks noGrp="1"/>
          </p:cNvSpPr>
          <p:nvPr>
            <p:ph type="subTitle" idx="4"/>
          </p:nvPr>
        </p:nvSpPr>
        <p:spPr>
          <a:xfrm>
            <a:off x="3891138" y="3545463"/>
            <a:ext cx="1971300" cy="8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p11"/>
          <p:cNvSpPr txBox="1">
            <a:spLocks noGrp="1"/>
          </p:cNvSpPr>
          <p:nvPr>
            <p:ph type="title" idx="5"/>
          </p:nvPr>
        </p:nvSpPr>
        <p:spPr>
          <a:xfrm>
            <a:off x="6330396" y="854038"/>
            <a:ext cx="1654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11"/>
          <p:cNvSpPr txBox="1">
            <a:spLocks noGrp="1"/>
          </p:cNvSpPr>
          <p:nvPr>
            <p:ph type="subTitle" idx="6"/>
          </p:nvPr>
        </p:nvSpPr>
        <p:spPr>
          <a:xfrm>
            <a:off x="6172146" y="1283413"/>
            <a:ext cx="1971300" cy="8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11"/>
          <p:cNvSpPr txBox="1">
            <a:spLocks noGrp="1"/>
          </p:cNvSpPr>
          <p:nvPr>
            <p:ph type="title" idx="7"/>
          </p:nvPr>
        </p:nvSpPr>
        <p:spPr>
          <a:xfrm>
            <a:off x="6330396" y="3116088"/>
            <a:ext cx="1654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11"/>
          <p:cNvSpPr txBox="1">
            <a:spLocks noGrp="1"/>
          </p:cNvSpPr>
          <p:nvPr>
            <p:ph type="subTitle" idx="8"/>
          </p:nvPr>
        </p:nvSpPr>
        <p:spPr>
          <a:xfrm>
            <a:off x="6172146" y="3545463"/>
            <a:ext cx="1971300" cy="8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100">
                <a:solidFill>
                  <a:schemeClr val="l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 1">
  <p:cSld name="TITLE_AND_BODY_1_1_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5"/>
          <p:cNvSpPr txBox="1">
            <a:spLocks noGrp="1"/>
          </p:cNvSpPr>
          <p:nvPr>
            <p:ph type="title"/>
          </p:nvPr>
        </p:nvSpPr>
        <p:spPr>
          <a:xfrm>
            <a:off x="1412850" y="1828100"/>
            <a:ext cx="6318300" cy="157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5" name="Google Shape;155;p15"/>
          <p:cNvSpPr txBox="1">
            <a:spLocks noGrp="1"/>
          </p:cNvSpPr>
          <p:nvPr>
            <p:ph type="sldNum" idx="12"/>
          </p:nvPr>
        </p:nvSpPr>
        <p:spPr>
          <a:xfrm>
            <a:off x="4297659" y="46737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1pPr>
            <a:lvl2pPr lvl="1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2pPr>
            <a:lvl3pPr lvl="2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3pPr>
            <a:lvl4pPr lvl="3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4pPr>
            <a:lvl5pPr lvl="4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5pPr>
            <a:lvl6pPr lvl="5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6pPr>
            <a:lvl7pPr lvl="6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7pPr>
            <a:lvl8pPr lvl="7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8pPr>
            <a:lvl9pPr lvl="8" algn="ctr" rtl="0">
              <a:buNone/>
              <a:defRPr sz="1300">
                <a:latin typeface="Abel"/>
                <a:ea typeface="Abel"/>
                <a:cs typeface="Abel"/>
                <a:sym typeface="Abe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56" name="Google Shape;156;p15"/>
          <p:cNvCxnSpPr/>
          <p:nvPr/>
        </p:nvCxnSpPr>
        <p:spPr>
          <a:xfrm>
            <a:off x="3554258" y="4868401"/>
            <a:ext cx="743400" cy="42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7" name="Google Shape;157;p15"/>
          <p:cNvCxnSpPr/>
          <p:nvPr/>
        </p:nvCxnSpPr>
        <p:spPr>
          <a:xfrm>
            <a:off x="4846358" y="4868401"/>
            <a:ext cx="743400" cy="42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8" name="Google Shape;158;p15"/>
          <p:cNvSpPr txBox="1">
            <a:spLocks noGrp="1"/>
          </p:cNvSpPr>
          <p:nvPr>
            <p:ph type="subTitle" idx="1"/>
          </p:nvPr>
        </p:nvSpPr>
        <p:spPr>
          <a:xfrm>
            <a:off x="2821650" y="2892225"/>
            <a:ext cx="3500700" cy="8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9" name="Google Shape;159;p15"/>
          <p:cNvSpPr/>
          <p:nvPr/>
        </p:nvSpPr>
        <p:spPr>
          <a:xfrm rot="10800000">
            <a:off x="134650" y="-1396300"/>
            <a:ext cx="2541300" cy="2541300"/>
          </a:xfrm>
          <a:prstGeom prst="blockArc">
            <a:avLst>
              <a:gd name="adj1" fmla="val 10800000"/>
              <a:gd name="adj2" fmla="val 21556377"/>
              <a:gd name="adj3" fmla="val 2757"/>
            </a:avLst>
          </a:prstGeom>
          <a:solidFill>
            <a:srgbClr val="FFFFFF">
              <a:alpha val="392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15"/>
          <p:cNvSpPr/>
          <p:nvPr/>
        </p:nvSpPr>
        <p:spPr>
          <a:xfrm>
            <a:off x="464950" y="3660200"/>
            <a:ext cx="843600" cy="8436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15"/>
          <p:cNvSpPr/>
          <p:nvPr/>
        </p:nvSpPr>
        <p:spPr>
          <a:xfrm>
            <a:off x="-315575" y="2619500"/>
            <a:ext cx="843600" cy="8436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15"/>
          <p:cNvSpPr/>
          <p:nvPr/>
        </p:nvSpPr>
        <p:spPr>
          <a:xfrm>
            <a:off x="7388300" y="2833520"/>
            <a:ext cx="2044200" cy="2044200"/>
          </a:xfrm>
          <a:prstGeom prst="donut">
            <a:avLst>
              <a:gd name="adj" fmla="val 3268"/>
            </a:avLst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15"/>
          <p:cNvSpPr/>
          <p:nvPr/>
        </p:nvSpPr>
        <p:spPr>
          <a:xfrm>
            <a:off x="7439700" y="167825"/>
            <a:ext cx="548700" cy="5487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redoka One"/>
              <a:buNone/>
              <a:defRPr sz="2800" b="1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5284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bel"/>
              <a:buChar char="●"/>
              <a:defRPr sz="1800">
                <a:latin typeface="Abel"/>
                <a:ea typeface="Abel"/>
                <a:cs typeface="Abel"/>
                <a:sym typeface="Abel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Abel"/>
              <a:buChar char="○"/>
              <a:defRPr>
                <a:latin typeface="Abel"/>
                <a:ea typeface="Abel"/>
                <a:cs typeface="Abel"/>
                <a:sym typeface="Abel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Abel"/>
              <a:buChar char="■"/>
              <a:defRPr>
                <a:latin typeface="Abel"/>
                <a:ea typeface="Abel"/>
                <a:cs typeface="Abel"/>
                <a:sym typeface="Abel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Abel"/>
              <a:buChar char="●"/>
              <a:defRPr>
                <a:latin typeface="Abel"/>
                <a:ea typeface="Abel"/>
                <a:cs typeface="Abel"/>
                <a:sym typeface="Abel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Abel"/>
              <a:buChar char="○"/>
              <a:defRPr>
                <a:latin typeface="Abel"/>
                <a:ea typeface="Abel"/>
                <a:cs typeface="Abel"/>
                <a:sym typeface="Abel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Abel"/>
              <a:buChar char="■"/>
              <a:defRPr>
                <a:latin typeface="Abel"/>
                <a:ea typeface="Abel"/>
                <a:cs typeface="Abel"/>
                <a:sym typeface="Abel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Abel"/>
              <a:buChar char="●"/>
              <a:defRPr>
                <a:latin typeface="Abel"/>
                <a:ea typeface="Abel"/>
                <a:cs typeface="Abel"/>
                <a:sym typeface="Abel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Abel"/>
              <a:buChar char="○"/>
              <a:defRPr>
                <a:latin typeface="Abel"/>
                <a:ea typeface="Abel"/>
                <a:cs typeface="Abel"/>
                <a:sym typeface="Abel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Abel"/>
              <a:buChar char="■"/>
              <a:defRPr>
                <a:latin typeface="Abel"/>
                <a:ea typeface="Abel"/>
                <a:cs typeface="Abel"/>
                <a:sym typeface="Abe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4297659" y="46692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buNone/>
              <a:defRPr sz="13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ctr">
              <a:buNone/>
              <a:defRPr sz="13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2pPr>
            <a:lvl3pPr lvl="2" algn="ctr">
              <a:buNone/>
              <a:defRPr sz="13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3pPr>
            <a:lvl4pPr lvl="3" algn="ctr">
              <a:buNone/>
              <a:defRPr sz="13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4pPr>
            <a:lvl5pPr lvl="4" algn="ctr">
              <a:buNone/>
              <a:defRPr sz="13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5pPr>
            <a:lvl6pPr lvl="5" algn="ctr">
              <a:buNone/>
              <a:defRPr sz="13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6pPr>
            <a:lvl7pPr lvl="6" algn="ctr">
              <a:buNone/>
              <a:defRPr sz="13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7pPr>
            <a:lvl8pPr lvl="7" algn="ctr">
              <a:buNone/>
              <a:defRPr sz="13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8pPr>
            <a:lvl9pPr lvl="8" algn="ctr">
              <a:buNone/>
              <a:defRPr sz="13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61" r:id="rId9"/>
    <p:sldLayoutId id="2147483670" r:id="rId10"/>
    <p:sldLayoutId id="2147483679" r:id="rId11"/>
    <p:sldLayoutId id="2147483680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berlo.com/blog/beginners-guide-7-types-internet-marketing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www.mckinsey.com/business-functions/marketing-and-sales/our-insights/the-changing-face-of-marketing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37"/>
          <p:cNvSpPr txBox="1">
            <a:spLocks noGrp="1"/>
          </p:cNvSpPr>
          <p:nvPr>
            <p:ph type="ctrTitle"/>
          </p:nvPr>
        </p:nvSpPr>
        <p:spPr>
          <a:xfrm>
            <a:off x="2416350" y="1897700"/>
            <a:ext cx="4144800" cy="99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FFFFFF"/>
                </a:solidFill>
              </a:rPr>
              <a:t> </a:t>
            </a:r>
            <a:r>
              <a:rPr lang="en-GB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Identify The Changes In The Marketing World</a:t>
            </a:r>
            <a:endParaRPr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</p:txBody>
      </p:sp>
      <p:sp>
        <p:nvSpPr>
          <p:cNvPr id="353" name="Google Shape;353;p37"/>
          <p:cNvSpPr txBox="1">
            <a:spLocks noGrp="1"/>
          </p:cNvSpPr>
          <p:nvPr>
            <p:ph type="subTitle" idx="1"/>
          </p:nvPr>
        </p:nvSpPr>
        <p:spPr>
          <a:xfrm>
            <a:off x="2333100" y="2929313"/>
            <a:ext cx="4311300" cy="31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u="sng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G</a:t>
            </a:r>
            <a:r>
              <a:rPr lang="en" b="1" u="sng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hadi Dreza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2830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u="sng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g</a:t>
            </a:r>
            <a:r>
              <a:rPr lang="en" b="1" u="sng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hudai_2830@limu.edu.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39DDAA3-C824-4F04-95D6-100E13B5058F}"/>
              </a:ext>
            </a:extLst>
          </p:cNvPr>
          <p:cNvSpPr txBox="1"/>
          <p:nvPr/>
        </p:nvSpPr>
        <p:spPr>
          <a:xfrm>
            <a:off x="7117773" y="4710723"/>
            <a:ext cx="18807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5</a:t>
            </a:r>
            <a:r>
              <a:rPr lang="en-GB" b="1" u="sng" baseline="30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th</a:t>
            </a:r>
            <a:r>
              <a:rPr lang="en-GB" b="1" u="sng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 April 2021</a:t>
            </a:r>
          </a:p>
        </p:txBody>
      </p:sp>
      <p:pic>
        <p:nvPicPr>
          <p:cNvPr id="1026" name="Picture 2" descr="تُهنئ كلية... - الجامعة الليبية الدولية للعلوم الطبية (LIMU) | Facebook">
            <a:extLst>
              <a:ext uri="{FF2B5EF4-FFF2-40B4-BE49-F238E27FC236}">
                <a16:creationId xmlns:a16="http://schemas.microsoft.com/office/drawing/2014/main" id="{54D9203E-C0D6-40B7-BC28-6880D7B465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156" y="97416"/>
            <a:ext cx="1632672" cy="1632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CDA2659-2E75-48F0-89E7-37EB48E959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13397" y="97416"/>
            <a:ext cx="1982942" cy="14138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627527" y="97416"/>
            <a:ext cx="32496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Libyan International Medical University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55154" y="369327"/>
            <a:ext cx="30219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Faculty of Business Administration  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45"/>
          <p:cNvSpPr txBox="1">
            <a:spLocks noGrp="1"/>
          </p:cNvSpPr>
          <p:nvPr>
            <p:ph type="sldNum" idx="12"/>
          </p:nvPr>
        </p:nvSpPr>
        <p:spPr>
          <a:xfrm>
            <a:off x="4297659" y="46737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7C989E7-8698-469D-A455-74AD6752FE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704" y="205638"/>
            <a:ext cx="8468591" cy="4540799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p50"/>
          <p:cNvSpPr txBox="1">
            <a:spLocks noGrp="1"/>
          </p:cNvSpPr>
          <p:nvPr>
            <p:ph type="title"/>
          </p:nvPr>
        </p:nvSpPr>
        <p:spPr>
          <a:xfrm>
            <a:off x="789709" y="1911228"/>
            <a:ext cx="7574973" cy="157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“100% of costumers are people.</a:t>
            </a:r>
            <a:br>
              <a:rPr lang="en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en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100% of employees are people.</a:t>
            </a:r>
            <a:br>
              <a:rPr lang="en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en-GB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I</a:t>
            </a:r>
            <a:r>
              <a:rPr lang="en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f you don’t understand people you don’t understand business.”</a:t>
            </a:r>
            <a:r>
              <a:rPr lang="en" dirty="0"/>
              <a:t/>
            </a:r>
            <a:br>
              <a:rPr lang="en" dirty="0"/>
            </a:br>
            <a:endParaRPr dirty="0"/>
          </a:p>
        </p:txBody>
      </p:sp>
      <p:sp>
        <p:nvSpPr>
          <p:cNvPr id="551" name="Google Shape;551;p50"/>
          <p:cNvSpPr txBox="1">
            <a:spLocks noGrp="1"/>
          </p:cNvSpPr>
          <p:nvPr>
            <p:ph type="sldNum" idx="12"/>
          </p:nvPr>
        </p:nvSpPr>
        <p:spPr>
          <a:xfrm>
            <a:off x="4297659" y="46737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sp>
        <p:nvSpPr>
          <p:cNvPr id="7" name="Google Shape;1736;p59">
            <a:extLst>
              <a:ext uri="{FF2B5EF4-FFF2-40B4-BE49-F238E27FC236}">
                <a16:creationId xmlns:a16="http://schemas.microsoft.com/office/drawing/2014/main" id="{8E19C411-4D61-41D9-A673-B5D7FE2ED131}"/>
              </a:ext>
            </a:extLst>
          </p:cNvPr>
          <p:cNvSpPr txBox="1">
            <a:spLocks/>
          </p:cNvSpPr>
          <p:nvPr/>
        </p:nvSpPr>
        <p:spPr>
          <a:xfrm>
            <a:off x="2078409" y="896060"/>
            <a:ext cx="4438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Fredoka One"/>
              <a:buNone/>
              <a:defRPr sz="6000" b="1" i="0" u="none" strike="noStrike" cap="none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36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  <a:endParaRPr lang="en-GB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6" name="Google Shape;1916;p69"/>
          <p:cNvSpPr txBox="1">
            <a:spLocks noGrp="1"/>
          </p:cNvSpPr>
          <p:nvPr>
            <p:ph type="title"/>
          </p:nvPr>
        </p:nvSpPr>
        <p:spPr>
          <a:xfrm>
            <a:off x="817475" y="698575"/>
            <a:ext cx="5715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Resources</a:t>
            </a:r>
            <a:endParaRPr/>
          </a:p>
        </p:txBody>
      </p:sp>
      <p:sp>
        <p:nvSpPr>
          <p:cNvPr id="1917" name="Google Shape;1917;p69"/>
          <p:cNvSpPr txBox="1">
            <a:spLocks noGrp="1"/>
          </p:cNvSpPr>
          <p:nvPr>
            <p:ph type="sldNum" idx="12"/>
          </p:nvPr>
        </p:nvSpPr>
        <p:spPr>
          <a:xfrm>
            <a:off x="4297659" y="46737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sp>
        <p:nvSpPr>
          <p:cNvPr id="1918" name="Google Shape;1918;p69"/>
          <p:cNvSpPr txBox="1">
            <a:spLocks noGrp="1"/>
          </p:cNvSpPr>
          <p:nvPr>
            <p:ph type="body" idx="1"/>
          </p:nvPr>
        </p:nvSpPr>
        <p:spPr>
          <a:xfrm>
            <a:off x="817474" y="1799150"/>
            <a:ext cx="7256261" cy="240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GB" sz="1600" dirty="0">
                <a:effectLst/>
              </a:rPr>
              <a:t>Law, T. (2021, February 26). The beginner's guide to 7 types of internet marketing. Retrieved April 06, 2021, from </a:t>
            </a:r>
            <a:r>
              <a:rPr lang="en-GB" sz="1600" dirty="0">
                <a:effectLst/>
                <a:hlinkClick r:id="rId3"/>
              </a:rPr>
              <a:t>https://www.oberlo.com/blog/beginners-guide-7-types-internet-marketing</a:t>
            </a:r>
            <a:endParaRPr lang="en-GB" sz="1600" dirty="0"/>
          </a:p>
          <a:p>
            <a:pPr marL="158750" indent="0">
              <a:buNone/>
            </a:pPr>
            <a:endParaRPr lang="en-GB" sz="1600" dirty="0">
              <a:solidFill>
                <a:srgbClr val="FFFFFF"/>
              </a:solidFill>
              <a:hlinkClick r:id="rId4"/>
            </a:endParaRPr>
          </a:p>
          <a:p>
            <a:r>
              <a:rPr lang="en-GB" sz="1600" dirty="0">
                <a:effectLst/>
              </a:rPr>
              <a:t>Louth, J. (2018, February 05). The changing face of marketing. Retrieved April 06, 2021, from </a:t>
            </a:r>
            <a:r>
              <a:rPr lang="en-GB" sz="1600" dirty="0">
                <a:effectLst/>
                <a:hlinkClick r:id="rId4"/>
              </a:rPr>
              <a:t>https://www.mckinsey.com/business-functions/marketing-and-sales/our-insights/the-changing-face-of-marketing</a:t>
            </a:r>
            <a:endParaRPr lang="en-GB" sz="1600" dirty="0">
              <a:effectLst/>
            </a:endParaRPr>
          </a:p>
          <a:p>
            <a:endParaRPr lang="en-GB" sz="1600" dirty="0">
              <a:effectLst/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lang="en-GB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FD2CDC-6331-4E44-8F2F-9F57EEE9566A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0" y="4673600"/>
            <a:ext cx="549275" cy="393700"/>
          </a:xfrm>
        </p:spPr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211D9E-F723-458E-8E25-6085730874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27" y="37089"/>
            <a:ext cx="8977745" cy="5069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93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41"/>
          <p:cNvSpPr/>
          <p:nvPr/>
        </p:nvSpPr>
        <p:spPr>
          <a:xfrm>
            <a:off x="1359450" y="1662878"/>
            <a:ext cx="964800" cy="964800"/>
          </a:xfrm>
          <a:prstGeom prst="donut">
            <a:avLst>
              <a:gd name="adj" fmla="val 7599"/>
            </a:avLst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41"/>
          <p:cNvSpPr txBox="1">
            <a:spLocks noGrp="1"/>
          </p:cNvSpPr>
          <p:nvPr>
            <p:ph type="sldNum" idx="12"/>
          </p:nvPr>
        </p:nvSpPr>
        <p:spPr>
          <a:xfrm>
            <a:off x="4297659" y="46737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sp>
        <p:nvSpPr>
          <p:cNvPr id="383" name="Google Shape;383;p41"/>
          <p:cNvSpPr txBox="1">
            <a:spLocks noGrp="1"/>
          </p:cNvSpPr>
          <p:nvPr>
            <p:ph type="title"/>
          </p:nvPr>
        </p:nvSpPr>
        <p:spPr>
          <a:xfrm>
            <a:off x="1201950" y="1876325"/>
            <a:ext cx="1279800" cy="59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01.</a:t>
            </a:r>
            <a:endParaRPr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84" name="Google Shape;384;p41"/>
          <p:cNvSpPr txBox="1">
            <a:spLocks noGrp="1"/>
          </p:cNvSpPr>
          <p:nvPr>
            <p:ph type="title" idx="2"/>
          </p:nvPr>
        </p:nvSpPr>
        <p:spPr>
          <a:xfrm>
            <a:off x="848632" y="2716325"/>
            <a:ext cx="1986436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r>
              <a:rPr lang="en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hat is marketing as a concept?</a:t>
            </a:r>
            <a:endParaRPr sz="2000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6" name="Google Shape;386;p41"/>
          <p:cNvSpPr txBox="1">
            <a:spLocks noGrp="1"/>
          </p:cNvSpPr>
          <p:nvPr>
            <p:ph type="title" idx="3"/>
          </p:nvPr>
        </p:nvSpPr>
        <p:spPr>
          <a:xfrm>
            <a:off x="3022050" y="1876325"/>
            <a:ext cx="1279800" cy="59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02.</a:t>
            </a:r>
            <a:endParaRPr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87" name="Google Shape;387;p41"/>
          <p:cNvSpPr txBox="1">
            <a:spLocks noGrp="1"/>
          </p:cNvSpPr>
          <p:nvPr>
            <p:ph type="title" idx="4"/>
          </p:nvPr>
        </p:nvSpPr>
        <p:spPr>
          <a:xfrm>
            <a:off x="2668732" y="2751728"/>
            <a:ext cx="1986435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ow did the marketing world change?</a:t>
            </a:r>
            <a:endParaRPr sz="2000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9" name="Google Shape;389;p41"/>
          <p:cNvSpPr txBox="1">
            <a:spLocks noGrp="1"/>
          </p:cNvSpPr>
          <p:nvPr>
            <p:ph type="title" idx="6"/>
          </p:nvPr>
        </p:nvSpPr>
        <p:spPr>
          <a:xfrm>
            <a:off x="4842150" y="1876325"/>
            <a:ext cx="1279800" cy="59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03.</a:t>
            </a:r>
            <a:endParaRPr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90" name="Google Shape;390;p41"/>
          <p:cNvSpPr txBox="1">
            <a:spLocks noGrp="1"/>
          </p:cNvSpPr>
          <p:nvPr>
            <p:ph type="title" idx="7"/>
          </p:nvPr>
        </p:nvSpPr>
        <p:spPr>
          <a:xfrm>
            <a:off x="4670733" y="3032883"/>
            <a:ext cx="1743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eferences</a:t>
            </a:r>
            <a:endParaRPr sz="2000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2" name="Google Shape;392;p41"/>
          <p:cNvSpPr txBox="1">
            <a:spLocks noGrp="1"/>
          </p:cNvSpPr>
          <p:nvPr>
            <p:ph type="title" idx="9"/>
          </p:nvPr>
        </p:nvSpPr>
        <p:spPr>
          <a:xfrm>
            <a:off x="6662250" y="1876325"/>
            <a:ext cx="1279800" cy="59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04.</a:t>
            </a:r>
            <a:endParaRPr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93" name="Google Shape;393;p41"/>
          <p:cNvSpPr txBox="1">
            <a:spLocks noGrp="1"/>
          </p:cNvSpPr>
          <p:nvPr>
            <p:ph type="title" idx="13"/>
          </p:nvPr>
        </p:nvSpPr>
        <p:spPr>
          <a:xfrm>
            <a:off x="6501354" y="3032883"/>
            <a:ext cx="1743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onclusion</a:t>
            </a:r>
            <a:endParaRPr sz="2000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5" name="Google Shape;395;p41"/>
          <p:cNvSpPr/>
          <p:nvPr/>
        </p:nvSpPr>
        <p:spPr>
          <a:xfrm>
            <a:off x="3179550" y="1662878"/>
            <a:ext cx="964800" cy="964800"/>
          </a:xfrm>
          <a:prstGeom prst="donut">
            <a:avLst>
              <a:gd name="adj" fmla="val 7599"/>
            </a:avLst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6" name="Google Shape;396;p41"/>
          <p:cNvSpPr/>
          <p:nvPr/>
        </p:nvSpPr>
        <p:spPr>
          <a:xfrm>
            <a:off x="4922550" y="1598422"/>
            <a:ext cx="964800" cy="964800"/>
          </a:xfrm>
          <a:prstGeom prst="donut">
            <a:avLst>
              <a:gd name="adj" fmla="val 7599"/>
            </a:avLst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7" name="Google Shape;397;p41"/>
          <p:cNvSpPr/>
          <p:nvPr/>
        </p:nvSpPr>
        <p:spPr>
          <a:xfrm>
            <a:off x="6819750" y="1662878"/>
            <a:ext cx="964800" cy="964800"/>
          </a:xfrm>
          <a:prstGeom prst="donut">
            <a:avLst>
              <a:gd name="adj" fmla="val 7599"/>
            </a:avLst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0AA030-B8F2-4137-8B6E-E7F4CE53C427}"/>
              </a:ext>
            </a:extLst>
          </p:cNvPr>
          <p:cNvSpPr txBox="1"/>
          <p:nvPr/>
        </p:nvSpPr>
        <p:spPr>
          <a:xfrm>
            <a:off x="2324250" y="217090"/>
            <a:ext cx="4622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Table of contents </a:t>
            </a:r>
          </a:p>
        </p:txBody>
      </p:sp>
    </p:spTree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42"/>
          <p:cNvSpPr txBox="1">
            <a:spLocks noGrp="1"/>
          </p:cNvSpPr>
          <p:nvPr>
            <p:ph type="ctrTitle"/>
          </p:nvPr>
        </p:nvSpPr>
        <p:spPr>
          <a:xfrm>
            <a:off x="2444693" y="3232740"/>
            <a:ext cx="4254614" cy="76875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GB" sz="32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marketing as a concept?</a:t>
            </a:r>
            <a:br>
              <a:rPr lang="en-GB" sz="32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dirty="0">
              <a:solidFill>
                <a:srgbClr val="FFFFFF"/>
              </a:solidFill>
            </a:endParaRPr>
          </a:p>
        </p:txBody>
      </p:sp>
      <p:sp>
        <p:nvSpPr>
          <p:cNvPr id="404" name="Google Shape;404;p42"/>
          <p:cNvSpPr txBox="1">
            <a:spLocks noGrp="1"/>
          </p:cNvSpPr>
          <p:nvPr>
            <p:ph type="title" idx="2"/>
          </p:nvPr>
        </p:nvSpPr>
        <p:spPr>
          <a:xfrm>
            <a:off x="2813400" y="1858538"/>
            <a:ext cx="3517200" cy="59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</a:t>
            </a:r>
            <a:endParaRPr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" name="Google Shape;405;p42"/>
          <p:cNvSpPr txBox="1">
            <a:spLocks noGrp="1"/>
          </p:cNvSpPr>
          <p:nvPr>
            <p:ph type="sldNum" idx="12"/>
          </p:nvPr>
        </p:nvSpPr>
        <p:spPr>
          <a:xfrm>
            <a:off x="4297659" y="46737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39"/>
          <p:cNvSpPr txBox="1">
            <a:spLocks noGrp="1"/>
          </p:cNvSpPr>
          <p:nvPr>
            <p:ph type="ctrTitle"/>
          </p:nvPr>
        </p:nvSpPr>
        <p:spPr>
          <a:xfrm>
            <a:off x="2076368" y="1290045"/>
            <a:ext cx="6826814" cy="99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Marketing refers to the idea of an organization attempting to promote and sell products.</a:t>
            </a:r>
            <a:endParaRPr sz="2800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</p:txBody>
      </p:sp>
      <p:sp>
        <p:nvSpPr>
          <p:cNvPr id="368" name="Google Shape;368;p39"/>
          <p:cNvSpPr txBox="1">
            <a:spLocks noGrp="1"/>
          </p:cNvSpPr>
          <p:nvPr>
            <p:ph type="sldNum" idx="12"/>
          </p:nvPr>
        </p:nvSpPr>
        <p:spPr>
          <a:xfrm>
            <a:off x="4297659" y="46737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D1638C-185C-4036-8094-B8FDAC8E4A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5195" y="2481645"/>
            <a:ext cx="3583284" cy="2388856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42"/>
          <p:cNvSpPr txBox="1">
            <a:spLocks noGrp="1"/>
          </p:cNvSpPr>
          <p:nvPr>
            <p:ph type="ctrTitle"/>
          </p:nvPr>
        </p:nvSpPr>
        <p:spPr>
          <a:xfrm>
            <a:off x="2517429" y="2793314"/>
            <a:ext cx="4254614" cy="76875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did the marketing world change?</a:t>
            </a:r>
          </a:p>
        </p:txBody>
      </p:sp>
      <p:sp>
        <p:nvSpPr>
          <p:cNvPr id="404" name="Google Shape;404;p42"/>
          <p:cNvSpPr txBox="1">
            <a:spLocks noGrp="1"/>
          </p:cNvSpPr>
          <p:nvPr>
            <p:ph type="title" idx="2"/>
          </p:nvPr>
        </p:nvSpPr>
        <p:spPr>
          <a:xfrm>
            <a:off x="2813409" y="1457094"/>
            <a:ext cx="3517200" cy="59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02.</a:t>
            </a:r>
            <a:endParaRPr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" name="Google Shape;405;p42"/>
          <p:cNvSpPr txBox="1">
            <a:spLocks noGrp="1"/>
          </p:cNvSpPr>
          <p:nvPr>
            <p:ph type="sldNum" idx="12"/>
          </p:nvPr>
        </p:nvSpPr>
        <p:spPr>
          <a:xfrm>
            <a:off x="4297659" y="46737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13504564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43"/>
          <p:cNvSpPr txBox="1">
            <a:spLocks noGrp="1"/>
          </p:cNvSpPr>
          <p:nvPr>
            <p:ph type="body" idx="1"/>
          </p:nvPr>
        </p:nvSpPr>
        <p:spPr>
          <a:xfrm>
            <a:off x="204410" y="650988"/>
            <a:ext cx="4211726" cy="220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rgbClr val="002060"/>
                </a:solidFill>
                <a:latin typeface="Baskerville Old Face" panose="02020602080505020303" pitchFamily="18" charset="0"/>
              </a:rPr>
              <a:t>Marketing over the past 10 years has undergone a massive transformation; the use of technology has had an impact on individuals day to day lives, and therefore it paved the way for digital marketing to blossom.</a:t>
            </a:r>
            <a:endParaRPr sz="2000" dirty="0">
              <a:solidFill>
                <a:srgbClr val="00206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412" name="Google Shape;412;p43"/>
          <p:cNvSpPr txBox="1">
            <a:spLocks noGrp="1"/>
          </p:cNvSpPr>
          <p:nvPr>
            <p:ph type="sldNum" idx="12"/>
          </p:nvPr>
        </p:nvSpPr>
        <p:spPr>
          <a:xfrm>
            <a:off x="4297659" y="46737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CB30F54-02EC-4344-9D97-6BD96FE155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1407" y="469799"/>
            <a:ext cx="3571875" cy="20002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46A0953-89CD-4E3E-87EC-3DBFA96C64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8799" y="2571750"/>
            <a:ext cx="3535659" cy="196671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46"/>
          <p:cNvSpPr/>
          <p:nvPr/>
        </p:nvSpPr>
        <p:spPr>
          <a:xfrm>
            <a:off x="3825501" y="414565"/>
            <a:ext cx="2122200" cy="21222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5" name="Google Shape;475;p46"/>
          <p:cNvSpPr txBox="1">
            <a:spLocks noGrp="1"/>
          </p:cNvSpPr>
          <p:nvPr>
            <p:ph type="title"/>
          </p:nvPr>
        </p:nvSpPr>
        <p:spPr>
          <a:xfrm>
            <a:off x="371856" y="835213"/>
            <a:ext cx="3051275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accent1">
                    <a:lumMod val="40000"/>
                    <a:lumOff val="60000"/>
                  </a:schemeClr>
                </a:solidFill>
                <a:latin typeface="Baskerville Old Face" panose="02020602080505020303" pitchFamily="18" charset="0"/>
              </a:rPr>
              <a:t>T</a:t>
            </a:r>
            <a:r>
              <a:rPr lang="en" dirty="0">
                <a:solidFill>
                  <a:schemeClr val="accent1">
                    <a:lumMod val="40000"/>
                    <a:lumOff val="60000"/>
                  </a:schemeClr>
                </a:solidFill>
                <a:latin typeface="Baskerville Old Face" panose="02020602080505020303" pitchFamily="18" charset="0"/>
              </a:rPr>
              <a:t>he Different Types of Marketing</a:t>
            </a:r>
            <a:endParaRPr dirty="0">
              <a:solidFill>
                <a:schemeClr val="accent1">
                  <a:lumMod val="40000"/>
                  <a:lumOff val="60000"/>
                </a:schemeClr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476" name="Google Shape;476;p46"/>
          <p:cNvSpPr txBox="1">
            <a:spLocks noGrp="1"/>
          </p:cNvSpPr>
          <p:nvPr>
            <p:ph type="sldNum" idx="12"/>
          </p:nvPr>
        </p:nvSpPr>
        <p:spPr>
          <a:xfrm>
            <a:off x="4297659" y="46737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sp>
        <p:nvSpPr>
          <p:cNvPr id="477" name="Google Shape;477;p46"/>
          <p:cNvSpPr txBox="1">
            <a:spLocks noGrp="1"/>
          </p:cNvSpPr>
          <p:nvPr>
            <p:ph type="title" idx="2"/>
          </p:nvPr>
        </p:nvSpPr>
        <p:spPr>
          <a:xfrm>
            <a:off x="3980076" y="567688"/>
            <a:ext cx="18130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ocial Media Marketing</a:t>
            </a:r>
            <a:endParaRPr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8" name="Google Shape;478;p46"/>
          <p:cNvSpPr txBox="1">
            <a:spLocks noGrp="1"/>
          </p:cNvSpPr>
          <p:nvPr>
            <p:ph type="subTitle" idx="1"/>
          </p:nvPr>
        </p:nvSpPr>
        <p:spPr>
          <a:xfrm>
            <a:off x="3927016" y="1121563"/>
            <a:ext cx="1971300" cy="8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200" dirty="0"/>
              <a:t>I</a:t>
            </a:r>
            <a:r>
              <a:rPr lang="en" sz="1200" dirty="0"/>
              <a:t>t’s the process of using social media e.g. Instagram, Facebook, Whatapp, Twitter for the means of selling products to the consumers.</a:t>
            </a:r>
            <a:endParaRPr sz="1200" dirty="0"/>
          </a:p>
        </p:txBody>
      </p:sp>
      <p:sp>
        <p:nvSpPr>
          <p:cNvPr id="479" name="Google Shape;479;p46"/>
          <p:cNvSpPr txBox="1">
            <a:spLocks noGrp="1"/>
          </p:cNvSpPr>
          <p:nvPr>
            <p:ph type="title" idx="3"/>
          </p:nvPr>
        </p:nvSpPr>
        <p:spPr>
          <a:xfrm>
            <a:off x="3970263" y="2958622"/>
            <a:ext cx="18130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accent1">
                    <a:lumMod val="40000"/>
                    <a:lumOff val="60000"/>
                  </a:schemeClr>
                </a:solidFill>
                <a:latin typeface="Baskerville Old Face" panose="02020602080505020303" pitchFamily="18" charset="0"/>
              </a:rPr>
              <a:t>I</a:t>
            </a:r>
            <a:r>
              <a:rPr lang="en" dirty="0">
                <a:solidFill>
                  <a:schemeClr val="accent1">
                    <a:lumMod val="40000"/>
                    <a:lumOff val="60000"/>
                  </a:schemeClr>
                </a:solidFill>
                <a:latin typeface="Baskerville Old Face" panose="02020602080505020303" pitchFamily="18" charset="0"/>
              </a:rPr>
              <a:t>nfluencer Marketing</a:t>
            </a:r>
            <a:endParaRPr dirty="0">
              <a:solidFill>
                <a:schemeClr val="accent1">
                  <a:lumMod val="40000"/>
                  <a:lumOff val="60000"/>
                </a:schemeClr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480" name="Google Shape;480;p46"/>
          <p:cNvSpPr txBox="1">
            <a:spLocks noGrp="1"/>
          </p:cNvSpPr>
          <p:nvPr>
            <p:ph type="subTitle" idx="4"/>
          </p:nvPr>
        </p:nvSpPr>
        <p:spPr>
          <a:xfrm>
            <a:off x="3811333" y="3329850"/>
            <a:ext cx="2112466" cy="8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200" dirty="0">
                <a:solidFill>
                  <a:schemeClr val="lt1"/>
                </a:solidFill>
              </a:rPr>
              <a:t>I</a:t>
            </a:r>
            <a:r>
              <a:rPr lang="en" sz="1200" dirty="0"/>
              <a:t>t’s the process of working with highly followed individuals to promote a certain product or service to the people whom follow them.</a:t>
            </a:r>
            <a:endParaRPr sz="1200" dirty="0"/>
          </a:p>
        </p:txBody>
      </p:sp>
      <p:sp>
        <p:nvSpPr>
          <p:cNvPr id="481" name="Google Shape;481;p46"/>
          <p:cNvSpPr/>
          <p:nvPr/>
        </p:nvSpPr>
        <p:spPr>
          <a:xfrm>
            <a:off x="3825501" y="2593204"/>
            <a:ext cx="2122200" cy="2122200"/>
          </a:xfrm>
          <a:prstGeom prst="donut">
            <a:avLst>
              <a:gd name="adj" fmla="val 1554"/>
            </a:avLst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2" name="Google Shape;482;p46"/>
          <p:cNvSpPr/>
          <p:nvPr/>
        </p:nvSpPr>
        <p:spPr>
          <a:xfrm rot="10800000">
            <a:off x="6096775" y="2599966"/>
            <a:ext cx="2122200" cy="21222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3" name="Google Shape;483;p46"/>
          <p:cNvSpPr/>
          <p:nvPr/>
        </p:nvSpPr>
        <p:spPr>
          <a:xfrm rot="10800000">
            <a:off x="6096775" y="421328"/>
            <a:ext cx="2122200" cy="2122200"/>
          </a:xfrm>
          <a:prstGeom prst="donut">
            <a:avLst>
              <a:gd name="adj" fmla="val 1554"/>
            </a:avLst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4" name="Google Shape;484;p46"/>
          <p:cNvSpPr txBox="1">
            <a:spLocks noGrp="1"/>
          </p:cNvSpPr>
          <p:nvPr>
            <p:ph type="title" idx="5"/>
          </p:nvPr>
        </p:nvSpPr>
        <p:spPr>
          <a:xfrm>
            <a:off x="6339796" y="677040"/>
            <a:ext cx="1654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ontent Marketing</a:t>
            </a:r>
            <a:endParaRPr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5" name="Google Shape;485;p46"/>
          <p:cNvSpPr txBox="1">
            <a:spLocks noGrp="1"/>
          </p:cNvSpPr>
          <p:nvPr>
            <p:ph type="subTitle" idx="6"/>
          </p:nvPr>
        </p:nvSpPr>
        <p:spPr>
          <a:xfrm>
            <a:off x="6181546" y="1178078"/>
            <a:ext cx="1971300" cy="8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/>
              <a:t>It’s the process whereby you </a:t>
            </a:r>
            <a:r>
              <a:rPr lang="en-GB" sz="1200" b="0" dirty="0">
                <a:effectLst/>
              </a:rPr>
              <a:t>consistently produce, distribute, and promote relevant online materials.</a:t>
            </a:r>
            <a:r>
              <a:rPr lang="en-GB" sz="1200" dirty="0"/>
              <a:t> </a:t>
            </a:r>
            <a:endParaRPr sz="1200" dirty="0"/>
          </a:p>
          <a:p>
            <a:pPr marL="0" lvl="0" indent="0" algn="ctr" rtl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486" name="Google Shape;486;p46"/>
          <p:cNvSpPr txBox="1">
            <a:spLocks noGrp="1"/>
          </p:cNvSpPr>
          <p:nvPr>
            <p:ph type="title" idx="7"/>
          </p:nvPr>
        </p:nvSpPr>
        <p:spPr>
          <a:xfrm>
            <a:off x="6330396" y="2931317"/>
            <a:ext cx="1654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Affiliate Marketing</a:t>
            </a:r>
            <a:endParaRPr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87" name="Google Shape;487;p46"/>
          <p:cNvSpPr txBox="1">
            <a:spLocks noGrp="1"/>
          </p:cNvSpPr>
          <p:nvPr>
            <p:ph type="subTitle" idx="8"/>
          </p:nvPr>
        </p:nvSpPr>
        <p:spPr>
          <a:xfrm>
            <a:off x="6113114" y="3387168"/>
            <a:ext cx="2122200" cy="8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200" dirty="0"/>
              <a:t>T</a:t>
            </a:r>
            <a:r>
              <a:rPr lang="en" sz="1200" dirty="0"/>
              <a:t>he process of a business working with an individual influencer to promote other business products.</a:t>
            </a:r>
            <a:endParaRPr sz="1200" dirty="0"/>
          </a:p>
        </p:txBody>
      </p:sp>
      <p:sp>
        <p:nvSpPr>
          <p:cNvPr id="488" name="Google Shape;488;p46"/>
          <p:cNvSpPr/>
          <p:nvPr/>
        </p:nvSpPr>
        <p:spPr>
          <a:xfrm>
            <a:off x="-617325" y="3082350"/>
            <a:ext cx="1143900" cy="11439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9" name="Google Shape;489;p46"/>
          <p:cNvSpPr/>
          <p:nvPr/>
        </p:nvSpPr>
        <p:spPr>
          <a:xfrm>
            <a:off x="888700" y="2599975"/>
            <a:ext cx="632100" cy="6321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0" name="Google Shape;490;p46"/>
          <p:cNvSpPr/>
          <p:nvPr/>
        </p:nvSpPr>
        <p:spPr>
          <a:xfrm>
            <a:off x="2175400" y="4554450"/>
            <a:ext cx="632100" cy="6321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1" name="Google Shape;491;p46"/>
          <p:cNvSpPr/>
          <p:nvPr/>
        </p:nvSpPr>
        <p:spPr>
          <a:xfrm>
            <a:off x="8392475" y="2255700"/>
            <a:ext cx="632100" cy="632100"/>
          </a:xfrm>
          <a:prstGeom prst="ellipse">
            <a:avLst/>
          </a:prstGeom>
          <a:solidFill>
            <a:srgbClr val="FFFFFF">
              <a:alpha val="151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9F7929C-9AC6-4E78-8B83-7177B38FBC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570" y="2086691"/>
            <a:ext cx="2995561" cy="1998601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42"/>
          <p:cNvSpPr txBox="1">
            <a:spLocks noGrp="1"/>
          </p:cNvSpPr>
          <p:nvPr>
            <p:ph type="ctrTitle"/>
          </p:nvPr>
        </p:nvSpPr>
        <p:spPr>
          <a:xfrm>
            <a:off x="2444693" y="2450414"/>
            <a:ext cx="4254614" cy="76875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Traditional Marketing? How was it used?</a:t>
            </a:r>
          </a:p>
        </p:txBody>
      </p:sp>
      <p:sp>
        <p:nvSpPr>
          <p:cNvPr id="405" name="Google Shape;405;p42"/>
          <p:cNvSpPr txBox="1">
            <a:spLocks noGrp="1"/>
          </p:cNvSpPr>
          <p:nvPr>
            <p:ph type="sldNum" idx="12"/>
          </p:nvPr>
        </p:nvSpPr>
        <p:spPr>
          <a:xfrm>
            <a:off x="4297659" y="46737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32260941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40"/>
          <p:cNvSpPr txBox="1">
            <a:spLocks noGrp="1"/>
          </p:cNvSpPr>
          <p:nvPr>
            <p:ph type="subTitle" idx="1"/>
          </p:nvPr>
        </p:nvSpPr>
        <p:spPr>
          <a:xfrm>
            <a:off x="1236518" y="1644170"/>
            <a:ext cx="5392881" cy="31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Traditional Marketing refers to the process of selling products, services, and more via the traditional ways e.g. newspapers, direct mail.</a:t>
            </a:r>
            <a:endParaRPr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FFFFFF"/>
              </a:solidFill>
            </a:endParaRPr>
          </a:p>
        </p:txBody>
      </p:sp>
      <p:sp>
        <p:nvSpPr>
          <p:cNvPr id="375" name="Google Shape;375;p40"/>
          <p:cNvSpPr txBox="1">
            <a:spLocks noGrp="1"/>
          </p:cNvSpPr>
          <p:nvPr>
            <p:ph type="sldNum" idx="12"/>
          </p:nvPr>
        </p:nvSpPr>
        <p:spPr>
          <a:xfrm>
            <a:off x="4297659" y="4669251"/>
            <a:ext cx="548700" cy="393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9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376" name="Google Shape;376;p40"/>
          <p:cNvSpPr/>
          <p:nvPr/>
        </p:nvSpPr>
        <p:spPr>
          <a:xfrm>
            <a:off x="6053900" y="30034"/>
            <a:ext cx="3715800" cy="3715800"/>
          </a:xfrm>
          <a:prstGeom prst="blockArc">
            <a:avLst>
              <a:gd name="adj1" fmla="val 11320499"/>
              <a:gd name="adj2" fmla="val 8418429"/>
              <a:gd name="adj3" fmla="val 1830"/>
            </a:avLst>
          </a:prstGeom>
          <a:solidFill>
            <a:srgbClr val="FFFFFF">
              <a:alpha val="392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Rainbow Background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24ADBD"/>
      </a:accent1>
      <a:accent2>
        <a:srgbClr val="A2D242"/>
      </a:accent2>
      <a:accent3>
        <a:srgbClr val="FCE243"/>
      </a:accent3>
      <a:accent4>
        <a:srgbClr val="EF6B20"/>
      </a:accent4>
      <a:accent5>
        <a:srgbClr val="AD242B"/>
      </a:accent5>
      <a:accent6>
        <a:srgbClr val="AE2D5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342</Words>
  <Application>Microsoft Office PowerPoint</Application>
  <PresentationFormat>On-screen Show (16:9)</PresentationFormat>
  <Paragraphs>51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Abel</vt:lpstr>
      <vt:lpstr>Arial</vt:lpstr>
      <vt:lpstr>Baskerville Old Face</vt:lpstr>
      <vt:lpstr>Fredoka One</vt:lpstr>
      <vt:lpstr>Rainbow Background by Slidesgo</vt:lpstr>
      <vt:lpstr> Identify The Changes In The Marketing World</vt:lpstr>
      <vt:lpstr>01.</vt:lpstr>
      <vt:lpstr>What is marketing as a concept? </vt:lpstr>
      <vt:lpstr>Marketing refers to the idea of an organization attempting to promote and sell products.</vt:lpstr>
      <vt:lpstr>How did the marketing world change?</vt:lpstr>
      <vt:lpstr>PowerPoint Presentation</vt:lpstr>
      <vt:lpstr>The Different Types of Marketing</vt:lpstr>
      <vt:lpstr>Traditional Marketing? How was it used?</vt:lpstr>
      <vt:lpstr>PowerPoint Presentation</vt:lpstr>
      <vt:lpstr>PowerPoint Presentation</vt:lpstr>
      <vt:lpstr>“100% of costumers are people. 100% of employees are people. If you don’t understand people you don’t understand business.” </vt:lpstr>
      <vt:lpstr>Resources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Rainbow Background</dc:title>
  <dc:creator>Anna</dc:creator>
  <cp:lastModifiedBy>Maher Fattouh</cp:lastModifiedBy>
  <cp:revision>18</cp:revision>
  <dcterms:modified xsi:type="dcterms:W3CDTF">2021-06-22T08:30:32Z</dcterms:modified>
</cp:coreProperties>
</file>