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61" r:id="rId4"/>
    <p:sldId id="259" r:id="rId5"/>
    <p:sldId id="299" r:id="rId6"/>
    <p:sldId id="300" r:id="rId7"/>
    <p:sldId id="301" r:id="rId8"/>
    <p:sldId id="260" r:id="rId9"/>
    <p:sldId id="302" r:id="rId10"/>
    <p:sldId id="277" r:id="rId11"/>
    <p:sldId id="276" r:id="rId12"/>
  </p:sldIdLst>
  <p:sldSz cx="9144000" cy="5143500" type="screen16x9"/>
  <p:notesSz cx="6858000" cy="9144000"/>
  <p:embeddedFontLst>
    <p:embeddedFont>
      <p:font typeface="Montserrat" panose="020B0604020202020204" charset="0"/>
      <p:regular r:id="rId15"/>
      <p:bold r:id="rId16"/>
      <p:italic r:id="rId17"/>
      <p:boldItalic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Questrial" panose="020B0604020202020204" charset="0"/>
      <p:regular r:id="rId23"/>
    </p:embeddedFont>
    <p:embeddedFont>
      <p:font typeface="Wingdings 3" panose="05040102010807070707" pitchFamily="18" charset="2"/>
      <p:regular r:id="rId24"/>
    </p:embeddedFont>
    <p:embeddedFont>
      <p:font typeface="Raleway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D45E3B3-A9D5-4D4A-8C63-80FB70C52AE5}">
  <a:tblStyle styleId="{0D45E3B3-A9D5-4D4A-8C63-80FB70C52AE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B40723C-9A96-4311-B0D3-E560BC53AD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973DBA-4DA2-4F89-BF65-CA353F8D5E1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3D042-920B-4CBD-B2C5-D695EAF5184D}" type="datetimeFigureOut">
              <a:rPr lang="en-GB" smtClean="0"/>
              <a:t>13/06/2021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6F57A-0194-4574-9B76-0342CC380F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515C38-63F8-4B33-ACBC-E4A288866F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23BCE-B6D7-4763-98C7-A20A1D6B5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998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4" name="Google Shape;227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5" name="Google Shape;227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4" name="Google Shape;3114;gbbd08280bc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5" name="Google Shape;3115;gbbd08280bc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9" name="Google Shape;3109;gbbd08280bc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0" name="Google Shape;3110;gbbd08280bc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2" name="Google Shape;2292;gbabd699d6d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3" name="Google Shape;2293;gbabd699d6d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" name="Google Shape;2397;gbbd08280bc_0_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8" name="Google Shape;2398;gbbd08280bc_0_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gbabd699d6d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4" name="Google Shape;2314;gbabd699d6d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" name="Google Shape;2397;gbbd08280bc_0_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8" name="Google Shape;2398;gbbd08280bc_0_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0285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gbabd699d6d_0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4" name="Google Shape;2314;gbabd699d6d_0_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9855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" name="Google Shape;2397;gbbd08280bc_0_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8" name="Google Shape;2398;gbbd08280bc_0_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3012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gbabd699d6d_0_5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2" name="Google Shape;2392;gbabd699d6d_0_5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" name="Google Shape;2397;gbbd08280bc_0_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8" name="Google Shape;2398;gbbd08280bc_0_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9555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2853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9667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0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83612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9806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92402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8641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03788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33871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p13"/>
          <p:cNvSpPr txBox="1">
            <a:spLocks noGrp="1"/>
          </p:cNvSpPr>
          <p:nvPr>
            <p:ph type="title"/>
          </p:nvPr>
        </p:nvSpPr>
        <p:spPr>
          <a:xfrm>
            <a:off x="1795326" y="1709739"/>
            <a:ext cx="2358300" cy="4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49" name="Google Shape;849;p13"/>
          <p:cNvSpPr txBox="1">
            <a:spLocks noGrp="1"/>
          </p:cNvSpPr>
          <p:nvPr>
            <p:ph type="subTitle" idx="1"/>
          </p:nvPr>
        </p:nvSpPr>
        <p:spPr>
          <a:xfrm>
            <a:off x="1795327" y="2059617"/>
            <a:ext cx="2358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50" name="Google Shape;850;p13"/>
          <p:cNvSpPr txBox="1">
            <a:spLocks noGrp="1"/>
          </p:cNvSpPr>
          <p:nvPr>
            <p:ph type="title" idx="2"/>
          </p:nvPr>
        </p:nvSpPr>
        <p:spPr>
          <a:xfrm>
            <a:off x="1795338" y="3137418"/>
            <a:ext cx="2358300" cy="4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1" name="Google Shape;851;p13"/>
          <p:cNvSpPr txBox="1">
            <a:spLocks noGrp="1"/>
          </p:cNvSpPr>
          <p:nvPr>
            <p:ph type="subTitle" idx="3"/>
          </p:nvPr>
        </p:nvSpPr>
        <p:spPr>
          <a:xfrm>
            <a:off x="1795327" y="3487302"/>
            <a:ext cx="2358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52" name="Google Shape;852;p13"/>
          <p:cNvSpPr txBox="1">
            <a:spLocks noGrp="1"/>
          </p:cNvSpPr>
          <p:nvPr>
            <p:ph type="title" idx="4"/>
          </p:nvPr>
        </p:nvSpPr>
        <p:spPr>
          <a:xfrm>
            <a:off x="6010212" y="1707831"/>
            <a:ext cx="2358300" cy="4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3" name="Google Shape;853;p13"/>
          <p:cNvSpPr txBox="1">
            <a:spLocks noGrp="1"/>
          </p:cNvSpPr>
          <p:nvPr>
            <p:ph type="subTitle" idx="5"/>
          </p:nvPr>
        </p:nvSpPr>
        <p:spPr>
          <a:xfrm>
            <a:off x="6010212" y="2057711"/>
            <a:ext cx="2358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54" name="Google Shape;854;p13"/>
          <p:cNvSpPr txBox="1">
            <a:spLocks noGrp="1"/>
          </p:cNvSpPr>
          <p:nvPr>
            <p:ph type="title" idx="6"/>
          </p:nvPr>
        </p:nvSpPr>
        <p:spPr>
          <a:xfrm>
            <a:off x="6010212" y="3137423"/>
            <a:ext cx="2358300" cy="4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55" name="Google Shape;855;p13"/>
          <p:cNvSpPr txBox="1">
            <a:spLocks noGrp="1"/>
          </p:cNvSpPr>
          <p:nvPr>
            <p:ph type="subTitle" idx="7"/>
          </p:nvPr>
        </p:nvSpPr>
        <p:spPr>
          <a:xfrm>
            <a:off x="6010212" y="3487300"/>
            <a:ext cx="2358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56" name="Google Shape;856;p13"/>
          <p:cNvSpPr txBox="1">
            <a:spLocks noGrp="1"/>
          </p:cNvSpPr>
          <p:nvPr>
            <p:ph type="title" idx="8" hasCustomPrompt="1"/>
          </p:nvPr>
        </p:nvSpPr>
        <p:spPr>
          <a:xfrm>
            <a:off x="775488" y="1965249"/>
            <a:ext cx="912900" cy="46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t>xx%</a:t>
            </a:r>
          </a:p>
        </p:txBody>
      </p:sp>
      <p:sp>
        <p:nvSpPr>
          <p:cNvPr id="857" name="Google Shape;857;p13"/>
          <p:cNvSpPr txBox="1">
            <a:spLocks noGrp="1"/>
          </p:cNvSpPr>
          <p:nvPr>
            <p:ph type="title" idx="9" hasCustomPrompt="1"/>
          </p:nvPr>
        </p:nvSpPr>
        <p:spPr>
          <a:xfrm>
            <a:off x="775488" y="3393698"/>
            <a:ext cx="912900" cy="45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t>xx%</a:t>
            </a:r>
          </a:p>
        </p:txBody>
      </p:sp>
      <p:sp>
        <p:nvSpPr>
          <p:cNvPr id="858" name="Google Shape;858;p13"/>
          <p:cNvSpPr txBox="1">
            <a:spLocks noGrp="1"/>
          </p:cNvSpPr>
          <p:nvPr>
            <p:ph type="title" idx="13" hasCustomPrompt="1"/>
          </p:nvPr>
        </p:nvSpPr>
        <p:spPr>
          <a:xfrm>
            <a:off x="4985638" y="1967675"/>
            <a:ext cx="912900" cy="46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t>xx%</a:t>
            </a:r>
          </a:p>
        </p:txBody>
      </p:sp>
      <p:sp>
        <p:nvSpPr>
          <p:cNvPr id="859" name="Google Shape;859;p13"/>
          <p:cNvSpPr txBox="1">
            <a:spLocks noGrp="1"/>
          </p:cNvSpPr>
          <p:nvPr>
            <p:ph type="title" idx="14" hasCustomPrompt="1"/>
          </p:nvPr>
        </p:nvSpPr>
        <p:spPr>
          <a:xfrm>
            <a:off x="4985638" y="3400927"/>
            <a:ext cx="912900" cy="45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aleway"/>
              <a:buNone/>
              <a:defRPr sz="16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t>xx%</a:t>
            </a:r>
          </a:p>
        </p:txBody>
      </p:sp>
      <p:sp>
        <p:nvSpPr>
          <p:cNvPr id="860" name="Google Shape;860;p13"/>
          <p:cNvSpPr txBox="1">
            <a:spLocks noGrp="1"/>
          </p:cNvSpPr>
          <p:nvPr>
            <p:ph type="title" idx="15"/>
          </p:nvPr>
        </p:nvSpPr>
        <p:spPr>
          <a:xfrm>
            <a:off x="747000" y="368825"/>
            <a:ext cx="7650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2017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3003900" y="2744213"/>
            <a:ext cx="3136200" cy="6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4" name="Google Shape;104;p3"/>
          <p:cNvSpPr txBox="1">
            <a:spLocks noGrp="1"/>
          </p:cNvSpPr>
          <p:nvPr>
            <p:ph type="title" idx="2" hasCustomPrompt="1"/>
          </p:nvPr>
        </p:nvSpPr>
        <p:spPr>
          <a:xfrm>
            <a:off x="3295350" y="1303161"/>
            <a:ext cx="2553300" cy="10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5" name="Google Shape;105;p3"/>
          <p:cNvSpPr txBox="1">
            <a:spLocks noGrp="1"/>
          </p:cNvSpPr>
          <p:nvPr>
            <p:ph type="subTitle" idx="1"/>
          </p:nvPr>
        </p:nvSpPr>
        <p:spPr>
          <a:xfrm>
            <a:off x="3003950" y="3370913"/>
            <a:ext cx="3136200" cy="6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7455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9"/>
          <p:cNvSpPr txBox="1">
            <a:spLocks noGrp="1"/>
          </p:cNvSpPr>
          <p:nvPr>
            <p:ph type="title"/>
          </p:nvPr>
        </p:nvSpPr>
        <p:spPr>
          <a:xfrm>
            <a:off x="720100" y="1503688"/>
            <a:ext cx="3722700" cy="81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41" name="Google Shape;641;p9"/>
          <p:cNvSpPr txBox="1">
            <a:spLocks noGrp="1"/>
          </p:cNvSpPr>
          <p:nvPr>
            <p:ph type="subTitle" idx="1"/>
          </p:nvPr>
        </p:nvSpPr>
        <p:spPr>
          <a:xfrm>
            <a:off x="720000" y="2404725"/>
            <a:ext cx="3852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2476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28127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14"/>
          <p:cNvSpPr txBox="1">
            <a:spLocks noGrp="1"/>
          </p:cNvSpPr>
          <p:nvPr>
            <p:ph type="title"/>
          </p:nvPr>
        </p:nvSpPr>
        <p:spPr>
          <a:xfrm>
            <a:off x="2181300" y="3217650"/>
            <a:ext cx="4781400" cy="4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1" name="Google Shape;931;p14"/>
          <p:cNvSpPr txBox="1">
            <a:spLocks noGrp="1"/>
          </p:cNvSpPr>
          <p:nvPr>
            <p:ph type="subTitle" idx="1"/>
          </p:nvPr>
        </p:nvSpPr>
        <p:spPr>
          <a:xfrm>
            <a:off x="2181300" y="1407750"/>
            <a:ext cx="4781400" cy="15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4819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 1">
    <p:spTree>
      <p:nvGrpSpPr>
        <p:cNvPr id="1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p21"/>
          <p:cNvSpPr txBox="1">
            <a:spLocks noGrp="1"/>
          </p:cNvSpPr>
          <p:nvPr>
            <p:ph type="title"/>
          </p:nvPr>
        </p:nvSpPr>
        <p:spPr>
          <a:xfrm>
            <a:off x="2540500" y="368825"/>
            <a:ext cx="4062900" cy="115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594" name="Google Shape;1594;p21"/>
          <p:cNvSpPr txBox="1">
            <a:spLocks noGrp="1"/>
          </p:cNvSpPr>
          <p:nvPr>
            <p:ph type="body" idx="1"/>
          </p:nvPr>
        </p:nvSpPr>
        <p:spPr>
          <a:xfrm>
            <a:off x="2540500" y="1837800"/>
            <a:ext cx="4062900" cy="273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4286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8"/>
          <p:cNvSpPr txBox="1">
            <a:spLocks noGrp="1"/>
          </p:cNvSpPr>
          <p:nvPr>
            <p:ph type="title"/>
          </p:nvPr>
        </p:nvSpPr>
        <p:spPr>
          <a:xfrm>
            <a:off x="1388100" y="1279250"/>
            <a:ext cx="6367800" cy="25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8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422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8105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1310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3113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1941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8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8477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5066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BD51F-5C81-4B66-8269-1E280E66B30A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2A1A0FC-56CA-4CB4-9018-7CF7D5FB0DF0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133FA4-3B90-48AE-B74C-6F9FAC061E09}"/>
              </a:ext>
            </a:extLst>
          </p:cNvPr>
          <p:cNvSpPr txBox="1"/>
          <p:nvPr userDrawn="1"/>
        </p:nvSpPr>
        <p:spPr>
          <a:xfrm>
            <a:off x="1715321" y="4774675"/>
            <a:ext cx="606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6F4D800-812F-43C3-82BC-337ACC5CA5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16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deed.com/career-advice/career-development/what-is-managemen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5" Type="http://schemas.openxmlformats.org/officeDocument/2006/relationships/hyperlink" Target="https://ecampusontario.pressbooks.pub/educationleadershipmanagement/chapter/conclusion-12/" TargetMode="External"/><Relationship Id="rId4" Type="http://schemas.openxmlformats.org/officeDocument/2006/relationships/hyperlink" Target="https://businessjargons.com/management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usinessjargons.com/organization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hyperlink" Target="https://businessjargons.com/business-environment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7" name="Google Shape;2277;p30"/>
          <p:cNvSpPr txBox="1">
            <a:spLocks noGrp="1"/>
          </p:cNvSpPr>
          <p:nvPr>
            <p:ph type="ctrTitle"/>
          </p:nvPr>
        </p:nvSpPr>
        <p:spPr>
          <a:xfrm>
            <a:off x="2032969" y="1311146"/>
            <a:ext cx="4973497" cy="166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Defining Management </a:t>
            </a:r>
            <a:endParaRPr sz="9500" dirty="0"/>
          </a:p>
        </p:txBody>
      </p:sp>
      <p:sp>
        <p:nvSpPr>
          <p:cNvPr id="2278" name="Google Shape;2278;p30"/>
          <p:cNvSpPr txBox="1">
            <a:spLocks noGrp="1"/>
          </p:cNvSpPr>
          <p:nvPr>
            <p:ph type="subTitle" idx="1"/>
          </p:nvPr>
        </p:nvSpPr>
        <p:spPr>
          <a:xfrm>
            <a:off x="2032969" y="3141504"/>
            <a:ext cx="4570662" cy="16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dirty="0" err="1"/>
              <a:t>Roaa</a:t>
            </a:r>
            <a:r>
              <a:rPr lang="en-US" dirty="0"/>
              <a:t> Adel </a:t>
            </a:r>
            <a:r>
              <a:rPr lang="en-US" dirty="0" err="1"/>
              <a:t>Makhlouf</a:t>
            </a:r>
            <a:r>
              <a:rPr lang="en-US" dirty="0"/>
              <a:t> </a:t>
            </a:r>
          </a:p>
          <a:p>
            <a:pPr algn="l"/>
            <a:r>
              <a:rPr lang="en-US" dirty="0"/>
              <a:t>Student ID: ( 2 7 8 3 )</a:t>
            </a:r>
          </a:p>
          <a:p>
            <a:pPr algn="l"/>
            <a:r>
              <a:rPr lang="en-US" dirty="0"/>
              <a:t>E-mail: roaa_2783@limu.edu.ly</a:t>
            </a:r>
          </a:p>
        </p:txBody>
      </p:sp>
      <p:grpSp>
        <p:nvGrpSpPr>
          <p:cNvPr id="2279" name="Google Shape;2279;p30"/>
          <p:cNvGrpSpPr/>
          <p:nvPr/>
        </p:nvGrpSpPr>
        <p:grpSpPr>
          <a:xfrm>
            <a:off x="3663875" y="-2443875"/>
            <a:ext cx="820275" cy="949600"/>
            <a:chOff x="10369700" y="841400"/>
            <a:chExt cx="820275" cy="949600"/>
          </a:xfrm>
        </p:grpSpPr>
        <p:sp>
          <p:nvSpPr>
            <p:cNvPr id="2280" name="Google Shape;2280;p30"/>
            <p:cNvSpPr/>
            <p:nvPr/>
          </p:nvSpPr>
          <p:spPr>
            <a:xfrm>
              <a:off x="10369700" y="1237675"/>
              <a:ext cx="431050" cy="553325"/>
            </a:xfrm>
            <a:custGeom>
              <a:avLst/>
              <a:gdLst/>
              <a:ahLst/>
              <a:cxnLst/>
              <a:rect l="l" t="t" r="r" b="b"/>
              <a:pathLst>
                <a:path w="17242" h="22133" extrusionOk="0">
                  <a:moveTo>
                    <a:pt x="7008" y="6733"/>
                  </a:moveTo>
                  <a:lnTo>
                    <a:pt x="7008" y="6733"/>
                  </a:lnTo>
                  <a:cubicBezTo>
                    <a:pt x="7028" y="6870"/>
                    <a:pt x="7008" y="7008"/>
                    <a:pt x="6949" y="7126"/>
                  </a:cubicBezTo>
                  <a:cubicBezTo>
                    <a:pt x="6930" y="7047"/>
                    <a:pt x="6910" y="6988"/>
                    <a:pt x="6910" y="6910"/>
                  </a:cubicBezTo>
                  <a:cubicBezTo>
                    <a:pt x="6949" y="6851"/>
                    <a:pt x="6969" y="6792"/>
                    <a:pt x="7008" y="6733"/>
                  </a:cubicBezTo>
                  <a:close/>
                  <a:moveTo>
                    <a:pt x="11032" y="1"/>
                  </a:moveTo>
                  <a:lnTo>
                    <a:pt x="11032" y="1"/>
                  </a:lnTo>
                  <a:cubicBezTo>
                    <a:pt x="11444" y="2179"/>
                    <a:pt x="9972" y="3592"/>
                    <a:pt x="8402" y="4829"/>
                  </a:cubicBezTo>
                  <a:cubicBezTo>
                    <a:pt x="9030" y="4024"/>
                    <a:pt x="9442" y="3082"/>
                    <a:pt x="9638" y="2081"/>
                  </a:cubicBezTo>
                  <a:cubicBezTo>
                    <a:pt x="9638" y="2070"/>
                    <a:pt x="9619" y="2058"/>
                    <a:pt x="9602" y="2058"/>
                  </a:cubicBezTo>
                  <a:cubicBezTo>
                    <a:pt x="9590" y="2058"/>
                    <a:pt x="9579" y="2065"/>
                    <a:pt x="9579" y="2081"/>
                  </a:cubicBezTo>
                  <a:cubicBezTo>
                    <a:pt x="9344" y="2964"/>
                    <a:pt x="8892" y="3789"/>
                    <a:pt x="8304" y="4476"/>
                  </a:cubicBezTo>
                  <a:lnTo>
                    <a:pt x="8205" y="4574"/>
                  </a:lnTo>
                  <a:cubicBezTo>
                    <a:pt x="8618" y="3592"/>
                    <a:pt x="8814" y="2533"/>
                    <a:pt x="8755" y="1473"/>
                  </a:cubicBezTo>
                  <a:lnTo>
                    <a:pt x="8755" y="1473"/>
                  </a:lnTo>
                  <a:cubicBezTo>
                    <a:pt x="8775" y="2650"/>
                    <a:pt x="8500" y="3808"/>
                    <a:pt x="7950" y="4849"/>
                  </a:cubicBezTo>
                  <a:cubicBezTo>
                    <a:pt x="7597" y="5163"/>
                    <a:pt x="7204" y="5418"/>
                    <a:pt x="6871" y="5732"/>
                  </a:cubicBezTo>
                  <a:lnTo>
                    <a:pt x="6792" y="5732"/>
                  </a:lnTo>
                  <a:cubicBezTo>
                    <a:pt x="7204" y="4908"/>
                    <a:pt x="7165" y="3848"/>
                    <a:pt x="6910" y="3004"/>
                  </a:cubicBezTo>
                  <a:lnTo>
                    <a:pt x="6890" y="3004"/>
                  </a:lnTo>
                  <a:cubicBezTo>
                    <a:pt x="6969" y="3553"/>
                    <a:pt x="6989" y="4122"/>
                    <a:pt x="6930" y="4692"/>
                  </a:cubicBezTo>
                  <a:cubicBezTo>
                    <a:pt x="6890" y="5045"/>
                    <a:pt x="6753" y="5398"/>
                    <a:pt x="6576" y="5732"/>
                  </a:cubicBezTo>
                  <a:cubicBezTo>
                    <a:pt x="5968" y="5653"/>
                    <a:pt x="5340" y="5163"/>
                    <a:pt x="4829" y="4927"/>
                  </a:cubicBezTo>
                  <a:cubicBezTo>
                    <a:pt x="4790" y="4927"/>
                    <a:pt x="4771" y="4966"/>
                    <a:pt x="4810" y="4966"/>
                  </a:cubicBezTo>
                  <a:cubicBezTo>
                    <a:pt x="5242" y="5202"/>
                    <a:pt x="5791" y="5634"/>
                    <a:pt x="6321" y="5810"/>
                  </a:cubicBezTo>
                  <a:cubicBezTo>
                    <a:pt x="6243" y="5830"/>
                    <a:pt x="6184" y="5850"/>
                    <a:pt x="6125" y="5889"/>
                  </a:cubicBezTo>
                  <a:lnTo>
                    <a:pt x="6046" y="5889"/>
                  </a:lnTo>
                  <a:cubicBezTo>
                    <a:pt x="5987" y="5889"/>
                    <a:pt x="5948" y="5928"/>
                    <a:pt x="5929" y="5987"/>
                  </a:cubicBezTo>
                  <a:cubicBezTo>
                    <a:pt x="5909" y="6026"/>
                    <a:pt x="5889" y="6046"/>
                    <a:pt x="5850" y="6066"/>
                  </a:cubicBezTo>
                  <a:lnTo>
                    <a:pt x="5830" y="6085"/>
                  </a:lnTo>
                  <a:cubicBezTo>
                    <a:pt x="4888" y="5830"/>
                    <a:pt x="3966" y="5163"/>
                    <a:pt x="3181" y="4711"/>
                  </a:cubicBezTo>
                  <a:cubicBezTo>
                    <a:pt x="3181" y="4711"/>
                    <a:pt x="3161" y="4711"/>
                    <a:pt x="3181" y="4731"/>
                  </a:cubicBezTo>
                  <a:cubicBezTo>
                    <a:pt x="3887" y="5182"/>
                    <a:pt x="4653" y="5791"/>
                    <a:pt x="5516" y="6144"/>
                  </a:cubicBezTo>
                  <a:cubicBezTo>
                    <a:pt x="4614" y="6085"/>
                    <a:pt x="3730" y="5987"/>
                    <a:pt x="2906" y="5536"/>
                  </a:cubicBezTo>
                  <a:cubicBezTo>
                    <a:pt x="2901" y="5533"/>
                    <a:pt x="2895" y="5532"/>
                    <a:pt x="2889" y="5532"/>
                  </a:cubicBezTo>
                  <a:cubicBezTo>
                    <a:pt x="2853" y="5532"/>
                    <a:pt x="2816" y="5580"/>
                    <a:pt x="2867" y="5614"/>
                  </a:cubicBezTo>
                  <a:cubicBezTo>
                    <a:pt x="3848" y="6203"/>
                    <a:pt x="5006" y="6360"/>
                    <a:pt x="6145" y="6419"/>
                  </a:cubicBezTo>
                  <a:cubicBezTo>
                    <a:pt x="6007" y="6478"/>
                    <a:pt x="5870" y="6537"/>
                    <a:pt x="5732" y="6596"/>
                  </a:cubicBezTo>
                  <a:cubicBezTo>
                    <a:pt x="5510" y="6633"/>
                    <a:pt x="5287" y="6650"/>
                    <a:pt x="5066" y="6650"/>
                  </a:cubicBezTo>
                  <a:cubicBezTo>
                    <a:pt x="4585" y="6650"/>
                    <a:pt x="4109" y="6567"/>
                    <a:pt x="3652" y="6419"/>
                  </a:cubicBezTo>
                  <a:cubicBezTo>
                    <a:pt x="2415" y="6046"/>
                    <a:pt x="1257" y="5379"/>
                    <a:pt x="99" y="4790"/>
                  </a:cubicBezTo>
                  <a:lnTo>
                    <a:pt x="99" y="4809"/>
                  </a:lnTo>
                  <a:cubicBezTo>
                    <a:pt x="1414" y="5555"/>
                    <a:pt x="3240" y="6694"/>
                    <a:pt x="4928" y="6890"/>
                  </a:cubicBezTo>
                  <a:cubicBezTo>
                    <a:pt x="4479" y="7025"/>
                    <a:pt x="4013" y="7091"/>
                    <a:pt x="3547" y="7091"/>
                  </a:cubicBezTo>
                  <a:cubicBezTo>
                    <a:pt x="2932" y="7091"/>
                    <a:pt x="2318" y="6976"/>
                    <a:pt x="1748" y="6753"/>
                  </a:cubicBezTo>
                  <a:cubicBezTo>
                    <a:pt x="1728" y="6753"/>
                    <a:pt x="1709" y="6772"/>
                    <a:pt x="1748" y="6772"/>
                  </a:cubicBezTo>
                  <a:cubicBezTo>
                    <a:pt x="2432" y="7114"/>
                    <a:pt x="3175" y="7286"/>
                    <a:pt x="3919" y="7286"/>
                  </a:cubicBezTo>
                  <a:cubicBezTo>
                    <a:pt x="4584" y="7286"/>
                    <a:pt x="5249" y="7148"/>
                    <a:pt x="5870" y="6870"/>
                  </a:cubicBezTo>
                  <a:lnTo>
                    <a:pt x="5987" y="6851"/>
                  </a:lnTo>
                  <a:lnTo>
                    <a:pt x="5948" y="6890"/>
                  </a:lnTo>
                  <a:cubicBezTo>
                    <a:pt x="5896" y="6907"/>
                    <a:pt x="5921" y="6972"/>
                    <a:pt x="5969" y="6972"/>
                  </a:cubicBezTo>
                  <a:cubicBezTo>
                    <a:pt x="5975" y="6972"/>
                    <a:pt x="5981" y="6971"/>
                    <a:pt x="5987" y="6969"/>
                  </a:cubicBezTo>
                  <a:cubicBezTo>
                    <a:pt x="6086" y="6929"/>
                    <a:pt x="6203" y="6890"/>
                    <a:pt x="6302" y="6831"/>
                  </a:cubicBezTo>
                  <a:lnTo>
                    <a:pt x="6302" y="6831"/>
                  </a:lnTo>
                  <a:cubicBezTo>
                    <a:pt x="6007" y="7165"/>
                    <a:pt x="5693" y="7440"/>
                    <a:pt x="5359" y="7695"/>
                  </a:cubicBezTo>
                  <a:cubicBezTo>
                    <a:pt x="4888" y="7891"/>
                    <a:pt x="4398" y="8028"/>
                    <a:pt x="3907" y="8146"/>
                  </a:cubicBezTo>
                  <a:cubicBezTo>
                    <a:pt x="3624" y="8202"/>
                    <a:pt x="3339" y="8226"/>
                    <a:pt x="3053" y="8226"/>
                  </a:cubicBezTo>
                  <a:cubicBezTo>
                    <a:pt x="2033" y="8226"/>
                    <a:pt x="1006" y="7921"/>
                    <a:pt x="40" y="7675"/>
                  </a:cubicBezTo>
                  <a:cubicBezTo>
                    <a:pt x="21" y="7675"/>
                    <a:pt x="1" y="7695"/>
                    <a:pt x="40" y="7714"/>
                  </a:cubicBezTo>
                  <a:cubicBezTo>
                    <a:pt x="1100" y="8017"/>
                    <a:pt x="2161" y="8309"/>
                    <a:pt x="3248" y="8309"/>
                  </a:cubicBezTo>
                  <a:cubicBezTo>
                    <a:pt x="3570" y="8309"/>
                    <a:pt x="3894" y="8283"/>
                    <a:pt x="4221" y="8225"/>
                  </a:cubicBezTo>
                  <a:cubicBezTo>
                    <a:pt x="4398" y="8185"/>
                    <a:pt x="4574" y="8146"/>
                    <a:pt x="4790" y="8087"/>
                  </a:cubicBezTo>
                  <a:lnTo>
                    <a:pt x="4790" y="8087"/>
                  </a:lnTo>
                  <a:cubicBezTo>
                    <a:pt x="3750" y="8755"/>
                    <a:pt x="2553" y="9128"/>
                    <a:pt x="1316" y="9186"/>
                  </a:cubicBezTo>
                  <a:cubicBezTo>
                    <a:pt x="1296" y="9186"/>
                    <a:pt x="1296" y="9206"/>
                    <a:pt x="1316" y="9206"/>
                  </a:cubicBezTo>
                  <a:cubicBezTo>
                    <a:pt x="1422" y="9213"/>
                    <a:pt x="1529" y="9217"/>
                    <a:pt x="1637" y="9217"/>
                  </a:cubicBezTo>
                  <a:cubicBezTo>
                    <a:pt x="2979" y="9217"/>
                    <a:pt x="4511" y="8665"/>
                    <a:pt x="5673" y="7793"/>
                  </a:cubicBezTo>
                  <a:cubicBezTo>
                    <a:pt x="6145" y="7616"/>
                    <a:pt x="6557" y="7341"/>
                    <a:pt x="6871" y="6969"/>
                  </a:cubicBezTo>
                  <a:lnTo>
                    <a:pt x="6930" y="7204"/>
                  </a:lnTo>
                  <a:cubicBezTo>
                    <a:pt x="6439" y="8185"/>
                    <a:pt x="4182" y="9245"/>
                    <a:pt x="3632" y="9422"/>
                  </a:cubicBezTo>
                  <a:cubicBezTo>
                    <a:pt x="3616" y="9422"/>
                    <a:pt x="3626" y="9447"/>
                    <a:pt x="3630" y="9447"/>
                  </a:cubicBezTo>
                  <a:cubicBezTo>
                    <a:pt x="3631" y="9447"/>
                    <a:pt x="3632" y="9446"/>
                    <a:pt x="3632" y="9442"/>
                  </a:cubicBezTo>
                  <a:cubicBezTo>
                    <a:pt x="4535" y="9206"/>
                    <a:pt x="6439" y="8460"/>
                    <a:pt x="6989" y="7420"/>
                  </a:cubicBezTo>
                  <a:cubicBezTo>
                    <a:pt x="7734" y="10129"/>
                    <a:pt x="8873" y="12700"/>
                    <a:pt x="10404" y="15075"/>
                  </a:cubicBezTo>
                  <a:cubicBezTo>
                    <a:pt x="11307" y="16488"/>
                    <a:pt x="12327" y="17823"/>
                    <a:pt x="13466" y="19079"/>
                  </a:cubicBezTo>
                  <a:cubicBezTo>
                    <a:pt x="14388" y="20139"/>
                    <a:pt x="15468" y="21317"/>
                    <a:pt x="16646" y="22082"/>
                  </a:cubicBezTo>
                  <a:cubicBezTo>
                    <a:pt x="16698" y="22117"/>
                    <a:pt x="16752" y="22132"/>
                    <a:pt x="16804" y="22132"/>
                  </a:cubicBezTo>
                  <a:cubicBezTo>
                    <a:pt x="17045" y="22132"/>
                    <a:pt x="17241" y="21808"/>
                    <a:pt x="16999" y="21631"/>
                  </a:cubicBezTo>
                  <a:cubicBezTo>
                    <a:pt x="15821" y="20767"/>
                    <a:pt x="14702" y="19982"/>
                    <a:pt x="13682" y="18922"/>
                  </a:cubicBezTo>
                  <a:cubicBezTo>
                    <a:pt x="12583" y="17764"/>
                    <a:pt x="11601" y="16527"/>
                    <a:pt x="10738" y="15193"/>
                  </a:cubicBezTo>
                  <a:cubicBezTo>
                    <a:pt x="9089" y="12798"/>
                    <a:pt x="7833" y="10168"/>
                    <a:pt x="7028" y="7381"/>
                  </a:cubicBezTo>
                  <a:cubicBezTo>
                    <a:pt x="7106" y="7184"/>
                    <a:pt x="7146" y="6949"/>
                    <a:pt x="7126" y="6733"/>
                  </a:cubicBezTo>
                  <a:lnTo>
                    <a:pt x="7126" y="6733"/>
                  </a:lnTo>
                  <a:cubicBezTo>
                    <a:pt x="7677" y="7043"/>
                    <a:pt x="8368" y="7225"/>
                    <a:pt x="9013" y="7225"/>
                  </a:cubicBezTo>
                  <a:cubicBezTo>
                    <a:pt x="9470" y="7225"/>
                    <a:pt x="9904" y="7133"/>
                    <a:pt x="10247" y="6929"/>
                  </a:cubicBezTo>
                  <a:cubicBezTo>
                    <a:pt x="11758" y="6007"/>
                    <a:pt x="12975" y="4436"/>
                    <a:pt x="13093" y="2650"/>
                  </a:cubicBezTo>
                  <a:cubicBezTo>
                    <a:pt x="13093" y="2636"/>
                    <a:pt x="13073" y="2623"/>
                    <a:pt x="13062" y="2623"/>
                  </a:cubicBezTo>
                  <a:cubicBezTo>
                    <a:pt x="13057" y="2623"/>
                    <a:pt x="13054" y="2625"/>
                    <a:pt x="13054" y="2631"/>
                  </a:cubicBezTo>
                  <a:cubicBezTo>
                    <a:pt x="12857" y="4142"/>
                    <a:pt x="11915" y="5418"/>
                    <a:pt x="10738" y="6321"/>
                  </a:cubicBezTo>
                  <a:cubicBezTo>
                    <a:pt x="10234" y="6712"/>
                    <a:pt x="9604" y="6893"/>
                    <a:pt x="8966" y="6893"/>
                  </a:cubicBezTo>
                  <a:cubicBezTo>
                    <a:pt x="8484" y="6893"/>
                    <a:pt x="7997" y="6790"/>
                    <a:pt x="7558" y="6596"/>
                  </a:cubicBezTo>
                  <a:cubicBezTo>
                    <a:pt x="7754" y="6537"/>
                    <a:pt x="7970" y="6478"/>
                    <a:pt x="8166" y="6399"/>
                  </a:cubicBezTo>
                  <a:cubicBezTo>
                    <a:pt x="8504" y="6497"/>
                    <a:pt x="8836" y="6583"/>
                    <a:pt x="9188" y="6583"/>
                  </a:cubicBezTo>
                  <a:cubicBezTo>
                    <a:pt x="9471" y="6583"/>
                    <a:pt x="9767" y="6528"/>
                    <a:pt x="10090" y="6380"/>
                  </a:cubicBezTo>
                  <a:cubicBezTo>
                    <a:pt x="11405" y="5810"/>
                    <a:pt x="12053" y="4476"/>
                    <a:pt x="12367" y="3161"/>
                  </a:cubicBezTo>
                  <a:lnTo>
                    <a:pt x="12367" y="3161"/>
                  </a:lnTo>
                  <a:cubicBezTo>
                    <a:pt x="11876" y="4633"/>
                    <a:pt x="11052" y="6183"/>
                    <a:pt x="9324" y="6419"/>
                  </a:cubicBezTo>
                  <a:cubicBezTo>
                    <a:pt x="9272" y="6422"/>
                    <a:pt x="9220" y="6424"/>
                    <a:pt x="9169" y="6424"/>
                  </a:cubicBezTo>
                  <a:cubicBezTo>
                    <a:pt x="8912" y="6424"/>
                    <a:pt x="8667" y="6383"/>
                    <a:pt x="8421" y="6301"/>
                  </a:cubicBezTo>
                  <a:cubicBezTo>
                    <a:pt x="9403" y="5909"/>
                    <a:pt x="10266" y="5261"/>
                    <a:pt x="10934" y="4436"/>
                  </a:cubicBezTo>
                  <a:cubicBezTo>
                    <a:pt x="10950" y="4404"/>
                    <a:pt x="10927" y="4372"/>
                    <a:pt x="10907" y="4372"/>
                  </a:cubicBezTo>
                  <a:cubicBezTo>
                    <a:pt x="10902" y="4372"/>
                    <a:pt x="10898" y="4374"/>
                    <a:pt x="10895" y="4378"/>
                  </a:cubicBezTo>
                  <a:cubicBezTo>
                    <a:pt x="10149" y="5261"/>
                    <a:pt x="9167" y="5889"/>
                    <a:pt x="8068" y="6203"/>
                  </a:cubicBezTo>
                  <a:cubicBezTo>
                    <a:pt x="7911" y="6144"/>
                    <a:pt x="7734" y="6066"/>
                    <a:pt x="7577" y="6026"/>
                  </a:cubicBezTo>
                  <a:lnTo>
                    <a:pt x="7636" y="5948"/>
                  </a:lnTo>
                  <a:cubicBezTo>
                    <a:pt x="8186" y="5830"/>
                    <a:pt x="8696" y="5575"/>
                    <a:pt x="9128" y="5222"/>
                  </a:cubicBezTo>
                  <a:cubicBezTo>
                    <a:pt x="10247" y="4378"/>
                    <a:pt x="11091" y="3259"/>
                    <a:pt x="11935" y="2160"/>
                  </a:cubicBezTo>
                  <a:cubicBezTo>
                    <a:pt x="11954" y="2160"/>
                    <a:pt x="11915" y="2140"/>
                    <a:pt x="11915" y="2140"/>
                  </a:cubicBezTo>
                  <a:cubicBezTo>
                    <a:pt x="11052" y="2964"/>
                    <a:pt x="10306" y="3867"/>
                    <a:pt x="9403" y="4633"/>
                  </a:cubicBezTo>
                  <a:cubicBezTo>
                    <a:pt x="9010" y="4966"/>
                    <a:pt x="8598" y="5241"/>
                    <a:pt x="8166" y="5477"/>
                  </a:cubicBezTo>
                  <a:cubicBezTo>
                    <a:pt x="9952" y="4162"/>
                    <a:pt x="11621" y="2081"/>
                    <a:pt x="1103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30"/>
            <p:cNvSpPr/>
            <p:nvPr/>
          </p:nvSpPr>
          <p:spPr>
            <a:xfrm>
              <a:off x="10858275" y="841400"/>
              <a:ext cx="331700" cy="426800"/>
            </a:xfrm>
            <a:custGeom>
              <a:avLst/>
              <a:gdLst/>
              <a:ahLst/>
              <a:cxnLst/>
              <a:rect l="l" t="t" r="r" b="b"/>
              <a:pathLst>
                <a:path w="13268" h="17072" extrusionOk="0">
                  <a:moveTo>
                    <a:pt x="7890" y="5202"/>
                  </a:moveTo>
                  <a:cubicBezTo>
                    <a:pt x="7909" y="5261"/>
                    <a:pt x="7929" y="5300"/>
                    <a:pt x="7968" y="5339"/>
                  </a:cubicBezTo>
                  <a:lnTo>
                    <a:pt x="7929" y="5496"/>
                  </a:lnTo>
                  <a:cubicBezTo>
                    <a:pt x="7890" y="5418"/>
                    <a:pt x="7870" y="5300"/>
                    <a:pt x="7890" y="5202"/>
                  </a:cubicBezTo>
                  <a:close/>
                  <a:moveTo>
                    <a:pt x="4828" y="1"/>
                  </a:moveTo>
                  <a:cubicBezTo>
                    <a:pt x="4357" y="1630"/>
                    <a:pt x="5652" y="3220"/>
                    <a:pt x="7026" y="4240"/>
                  </a:cubicBezTo>
                  <a:cubicBezTo>
                    <a:pt x="6692" y="4064"/>
                    <a:pt x="6378" y="3828"/>
                    <a:pt x="6084" y="3573"/>
                  </a:cubicBezTo>
                  <a:cubicBezTo>
                    <a:pt x="5377" y="2984"/>
                    <a:pt x="4808" y="2297"/>
                    <a:pt x="4141" y="1669"/>
                  </a:cubicBezTo>
                  <a:cubicBezTo>
                    <a:pt x="4141" y="1669"/>
                    <a:pt x="4121" y="1669"/>
                    <a:pt x="4121" y="1689"/>
                  </a:cubicBezTo>
                  <a:cubicBezTo>
                    <a:pt x="4788" y="2533"/>
                    <a:pt x="5436" y="3377"/>
                    <a:pt x="6300" y="4044"/>
                  </a:cubicBezTo>
                  <a:cubicBezTo>
                    <a:pt x="6633" y="4319"/>
                    <a:pt x="7026" y="4515"/>
                    <a:pt x="7438" y="4613"/>
                  </a:cubicBezTo>
                  <a:lnTo>
                    <a:pt x="7497" y="4652"/>
                  </a:lnTo>
                  <a:cubicBezTo>
                    <a:pt x="7360" y="4692"/>
                    <a:pt x="7222" y="4751"/>
                    <a:pt x="7105" y="4790"/>
                  </a:cubicBezTo>
                  <a:cubicBezTo>
                    <a:pt x="6261" y="4554"/>
                    <a:pt x="5495" y="4064"/>
                    <a:pt x="4926" y="3396"/>
                  </a:cubicBezTo>
                  <a:cubicBezTo>
                    <a:pt x="4920" y="3385"/>
                    <a:pt x="4913" y="3380"/>
                    <a:pt x="4906" y="3380"/>
                  </a:cubicBezTo>
                  <a:cubicBezTo>
                    <a:pt x="4888" y="3380"/>
                    <a:pt x="4873" y="3408"/>
                    <a:pt x="4887" y="3435"/>
                  </a:cubicBezTo>
                  <a:cubicBezTo>
                    <a:pt x="5417" y="4064"/>
                    <a:pt x="6084" y="4574"/>
                    <a:pt x="6849" y="4888"/>
                  </a:cubicBezTo>
                  <a:cubicBezTo>
                    <a:pt x="6672" y="4936"/>
                    <a:pt x="6481" y="4972"/>
                    <a:pt x="6287" y="4972"/>
                  </a:cubicBezTo>
                  <a:cubicBezTo>
                    <a:pt x="6246" y="4972"/>
                    <a:pt x="6204" y="4970"/>
                    <a:pt x="6162" y="4966"/>
                  </a:cubicBezTo>
                  <a:cubicBezTo>
                    <a:pt x="4828" y="4790"/>
                    <a:pt x="4200" y="3592"/>
                    <a:pt x="3807" y="2454"/>
                  </a:cubicBezTo>
                  <a:lnTo>
                    <a:pt x="3807" y="2454"/>
                  </a:lnTo>
                  <a:cubicBezTo>
                    <a:pt x="4043" y="3475"/>
                    <a:pt x="4533" y="4495"/>
                    <a:pt x="5574" y="4947"/>
                  </a:cubicBezTo>
                  <a:cubicBezTo>
                    <a:pt x="5814" y="5050"/>
                    <a:pt x="6035" y="5089"/>
                    <a:pt x="6248" y="5089"/>
                  </a:cubicBezTo>
                  <a:cubicBezTo>
                    <a:pt x="6522" y="5089"/>
                    <a:pt x="6781" y="5024"/>
                    <a:pt x="7046" y="4947"/>
                  </a:cubicBezTo>
                  <a:cubicBezTo>
                    <a:pt x="7183" y="5006"/>
                    <a:pt x="7340" y="5045"/>
                    <a:pt x="7517" y="5084"/>
                  </a:cubicBezTo>
                  <a:cubicBezTo>
                    <a:pt x="7181" y="5240"/>
                    <a:pt x="6822" y="5317"/>
                    <a:pt x="6466" y="5317"/>
                  </a:cubicBezTo>
                  <a:cubicBezTo>
                    <a:pt x="5968" y="5317"/>
                    <a:pt x="5475" y="5166"/>
                    <a:pt x="5063" y="4868"/>
                  </a:cubicBezTo>
                  <a:cubicBezTo>
                    <a:pt x="4141" y="4181"/>
                    <a:pt x="3434" y="3200"/>
                    <a:pt x="3277" y="2042"/>
                  </a:cubicBezTo>
                  <a:cubicBezTo>
                    <a:pt x="3277" y="2015"/>
                    <a:pt x="3261" y="2005"/>
                    <a:pt x="3244" y="2005"/>
                  </a:cubicBezTo>
                  <a:cubicBezTo>
                    <a:pt x="3222" y="2005"/>
                    <a:pt x="3199" y="2020"/>
                    <a:pt x="3199" y="2042"/>
                  </a:cubicBezTo>
                  <a:cubicBezTo>
                    <a:pt x="3297" y="3435"/>
                    <a:pt x="4219" y="4633"/>
                    <a:pt x="5397" y="5339"/>
                  </a:cubicBezTo>
                  <a:cubicBezTo>
                    <a:pt x="5655" y="5493"/>
                    <a:pt x="5983" y="5560"/>
                    <a:pt x="6329" y="5560"/>
                  </a:cubicBezTo>
                  <a:cubicBezTo>
                    <a:pt x="6827" y="5560"/>
                    <a:pt x="7364" y="5422"/>
                    <a:pt x="7792" y="5202"/>
                  </a:cubicBezTo>
                  <a:lnTo>
                    <a:pt x="7792" y="5202"/>
                  </a:lnTo>
                  <a:cubicBezTo>
                    <a:pt x="7772" y="5359"/>
                    <a:pt x="7792" y="5536"/>
                    <a:pt x="7870" y="5693"/>
                  </a:cubicBezTo>
                  <a:cubicBezTo>
                    <a:pt x="7242" y="7832"/>
                    <a:pt x="6280" y="9874"/>
                    <a:pt x="5024" y="11719"/>
                  </a:cubicBezTo>
                  <a:cubicBezTo>
                    <a:pt x="4357" y="12739"/>
                    <a:pt x="3591" y="13701"/>
                    <a:pt x="2747" y="14584"/>
                  </a:cubicBezTo>
                  <a:cubicBezTo>
                    <a:pt x="1962" y="15350"/>
                    <a:pt x="1098" y="16056"/>
                    <a:pt x="195" y="16684"/>
                  </a:cubicBezTo>
                  <a:cubicBezTo>
                    <a:pt x="0" y="16831"/>
                    <a:pt x="156" y="17072"/>
                    <a:pt x="349" y="17072"/>
                  </a:cubicBezTo>
                  <a:cubicBezTo>
                    <a:pt x="388" y="17072"/>
                    <a:pt x="430" y="17061"/>
                    <a:pt x="470" y="17038"/>
                  </a:cubicBezTo>
                  <a:cubicBezTo>
                    <a:pt x="1373" y="16429"/>
                    <a:pt x="2198" y="15526"/>
                    <a:pt x="2924" y="14702"/>
                  </a:cubicBezTo>
                  <a:cubicBezTo>
                    <a:pt x="3787" y="13740"/>
                    <a:pt x="4573" y="12700"/>
                    <a:pt x="5279" y="11620"/>
                  </a:cubicBezTo>
                  <a:cubicBezTo>
                    <a:pt x="6437" y="9795"/>
                    <a:pt x="7320" y="7813"/>
                    <a:pt x="7909" y="5732"/>
                  </a:cubicBezTo>
                  <a:cubicBezTo>
                    <a:pt x="8322" y="6537"/>
                    <a:pt x="9794" y="7106"/>
                    <a:pt x="10500" y="7283"/>
                  </a:cubicBezTo>
                  <a:cubicBezTo>
                    <a:pt x="10500" y="7283"/>
                    <a:pt x="10520" y="7283"/>
                    <a:pt x="10500" y="7263"/>
                  </a:cubicBezTo>
                  <a:cubicBezTo>
                    <a:pt x="10068" y="7126"/>
                    <a:pt x="8322" y="6321"/>
                    <a:pt x="7949" y="5555"/>
                  </a:cubicBezTo>
                  <a:cubicBezTo>
                    <a:pt x="7949" y="5496"/>
                    <a:pt x="7968" y="5438"/>
                    <a:pt x="7988" y="5379"/>
                  </a:cubicBezTo>
                  <a:cubicBezTo>
                    <a:pt x="8243" y="5673"/>
                    <a:pt x="8557" y="5889"/>
                    <a:pt x="8910" y="6026"/>
                  </a:cubicBezTo>
                  <a:cubicBezTo>
                    <a:pt x="9797" y="6696"/>
                    <a:pt x="10984" y="7115"/>
                    <a:pt x="12025" y="7115"/>
                  </a:cubicBezTo>
                  <a:cubicBezTo>
                    <a:pt x="12113" y="7115"/>
                    <a:pt x="12200" y="7112"/>
                    <a:pt x="12286" y="7106"/>
                  </a:cubicBezTo>
                  <a:lnTo>
                    <a:pt x="12286" y="7086"/>
                  </a:lnTo>
                  <a:cubicBezTo>
                    <a:pt x="11325" y="7047"/>
                    <a:pt x="10402" y="6753"/>
                    <a:pt x="9597" y="6242"/>
                  </a:cubicBezTo>
                  <a:lnTo>
                    <a:pt x="9597" y="6242"/>
                  </a:lnTo>
                  <a:cubicBezTo>
                    <a:pt x="9754" y="6282"/>
                    <a:pt x="9911" y="6321"/>
                    <a:pt x="10029" y="6340"/>
                  </a:cubicBezTo>
                  <a:cubicBezTo>
                    <a:pt x="10290" y="6386"/>
                    <a:pt x="10548" y="6406"/>
                    <a:pt x="10803" y="6406"/>
                  </a:cubicBezTo>
                  <a:cubicBezTo>
                    <a:pt x="11642" y="6406"/>
                    <a:pt x="12455" y="6189"/>
                    <a:pt x="13268" y="5948"/>
                  </a:cubicBezTo>
                  <a:cubicBezTo>
                    <a:pt x="13268" y="5948"/>
                    <a:pt x="13268" y="5928"/>
                    <a:pt x="13268" y="5928"/>
                  </a:cubicBezTo>
                  <a:cubicBezTo>
                    <a:pt x="12518" y="6112"/>
                    <a:pt x="11720" y="6343"/>
                    <a:pt x="10940" y="6343"/>
                  </a:cubicBezTo>
                  <a:cubicBezTo>
                    <a:pt x="10720" y="6343"/>
                    <a:pt x="10501" y="6325"/>
                    <a:pt x="10284" y="6282"/>
                  </a:cubicBezTo>
                  <a:cubicBezTo>
                    <a:pt x="9892" y="6203"/>
                    <a:pt x="9519" y="6085"/>
                    <a:pt x="9166" y="5948"/>
                  </a:cubicBezTo>
                  <a:cubicBezTo>
                    <a:pt x="8910" y="5752"/>
                    <a:pt x="8675" y="5536"/>
                    <a:pt x="8479" y="5281"/>
                  </a:cubicBezTo>
                  <a:lnTo>
                    <a:pt x="8479" y="5281"/>
                  </a:lnTo>
                  <a:cubicBezTo>
                    <a:pt x="8557" y="5320"/>
                    <a:pt x="8636" y="5359"/>
                    <a:pt x="8714" y="5379"/>
                  </a:cubicBezTo>
                  <a:cubicBezTo>
                    <a:pt x="8720" y="5381"/>
                    <a:pt x="8725" y="5383"/>
                    <a:pt x="8730" y="5383"/>
                  </a:cubicBezTo>
                  <a:cubicBezTo>
                    <a:pt x="8762" y="5383"/>
                    <a:pt x="8784" y="5337"/>
                    <a:pt x="8734" y="5320"/>
                  </a:cubicBezTo>
                  <a:lnTo>
                    <a:pt x="8714" y="5300"/>
                  </a:lnTo>
                  <a:lnTo>
                    <a:pt x="8812" y="5320"/>
                  </a:lnTo>
                  <a:cubicBezTo>
                    <a:pt x="9291" y="5522"/>
                    <a:pt x="9799" y="5625"/>
                    <a:pt x="10308" y="5625"/>
                  </a:cubicBezTo>
                  <a:cubicBezTo>
                    <a:pt x="10884" y="5625"/>
                    <a:pt x="11460" y="5493"/>
                    <a:pt x="11992" y="5222"/>
                  </a:cubicBezTo>
                  <a:lnTo>
                    <a:pt x="11992" y="5202"/>
                  </a:lnTo>
                  <a:cubicBezTo>
                    <a:pt x="11543" y="5381"/>
                    <a:pt x="11069" y="5471"/>
                    <a:pt x="10595" y="5471"/>
                  </a:cubicBezTo>
                  <a:cubicBezTo>
                    <a:pt x="10239" y="5471"/>
                    <a:pt x="9883" y="5421"/>
                    <a:pt x="9538" y="5320"/>
                  </a:cubicBezTo>
                  <a:cubicBezTo>
                    <a:pt x="10834" y="5182"/>
                    <a:pt x="12247" y="4299"/>
                    <a:pt x="13248" y="3710"/>
                  </a:cubicBezTo>
                  <a:lnTo>
                    <a:pt x="13248" y="3710"/>
                  </a:lnTo>
                  <a:cubicBezTo>
                    <a:pt x="12365" y="4162"/>
                    <a:pt x="11462" y="4672"/>
                    <a:pt x="10520" y="4966"/>
                  </a:cubicBezTo>
                  <a:cubicBezTo>
                    <a:pt x="10175" y="5086"/>
                    <a:pt x="9804" y="5142"/>
                    <a:pt x="9435" y="5142"/>
                  </a:cubicBezTo>
                  <a:cubicBezTo>
                    <a:pt x="9258" y="5142"/>
                    <a:pt x="9082" y="5129"/>
                    <a:pt x="8910" y="5104"/>
                  </a:cubicBezTo>
                  <a:cubicBezTo>
                    <a:pt x="8812" y="5065"/>
                    <a:pt x="8694" y="5025"/>
                    <a:pt x="8596" y="4966"/>
                  </a:cubicBezTo>
                  <a:cubicBezTo>
                    <a:pt x="9480" y="4927"/>
                    <a:pt x="10382" y="4809"/>
                    <a:pt x="11128" y="4338"/>
                  </a:cubicBezTo>
                  <a:cubicBezTo>
                    <a:pt x="11145" y="4321"/>
                    <a:pt x="11133" y="4276"/>
                    <a:pt x="11104" y="4276"/>
                  </a:cubicBezTo>
                  <a:cubicBezTo>
                    <a:pt x="11100" y="4276"/>
                    <a:pt x="11095" y="4277"/>
                    <a:pt x="11089" y="4279"/>
                  </a:cubicBezTo>
                  <a:cubicBezTo>
                    <a:pt x="10461" y="4594"/>
                    <a:pt x="9774" y="4751"/>
                    <a:pt x="9087" y="4751"/>
                  </a:cubicBezTo>
                  <a:cubicBezTo>
                    <a:pt x="9735" y="4495"/>
                    <a:pt x="10324" y="4005"/>
                    <a:pt x="10873" y="3651"/>
                  </a:cubicBezTo>
                  <a:lnTo>
                    <a:pt x="10873" y="3651"/>
                  </a:lnTo>
                  <a:cubicBezTo>
                    <a:pt x="10265" y="4005"/>
                    <a:pt x="9558" y="4535"/>
                    <a:pt x="8832" y="4731"/>
                  </a:cubicBezTo>
                  <a:lnTo>
                    <a:pt x="8832" y="4711"/>
                  </a:lnTo>
                  <a:cubicBezTo>
                    <a:pt x="8812" y="4692"/>
                    <a:pt x="8773" y="4672"/>
                    <a:pt x="8773" y="4652"/>
                  </a:cubicBezTo>
                  <a:cubicBezTo>
                    <a:pt x="8753" y="4613"/>
                    <a:pt x="8714" y="4574"/>
                    <a:pt x="8675" y="4574"/>
                  </a:cubicBezTo>
                  <a:lnTo>
                    <a:pt x="8596" y="4574"/>
                  </a:lnTo>
                  <a:cubicBezTo>
                    <a:pt x="8557" y="4554"/>
                    <a:pt x="8498" y="4515"/>
                    <a:pt x="8439" y="4515"/>
                  </a:cubicBezTo>
                  <a:cubicBezTo>
                    <a:pt x="8871" y="4378"/>
                    <a:pt x="9283" y="4044"/>
                    <a:pt x="9617" y="3867"/>
                  </a:cubicBezTo>
                  <a:cubicBezTo>
                    <a:pt x="9637" y="3867"/>
                    <a:pt x="9617" y="3828"/>
                    <a:pt x="9617" y="3828"/>
                  </a:cubicBezTo>
                  <a:cubicBezTo>
                    <a:pt x="9205" y="4024"/>
                    <a:pt x="8734" y="4378"/>
                    <a:pt x="8263" y="4437"/>
                  </a:cubicBezTo>
                  <a:cubicBezTo>
                    <a:pt x="8106" y="4201"/>
                    <a:pt x="8007" y="3907"/>
                    <a:pt x="7968" y="3632"/>
                  </a:cubicBezTo>
                  <a:cubicBezTo>
                    <a:pt x="7929" y="3180"/>
                    <a:pt x="7949" y="2748"/>
                    <a:pt x="8007" y="2317"/>
                  </a:cubicBezTo>
                  <a:lnTo>
                    <a:pt x="8007" y="2317"/>
                  </a:lnTo>
                  <a:cubicBezTo>
                    <a:pt x="7811" y="2984"/>
                    <a:pt x="7772" y="3789"/>
                    <a:pt x="8106" y="4437"/>
                  </a:cubicBezTo>
                  <a:lnTo>
                    <a:pt x="8027" y="4437"/>
                  </a:lnTo>
                  <a:cubicBezTo>
                    <a:pt x="7792" y="4181"/>
                    <a:pt x="7478" y="3985"/>
                    <a:pt x="7203" y="3750"/>
                  </a:cubicBezTo>
                  <a:cubicBezTo>
                    <a:pt x="6791" y="2945"/>
                    <a:pt x="6575" y="2042"/>
                    <a:pt x="6594" y="1139"/>
                  </a:cubicBezTo>
                  <a:lnTo>
                    <a:pt x="6594" y="1139"/>
                  </a:lnTo>
                  <a:cubicBezTo>
                    <a:pt x="6535" y="1963"/>
                    <a:pt x="6692" y="2788"/>
                    <a:pt x="7006" y="3534"/>
                  </a:cubicBezTo>
                  <a:lnTo>
                    <a:pt x="6928" y="3455"/>
                  </a:lnTo>
                  <a:cubicBezTo>
                    <a:pt x="6476" y="2925"/>
                    <a:pt x="6143" y="2297"/>
                    <a:pt x="5947" y="1630"/>
                  </a:cubicBezTo>
                  <a:cubicBezTo>
                    <a:pt x="5947" y="1613"/>
                    <a:pt x="5939" y="1607"/>
                    <a:pt x="5931" y="1607"/>
                  </a:cubicBezTo>
                  <a:cubicBezTo>
                    <a:pt x="5920" y="1607"/>
                    <a:pt x="5907" y="1618"/>
                    <a:pt x="5907" y="1630"/>
                  </a:cubicBezTo>
                  <a:cubicBezTo>
                    <a:pt x="6045" y="2395"/>
                    <a:pt x="6359" y="3121"/>
                    <a:pt x="6849" y="3730"/>
                  </a:cubicBezTo>
                  <a:cubicBezTo>
                    <a:pt x="5632" y="2788"/>
                    <a:pt x="4494" y="1689"/>
                    <a:pt x="482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2" name="Google Shape;2282;p30"/>
          <p:cNvGrpSpPr/>
          <p:nvPr/>
        </p:nvGrpSpPr>
        <p:grpSpPr>
          <a:xfrm rot="10800000">
            <a:off x="11754300" y="-1224675"/>
            <a:ext cx="820275" cy="949600"/>
            <a:chOff x="10369700" y="841400"/>
            <a:chExt cx="820275" cy="949600"/>
          </a:xfrm>
        </p:grpSpPr>
        <p:sp>
          <p:nvSpPr>
            <p:cNvPr id="2283" name="Google Shape;2283;p30"/>
            <p:cNvSpPr/>
            <p:nvPr/>
          </p:nvSpPr>
          <p:spPr>
            <a:xfrm>
              <a:off x="10369700" y="1237675"/>
              <a:ext cx="431050" cy="553325"/>
            </a:xfrm>
            <a:custGeom>
              <a:avLst/>
              <a:gdLst/>
              <a:ahLst/>
              <a:cxnLst/>
              <a:rect l="l" t="t" r="r" b="b"/>
              <a:pathLst>
                <a:path w="17242" h="22133" extrusionOk="0">
                  <a:moveTo>
                    <a:pt x="7008" y="6733"/>
                  </a:moveTo>
                  <a:lnTo>
                    <a:pt x="7008" y="6733"/>
                  </a:lnTo>
                  <a:cubicBezTo>
                    <a:pt x="7028" y="6870"/>
                    <a:pt x="7008" y="7008"/>
                    <a:pt x="6949" y="7126"/>
                  </a:cubicBezTo>
                  <a:cubicBezTo>
                    <a:pt x="6930" y="7047"/>
                    <a:pt x="6910" y="6988"/>
                    <a:pt x="6910" y="6910"/>
                  </a:cubicBezTo>
                  <a:cubicBezTo>
                    <a:pt x="6949" y="6851"/>
                    <a:pt x="6969" y="6792"/>
                    <a:pt x="7008" y="6733"/>
                  </a:cubicBezTo>
                  <a:close/>
                  <a:moveTo>
                    <a:pt x="11032" y="1"/>
                  </a:moveTo>
                  <a:lnTo>
                    <a:pt x="11032" y="1"/>
                  </a:lnTo>
                  <a:cubicBezTo>
                    <a:pt x="11444" y="2179"/>
                    <a:pt x="9972" y="3592"/>
                    <a:pt x="8402" y="4829"/>
                  </a:cubicBezTo>
                  <a:cubicBezTo>
                    <a:pt x="9030" y="4024"/>
                    <a:pt x="9442" y="3082"/>
                    <a:pt x="9638" y="2081"/>
                  </a:cubicBezTo>
                  <a:cubicBezTo>
                    <a:pt x="9638" y="2070"/>
                    <a:pt x="9619" y="2058"/>
                    <a:pt x="9602" y="2058"/>
                  </a:cubicBezTo>
                  <a:cubicBezTo>
                    <a:pt x="9590" y="2058"/>
                    <a:pt x="9579" y="2065"/>
                    <a:pt x="9579" y="2081"/>
                  </a:cubicBezTo>
                  <a:cubicBezTo>
                    <a:pt x="9344" y="2964"/>
                    <a:pt x="8892" y="3789"/>
                    <a:pt x="8304" y="4476"/>
                  </a:cubicBezTo>
                  <a:lnTo>
                    <a:pt x="8205" y="4574"/>
                  </a:lnTo>
                  <a:cubicBezTo>
                    <a:pt x="8618" y="3592"/>
                    <a:pt x="8814" y="2533"/>
                    <a:pt x="8755" y="1473"/>
                  </a:cubicBezTo>
                  <a:lnTo>
                    <a:pt x="8755" y="1473"/>
                  </a:lnTo>
                  <a:cubicBezTo>
                    <a:pt x="8775" y="2650"/>
                    <a:pt x="8500" y="3808"/>
                    <a:pt x="7950" y="4849"/>
                  </a:cubicBezTo>
                  <a:cubicBezTo>
                    <a:pt x="7597" y="5163"/>
                    <a:pt x="7204" y="5418"/>
                    <a:pt x="6871" y="5732"/>
                  </a:cubicBezTo>
                  <a:lnTo>
                    <a:pt x="6792" y="5732"/>
                  </a:lnTo>
                  <a:cubicBezTo>
                    <a:pt x="7204" y="4908"/>
                    <a:pt x="7165" y="3848"/>
                    <a:pt x="6910" y="3004"/>
                  </a:cubicBezTo>
                  <a:lnTo>
                    <a:pt x="6890" y="3004"/>
                  </a:lnTo>
                  <a:cubicBezTo>
                    <a:pt x="6969" y="3553"/>
                    <a:pt x="6989" y="4122"/>
                    <a:pt x="6930" y="4692"/>
                  </a:cubicBezTo>
                  <a:cubicBezTo>
                    <a:pt x="6890" y="5045"/>
                    <a:pt x="6753" y="5398"/>
                    <a:pt x="6576" y="5732"/>
                  </a:cubicBezTo>
                  <a:cubicBezTo>
                    <a:pt x="5968" y="5653"/>
                    <a:pt x="5340" y="5163"/>
                    <a:pt x="4829" y="4927"/>
                  </a:cubicBezTo>
                  <a:cubicBezTo>
                    <a:pt x="4790" y="4927"/>
                    <a:pt x="4771" y="4966"/>
                    <a:pt x="4810" y="4966"/>
                  </a:cubicBezTo>
                  <a:cubicBezTo>
                    <a:pt x="5242" y="5202"/>
                    <a:pt x="5791" y="5634"/>
                    <a:pt x="6321" y="5810"/>
                  </a:cubicBezTo>
                  <a:cubicBezTo>
                    <a:pt x="6243" y="5830"/>
                    <a:pt x="6184" y="5850"/>
                    <a:pt x="6125" y="5889"/>
                  </a:cubicBezTo>
                  <a:lnTo>
                    <a:pt x="6046" y="5889"/>
                  </a:lnTo>
                  <a:cubicBezTo>
                    <a:pt x="5987" y="5889"/>
                    <a:pt x="5948" y="5928"/>
                    <a:pt x="5929" y="5987"/>
                  </a:cubicBezTo>
                  <a:cubicBezTo>
                    <a:pt x="5909" y="6026"/>
                    <a:pt x="5889" y="6046"/>
                    <a:pt x="5850" y="6066"/>
                  </a:cubicBezTo>
                  <a:lnTo>
                    <a:pt x="5830" y="6085"/>
                  </a:lnTo>
                  <a:cubicBezTo>
                    <a:pt x="4888" y="5830"/>
                    <a:pt x="3966" y="5163"/>
                    <a:pt x="3181" y="4711"/>
                  </a:cubicBezTo>
                  <a:cubicBezTo>
                    <a:pt x="3181" y="4711"/>
                    <a:pt x="3161" y="4711"/>
                    <a:pt x="3181" y="4731"/>
                  </a:cubicBezTo>
                  <a:cubicBezTo>
                    <a:pt x="3887" y="5182"/>
                    <a:pt x="4653" y="5791"/>
                    <a:pt x="5516" y="6144"/>
                  </a:cubicBezTo>
                  <a:cubicBezTo>
                    <a:pt x="4614" y="6085"/>
                    <a:pt x="3730" y="5987"/>
                    <a:pt x="2906" y="5536"/>
                  </a:cubicBezTo>
                  <a:cubicBezTo>
                    <a:pt x="2901" y="5533"/>
                    <a:pt x="2895" y="5532"/>
                    <a:pt x="2889" y="5532"/>
                  </a:cubicBezTo>
                  <a:cubicBezTo>
                    <a:pt x="2853" y="5532"/>
                    <a:pt x="2816" y="5580"/>
                    <a:pt x="2867" y="5614"/>
                  </a:cubicBezTo>
                  <a:cubicBezTo>
                    <a:pt x="3848" y="6203"/>
                    <a:pt x="5006" y="6360"/>
                    <a:pt x="6145" y="6419"/>
                  </a:cubicBezTo>
                  <a:cubicBezTo>
                    <a:pt x="6007" y="6478"/>
                    <a:pt x="5870" y="6537"/>
                    <a:pt x="5732" y="6596"/>
                  </a:cubicBezTo>
                  <a:cubicBezTo>
                    <a:pt x="5510" y="6633"/>
                    <a:pt x="5287" y="6650"/>
                    <a:pt x="5066" y="6650"/>
                  </a:cubicBezTo>
                  <a:cubicBezTo>
                    <a:pt x="4585" y="6650"/>
                    <a:pt x="4109" y="6567"/>
                    <a:pt x="3652" y="6419"/>
                  </a:cubicBezTo>
                  <a:cubicBezTo>
                    <a:pt x="2415" y="6046"/>
                    <a:pt x="1257" y="5379"/>
                    <a:pt x="99" y="4790"/>
                  </a:cubicBezTo>
                  <a:lnTo>
                    <a:pt x="99" y="4809"/>
                  </a:lnTo>
                  <a:cubicBezTo>
                    <a:pt x="1414" y="5555"/>
                    <a:pt x="3240" y="6694"/>
                    <a:pt x="4928" y="6890"/>
                  </a:cubicBezTo>
                  <a:cubicBezTo>
                    <a:pt x="4479" y="7025"/>
                    <a:pt x="4013" y="7091"/>
                    <a:pt x="3547" y="7091"/>
                  </a:cubicBezTo>
                  <a:cubicBezTo>
                    <a:pt x="2932" y="7091"/>
                    <a:pt x="2318" y="6976"/>
                    <a:pt x="1748" y="6753"/>
                  </a:cubicBezTo>
                  <a:cubicBezTo>
                    <a:pt x="1728" y="6753"/>
                    <a:pt x="1709" y="6772"/>
                    <a:pt x="1748" y="6772"/>
                  </a:cubicBezTo>
                  <a:cubicBezTo>
                    <a:pt x="2432" y="7114"/>
                    <a:pt x="3175" y="7286"/>
                    <a:pt x="3919" y="7286"/>
                  </a:cubicBezTo>
                  <a:cubicBezTo>
                    <a:pt x="4584" y="7286"/>
                    <a:pt x="5249" y="7148"/>
                    <a:pt x="5870" y="6870"/>
                  </a:cubicBezTo>
                  <a:lnTo>
                    <a:pt x="5987" y="6851"/>
                  </a:lnTo>
                  <a:lnTo>
                    <a:pt x="5948" y="6890"/>
                  </a:lnTo>
                  <a:cubicBezTo>
                    <a:pt x="5896" y="6907"/>
                    <a:pt x="5921" y="6972"/>
                    <a:pt x="5969" y="6972"/>
                  </a:cubicBezTo>
                  <a:cubicBezTo>
                    <a:pt x="5975" y="6972"/>
                    <a:pt x="5981" y="6971"/>
                    <a:pt x="5987" y="6969"/>
                  </a:cubicBezTo>
                  <a:cubicBezTo>
                    <a:pt x="6086" y="6929"/>
                    <a:pt x="6203" y="6890"/>
                    <a:pt x="6302" y="6831"/>
                  </a:cubicBezTo>
                  <a:lnTo>
                    <a:pt x="6302" y="6831"/>
                  </a:lnTo>
                  <a:cubicBezTo>
                    <a:pt x="6007" y="7165"/>
                    <a:pt x="5693" y="7440"/>
                    <a:pt x="5359" y="7695"/>
                  </a:cubicBezTo>
                  <a:cubicBezTo>
                    <a:pt x="4888" y="7891"/>
                    <a:pt x="4398" y="8028"/>
                    <a:pt x="3907" y="8146"/>
                  </a:cubicBezTo>
                  <a:cubicBezTo>
                    <a:pt x="3624" y="8202"/>
                    <a:pt x="3339" y="8226"/>
                    <a:pt x="3053" y="8226"/>
                  </a:cubicBezTo>
                  <a:cubicBezTo>
                    <a:pt x="2033" y="8226"/>
                    <a:pt x="1006" y="7921"/>
                    <a:pt x="40" y="7675"/>
                  </a:cubicBezTo>
                  <a:cubicBezTo>
                    <a:pt x="21" y="7675"/>
                    <a:pt x="1" y="7695"/>
                    <a:pt x="40" y="7714"/>
                  </a:cubicBezTo>
                  <a:cubicBezTo>
                    <a:pt x="1100" y="8017"/>
                    <a:pt x="2161" y="8309"/>
                    <a:pt x="3248" y="8309"/>
                  </a:cubicBezTo>
                  <a:cubicBezTo>
                    <a:pt x="3570" y="8309"/>
                    <a:pt x="3894" y="8283"/>
                    <a:pt x="4221" y="8225"/>
                  </a:cubicBezTo>
                  <a:cubicBezTo>
                    <a:pt x="4398" y="8185"/>
                    <a:pt x="4574" y="8146"/>
                    <a:pt x="4790" y="8087"/>
                  </a:cubicBezTo>
                  <a:lnTo>
                    <a:pt x="4790" y="8087"/>
                  </a:lnTo>
                  <a:cubicBezTo>
                    <a:pt x="3750" y="8755"/>
                    <a:pt x="2553" y="9128"/>
                    <a:pt x="1316" y="9186"/>
                  </a:cubicBezTo>
                  <a:cubicBezTo>
                    <a:pt x="1296" y="9186"/>
                    <a:pt x="1296" y="9206"/>
                    <a:pt x="1316" y="9206"/>
                  </a:cubicBezTo>
                  <a:cubicBezTo>
                    <a:pt x="1422" y="9213"/>
                    <a:pt x="1529" y="9217"/>
                    <a:pt x="1637" y="9217"/>
                  </a:cubicBezTo>
                  <a:cubicBezTo>
                    <a:pt x="2979" y="9217"/>
                    <a:pt x="4511" y="8665"/>
                    <a:pt x="5673" y="7793"/>
                  </a:cubicBezTo>
                  <a:cubicBezTo>
                    <a:pt x="6145" y="7616"/>
                    <a:pt x="6557" y="7341"/>
                    <a:pt x="6871" y="6969"/>
                  </a:cubicBezTo>
                  <a:lnTo>
                    <a:pt x="6930" y="7204"/>
                  </a:lnTo>
                  <a:cubicBezTo>
                    <a:pt x="6439" y="8185"/>
                    <a:pt x="4182" y="9245"/>
                    <a:pt x="3632" y="9422"/>
                  </a:cubicBezTo>
                  <a:cubicBezTo>
                    <a:pt x="3616" y="9422"/>
                    <a:pt x="3626" y="9447"/>
                    <a:pt x="3630" y="9447"/>
                  </a:cubicBezTo>
                  <a:cubicBezTo>
                    <a:pt x="3631" y="9447"/>
                    <a:pt x="3632" y="9446"/>
                    <a:pt x="3632" y="9442"/>
                  </a:cubicBezTo>
                  <a:cubicBezTo>
                    <a:pt x="4535" y="9206"/>
                    <a:pt x="6439" y="8460"/>
                    <a:pt x="6989" y="7420"/>
                  </a:cubicBezTo>
                  <a:cubicBezTo>
                    <a:pt x="7734" y="10129"/>
                    <a:pt x="8873" y="12700"/>
                    <a:pt x="10404" y="15075"/>
                  </a:cubicBezTo>
                  <a:cubicBezTo>
                    <a:pt x="11307" y="16488"/>
                    <a:pt x="12327" y="17823"/>
                    <a:pt x="13466" y="19079"/>
                  </a:cubicBezTo>
                  <a:cubicBezTo>
                    <a:pt x="14388" y="20139"/>
                    <a:pt x="15468" y="21317"/>
                    <a:pt x="16646" y="22082"/>
                  </a:cubicBezTo>
                  <a:cubicBezTo>
                    <a:pt x="16698" y="22117"/>
                    <a:pt x="16752" y="22132"/>
                    <a:pt x="16804" y="22132"/>
                  </a:cubicBezTo>
                  <a:cubicBezTo>
                    <a:pt x="17045" y="22132"/>
                    <a:pt x="17241" y="21808"/>
                    <a:pt x="16999" y="21631"/>
                  </a:cubicBezTo>
                  <a:cubicBezTo>
                    <a:pt x="15821" y="20767"/>
                    <a:pt x="14702" y="19982"/>
                    <a:pt x="13682" y="18922"/>
                  </a:cubicBezTo>
                  <a:cubicBezTo>
                    <a:pt x="12583" y="17764"/>
                    <a:pt x="11601" y="16527"/>
                    <a:pt x="10738" y="15193"/>
                  </a:cubicBezTo>
                  <a:cubicBezTo>
                    <a:pt x="9089" y="12798"/>
                    <a:pt x="7833" y="10168"/>
                    <a:pt x="7028" y="7381"/>
                  </a:cubicBezTo>
                  <a:cubicBezTo>
                    <a:pt x="7106" y="7184"/>
                    <a:pt x="7146" y="6949"/>
                    <a:pt x="7126" y="6733"/>
                  </a:cubicBezTo>
                  <a:lnTo>
                    <a:pt x="7126" y="6733"/>
                  </a:lnTo>
                  <a:cubicBezTo>
                    <a:pt x="7677" y="7043"/>
                    <a:pt x="8368" y="7225"/>
                    <a:pt x="9013" y="7225"/>
                  </a:cubicBezTo>
                  <a:cubicBezTo>
                    <a:pt x="9470" y="7225"/>
                    <a:pt x="9904" y="7133"/>
                    <a:pt x="10247" y="6929"/>
                  </a:cubicBezTo>
                  <a:cubicBezTo>
                    <a:pt x="11758" y="6007"/>
                    <a:pt x="12975" y="4436"/>
                    <a:pt x="13093" y="2650"/>
                  </a:cubicBezTo>
                  <a:cubicBezTo>
                    <a:pt x="13093" y="2636"/>
                    <a:pt x="13073" y="2623"/>
                    <a:pt x="13062" y="2623"/>
                  </a:cubicBezTo>
                  <a:cubicBezTo>
                    <a:pt x="13057" y="2623"/>
                    <a:pt x="13054" y="2625"/>
                    <a:pt x="13054" y="2631"/>
                  </a:cubicBezTo>
                  <a:cubicBezTo>
                    <a:pt x="12857" y="4142"/>
                    <a:pt x="11915" y="5418"/>
                    <a:pt x="10738" y="6321"/>
                  </a:cubicBezTo>
                  <a:cubicBezTo>
                    <a:pt x="10234" y="6712"/>
                    <a:pt x="9604" y="6893"/>
                    <a:pt x="8966" y="6893"/>
                  </a:cubicBezTo>
                  <a:cubicBezTo>
                    <a:pt x="8484" y="6893"/>
                    <a:pt x="7997" y="6790"/>
                    <a:pt x="7558" y="6596"/>
                  </a:cubicBezTo>
                  <a:cubicBezTo>
                    <a:pt x="7754" y="6537"/>
                    <a:pt x="7970" y="6478"/>
                    <a:pt x="8166" y="6399"/>
                  </a:cubicBezTo>
                  <a:cubicBezTo>
                    <a:pt x="8504" y="6497"/>
                    <a:pt x="8836" y="6583"/>
                    <a:pt x="9188" y="6583"/>
                  </a:cubicBezTo>
                  <a:cubicBezTo>
                    <a:pt x="9471" y="6583"/>
                    <a:pt x="9767" y="6528"/>
                    <a:pt x="10090" y="6380"/>
                  </a:cubicBezTo>
                  <a:cubicBezTo>
                    <a:pt x="11405" y="5810"/>
                    <a:pt x="12053" y="4476"/>
                    <a:pt x="12367" y="3161"/>
                  </a:cubicBezTo>
                  <a:lnTo>
                    <a:pt x="12367" y="3161"/>
                  </a:lnTo>
                  <a:cubicBezTo>
                    <a:pt x="11876" y="4633"/>
                    <a:pt x="11052" y="6183"/>
                    <a:pt x="9324" y="6419"/>
                  </a:cubicBezTo>
                  <a:cubicBezTo>
                    <a:pt x="9272" y="6422"/>
                    <a:pt x="9220" y="6424"/>
                    <a:pt x="9169" y="6424"/>
                  </a:cubicBezTo>
                  <a:cubicBezTo>
                    <a:pt x="8912" y="6424"/>
                    <a:pt x="8667" y="6383"/>
                    <a:pt x="8421" y="6301"/>
                  </a:cubicBezTo>
                  <a:cubicBezTo>
                    <a:pt x="9403" y="5909"/>
                    <a:pt x="10266" y="5261"/>
                    <a:pt x="10934" y="4436"/>
                  </a:cubicBezTo>
                  <a:cubicBezTo>
                    <a:pt x="10950" y="4404"/>
                    <a:pt x="10927" y="4372"/>
                    <a:pt x="10907" y="4372"/>
                  </a:cubicBezTo>
                  <a:cubicBezTo>
                    <a:pt x="10902" y="4372"/>
                    <a:pt x="10898" y="4374"/>
                    <a:pt x="10895" y="4378"/>
                  </a:cubicBezTo>
                  <a:cubicBezTo>
                    <a:pt x="10149" y="5261"/>
                    <a:pt x="9167" y="5889"/>
                    <a:pt x="8068" y="6203"/>
                  </a:cubicBezTo>
                  <a:cubicBezTo>
                    <a:pt x="7911" y="6144"/>
                    <a:pt x="7734" y="6066"/>
                    <a:pt x="7577" y="6026"/>
                  </a:cubicBezTo>
                  <a:lnTo>
                    <a:pt x="7636" y="5948"/>
                  </a:lnTo>
                  <a:cubicBezTo>
                    <a:pt x="8186" y="5830"/>
                    <a:pt x="8696" y="5575"/>
                    <a:pt x="9128" y="5222"/>
                  </a:cubicBezTo>
                  <a:cubicBezTo>
                    <a:pt x="10247" y="4378"/>
                    <a:pt x="11091" y="3259"/>
                    <a:pt x="11935" y="2160"/>
                  </a:cubicBezTo>
                  <a:cubicBezTo>
                    <a:pt x="11954" y="2160"/>
                    <a:pt x="11915" y="2140"/>
                    <a:pt x="11915" y="2140"/>
                  </a:cubicBezTo>
                  <a:cubicBezTo>
                    <a:pt x="11052" y="2964"/>
                    <a:pt x="10306" y="3867"/>
                    <a:pt x="9403" y="4633"/>
                  </a:cubicBezTo>
                  <a:cubicBezTo>
                    <a:pt x="9010" y="4966"/>
                    <a:pt x="8598" y="5241"/>
                    <a:pt x="8166" y="5477"/>
                  </a:cubicBezTo>
                  <a:cubicBezTo>
                    <a:pt x="9952" y="4162"/>
                    <a:pt x="11621" y="2081"/>
                    <a:pt x="1103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30"/>
            <p:cNvSpPr/>
            <p:nvPr/>
          </p:nvSpPr>
          <p:spPr>
            <a:xfrm>
              <a:off x="10858275" y="841400"/>
              <a:ext cx="331700" cy="426800"/>
            </a:xfrm>
            <a:custGeom>
              <a:avLst/>
              <a:gdLst/>
              <a:ahLst/>
              <a:cxnLst/>
              <a:rect l="l" t="t" r="r" b="b"/>
              <a:pathLst>
                <a:path w="13268" h="17072" extrusionOk="0">
                  <a:moveTo>
                    <a:pt x="7890" y="5202"/>
                  </a:moveTo>
                  <a:cubicBezTo>
                    <a:pt x="7909" y="5261"/>
                    <a:pt x="7929" y="5300"/>
                    <a:pt x="7968" y="5339"/>
                  </a:cubicBezTo>
                  <a:lnTo>
                    <a:pt x="7929" y="5496"/>
                  </a:lnTo>
                  <a:cubicBezTo>
                    <a:pt x="7890" y="5418"/>
                    <a:pt x="7870" y="5300"/>
                    <a:pt x="7890" y="5202"/>
                  </a:cubicBezTo>
                  <a:close/>
                  <a:moveTo>
                    <a:pt x="4828" y="1"/>
                  </a:moveTo>
                  <a:cubicBezTo>
                    <a:pt x="4357" y="1630"/>
                    <a:pt x="5652" y="3220"/>
                    <a:pt x="7026" y="4240"/>
                  </a:cubicBezTo>
                  <a:cubicBezTo>
                    <a:pt x="6692" y="4064"/>
                    <a:pt x="6378" y="3828"/>
                    <a:pt x="6084" y="3573"/>
                  </a:cubicBezTo>
                  <a:cubicBezTo>
                    <a:pt x="5377" y="2984"/>
                    <a:pt x="4808" y="2297"/>
                    <a:pt x="4141" y="1669"/>
                  </a:cubicBezTo>
                  <a:cubicBezTo>
                    <a:pt x="4141" y="1669"/>
                    <a:pt x="4121" y="1669"/>
                    <a:pt x="4121" y="1689"/>
                  </a:cubicBezTo>
                  <a:cubicBezTo>
                    <a:pt x="4788" y="2533"/>
                    <a:pt x="5436" y="3377"/>
                    <a:pt x="6300" y="4044"/>
                  </a:cubicBezTo>
                  <a:cubicBezTo>
                    <a:pt x="6633" y="4319"/>
                    <a:pt x="7026" y="4515"/>
                    <a:pt x="7438" y="4613"/>
                  </a:cubicBezTo>
                  <a:lnTo>
                    <a:pt x="7497" y="4652"/>
                  </a:lnTo>
                  <a:cubicBezTo>
                    <a:pt x="7360" y="4692"/>
                    <a:pt x="7222" y="4751"/>
                    <a:pt x="7105" y="4790"/>
                  </a:cubicBezTo>
                  <a:cubicBezTo>
                    <a:pt x="6261" y="4554"/>
                    <a:pt x="5495" y="4064"/>
                    <a:pt x="4926" y="3396"/>
                  </a:cubicBezTo>
                  <a:cubicBezTo>
                    <a:pt x="4920" y="3385"/>
                    <a:pt x="4913" y="3380"/>
                    <a:pt x="4906" y="3380"/>
                  </a:cubicBezTo>
                  <a:cubicBezTo>
                    <a:pt x="4888" y="3380"/>
                    <a:pt x="4873" y="3408"/>
                    <a:pt x="4887" y="3435"/>
                  </a:cubicBezTo>
                  <a:cubicBezTo>
                    <a:pt x="5417" y="4064"/>
                    <a:pt x="6084" y="4574"/>
                    <a:pt x="6849" y="4888"/>
                  </a:cubicBezTo>
                  <a:cubicBezTo>
                    <a:pt x="6672" y="4936"/>
                    <a:pt x="6481" y="4972"/>
                    <a:pt x="6287" y="4972"/>
                  </a:cubicBezTo>
                  <a:cubicBezTo>
                    <a:pt x="6246" y="4972"/>
                    <a:pt x="6204" y="4970"/>
                    <a:pt x="6162" y="4966"/>
                  </a:cubicBezTo>
                  <a:cubicBezTo>
                    <a:pt x="4828" y="4790"/>
                    <a:pt x="4200" y="3592"/>
                    <a:pt x="3807" y="2454"/>
                  </a:cubicBezTo>
                  <a:lnTo>
                    <a:pt x="3807" y="2454"/>
                  </a:lnTo>
                  <a:cubicBezTo>
                    <a:pt x="4043" y="3475"/>
                    <a:pt x="4533" y="4495"/>
                    <a:pt x="5574" y="4947"/>
                  </a:cubicBezTo>
                  <a:cubicBezTo>
                    <a:pt x="5814" y="5050"/>
                    <a:pt x="6035" y="5089"/>
                    <a:pt x="6248" y="5089"/>
                  </a:cubicBezTo>
                  <a:cubicBezTo>
                    <a:pt x="6522" y="5089"/>
                    <a:pt x="6781" y="5024"/>
                    <a:pt x="7046" y="4947"/>
                  </a:cubicBezTo>
                  <a:cubicBezTo>
                    <a:pt x="7183" y="5006"/>
                    <a:pt x="7340" y="5045"/>
                    <a:pt x="7517" y="5084"/>
                  </a:cubicBezTo>
                  <a:cubicBezTo>
                    <a:pt x="7181" y="5240"/>
                    <a:pt x="6822" y="5317"/>
                    <a:pt x="6466" y="5317"/>
                  </a:cubicBezTo>
                  <a:cubicBezTo>
                    <a:pt x="5968" y="5317"/>
                    <a:pt x="5475" y="5166"/>
                    <a:pt x="5063" y="4868"/>
                  </a:cubicBezTo>
                  <a:cubicBezTo>
                    <a:pt x="4141" y="4181"/>
                    <a:pt x="3434" y="3200"/>
                    <a:pt x="3277" y="2042"/>
                  </a:cubicBezTo>
                  <a:cubicBezTo>
                    <a:pt x="3277" y="2015"/>
                    <a:pt x="3261" y="2005"/>
                    <a:pt x="3244" y="2005"/>
                  </a:cubicBezTo>
                  <a:cubicBezTo>
                    <a:pt x="3222" y="2005"/>
                    <a:pt x="3199" y="2020"/>
                    <a:pt x="3199" y="2042"/>
                  </a:cubicBezTo>
                  <a:cubicBezTo>
                    <a:pt x="3297" y="3435"/>
                    <a:pt x="4219" y="4633"/>
                    <a:pt x="5397" y="5339"/>
                  </a:cubicBezTo>
                  <a:cubicBezTo>
                    <a:pt x="5655" y="5493"/>
                    <a:pt x="5983" y="5560"/>
                    <a:pt x="6329" y="5560"/>
                  </a:cubicBezTo>
                  <a:cubicBezTo>
                    <a:pt x="6827" y="5560"/>
                    <a:pt x="7364" y="5422"/>
                    <a:pt x="7792" y="5202"/>
                  </a:cubicBezTo>
                  <a:lnTo>
                    <a:pt x="7792" y="5202"/>
                  </a:lnTo>
                  <a:cubicBezTo>
                    <a:pt x="7772" y="5359"/>
                    <a:pt x="7792" y="5536"/>
                    <a:pt x="7870" y="5693"/>
                  </a:cubicBezTo>
                  <a:cubicBezTo>
                    <a:pt x="7242" y="7832"/>
                    <a:pt x="6280" y="9874"/>
                    <a:pt x="5024" y="11719"/>
                  </a:cubicBezTo>
                  <a:cubicBezTo>
                    <a:pt x="4357" y="12739"/>
                    <a:pt x="3591" y="13701"/>
                    <a:pt x="2747" y="14584"/>
                  </a:cubicBezTo>
                  <a:cubicBezTo>
                    <a:pt x="1962" y="15350"/>
                    <a:pt x="1098" y="16056"/>
                    <a:pt x="195" y="16684"/>
                  </a:cubicBezTo>
                  <a:cubicBezTo>
                    <a:pt x="0" y="16831"/>
                    <a:pt x="156" y="17072"/>
                    <a:pt x="349" y="17072"/>
                  </a:cubicBezTo>
                  <a:cubicBezTo>
                    <a:pt x="388" y="17072"/>
                    <a:pt x="430" y="17061"/>
                    <a:pt x="470" y="17038"/>
                  </a:cubicBezTo>
                  <a:cubicBezTo>
                    <a:pt x="1373" y="16429"/>
                    <a:pt x="2198" y="15526"/>
                    <a:pt x="2924" y="14702"/>
                  </a:cubicBezTo>
                  <a:cubicBezTo>
                    <a:pt x="3787" y="13740"/>
                    <a:pt x="4573" y="12700"/>
                    <a:pt x="5279" y="11620"/>
                  </a:cubicBezTo>
                  <a:cubicBezTo>
                    <a:pt x="6437" y="9795"/>
                    <a:pt x="7320" y="7813"/>
                    <a:pt x="7909" y="5732"/>
                  </a:cubicBezTo>
                  <a:cubicBezTo>
                    <a:pt x="8322" y="6537"/>
                    <a:pt x="9794" y="7106"/>
                    <a:pt x="10500" y="7283"/>
                  </a:cubicBezTo>
                  <a:cubicBezTo>
                    <a:pt x="10500" y="7283"/>
                    <a:pt x="10520" y="7283"/>
                    <a:pt x="10500" y="7263"/>
                  </a:cubicBezTo>
                  <a:cubicBezTo>
                    <a:pt x="10068" y="7126"/>
                    <a:pt x="8322" y="6321"/>
                    <a:pt x="7949" y="5555"/>
                  </a:cubicBezTo>
                  <a:cubicBezTo>
                    <a:pt x="7949" y="5496"/>
                    <a:pt x="7968" y="5438"/>
                    <a:pt x="7988" y="5379"/>
                  </a:cubicBezTo>
                  <a:cubicBezTo>
                    <a:pt x="8243" y="5673"/>
                    <a:pt x="8557" y="5889"/>
                    <a:pt x="8910" y="6026"/>
                  </a:cubicBezTo>
                  <a:cubicBezTo>
                    <a:pt x="9797" y="6696"/>
                    <a:pt x="10984" y="7115"/>
                    <a:pt x="12025" y="7115"/>
                  </a:cubicBezTo>
                  <a:cubicBezTo>
                    <a:pt x="12113" y="7115"/>
                    <a:pt x="12200" y="7112"/>
                    <a:pt x="12286" y="7106"/>
                  </a:cubicBezTo>
                  <a:lnTo>
                    <a:pt x="12286" y="7086"/>
                  </a:lnTo>
                  <a:cubicBezTo>
                    <a:pt x="11325" y="7047"/>
                    <a:pt x="10402" y="6753"/>
                    <a:pt x="9597" y="6242"/>
                  </a:cubicBezTo>
                  <a:lnTo>
                    <a:pt x="9597" y="6242"/>
                  </a:lnTo>
                  <a:cubicBezTo>
                    <a:pt x="9754" y="6282"/>
                    <a:pt x="9911" y="6321"/>
                    <a:pt x="10029" y="6340"/>
                  </a:cubicBezTo>
                  <a:cubicBezTo>
                    <a:pt x="10290" y="6386"/>
                    <a:pt x="10548" y="6406"/>
                    <a:pt x="10803" y="6406"/>
                  </a:cubicBezTo>
                  <a:cubicBezTo>
                    <a:pt x="11642" y="6406"/>
                    <a:pt x="12455" y="6189"/>
                    <a:pt x="13268" y="5948"/>
                  </a:cubicBezTo>
                  <a:cubicBezTo>
                    <a:pt x="13268" y="5948"/>
                    <a:pt x="13268" y="5928"/>
                    <a:pt x="13268" y="5928"/>
                  </a:cubicBezTo>
                  <a:cubicBezTo>
                    <a:pt x="12518" y="6112"/>
                    <a:pt x="11720" y="6343"/>
                    <a:pt x="10940" y="6343"/>
                  </a:cubicBezTo>
                  <a:cubicBezTo>
                    <a:pt x="10720" y="6343"/>
                    <a:pt x="10501" y="6325"/>
                    <a:pt x="10284" y="6282"/>
                  </a:cubicBezTo>
                  <a:cubicBezTo>
                    <a:pt x="9892" y="6203"/>
                    <a:pt x="9519" y="6085"/>
                    <a:pt x="9166" y="5948"/>
                  </a:cubicBezTo>
                  <a:cubicBezTo>
                    <a:pt x="8910" y="5752"/>
                    <a:pt x="8675" y="5536"/>
                    <a:pt x="8479" y="5281"/>
                  </a:cubicBezTo>
                  <a:lnTo>
                    <a:pt x="8479" y="5281"/>
                  </a:lnTo>
                  <a:cubicBezTo>
                    <a:pt x="8557" y="5320"/>
                    <a:pt x="8636" y="5359"/>
                    <a:pt x="8714" y="5379"/>
                  </a:cubicBezTo>
                  <a:cubicBezTo>
                    <a:pt x="8720" y="5381"/>
                    <a:pt x="8725" y="5383"/>
                    <a:pt x="8730" y="5383"/>
                  </a:cubicBezTo>
                  <a:cubicBezTo>
                    <a:pt x="8762" y="5383"/>
                    <a:pt x="8784" y="5337"/>
                    <a:pt x="8734" y="5320"/>
                  </a:cubicBezTo>
                  <a:lnTo>
                    <a:pt x="8714" y="5300"/>
                  </a:lnTo>
                  <a:lnTo>
                    <a:pt x="8812" y="5320"/>
                  </a:lnTo>
                  <a:cubicBezTo>
                    <a:pt x="9291" y="5522"/>
                    <a:pt x="9799" y="5625"/>
                    <a:pt x="10308" y="5625"/>
                  </a:cubicBezTo>
                  <a:cubicBezTo>
                    <a:pt x="10884" y="5625"/>
                    <a:pt x="11460" y="5493"/>
                    <a:pt x="11992" y="5222"/>
                  </a:cubicBezTo>
                  <a:lnTo>
                    <a:pt x="11992" y="5202"/>
                  </a:lnTo>
                  <a:cubicBezTo>
                    <a:pt x="11543" y="5381"/>
                    <a:pt x="11069" y="5471"/>
                    <a:pt x="10595" y="5471"/>
                  </a:cubicBezTo>
                  <a:cubicBezTo>
                    <a:pt x="10239" y="5471"/>
                    <a:pt x="9883" y="5421"/>
                    <a:pt x="9538" y="5320"/>
                  </a:cubicBezTo>
                  <a:cubicBezTo>
                    <a:pt x="10834" y="5182"/>
                    <a:pt x="12247" y="4299"/>
                    <a:pt x="13248" y="3710"/>
                  </a:cubicBezTo>
                  <a:lnTo>
                    <a:pt x="13248" y="3710"/>
                  </a:lnTo>
                  <a:cubicBezTo>
                    <a:pt x="12365" y="4162"/>
                    <a:pt x="11462" y="4672"/>
                    <a:pt x="10520" y="4966"/>
                  </a:cubicBezTo>
                  <a:cubicBezTo>
                    <a:pt x="10175" y="5086"/>
                    <a:pt x="9804" y="5142"/>
                    <a:pt x="9435" y="5142"/>
                  </a:cubicBezTo>
                  <a:cubicBezTo>
                    <a:pt x="9258" y="5142"/>
                    <a:pt x="9082" y="5129"/>
                    <a:pt x="8910" y="5104"/>
                  </a:cubicBezTo>
                  <a:cubicBezTo>
                    <a:pt x="8812" y="5065"/>
                    <a:pt x="8694" y="5025"/>
                    <a:pt x="8596" y="4966"/>
                  </a:cubicBezTo>
                  <a:cubicBezTo>
                    <a:pt x="9480" y="4927"/>
                    <a:pt x="10382" y="4809"/>
                    <a:pt x="11128" y="4338"/>
                  </a:cubicBezTo>
                  <a:cubicBezTo>
                    <a:pt x="11145" y="4321"/>
                    <a:pt x="11133" y="4276"/>
                    <a:pt x="11104" y="4276"/>
                  </a:cubicBezTo>
                  <a:cubicBezTo>
                    <a:pt x="11100" y="4276"/>
                    <a:pt x="11095" y="4277"/>
                    <a:pt x="11089" y="4279"/>
                  </a:cubicBezTo>
                  <a:cubicBezTo>
                    <a:pt x="10461" y="4594"/>
                    <a:pt x="9774" y="4751"/>
                    <a:pt x="9087" y="4751"/>
                  </a:cubicBezTo>
                  <a:cubicBezTo>
                    <a:pt x="9735" y="4495"/>
                    <a:pt x="10324" y="4005"/>
                    <a:pt x="10873" y="3651"/>
                  </a:cubicBezTo>
                  <a:lnTo>
                    <a:pt x="10873" y="3651"/>
                  </a:lnTo>
                  <a:cubicBezTo>
                    <a:pt x="10265" y="4005"/>
                    <a:pt x="9558" y="4535"/>
                    <a:pt x="8832" y="4731"/>
                  </a:cubicBezTo>
                  <a:lnTo>
                    <a:pt x="8832" y="4711"/>
                  </a:lnTo>
                  <a:cubicBezTo>
                    <a:pt x="8812" y="4692"/>
                    <a:pt x="8773" y="4672"/>
                    <a:pt x="8773" y="4652"/>
                  </a:cubicBezTo>
                  <a:cubicBezTo>
                    <a:pt x="8753" y="4613"/>
                    <a:pt x="8714" y="4574"/>
                    <a:pt x="8675" y="4574"/>
                  </a:cubicBezTo>
                  <a:lnTo>
                    <a:pt x="8596" y="4574"/>
                  </a:lnTo>
                  <a:cubicBezTo>
                    <a:pt x="8557" y="4554"/>
                    <a:pt x="8498" y="4515"/>
                    <a:pt x="8439" y="4515"/>
                  </a:cubicBezTo>
                  <a:cubicBezTo>
                    <a:pt x="8871" y="4378"/>
                    <a:pt x="9283" y="4044"/>
                    <a:pt x="9617" y="3867"/>
                  </a:cubicBezTo>
                  <a:cubicBezTo>
                    <a:pt x="9637" y="3867"/>
                    <a:pt x="9617" y="3828"/>
                    <a:pt x="9617" y="3828"/>
                  </a:cubicBezTo>
                  <a:cubicBezTo>
                    <a:pt x="9205" y="4024"/>
                    <a:pt x="8734" y="4378"/>
                    <a:pt x="8263" y="4437"/>
                  </a:cubicBezTo>
                  <a:cubicBezTo>
                    <a:pt x="8106" y="4201"/>
                    <a:pt x="8007" y="3907"/>
                    <a:pt x="7968" y="3632"/>
                  </a:cubicBezTo>
                  <a:cubicBezTo>
                    <a:pt x="7929" y="3180"/>
                    <a:pt x="7949" y="2748"/>
                    <a:pt x="8007" y="2317"/>
                  </a:cubicBezTo>
                  <a:lnTo>
                    <a:pt x="8007" y="2317"/>
                  </a:lnTo>
                  <a:cubicBezTo>
                    <a:pt x="7811" y="2984"/>
                    <a:pt x="7772" y="3789"/>
                    <a:pt x="8106" y="4437"/>
                  </a:cubicBezTo>
                  <a:lnTo>
                    <a:pt x="8027" y="4437"/>
                  </a:lnTo>
                  <a:cubicBezTo>
                    <a:pt x="7792" y="4181"/>
                    <a:pt x="7478" y="3985"/>
                    <a:pt x="7203" y="3750"/>
                  </a:cubicBezTo>
                  <a:cubicBezTo>
                    <a:pt x="6791" y="2945"/>
                    <a:pt x="6575" y="2042"/>
                    <a:pt x="6594" y="1139"/>
                  </a:cubicBezTo>
                  <a:lnTo>
                    <a:pt x="6594" y="1139"/>
                  </a:lnTo>
                  <a:cubicBezTo>
                    <a:pt x="6535" y="1963"/>
                    <a:pt x="6692" y="2788"/>
                    <a:pt x="7006" y="3534"/>
                  </a:cubicBezTo>
                  <a:lnTo>
                    <a:pt x="6928" y="3455"/>
                  </a:lnTo>
                  <a:cubicBezTo>
                    <a:pt x="6476" y="2925"/>
                    <a:pt x="6143" y="2297"/>
                    <a:pt x="5947" y="1630"/>
                  </a:cubicBezTo>
                  <a:cubicBezTo>
                    <a:pt x="5947" y="1613"/>
                    <a:pt x="5939" y="1607"/>
                    <a:pt x="5931" y="1607"/>
                  </a:cubicBezTo>
                  <a:cubicBezTo>
                    <a:pt x="5920" y="1607"/>
                    <a:pt x="5907" y="1618"/>
                    <a:pt x="5907" y="1630"/>
                  </a:cubicBezTo>
                  <a:cubicBezTo>
                    <a:pt x="6045" y="2395"/>
                    <a:pt x="6359" y="3121"/>
                    <a:pt x="6849" y="3730"/>
                  </a:cubicBezTo>
                  <a:cubicBezTo>
                    <a:pt x="5632" y="2788"/>
                    <a:pt x="4494" y="1689"/>
                    <a:pt x="482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صورة 4">
            <a:extLst>
              <a:ext uri="{FF2B5EF4-FFF2-40B4-BE49-F238E27FC236}">
                <a16:creationId xmlns:a16="http://schemas.microsoft.com/office/drawing/2014/main" id="{DF481636-0A23-4DD8-B586-52D2AABA30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47" y="15805"/>
            <a:ext cx="1250364" cy="1399904"/>
          </a:xfrm>
          <a:prstGeom prst="rect">
            <a:avLst/>
          </a:prstGeom>
        </p:spPr>
      </p:pic>
      <p:pic>
        <p:nvPicPr>
          <p:cNvPr id="11" name="صورة 3">
            <a:extLst>
              <a:ext uri="{FF2B5EF4-FFF2-40B4-BE49-F238E27FC236}">
                <a16:creationId xmlns:a16="http://schemas.microsoft.com/office/drawing/2014/main" id="{14B51354-9DAC-4326-90BC-FEAC1ACAA6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610" y="155676"/>
            <a:ext cx="1194840" cy="1120162"/>
          </a:xfrm>
          <a:prstGeom prst="rect">
            <a:avLst/>
          </a:prstGeom>
        </p:spPr>
      </p:pic>
      <p:sp>
        <p:nvSpPr>
          <p:cNvPr id="13" name="Google Shape;2278;p30">
            <a:extLst>
              <a:ext uri="{FF2B5EF4-FFF2-40B4-BE49-F238E27FC236}">
                <a16:creationId xmlns:a16="http://schemas.microsoft.com/office/drawing/2014/main" id="{ECBD2D3A-9B71-4EFD-B7FD-0A004ED08A57}"/>
              </a:ext>
            </a:extLst>
          </p:cNvPr>
          <p:cNvSpPr txBox="1">
            <a:spLocks/>
          </p:cNvSpPr>
          <p:nvPr/>
        </p:nvSpPr>
        <p:spPr>
          <a:xfrm>
            <a:off x="2234386" y="15805"/>
            <a:ext cx="5414028" cy="887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200" b="0" i="0" u="none" strike="noStrike" cap="none">
                <a:solidFill>
                  <a:srgbClr val="474747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dirty="0"/>
              <a:t>Libyan International Medical University </a:t>
            </a:r>
            <a:endParaRPr lang="en-US" dirty="0" smtClean="0"/>
          </a:p>
          <a:p>
            <a:r>
              <a:rPr lang="en-US" dirty="0"/>
              <a:t>Faculty of Business Administration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8" name="Google Shape;3118;p51"/>
          <p:cNvSpPr txBox="1">
            <a:spLocks noGrp="1"/>
          </p:cNvSpPr>
          <p:nvPr>
            <p:ph type="body" idx="1"/>
          </p:nvPr>
        </p:nvSpPr>
        <p:spPr>
          <a:xfrm>
            <a:off x="1888435" y="1098337"/>
            <a:ext cx="5478279" cy="368616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200" dirty="0">
                <a:solidFill>
                  <a:srgbClr val="373D3F"/>
                </a:solidFill>
                <a:latin typeface="Montserrat" panose="020B0604020202020204" charset="0"/>
              </a:rPr>
              <a:t>What Is Management? Definitions and Functions. (n.d.). Indeed Career Guide. Retrieved March 27, 2021, from </a:t>
            </a:r>
            <a:r>
              <a:rPr lang="en-GB" sz="1200" dirty="0">
                <a:solidFill>
                  <a:srgbClr val="373D3F"/>
                </a:solidFill>
                <a:latin typeface="Montserrat" panose="020B060402020202020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https://www.indeed.com/career-advice/career-development/what-is-management</a:t>
            </a:r>
            <a:endParaRPr lang="en-GB" sz="1200" dirty="0">
              <a:solidFill>
                <a:srgbClr val="373D3F"/>
              </a:solidFill>
              <a:latin typeface="Montserrat" panose="020B0604020202020204" charset="0"/>
            </a:endParaRPr>
          </a:p>
          <a:p>
            <a:pPr marL="2286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n-GB" sz="1200" dirty="0">
              <a:solidFill>
                <a:srgbClr val="373D3F"/>
              </a:solidFill>
              <a:latin typeface="Montserrat" panose="020B0604020202020204" charset="0"/>
            </a:endParaRPr>
          </a:p>
          <a:p>
            <a:pPr marL="2286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200" dirty="0">
                <a:solidFill>
                  <a:srgbClr val="373D3F"/>
                </a:solidFill>
                <a:latin typeface="Montserrat" panose="020B0604020202020204" charset="0"/>
              </a:rPr>
              <a:t>What is Management? definition, characteristics, levels and functions. (n.d.). Business Jargons. Retrieved March 27, 2021, from </a:t>
            </a:r>
            <a:r>
              <a:rPr lang="en-GB" sz="1200" dirty="0">
                <a:solidFill>
                  <a:srgbClr val="373D3F"/>
                </a:solidFill>
                <a:latin typeface="Montserrat" panose="020B0604020202020204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https://businessjargons.com/management.html</a:t>
            </a:r>
            <a:endParaRPr lang="en-GB" sz="1200" dirty="0">
              <a:solidFill>
                <a:srgbClr val="373D3F"/>
              </a:solidFill>
              <a:latin typeface="Montserrat" panose="020B0604020202020204" charset="0"/>
            </a:endParaRPr>
          </a:p>
          <a:p>
            <a:pPr marL="2286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n-GB" sz="1200" dirty="0">
              <a:solidFill>
                <a:srgbClr val="373D3F"/>
              </a:solidFill>
              <a:latin typeface="Montserrat" panose="020B0604020202020204" charset="0"/>
            </a:endParaRPr>
          </a:p>
          <a:p>
            <a:pPr marL="2286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200" dirty="0">
                <a:solidFill>
                  <a:srgbClr val="373D3F"/>
                </a:solidFill>
                <a:latin typeface="Montserrat" panose="020B0604020202020204" charset="0"/>
              </a:rPr>
              <a:t>Smith, C. (n.d.). Conclusion – Leadership and Management in Learning Organizations. Pressbooks. Retrieved March 27, 2021, from </a:t>
            </a:r>
            <a:r>
              <a:rPr lang="en-GB" sz="1200" dirty="0">
                <a:solidFill>
                  <a:srgbClr val="373D3F"/>
                </a:solidFill>
                <a:latin typeface="Montserrat" panose="020B0604020202020204" charset="0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https://ecampusontario.pressbooks.pub/educationleadershipmanagement/chapter/conclusion-12/</a:t>
            </a:r>
            <a:endParaRPr lang="en-GB" sz="1200" dirty="0">
              <a:solidFill>
                <a:srgbClr val="373D3F"/>
              </a:solidFill>
              <a:latin typeface="Montserrat" panose="020B060402020202020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Google Shape;3112;p50"/>
          <p:cNvSpPr txBox="1">
            <a:spLocks noGrp="1"/>
          </p:cNvSpPr>
          <p:nvPr>
            <p:ph type="title"/>
          </p:nvPr>
        </p:nvSpPr>
        <p:spPr>
          <a:xfrm>
            <a:off x="1053249" y="1015233"/>
            <a:ext cx="7408170" cy="258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 </a:t>
            </a:r>
            <a:r>
              <a:rPr lang="en" dirty="0">
                <a:sym typeface="Wingdings" panose="05000000000000000000" pitchFamily="2" charset="2"/>
              </a:rPr>
              <a:t>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Google Shape;2295;p32"/>
          <p:cNvSpPr/>
          <p:nvPr/>
        </p:nvSpPr>
        <p:spPr>
          <a:xfrm>
            <a:off x="5018662" y="1805673"/>
            <a:ext cx="846854" cy="842270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6" name="Google Shape;2296;p32"/>
          <p:cNvSpPr/>
          <p:nvPr/>
        </p:nvSpPr>
        <p:spPr>
          <a:xfrm>
            <a:off x="808512" y="3225436"/>
            <a:ext cx="846854" cy="842270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7" name="Google Shape;2297;p32"/>
          <p:cNvSpPr/>
          <p:nvPr/>
        </p:nvSpPr>
        <p:spPr>
          <a:xfrm>
            <a:off x="5018662" y="3225436"/>
            <a:ext cx="846854" cy="842270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8" name="Google Shape;2298;p32"/>
          <p:cNvSpPr/>
          <p:nvPr/>
        </p:nvSpPr>
        <p:spPr>
          <a:xfrm>
            <a:off x="808512" y="1805673"/>
            <a:ext cx="846854" cy="842270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0" name="Google Shape;2300;p32"/>
          <p:cNvSpPr txBox="1">
            <a:spLocks noGrp="1"/>
          </p:cNvSpPr>
          <p:nvPr>
            <p:ph type="title"/>
          </p:nvPr>
        </p:nvSpPr>
        <p:spPr>
          <a:xfrm>
            <a:off x="1795327" y="2004262"/>
            <a:ext cx="2358300" cy="4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Definition </a:t>
            </a:r>
            <a:endParaRPr dirty="0"/>
          </a:p>
        </p:txBody>
      </p:sp>
      <p:sp>
        <p:nvSpPr>
          <p:cNvPr id="2302" name="Google Shape;2302;p32"/>
          <p:cNvSpPr txBox="1">
            <a:spLocks noGrp="1"/>
          </p:cNvSpPr>
          <p:nvPr>
            <p:ph type="title" idx="2"/>
          </p:nvPr>
        </p:nvSpPr>
        <p:spPr>
          <a:xfrm>
            <a:off x="1767039" y="3449235"/>
            <a:ext cx="2358300" cy="7949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dirty="0"/>
              <a:t>Conclusion</a:t>
            </a:r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2304" name="Google Shape;2304;p32"/>
          <p:cNvSpPr txBox="1">
            <a:spLocks noGrp="1"/>
          </p:cNvSpPr>
          <p:nvPr>
            <p:ph type="title" idx="4"/>
          </p:nvPr>
        </p:nvSpPr>
        <p:spPr>
          <a:xfrm>
            <a:off x="6010212" y="1805673"/>
            <a:ext cx="2480675" cy="6653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5 operations of a Manager </a:t>
            </a:r>
            <a:endParaRPr dirty="0"/>
          </a:p>
        </p:txBody>
      </p:sp>
      <p:sp>
        <p:nvSpPr>
          <p:cNvPr id="2306" name="Google Shape;2306;p32"/>
          <p:cNvSpPr txBox="1">
            <a:spLocks noGrp="1"/>
          </p:cNvSpPr>
          <p:nvPr>
            <p:ph type="title" idx="6"/>
          </p:nvPr>
        </p:nvSpPr>
        <p:spPr>
          <a:xfrm>
            <a:off x="6071399" y="3458962"/>
            <a:ext cx="2358300" cy="4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References</a:t>
            </a:r>
            <a:endParaRPr dirty="0"/>
          </a:p>
        </p:txBody>
      </p:sp>
      <p:sp>
        <p:nvSpPr>
          <p:cNvPr id="2308" name="Google Shape;2308;p32"/>
          <p:cNvSpPr txBox="1">
            <a:spLocks noGrp="1"/>
          </p:cNvSpPr>
          <p:nvPr>
            <p:ph type="title" idx="8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309" name="Google Shape;2309;p32"/>
          <p:cNvSpPr txBox="1">
            <a:spLocks noGrp="1"/>
          </p:cNvSpPr>
          <p:nvPr>
            <p:ph type="title" idx="9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310" name="Google Shape;2310;p32"/>
          <p:cNvSpPr txBox="1">
            <a:spLocks noGrp="1"/>
          </p:cNvSpPr>
          <p:nvPr>
            <p:ph type="title" idx="13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311" name="Google Shape;2311;p32"/>
          <p:cNvSpPr txBox="1">
            <a:spLocks noGrp="1"/>
          </p:cNvSpPr>
          <p:nvPr>
            <p:ph type="title" idx="14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299" name="Google Shape;2299;p32"/>
          <p:cNvSpPr txBox="1">
            <a:spLocks noGrp="1"/>
          </p:cNvSpPr>
          <p:nvPr>
            <p:ph type="title" idx="15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0" name="Google Shape;2400;p35"/>
          <p:cNvGrpSpPr/>
          <p:nvPr/>
        </p:nvGrpSpPr>
        <p:grpSpPr>
          <a:xfrm rot="-5406214">
            <a:off x="3610677" y="1445070"/>
            <a:ext cx="999696" cy="1344316"/>
            <a:chOff x="7570415" y="3649325"/>
            <a:chExt cx="1505790" cy="2024569"/>
          </a:xfrm>
        </p:grpSpPr>
        <p:sp>
          <p:nvSpPr>
            <p:cNvPr id="2401" name="Google Shape;2401;p35"/>
            <p:cNvSpPr/>
            <p:nvPr/>
          </p:nvSpPr>
          <p:spPr>
            <a:xfrm>
              <a:off x="7751215" y="3932225"/>
              <a:ext cx="373150" cy="359000"/>
            </a:xfrm>
            <a:custGeom>
              <a:avLst/>
              <a:gdLst/>
              <a:ahLst/>
              <a:cxnLst/>
              <a:rect l="l" t="t" r="r" b="b"/>
              <a:pathLst>
                <a:path w="14926" h="14360" extrusionOk="0">
                  <a:moveTo>
                    <a:pt x="131" y="1"/>
                  </a:moveTo>
                  <a:cubicBezTo>
                    <a:pt x="64" y="1"/>
                    <a:pt x="0" y="70"/>
                    <a:pt x="43" y="150"/>
                  </a:cubicBezTo>
                  <a:cubicBezTo>
                    <a:pt x="951" y="1867"/>
                    <a:pt x="1657" y="3679"/>
                    <a:pt x="2723" y="5310"/>
                  </a:cubicBezTo>
                  <a:cubicBezTo>
                    <a:pt x="3640" y="6708"/>
                    <a:pt x="4709" y="8006"/>
                    <a:pt x="5919" y="9165"/>
                  </a:cubicBezTo>
                  <a:cubicBezTo>
                    <a:pt x="8341" y="11488"/>
                    <a:pt x="11254" y="13259"/>
                    <a:pt x="14433" y="14342"/>
                  </a:cubicBezTo>
                  <a:cubicBezTo>
                    <a:pt x="14468" y="14354"/>
                    <a:pt x="14502" y="14360"/>
                    <a:pt x="14533" y="14360"/>
                  </a:cubicBezTo>
                  <a:cubicBezTo>
                    <a:pt x="14826" y="14360"/>
                    <a:pt x="14925" y="13871"/>
                    <a:pt x="14591" y="13759"/>
                  </a:cubicBezTo>
                  <a:cubicBezTo>
                    <a:pt x="11446" y="12698"/>
                    <a:pt x="8561" y="10933"/>
                    <a:pt x="6180" y="8623"/>
                  </a:cubicBezTo>
                  <a:cubicBezTo>
                    <a:pt x="5011" y="7492"/>
                    <a:pt x="3952" y="6246"/>
                    <a:pt x="3052" y="4892"/>
                  </a:cubicBezTo>
                  <a:cubicBezTo>
                    <a:pt x="2010" y="3333"/>
                    <a:pt x="1259" y="1603"/>
                    <a:pt x="215" y="47"/>
                  </a:cubicBezTo>
                  <a:cubicBezTo>
                    <a:pt x="192" y="14"/>
                    <a:pt x="161" y="1"/>
                    <a:pt x="1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35"/>
            <p:cNvSpPr/>
            <p:nvPr/>
          </p:nvSpPr>
          <p:spPr>
            <a:xfrm>
              <a:off x="7847265" y="3853100"/>
              <a:ext cx="270875" cy="437400"/>
            </a:xfrm>
            <a:custGeom>
              <a:avLst/>
              <a:gdLst/>
              <a:ahLst/>
              <a:cxnLst/>
              <a:rect l="l" t="t" r="r" b="b"/>
              <a:pathLst>
                <a:path w="10835" h="17496" extrusionOk="0">
                  <a:moveTo>
                    <a:pt x="110" y="1"/>
                  </a:moveTo>
                  <a:cubicBezTo>
                    <a:pt x="54" y="1"/>
                    <a:pt x="0" y="45"/>
                    <a:pt x="21" y="115"/>
                  </a:cubicBezTo>
                  <a:cubicBezTo>
                    <a:pt x="529" y="1760"/>
                    <a:pt x="1049" y="3370"/>
                    <a:pt x="1748" y="4946"/>
                  </a:cubicBezTo>
                  <a:cubicBezTo>
                    <a:pt x="2447" y="6533"/>
                    <a:pt x="3218" y="8088"/>
                    <a:pt x="4082" y="9588"/>
                  </a:cubicBezTo>
                  <a:cubicBezTo>
                    <a:pt x="4955" y="11103"/>
                    <a:pt x="5894" y="12590"/>
                    <a:pt x="6935" y="13992"/>
                  </a:cubicBezTo>
                  <a:cubicBezTo>
                    <a:pt x="7419" y="14646"/>
                    <a:pt x="7936" y="15273"/>
                    <a:pt x="8515" y="15849"/>
                  </a:cubicBezTo>
                  <a:cubicBezTo>
                    <a:pt x="9084" y="16413"/>
                    <a:pt x="9718" y="17103"/>
                    <a:pt x="10437" y="17469"/>
                  </a:cubicBezTo>
                  <a:cubicBezTo>
                    <a:pt x="10473" y="17487"/>
                    <a:pt x="10508" y="17495"/>
                    <a:pt x="10541" y="17495"/>
                  </a:cubicBezTo>
                  <a:cubicBezTo>
                    <a:pt x="10713" y="17495"/>
                    <a:pt x="10835" y="17285"/>
                    <a:pt x="10697" y="17133"/>
                  </a:cubicBezTo>
                  <a:cubicBezTo>
                    <a:pt x="10153" y="16530"/>
                    <a:pt x="9457" y="16064"/>
                    <a:pt x="8899" y="15461"/>
                  </a:cubicBezTo>
                  <a:cubicBezTo>
                    <a:pt x="8303" y="14814"/>
                    <a:pt x="7754" y="14115"/>
                    <a:pt x="7237" y="13402"/>
                  </a:cubicBezTo>
                  <a:cubicBezTo>
                    <a:pt x="6264" y="12049"/>
                    <a:pt x="5373" y="10633"/>
                    <a:pt x="4541" y="9188"/>
                  </a:cubicBezTo>
                  <a:cubicBezTo>
                    <a:pt x="2872" y="6283"/>
                    <a:pt x="1378" y="3206"/>
                    <a:pt x="200" y="64"/>
                  </a:cubicBezTo>
                  <a:cubicBezTo>
                    <a:pt x="183" y="20"/>
                    <a:pt x="146" y="1"/>
                    <a:pt x="1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35"/>
            <p:cNvSpPr/>
            <p:nvPr/>
          </p:nvSpPr>
          <p:spPr>
            <a:xfrm>
              <a:off x="7948215" y="3844300"/>
              <a:ext cx="176775" cy="444950"/>
            </a:xfrm>
            <a:custGeom>
              <a:avLst/>
              <a:gdLst/>
              <a:ahLst/>
              <a:cxnLst/>
              <a:rect l="l" t="t" r="r" b="b"/>
              <a:pathLst>
                <a:path w="7071" h="17798" extrusionOk="0">
                  <a:moveTo>
                    <a:pt x="128" y="1"/>
                  </a:moveTo>
                  <a:cubicBezTo>
                    <a:pt x="67" y="1"/>
                    <a:pt x="0" y="53"/>
                    <a:pt x="12" y="131"/>
                  </a:cubicBezTo>
                  <a:cubicBezTo>
                    <a:pt x="471" y="3140"/>
                    <a:pt x="1455" y="6045"/>
                    <a:pt x="2599" y="8851"/>
                  </a:cubicBezTo>
                  <a:cubicBezTo>
                    <a:pt x="3795" y="11781"/>
                    <a:pt x="4960" y="14762"/>
                    <a:pt x="6306" y="17622"/>
                  </a:cubicBezTo>
                  <a:cubicBezTo>
                    <a:pt x="6364" y="17746"/>
                    <a:pt x="6476" y="17798"/>
                    <a:pt x="6592" y="17798"/>
                  </a:cubicBezTo>
                  <a:cubicBezTo>
                    <a:pt x="6821" y="17798"/>
                    <a:pt x="7070" y="17596"/>
                    <a:pt x="6968" y="17341"/>
                  </a:cubicBezTo>
                  <a:cubicBezTo>
                    <a:pt x="4676" y="11640"/>
                    <a:pt x="1266" y="6206"/>
                    <a:pt x="215" y="77"/>
                  </a:cubicBezTo>
                  <a:cubicBezTo>
                    <a:pt x="205" y="23"/>
                    <a:pt x="168" y="1"/>
                    <a:pt x="1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35"/>
            <p:cNvSpPr/>
            <p:nvPr/>
          </p:nvSpPr>
          <p:spPr>
            <a:xfrm>
              <a:off x="8043240" y="3881725"/>
              <a:ext cx="87325" cy="412925"/>
            </a:xfrm>
            <a:custGeom>
              <a:avLst/>
              <a:gdLst/>
              <a:ahLst/>
              <a:cxnLst/>
              <a:rect l="l" t="t" r="r" b="b"/>
              <a:pathLst>
                <a:path w="3493" h="16517" extrusionOk="0">
                  <a:moveTo>
                    <a:pt x="157" y="0"/>
                  </a:moveTo>
                  <a:cubicBezTo>
                    <a:pt x="82" y="0"/>
                    <a:pt x="0" y="65"/>
                    <a:pt x="15" y="163"/>
                  </a:cubicBezTo>
                  <a:cubicBezTo>
                    <a:pt x="422" y="2903"/>
                    <a:pt x="1012" y="5617"/>
                    <a:pt x="1485" y="8348"/>
                  </a:cubicBezTo>
                  <a:cubicBezTo>
                    <a:pt x="1721" y="9708"/>
                    <a:pt x="1961" y="11068"/>
                    <a:pt x="2170" y="12432"/>
                  </a:cubicBezTo>
                  <a:cubicBezTo>
                    <a:pt x="2279" y="13168"/>
                    <a:pt x="2379" y="13905"/>
                    <a:pt x="2472" y="14642"/>
                  </a:cubicBezTo>
                  <a:cubicBezTo>
                    <a:pt x="2540" y="15194"/>
                    <a:pt x="2488" y="15893"/>
                    <a:pt x="2773" y="16379"/>
                  </a:cubicBezTo>
                  <a:cubicBezTo>
                    <a:pt x="2829" y="16474"/>
                    <a:pt x="2917" y="16516"/>
                    <a:pt x="3007" y="16516"/>
                  </a:cubicBezTo>
                  <a:cubicBezTo>
                    <a:pt x="3128" y="16516"/>
                    <a:pt x="3250" y="16440"/>
                    <a:pt x="3297" y="16310"/>
                  </a:cubicBezTo>
                  <a:cubicBezTo>
                    <a:pt x="3492" y="15759"/>
                    <a:pt x="3266" y="14998"/>
                    <a:pt x="3187" y="14426"/>
                  </a:cubicBezTo>
                  <a:cubicBezTo>
                    <a:pt x="3105" y="13809"/>
                    <a:pt x="3006" y="13192"/>
                    <a:pt x="2903" y="12580"/>
                  </a:cubicBezTo>
                  <a:cubicBezTo>
                    <a:pt x="2660" y="11147"/>
                    <a:pt x="2372" y="9729"/>
                    <a:pt x="2053" y="8313"/>
                  </a:cubicBezTo>
                  <a:cubicBezTo>
                    <a:pt x="1440" y="5576"/>
                    <a:pt x="823" y="2842"/>
                    <a:pt x="265" y="94"/>
                  </a:cubicBezTo>
                  <a:cubicBezTo>
                    <a:pt x="251" y="28"/>
                    <a:pt x="205" y="0"/>
                    <a:pt x="1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35"/>
            <p:cNvSpPr/>
            <p:nvPr/>
          </p:nvSpPr>
          <p:spPr>
            <a:xfrm>
              <a:off x="8112815" y="3780675"/>
              <a:ext cx="66050" cy="508650"/>
            </a:xfrm>
            <a:custGeom>
              <a:avLst/>
              <a:gdLst/>
              <a:ahLst/>
              <a:cxnLst/>
              <a:rect l="l" t="t" r="r" b="b"/>
              <a:pathLst>
                <a:path w="2642" h="20346" extrusionOk="0">
                  <a:moveTo>
                    <a:pt x="1869" y="1"/>
                  </a:moveTo>
                  <a:cubicBezTo>
                    <a:pt x="1803" y="1"/>
                    <a:pt x="1739" y="43"/>
                    <a:pt x="1740" y="130"/>
                  </a:cubicBezTo>
                  <a:cubicBezTo>
                    <a:pt x="1830" y="3598"/>
                    <a:pt x="1847" y="7072"/>
                    <a:pt x="1892" y="10540"/>
                  </a:cubicBezTo>
                  <a:cubicBezTo>
                    <a:pt x="1905" y="11406"/>
                    <a:pt x="1895" y="12259"/>
                    <a:pt x="1737" y="13116"/>
                  </a:cubicBezTo>
                  <a:cubicBezTo>
                    <a:pt x="1587" y="13904"/>
                    <a:pt x="1381" y="14682"/>
                    <a:pt x="1196" y="15463"/>
                  </a:cubicBezTo>
                  <a:cubicBezTo>
                    <a:pt x="1000" y="16282"/>
                    <a:pt x="812" y="17101"/>
                    <a:pt x="624" y="17920"/>
                  </a:cubicBezTo>
                  <a:cubicBezTo>
                    <a:pt x="453" y="18653"/>
                    <a:pt x="168" y="19359"/>
                    <a:pt x="27" y="20096"/>
                  </a:cubicBezTo>
                  <a:cubicBezTo>
                    <a:pt x="0" y="20240"/>
                    <a:pt x="105" y="20346"/>
                    <a:pt x="224" y="20346"/>
                  </a:cubicBezTo>
                  <a:cubicBezTo>
                    <a:pt x="272" y="20346"/>
                    <a:pt x="322" y="20329"/>
                    <a:pt x="367" y="20291"/>
                  </a:cubicBezTo>
                  <a:cubicBezTo>
                    <a:pt x="932" y="19815"/>
                    <a:pt x="1093" y="19125"/>
                    <a:pt x="1268" y="18434"/>
                  </a:cubicBezTo>
                  <a:cubicBezTo>
                    <a:pt x="1470" y="17632"/>
                    <a:pt x="1652" y="16823"/>
                    <a:pt x="1833" y="16015"/>
                  </a:cubicBezTo>
                  <a:cubicBezTo>
                    <a:pt x="2207" y="14363"/>
                    <a:pt x="2642" y="12739"/>
                    <a:pt x="2573" y="11033"/>
                  </a:cubicBezTo>
                  <a:cubicBezTo>
                    <a:pt x="2433" y="7394"/>
                    <a:pt x="2159" y="3766"/>
                    <a:pt x="2008" y="130"/>
                  </a:cubicBezTo>
                  <a:cubicBezTo>
                    <a:pt x="2004" y="44"/>
                    <a:pt x="1936" y="1"/>
                    <a:pt x="1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35"/>
            <p:cNvSpPr/>
            <p:nvPr/>
          </p:nvSpPr>
          <p:spPr>
            <a:xfrm>
              <a:off x="8114290" y="3825275"/>
              <a:ext cx="273200" cy="461725"/>
            </a:xfrm>
            <a:custGeom>
              <a:avLst/>
              <a:gdLst/>
              <a:ahLst/>
              <a:cxnLst/>
              <a:rect l="l" t="t" r="r" b="b"/>
              <a:pathLst>
                <a:path w="10928" h="18469" extrusionOk="0">
                  <a:moveTo>
                    <a:pt x="10747" y="0"/>
                  </a:moveTo>
                  <a:cubicBezTo>
                    <a:pt x="10690" y="0"/>
                    <a:pt x="10634" y="34"/>
                    <a:pt x="10614" y="111"/>
                  </a:cubicBezTo>
                  <a:cubicBezTo>
                    <a:pt x="9641" y="3572"/>
                    <a:pt x="8239" y="6850"/>
                    <a:pt x="6262" y="9858"/>
                  </a:cubicBezTo>
                  <a:cubicBezTo>
                    <a:pt x="5269" y="11370"/>
                    <a:pt x="4221" y="12843"/>
                    <a:pt x="3196" y="14333"/>
                  </a:cubicBezTo>
                  <a:cubicBezTo>
                    <a:pt x="2709" y="15036"/>
                    <a:pt x="2250" y="15763"/>
                    <a:pt x="1716" y="16430"/>
                  </a:cubicBezTo>
                  <a:cubicBezTo>
                    <a:pt x="1449" y="16763"/>
                    <a:pt x="1161" y="17088"/>
                    <a:pt x="849" y="17383"/>
                  </a:cubicBezTo>
                  <a:cubicBezTo>
                    <a:pt x="565" y="17647"/>
                    <a:pt x="212" y="17801"/>
                    <a:pt x="57" y="18164"/>
                  </a:cubicBezTo>
                  <a:cubicBezTo>
                    <a:pt x="0" y="18297"/>
                    <a:pt x="60" y="18469"/>
                    <a:pt x="224" y="18469"/>
                  </a:cubicBezTo>
                  <a:cubicBezTo>
                    <a:pt x="226" y="18469"/>
                    <a:pt x="228" y="18469"/>
                    <a:pt x="229" y="18469"/>
                  </a:cubicBezTo>
                  <a:cubicBezTo>
                    <a:pt x="880" y="18456"/>
                    <a:pt x="1496" y="17674"/>
                    <a:pt x="1907" y="17229"/>
                  </a:cubicBezTo>
                  <a:cubicBezTo>
                    <a:pt x="2467" y="16626"/>
                    <a:pt x="2960" y="15958"/>
                    <a:pt x="3429" y="15282"/>
                  </a:cubicBezTo>
                  <a:cubicBezTo>
                    <a:pt x="4546" y="13676"/>
                    <a:pt x="5656" y="12055"/>
                    <a:pt x="6729" y="10418"/>
                  </a:cubicBezTo>
                  <a:cubicBezTo>
                    <a:pt x="8778" y="7296"/>
                    <a:pt x="10312" y="3897"/>
                    <a:pt x="10908" y="193"/>
                  </a:cubicBezTo>
                  <a:cubicBezTo>
                    <a:pt x="10927" y="77"/>
                    <a:pt x="10835" y="0"/>
                    <a:pt x="107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35"/>
            <p:cNvSpPr/>
            <p:nvPr/>
          </p:nvSpPr>
          <p:spPr>
            <a:xfrm>
              <a:off x="7670915" y="3812550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9" y="543"/>
                  </a:moveTo>
                  <a:cubicBezTo>
                    <a:pt x="2820" y="543"/>
                    <a:pt x="3388" y="1268"/>
                    <a:pt x="3574" y="2087"/>
                  </a:cubicBezTo>
                  <a:cubicBezTo>
                    <a:pt x="3704" y="2672"/>
                    <a:pt x="3686" y="3286"/>
                    <a:pt x="3536" y="3868"/>
                  </a:cubicBezTo>
                  <a:cubicBezTo>
                    <a:pt x="3432" y="4267"/>
                    <a:pt x="3289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4"/>
                    <a:pt x="2617" y="4804"/>
                  </a:cubicBezTo>
                  <a:cubicBezTo>
                    <a:pt x="2306" y="4646"/>
                    <a:pt x="2032" y="4430"/>
                    <a:pt x="1792" y="4176"/>
                  </a:cubicBezTo>
                  <a:cubicBezTo>
                    <a:pt x="1556" y="3923"/>
                    <a:pt x="1360" y="3639"/>
                    <a:pt x="1182" y="3344"/>
                  </a:cubicBezTo>
                  <a:cubicBezTo>
                    <a:pt x="987" y="3025"/>
                    <a:pt x="778" y="2690"/>
                    <a:pt x="661" y="2334"/>
                  </a:cubicBezTo>
                  <a:cubicBezTo>
                    <a:pt x="394" y="1521"/>
                    <a:pt x="925" y="623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2" y="0"/>
                  </a:moveTo>
                  <a:cubicBezTo>
                    <a:pt x="1915" y="0"/>
                    <a:pt x="1877" y="1"/>
                    <a:pt x="1840" y="3"/>
                  </a:cubicBezTo>
                  <a:cubicBezTo>
                    <a:pt x="891" y="55"/>
                    <a:pt x="100" y="819"/>
                    <a:pt x="35" y="1771"/>
                  </a:cubicBezTo>
                  <a:cubicBezTo>
                    <a:pt x="0" y="2299"/>
                    <a:pt x="236" y="2782"/>
                    <a:pt x="483" y="3231"/>
                  </a:cubicBezTo>
                  <a:cubicBezTo>
                    <a:pt x="678" y="3591"/>
                    <a:pt x="894" y="3933"/>
                    <a:pt x="1151" y="4252"/>
                  </a:cubicBezTo>
                  <a:cubicBezTo>
                    <a:pt x="1439" y="4611"/>
                    <a:pt x="1785" y="4930"/>
                    <a:pt x="2186" y="5160"/>
                  </a:cubicBezTo>
                  <a:cubicBezTo>
                    <a:pt x="2497" y="5338"/>
                    <a:pt x="2927" y="5529"/>
                    <a:pt x="3322" y="5529"/>
                  </a:cubicBezTo>
                  <a:cubicBezTo>
                    <a:pt x="3367" y="5529"/>
                    <a:pt x="3412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49"/>
                    <a:pt x="3923" y="5266"/>
                  </a:cubicBezTo>
                  <a:cubicBezTo>
                    <a:pt x="3838" y="4666"/>
                    <a:pt x="4132" y="4077"/>
                    <a:pt x="4204" y="3488"/>
                  </a:cubicBezTo>
                  <a:cubicBezTo>
                    <a:pt x="4276" y="2895"/>
                    <a:pt x="4228" y="2275"/>
                    <a:pt x="4043" y="1706"/>
                  </a:cubicBezTo>
                  <a:cubicBezTo>
                    <a:pt x="3739" y="767"/>
                    <a:pt x="2975" y="0"/>
                    <a:pt x="19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35"/>
            <p:cNvSpPr/>
            <p:nvPr/>
          </p:nvSpPr>
          <p:spPr>
            <a:xfrm>
              <a:off x="7733840" y="3914225"/>
              <a:ext cx="38925" cy="40125"/>
            </a:xfrm>
            <a:custGeom>
              <a:avLst/>
              <a:gdLst/>
              <a:ahLst/>
              <a:cxnLst/>
              <a:rect l="l" t="t" r="r" b="b"/>
              <a:pathLst>
                <a:path w="1557" h="1605" extrusionOk="0">
                  <a:moveTo>
                    <a:pt x="926" y="487"/>
                  </a:moveTo>
                  <a:cubicBezTo>
                    <a:pt x="926" y="487"/>
                    <a:pt x="926" y="487"/>
                    <a:pt x="926" y="487"/>
                  </a:cubicBezTo>
                  <a:lnTo>
                    <a:pt x="926" y="487"/>
                  </a:lnTo>
                  <a:cubicBezTo>
                    <a:pt x="926" y="487"/>
                    <a:pt x="926" y="487"/>
                    <a:pt x="926" y="487"/>
                  </a:cubicBezTo>
                  <a:close/>
                  <a:moveTo>
                    <a:pt x="1190" y="500"/>
                  </a:moveTo>
                  <a:cubicBezTo>
                    <a:pt x="1189" y="506"/>
                    <a:pt x="1189" y="511"/>
                    <a:pt x="1188" y="517"/>
                  </a:cubicBezTo>
                  <a:lnTo>
                    <a:pt x="1188" y="517"/>
                  </a:lnTo>
                  <a:cubicBezTo>
                    <a:pt x="1188" y="511"/>
                    <a:pt x="1189" y="506"/>
                    <a:pt x="1190" y="500"/>
                  </a:cubicBezTo>
                  <a:close/>
                  <a:moveTo>
                    <a:pt x="1107" y="619"/>
                  </a:move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6" y="619"/>
                  </a:cubicBezTo>
                  <a:lnTo>
                    <a:pt x="1106" y="619"/>
                  </a:lnTo>
                  <a:cubicBezTo>
                    <a:pt x="1107" y="619"/>
                    <a:pt x="1107" y="619"/>
                    <a:pt x="1107" y="619"/>
                  </a:cubicBezTo>
                  <a:close/>
                  <a:moveTo>
                    <a:pt x="483" y="965"/>
                  </a:moveTo>
                  <a:cubicBezTo>
                    <a:pt x="489" y="971"/>
                    <a:pt x="495" y="976"/>
                    <a:pt x="501" y="981"/>
                  </a:cubicBezTo>
                  <a:lnTo>
                    <a:pt x="501" y="981"/>
                  </a:lnTo>
                  <a:cubicBezTo>
                    <a:pt x="501" y="982"/>
                    <a:pt x="501" y="982"/>
                    <a:pt x="501" y="982"/>
                  </a:cubicBezTo>
                  <a:cubicBezTo>
                    <a:pt x="500" y="982"/>
                    <a:pt x="495" y="977"/>
                    <a:pt x="483" y="965"/>
                  </a:cubicBezTo>
                  <a:close/>
                  <a:moveTo>
                    <a:pt x="652" y="1133"/>
                  </a:moveTo>
                  <a:cubicBezTo>
                    <a:pt x="653" y="1133"/>
                    <a:pt x="656" y="1136"/>
                    <a:pt x="660" y="1139"/>
                  </a:cubicBezTo>
                  <a:lnTo>
                    <a:pt x="660" y="1139"/>
                  </a:lnTo>
                  <a:cubicBezTo>
                    <a:pt x="662" y="1142"/>
                    <a:pt x="663" y="1145"/>
                    <a:pt x="666" y="1147"/>
                  </a:cubicBezTo>
                  <a:lnTo>
                    <a:pt x="666" y="1147"/>
                  </a:lnTo>
                  <a:cubicBezTo>
                    <a:pt x="655" y="1137"/>
                    <a:pt x="652" y="1133"/>
                    <a:pt x="652" y="1133"/>
                  </a:cubicBezTo>
                  <a:close/>
                  <a:moveTo>
                    <a:pt x="1080" y="0"/>
                  </a:moveTo>
                  <a:cubicBezTo>
                    <a:pt x="1033" y="0"/>
                    <a:pt x="985" y="8"/>
                    <a:pt x="937" y="24"/>
                  </a:cubicBezTo>
                  <a:cubicBezTo>
                    <a:pt x="758" y="83"/>
                    <a:pt x="634" y="217"/>
                    <a:pt x="583" y="386"/>
                  </a:cubicBezTo>
                  <a:lnTo>
                    <a:pt x="583" y="386"/>
                  </a:lnTo>
                  <a:cubicBezTo>
                    <a:pt x="524" y="361"/>
                    <a:pt x="463" y="346"/>
                    <a:pt x="401" y="346"/>
                  </a:cubicBezTo>
                  <a:cubicBezTo>
                    <a:pt x="360" y="346"/>
                    <a:pt x="320" y="353"/>
                    <a:pt x="279" y="367"/>
                  </a:cubicBezTo>
                  <a:cubicBezTo>
                    <a:pt x="124" y="418"/>
                    <a:pt x="1" y="558"/>
                    <a:pt x="5" y="726"/>
                  </a:cubicBezTo>
                  <a:cubicBezTo>
                    <a:pt x="8" y="867"/>
                    <a:pt x="91" y="973"/>
                    <a:pt x="176" y="1072"/>
                  </a:cubicBezTo>
                  <a:cubicBezTo>
                    <a:pt x="282" y="1196"/>
                    <a:pt x="423" y="1302"/>
                    <a:pt x="567" y="1374"/>
                  </a:cubicBezTo>
                  <a:cubicBezTo>
                    <a:pt x="676" y="1428"/>
                    <a:pt x="786" y="1449"/>
                    <a:pt x="905" y="1463"/>
                  </a:cubicBezTo>
                  <a:cubicBezTo>
                    <a:pt x="918" y="1465"/>
                    <a:pt x="932" y="1465"/>
                    <a:pt x="946" y="1465"/>
                  </a:cubicBezTo>
                  <a:cubicBezTo>
                    <a:pt x="973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3" y="1468"/>
                    <a:pt x="1038" y="1479"/>
                    <a:pt x="1043" y="1490"/>
                  </a:cubicBezTo>
                  <a:cubicBezTo>
                    <a:pt x="1077" y="1567"/>
                    <a:pt x="1174" y="1605"/>
                    <a:pt x="1255" y="1605"/>
                  </a:cubicBezTo>
                  <a:cubicBezTo>
                    <a:pt x="1265" y="1605"/>
                    <a:pt x="1274" y="1604"/>
                    <a:pt x="1283" y="1603"/>
                  </a:cubicBezTo>
                  <a:cubicBezTo>
                    <a:pt x="1382" y="1589"/>
                    <a:pt x="1444" y="1525"/>
                    <a:pt x="1478" y="1432"/>
                  </a:cubicBezTo>
                  <a:cubicBezTo>
                    <a:pt x="1495" y="1391"/>
                    <a:pt x="1509" y="1357"/>
                    <a:pt x="1516" y="1312"/>
                  </a:cubicBezTo>
                  <a:cubicBezTo>
                    <a:pt x="1526" y="1271"/>
                    <a:pt x="1533" y="1230"/>
                    <a:pt x="1539" y="1186"/>
                  </a:cubicBezTo>
                  <a:cubicBezTo>
                    <a:pt x="1557" y="1079"/>
                    <a:pt x="1550" y="973"/>
                    <a:pt x="1547" y="863"/>
                  </a:cubicBezTo>
                  <a:cubicBezTo>
                    <a:pt x="1547" y="778"/>
                    <a:pt x="1543" y="688"/>
                    <a:pt x="1543" y="599"/>
                  </a:cubicBezTo>
                  <a:cubicBezTo>
                    <a:pt x="1539" y="511"/>
                    <a:pt x="1547" y="411"/>
                    <a:pt x="1516" y="322"/>
                  </a:cubicBezTo>
                  <a:cubicBezTo>
                    <a:pt x="1452" y="129"/>
                    <a:pt x="1276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35"/>
            <p:cNvSpPr/>
            <p:nvPr/>
          </p:nvSpPr>
          <p:spPr>
            <a:xfrm>
              <a:off x="7570415" y="3898725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8" y="542"/>
                  </a:moveTo>
                  <a:cubicBezTo>
                    <a:pt x="2821" y="542"/>
                    <a:pt x="3392" y="1267"/>
                    <a:pt x="3574" y="2086"/>
                  </a:cubicBezTo>
                  <a:cubicBezTo>
                    <a:pt x="3708" y="2672"/>
                    <a:pt x="3688" y="3286"/>
                    <a:pt x="3537" y="3868"/>
                  </a:cubicBezTo>
                  <a:cubicBezTo>
                    <a:pt x="3434" y="4266"/>
                    <a:pt x="3289" y="4654"/>
                    <a:pt x="3321" y="5047"/>
                  </a:cubicBezTo>
                  <a:lnTo>
                    <a:pt x="3321" y="5047"/>
                  </a:lnTo>
                  <a:cubicBezTo>
                    <a:pt x="3087" y="4970"/>
                    <a:pt x="2841" y="4914"/>
                    <a:pt x="2622" y="4803"/>
                  </a:cubicBezTo>
                  <a:cubicBezTo>
                    <a:pt x="2307" y="4646"/>
                    <a:pt x="2033" y="4430"/>
                    <a:pt x="1797" y="4176"/>
                  </a:cubicBezTo>
                  <a:cubicBezTo>
                    <a:pt x="1556" y="3923"/>
                    <a:pt x="1362" y="3639"/>
                    <a:pt x="1183" y="3343"/>
                  </a:cubicBezTo>
                  <a:cubicBezTo>
                    <a:pt x="987" y="3025"/>
                    <a:pt x="782" y="2690"/>
                    <a:pt x="663" y="2333"/>
                  </a:cubicBezTo>
                  <a:cubicBezTo>
                    <a:pt x="395" y="1521"/>
                    <a:pt x="926" y="623"/>
                    <a:pt x="1803" y="548"/>
                  </a:cubicBezTo>
                  <a:cubicBezTo>
                    <a:pt x="1849" y="544"/>
                    <a:pt x="1894" y="542"/>
                    <a:pt x="1938" y="542"/>
                  </a:cubicBezTo>
                  <a:close/>
                  <a:moveTo>
                    <a:pt x="1954" y="0"/>
                  </a:moveTo>
                  <a:cubicBezTo>
                    <a:pt x="1916" y="0"/>
                    <a:pt x="1879" y="1"/>
                    <a:pt x="1841" y="3"/>
                  </a:cubicBezTo>
                  <a:cubicBezTo>
                    <a:pt x="895" y="54"/>
                    <a:pt x="100" y="819"/>
                    <a:pt x="35" y="1771"/>
                  </a:cubicBezTo>
                  <a:cubicBezTo>
                    <a:pt x="1" y="2295"/>
                    <a:pt x="241" y="2782"/>
                    <a:pt x="484" y="3231"/>
                  </a:cubicBezTo>
                  <a:cubicBezTo>
                    <a:pt x="683" y="3590"/>
                    <a:pt x="899" y="3933"/>
                    <a:pt x="1152" y="4252"/>
                  </a:cubicBezTo>
                  <a:cubicBezTo>
                    <a:pt x="1440" y="4611"/>
                    <a:pt x="1786" y="4930"/>
                    <a:pt x="2187" y="5160"/>
                  </a:cubicBezTo>
                  <a:cubicBezTo>
                    <a:pt x="2498" y="5337"/>
                    <a:pt x="2927" y="5528"/>
                    <a:pt x="3322" y="5528"/>
                  </a:cubicBezTo>
                  <a:cubicBezTo>
                    <a:pt x="3368" y="5528"/>
                    <a:pt x="3414" y="5526"/>
                    <a:pt x="3459" y="5520"/>
                  </a:cubicBezTo>
                  <a:lnTo>
                    <a:pt x="3459" y="5520"/>
                  </a:lnTo>
                  <a:cubicBezTo>
                    <a:pt x="3505" y="5587"/>
                    <a:pt x="3567" y="5616"/>
                    <a:pt x="3631" y="5616"/>
                  </a:cubicBezTo>
                  <a:cubicBezTo>
                    <a:pt x="3786" y="5616"/>
                    <a:pt x="3952" y="5449"/>
                    <a:pt x="3927" y="5266"/>
                  </a:cubicBezTo>
                  <a:cubicBezTo>
                    <a:pt x="3838" y="4667"/>
                    <a:pt x="4133" y="4077"/>
                    <a:pt x="4205" y="3487"/>
                  </a:cubicBezTo>
                  <a:cubicBezTo>
                    <a:pt x="4277" y="2895"/>
                    <a:pt x="4229" y="2274"/>
                    <a:pt x="4044" y="1706"/>
                  </a:cubicBezTo>
                  <a:cubicBezTo>
                    <a:pt x="3740" y="764"/>
                    <a:pt x="2976" y="0"/>
                    <a:pt x="19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35"/>
            <p:cNvSpPr/>
            <p:nvPr/>
          </p:nvSpPr>
          <p:spPr>
            <a:xfrm>
              <a:off x="7633390" y="4000400"/>
              <a:ext cx="38925" cy="40150"/>
            </a:xfrm>
            <a:custGeom>
              <a:avLst/>
              <a:gdLst/>
              <a:ahLst/>
              <a:cxnLst/>
              <a:rect l="l" t="t" r="r" b="b"/>
              <a:pathLst>
                <a:path w="1557" h="1606" extrusionOk="0">
                  <a:moveTo>
                    <a:pt x="929" y="462"/>
                  </a:moveTo>
                  <a:lnTo>
                    <a:pt x="929" y="462"/>
                  </a:lnTo>
                  <a:cubicBezTo>
                    <a:pt x="930" y="473"/>
                    <a:pt x="932" y="484"/>
                    <a:pt x="933" y="496"/>
                  </a:cubicBezTo>
                  <a:lnTo>
                    <a:pt x="933" y="496"/>
                  </a:lnTo>
                  <a:cubicBezTo>
                    <a:pt x="931" y="484"/>
                    <a:pt x="930" y="473"/>
                    <a:pt x="929" y="462"/>
                  </a:cubicBezTo>
                  <a:close/>
                  <a:moveTo>
                    <a:pt x="1189" y="500"/>
                  </a:moveTo>
                  <a:lnTo>
                    <a:pt x="1189" y="500"/>
                  </a:lnTo>
                  <a:cubicBezTo>
                    <a:pt x="1188" y="508"/>
                    <a:pt x="1187" y="517"/>
                    <a:pt x="1186" y="525"/>
                  </a:cubicBezTo>
                  <a:lnTo>
                    <a:pt x="1186" y="525"/>
                  </a:lnTo>
                  <a:cubicBezTo>
                    <a:pt x="1187" y="517"/>
                    <a:pt x="1188" y="509"/>
                    <a:pt x="1189" y="500"/>
                  </a:cubicBezTo>
                  <a:close/>
                  <a:moveTo>
                    <a:pt x="538" y="633"/>
                  </a:moveTo>
                  <a:cubicBezTo>
                    <a:pt x="541" y="639"/>
                    <a:pt x="544" y="645"/>
                    <a:pt x="546" y="650"/>
                  </a:cubicBezTo>
                  <a:lnTo>
                    <a:pt x="546" y="650"/>
                  </a:lnTo>
                  <a:cubicBezTo>
                    <a:pt x="542" y="646"/>
                    <a:pt x="540" y="640"/>
                    <a:pt x="538" y="633"/>
                  </a:cubicBezTo>
                  <a:close/>
                  <a:moveTo>
                    <a:pt x="481" y="964"/>
                  </a:moveTo>
                  <a:cubicBezTo>
                    <a:pt x="487" y="970"/>
                    <a:pt x="493" y="975"/>
                    <a:pt x="499" y="980"/>
                  </a:cubicBezTo>
                  <a:lnTo>
                    <a:pt x="499" y="980"/>
                  </a:lnTo>
                  <a:cubicBezTo>
                    <a:pt x="500" y="981"/>
                    <a:pt x="500" y="981"/>
                    <a:pt x="499" y="981"/>
                  </a:cubicBezTo>
                  <a:cubicBezTo>
                    <a:pt x="499" y="981"/>
                    <a:pt x="493" y="977"/>
                    <a:pt x="481" y="964"/>
                  </a:cubicBezTo>
                  <a:close/>
                  <a:moveTo>
                    <a:pt x="1079" y="0"/>
                  </a:moveTo>
                  <a:cubicBezTo>
                    <a:pt x="1032" y="0"/>
                    <a:pt x="983" y="8"/>
                    <a:pt x="935" y="24"/>
                  </a:cubicBezTo>
                  <a:cubicBezTo>
                    <a:pt x="757" y="80"/>
                    <a:pt x="633" y="216"/>
                    <a:pt x="582" y="385"/>
                  </a:cubicBezTo>
                  <a:lnTo>
                    <a:pt x="582" y="385"/>
                  </a:lnTo>
                  <a:cubicBezTo>
                    <a:pt x="523" y="361"/>
                    <a:pt x="462" y="346"/>
                    <a:pt x="400" y="346"/>
                  </a:cubicBezTo>
                  <a:cubicBezTo>
                    <a:pt x="359" y="346"/>
                    <a:pt x="319" y="352"/>
                    <a:pt x="277" y="366"/>
                  </a:cubicBezTo>
                  <a:cubicBezTo>
                    <a:pt x="124" y="418"/>
                    <a:pt x="0" y="558"/>
                    <a:pt x="4" y="726"/>
                  </a:cubicBezTo>
                  <a:cubicBezTo>
                    <a:pt x="10" y="867"/>
                    <a:pt x="89" y="973"/>
                    <a:pt x="179" y="1072"/>
                  </a:cubicBezTo>
                  <a:cubicBezTo>
                    <a:pt x="285" y="1196"/>
                    <a:pt x="421" y="1302"/>
                    <a:pt x="565" y="1373"/>
                  </a:cubicBezTo>
                  <a:cubicBezTo>
                    <a:pt x="679" y="1428"/>
                    <a:pt x="785" y="1449"/>
                    <a:pt x="905" y="1463"/>
                  </a:cubicBezTo>
                  <a:cubicBezTo>
                    <a:pt x="918" y="1465"/>
                    <a:pt x="931" y="1465"/>
                    <a:pt x="945" y="1465"/>
                  </a:cubicBezTo>
                  <a:cubicBezTo>
                    <a:pt x="972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5" y="1467"/>
                    <a:pt x="1040" y="1479"/>
                    <a:pt x="1045" y="1490"/>
                  </a:cubicBezTo>
                  <a:cubicBezTo>
                    <a:pt x="1079" y="1567"/>
                    <a:pt x="1173" y="1605"/>
                    <a:pt x="1254" y="1605"/>
                  </a:cubicBezTo>
                  <a:cubicBezTo>
                    <a:pt x="1264" y="1605"/>
                    <a:pt x="1273" y="1605"/>
                    <a:pt x="1281" y="1604"/>
                  </a:cubicBezTo>
                  <a:cubicBezTo>
                    <a:pt x="1381" y="1590"/>
                    <a:pt x="1443" y="1525"/>
                    <a:pt x="1480" y="1432"/>
                  </a:cubicBezTo>
                  <a:cubicBezTo>
                    <a:pt x="1498" y="1391"/>
                    <a:pt x="1511" y="1357"/>
                    <a:pt x="1518" y="1312"/>
                  </a:cubicBezTo>
                  <a:cubicBezTo>
                    <a:pt x="1525" y="1271"/>
                    <a:pt x="1531" y="1229"/>
                    <a:pt x="1539" y="1185"/>
                  </a:cubicBezTo>
                  <a:cubicBezTo>
                    <a:pt x="1556" y="1079"/>
                    <a:pt x="1549" y="973"/>
                    <a:pt x="1549" y="863"/>
                  </a:cubicBezTo>
                  <a:cubicBezTo>
                    <a:pt x="1545" y="777"/>
                    <a:pt x="1542" y="688"/>
                    <a:pt x="1542" y="600"/>
                  </a:cubicBezTo>
                  <a:cubicBezTo>
                    <a:pt x="1542" y="507"/>
                    <a:pt x="1545" y="411"/>
                    <a:pt x="1515" y="322"/>
                  </a:cubicBezTo>
                  <a:cubicBezTo>
                    <a:pt x="1451" y="129"/>
                    <a:pt x="1274" y="0"/>
                    <a:pt x="10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35"/>
            <p:cNvSpPr/>
            <p:nvPr/>
          </p:nvSpPr>
          <p:spPr>
            <a:xfrm>
              <a:off x="7759990" y="3730050"/>
              <a:ext cx="106925" cy="140425"/>
            </a:xfrm>
            <a:custGeom>
              <a:avLst/>
              <a:gdLst/>
              <a:ahLst/>
              <a:cxnLst/>
              <a:rect l="l" t="t" r="r" b="b"/>
              <a:pathLst>
                <a:path w="4277" h="5617" extrusionOk="0">
                  <a:moveTo>
                    <a:pt x="1939" y="543"/>
                  </a:moveTo>
                  <a:cubicBezTo>
                    <a:pt x="2821" y="543"/>
                    <a:pt x="3388" y="1268"/>
                    <a:pt x="3574" y="2087"/>
                  </a:cubicBezTo>
                  <a:cubicBezTo>
                    <a:pt x="3704" y="2673"/>
                    <a:pt x="3687" y="3290"/>
                    <a:pt x="3536" y="3869"/>
                  </a:cubicBezTo>
                  <a:cubicBezTo>
                    <a:pt x="3433" y="4267"/>
                    <a:pt x="3288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5"/>
                    <a:pt x="2618" y="4804"/>
                  </a:cubicBezTo>
                  <a:cubicBezTo>
                    <a:pt x="2306" y="4647"/>
                    <a:pt x="2032" y="4431"/>
                    <a:pt x="1792" y="4177"/>
                  </a:cubicBezTo>
                  <a:cubicBezTo>
                    <a:pt x="1556" y="3923"/>
                    <a:pt x="1360" y="3639"/>
                    <a:pt x="1183" y="3344"/>
                  </a:cubicBezTo>
                  <a:cubicBezTo>
                    <a:pt x="987" y="3026"/>
                    <a:pt x="778" y="2690"/>
                    <a:pt x="661" y="2334"/>
                  </a:cubicBezTo>
                  <a:cubicBezTo>
                    <a:pt x="394" y="1522"/>
                    <a:pt x="925" y="624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3" y="1"/>
                  </a:moveTo>
                  <a:cubicBezTo>
                    <a:pt x="1916" y="1"/>
                    <a:pt x="1878" y="2"/>
                    <a:pt x="1840" y="4"/>
                  </a:cubicBezTo>
                  <a:cubicBezTo>
                    <a:pt x="891" y="55"/>
                    <a:pt x="100" y="819"/>
                    <a:pt x="35" y="1772"/>
                  </a:cubicBezTo>
                  <a:cubicBezTo>
                    <a:pt x="0" y="2299"/>
                    <a:pt x="237" y="2783"/>
                    <a:pt x="484" y="3232"/>
                  </a:cubicBezTo>
                  <a:cubicBezTo>
                    <a:pt x="678" y="3591"/>
                    <a:pt x="895" y="3934"/>
                    <a:pt x="1151" y="4252"/>
                  </a:cubicBezTo>
                  <a:cubicBezTo>
                    <a:pt x="1439" y="4612"/>
                    <a:pt x="1785" y="4930"/>
                    <a:pt x="2187" y="5161"/>
                  </a:cubicBezTo>
                  <a:cubicBezTo>
                    <a:pt x="2498" y="5338"/>
                    <a:pt x="2927" y="5529"/>
                    <a:pt x="3321" y="5529"/>
                  </a:cubicBezTo>
                  <a:cubicBezTo>
                    <a:pt x="3367" y="5529"/>
                    <a:pt x="3411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50"/>
                    <a:pt x="3923" y="5267"/>
                  </a:cubicBezTo>
                  <a:cubicBezTo>
                    <a:pt x="3838" y="4667"/>
                    <a:pt x="4132" y="4078"/>
                    <a:pt x="4205" y="3488"/>
                  </a:cubicBezTo>
                  <a:cubicBezTo>
                    <a:pt x="4276" y="2895"/>
                    <a:pt x="4228" y="2275"/>
                    <a:pt x="4043" y="1707"/>
                  </a:cubicBezTo>
                  <a:cubicBezTo>
                    <a:pt x="3739" y="767"/>
                    <a:pt x="297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35"/>
            <p:cNvSpPr/>
            <p:nvPr/>
          </p:nvSpPr>
          <p:spPr>
            <a:xfrm>
              <a:off x="7822940" y="3831750"/>
              <a:ext cx="38900" cy="40125"/>
            </a:xfrm>
            <a:custGeom>
              <a:avLst/>
              <a:gdLst/>
              <a:ahLst/>
              <a:cxnLst/>
              <a:rect l="l" t="t" r="r" b="b"/>
              <a:pathLst>
                <a:path w="1556" h="1605" extrusionOk="0">
                  <a:moveTo>
                    <a:pt x="1190" y="500"/>
                  </a:moveTo>
                  <a:cubicBezTo>
                    <a:pt x="1189" y="504"/>
                    <a:pt x="1189" y="508"/>
                    <a:pt x="1188" y="512"/>
                  </a:cubicBezTo>
                  <a:lnTo>
                    <a:pt x="1188" y="512"/>
                  </a:lnTo>
                  <a:cubicBezTo>
                    <a:pt x="1188" y="508"/>
                    <a:pt x="1189" y="504"/>
                    <a:pt x="1190" y="500"/>
                  </a:cubicBezTo>
                  <a:close/>
                  <a:moveTo>
                    <a:pt x="1196" y="517"/>
                  </a:moveTo>
                  <a:cubicBezTo>
                    <a:pt x="1194" y="522"/>
                    <a:pt x="1192" y="528"/>
                    <a:pt x="1190" y="533"/>
                  </a:cubicBezTo>
                  <a:lnTo>
                    <a:pt x="1190" y="533"/>
                  </a:lnTo>
                  <a:cubicBezTo>
                    <a:pt x="1192" y="528"/>
                    <a:pt x="1194" y="522"/>
                    <a:pt x="1196" y="517"/>
                  </a:cubicBezTo>
                  <a:close/>
                  <a:moveTo>
                    <a:pt x="1106" y="619"/>
                  </a:move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6" y="619"/>
                    <a:pt x="1106" y="619"/>
                    <a:pt x="1105" y="619"/>
                  </a:cubicBezTo>
                  <a:lnTo>
                    <a:pt x="1105" y="619"/>
                  </a:lnTo>
                  <a:cubicBezTo>
                    <a:pt x="1106" y="619"/>
                    <a:pt x="1106" y="619"/>
                    <a:pt x="1106" y="619"/>
                  </a:cubicBezTo>
                  <a:close/>
                  <a:moveTo>
                    <a:pt x="482" y="964"/>
                  </a:moveTo>
                  <a:cubicBezTo>
                    <a:pt x="487" y="970"/>
                    <a:pt x="493" y="975"/>
                    <a:pt x="500" y="980"/>
                  </a:cubicBezTo>
                  <a:lnTo>
                    <a:pt x="500" y="980"/>
                  </a:lnTo>
                  <a:cubicBezTo>
                    <a:pt x="500" y="981"/>
                    <a:pt x="500" y="981"/>
                    <a:pt x="500" y="981"/>
                  </a:cubicBezTo>
                  <a:cubicBezTo>
                    <a:pt x="499" y="981"/>
                    <a:pt x="494" y="977"/>
                    <a:pt x="482" y="964"/>
                  </a:cubicBezTo>
                  <a:close/>
                  <a:moveTo>
                    <a:pt x="652" y="1134"/>
                  </a:moveTo>
                  <a:cubicBezTo>
                    <a:pt x="652" y="1134"/>
                    <a:pt x="657" y="1138"/>
                    <a:pt x="662" y="1143"/>
                  </a:cubicBezTo>
                  <a:lnTo>
                    <a:pt x="662" y="1143"/>
                  </a:lnTo>
                  <a:cubicBezTo>
                    <a:pt x="665" y="1147"/>
                    <a:pt x="668" y="1150"/>
                    <a:pt x="671" y="1153"/>
                  </a:cubicBezTo>
                  <a:lnTo>
                    <a:pt x="671" y="1153"/>
                  </a:lnTo>
                  <a:cubicBezTo>
                    <a:pt x="656" y="1139"/>
                    <a:pt x="651" y="1134"/>
                    <a:pt x="652" y="1134"/>
                  </a:cubicBezTo>
                  <a:close/>
                  <a:moveTo>
                    <a:pt x="1080" y="0"/>
                  </a:moveTo>
                  <a:cubicBezTo>
                    <a:pt x="1033" y="0"/>
                    <a:pt x="984" y="8"/>
                    <a:pt x="936" y="24"/>
                  </a:cubicBezTo>
                  <a:cubicBezTo>
                    <a:pt x="758" y="83"/>
                    <a:pt x="634" y="217"/>
                    <a:pt x="582" y="385"/>
                  </a:cubicBezTo>
                  <a:lnTo>
                    <a:pt x="582" y="385"/>
                  </a:lnTo>
                  <a:cubicBezTo>
                    <a:pt x="523" y="360"/>
                    <a:pt x="462" y="345"/>
                    <a:pt x="400" y="345"/>
                  </a:cubicBezTo>
                  <a:cubicBezTo>
                    <a:pt x="359" y="345"/>
                    <a:pt x="319" y="352"/>
                    <a:pt x="278" y="366"/>
                  </a:cubicBezTo>
                  <a:cubicBezTo>
                    <a:pt x="124" y="418"/>
                    <a:pt x="1" y="558"/>
                    <a:pt x="4" y="726"/>
                  </a:cubicBezTo>
                  <a:cubicBezTo>
                    <a:pt x="7" y="867"/>
                    <a:pt x="90" y="973"/>
                    <a:pt x="175" y="1075"/>
                  </a:cubicBezTo>
                  <a:cubicBezTo>
                    <a:pt x="281" y="1199"/>
                    <a:pt x="422" y="1302"/>
                    <a:pt x="566" y="1373"/>
                  </a:cubicBezTo>
                  <a:cubicBezTo>
                    <a:pt x="676" y="1428"/>
                    <a:pt x="785" y="1449"/>
                    <a:pt x="905" y="1463"/>
                  </a:cubicBezTo>
                  <a:cubicBezTo>
                    <a:pt x="918" y="1464"/>
                    <a:pt x="931" y="1465"/>
                    <a:pt x="944" y="1465"/>
                  </a:cubicBezTo>
                  <a:cubicBezTo>
                    <a:pt x="971" y="1465"/>
                    <a:pt x="1000" y="1462"/>
                    <a:pt x="1028" y="1456"/>
                  </a:cubicBezTo>
                  <a:lnTo>
                    <a:pt x="1028" y="1456"/>
                  </a:lnTo>
                  <a:cubicBezTo>
                    <a:pt x="1033" y="1467"/>
                    <a:pt x="1037" y="1479"/>
                    <a:pt x="1042" y="1490"/>
                  </a:cubicBezTo>
                  <a:cubicBezTo>
                    <a:pt x="1076" y="1566"/>
                    <a:pt x="1172" y="1604"/>
                    <a:pt x="1253" y="1604"/>
                  </a:cubicBezTo>
                  <a:cubicBezTo>
                    <a:pt x="1263" y="1604"/>
                    <a:pt x="1273" y="1604"/>
                    <a:pt x="1282" y="1603"/>
                  </a:cubicBezTo>
                  <a:cubicBezTo>
                    <a:pt x="1381" y="1589"/>
                    <a:pt x="1443" y="1524"/>
                    <a:pt x="1478" y="1432"/>
                  </a:cubicBezTo>
                  <a:cubicBezTo>
                    <a:pt x="1494" y="1390"/>
                    <a:pt x="1508" y="1356"/>
                    <a:pt x="1515" y="1311"/>
                  </a:cubicBezTo>
                  <a:cubicBezTo>
                    <a:pt x="1522" y="1270"/>
                    <a:pt x="1532" y="1229"/>
                    <a:pt x="1539" y="1188"/>
                  </a:cubicBezTo>
                  <a:cubicBezTo>
                    <a:pt x="1556" y="1079"/>
                    <a:pt x="1549" y="973"/>
                    <a:pt x="1546" y="862"/>
                  </a:cubicBezTo>
                  <a:cubicBezTo>
                    <a:pt x="1546" y="777"/>
                    <a:pt x="1543" y="688"/>
                    <a:pt x="1543" y="603"/>
                  </a:cubicBezTo>
                  <a:cubicBezTo>
                    <a:pt x="1539" y="510"/>
                    <a:pt x="1546" y="410"/>
                    <a:pt x="1515" y="321"/>
                  </a:cubicBezTo>
                  <a:cubicBezTo>
                    <a:pt x="1452" y="128"/>
                    <a:pt x="1275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35"/>
            <p:cNvSpPr/>
            <p:nvPr/>
          </p:nvSpPr>
          <p:spPr>
            <a:xfrm>
              <a:off x="7875115" y="3707450"/>
              <a:ext cx="108450" cy="148525"/>
            </a:xfrm>
            <a:custGeom>
              <a:avLst/>
              <a:gdLst/>
              <a:ahLst/>
              <a:cxnLst/>
              <a:rect l="l" t="t" r="r" b="b"/>
              <a:pathLst>
                <a:path w="4338" h="5941" extrusionOk="0">
                  <a:moveTo>
                    <a:pt x="2235" y="541"/>
                  </a:moveTo>
                  <a:cubicBezTo>
                    <a:pt x="2312" y="541"/>
                    <a:pt x="2391" y="548"/>
                    <a:pt x="2470" y="562"/>
                  </a:cubicBezTo>
                  <a:cubicBezTo>
                    <a:pt x="3495" y="744"/>
                    <a:pt x="3848" y="1761"/>
                    <a:pt x="3759" y="2686"/>
                  </a:cubicBezTo>
                  <a:cubicBezTo>
                    <a:pt x="3708" y="3244"/>
                    <a:pt x="3526" y="3783"/>
                    <a:pt x="3242" y="4262"/>
                  </a:cubicBezTo>
                  <a:cubicBezTo>
                    <a:pt x="3039" y="4605"/>
                    <a:pt x="2815" y="4931"/>
                    <a:pt x="2744" y="5305"/>
                  </a:cubicBezTo>
                  <a:lnTo>
                    <a:pt x="2744" y="5305"/>
                  </a:lnTo>
                  <a:cubicBezTo>
                    <a:pt x="2529" y="5165"/>
                    <a:pt x="2294" y="5046"/>
                    <a:pt x="2097" y="4886"/>
                  </a:cubicBezTo>
                  <a:cubicBezTo>
                    <a:pt x="1782" y="4629"/>
                    <a:pt x="1515" y="4321"/>
                    <a:pt x="1303" y="3974"/>
                  </a:cubicBezTo>
                  <a:cubicBezTo>
                    <a:pt x="919" y="3347"/>
                    <a:pt x="583" y="2480"/>
                    <a:pt x="784" y="1743"/>
                  </a:cubicBezTo>
                  <a:cubicBezTo>
                    <a:pt x="966" y="1082"/>
                    <a:pt x="1545" y="541"/>
                    <a:pt x="2235" y="541"/>
                  </a:cubicBezTo>
                  <a:close/>
                  <a:moveTo>
                    <a:pt x="2246" y="1"/>
                  </a:moveTo>
                  <a:cubicBezTo>
                    <a:pt x="1463" y="1"/>
                    <a:pt x="744" y="484"/>
                    <a:pt x="405" y="1213"/>
                  </a:cubicBezTo>
                  <a:cubicBezTo>
                    <a:pt x="0" y="2072"/>
                    <a:pt x="216" y="3029"/>
                    <a:pt x="617" y="3851"/>
                  </a:cubicBezTo>
                  <a:cubicBezTo>
                    <a:pt x="846" y="4321"/>
                    <a:pt x="1169" y="4752"/>
                    <a:pt x="1556" y="5102"/>
                  </a:cubicBezTo>
                  <a:cubicBezTo>
                    <a:pt x="1868" y="5382"/>
                    <a:pt x="2306" y="5730"/>
                    <a:pt x="2749" y="5794"/>
                  </a:cubicBezTo>
                  <a:lnTo>
                    <a:pt x="2749" y="5794"/>
                  </a:lnTo>
                  <a:cubicBezTo>
                    <a:pt x="2784" y="5897"/>
                    <a:pt x="2866" y="5940"/>
                    <a:pt x="2955" y="5940"/>
                  </a:cubicBezTo>
                  <a:cubicBezTo>
                    <a:pt x="3095" y="5940"/>
                    <a:pt x="3251" y="5832"/>
                    <a:pt x="3269" y="5674"/>
                  </a:cubicBezTo>
                  <a:cubicBezTo>
                    <a:pt x="3341" y="5094"/>
                    <a:pt x="3759" y="4626"/>
                    <a:pt x="3982" y="4101"/>
                  </a:cubicBezTo>
                  <a:cubicBezTo>
                    <a:pt x="4211" y="3557"/>
                    <a:pt x="4338" y="2961"/>
                    <a:pt x="4331" y="2368"/>
                  </a:cubicBezTo>
                  <a:cubicBezTo>
                    <a:pt x="4314" y="1312"/>
                    <a:pt x="3745" y="284"/>
                    <a:pt x="2652" y="45"/>
                  </a:cubicBezTo>
                  <a:cubicBezTo>
                    <a:pt x="2516" y="15"/>
                    <a:pt x="2380" y="1"/>
                    <a:pt x="22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35"/>
            <p:cNvSpPr/>
            <p:nvPr/>
          </p:nvSpPr>
          <p:spPr>
            <a:xfrm>
              <a:off x="7925540" y="3817850"/>
              <a:ext cx="39950" cy="40450"/>
            </a:xfrm>
            <a:custGeom>
              <a:avLst/>
              <a:gdLst/>
              <a:ahLst/>
              <a:cxnLst/>
              <a:rect l="l" t="t" r="r" b="b"/>
              <a:pathLst>
                <a:path w="1598" h="1618" extrusionOk="0">
                  <a:moveTo>
                    <a:pt x="330" y="689"/>
                  </a:moveTo>
                  <a:lnTo>
                    <a:pt x="330" y="689"/>
                  </a:lnTo>
                  <a:cubicBezTo>
                    <a:pt x="331" y="690"/>
                    <a:pt x="332" y="690"/>
                    <a:pt x="333" y="691"/>
                  </a:cubicBezTo>
                  <a:lnTo>
                    <a:pt x="333" y="691"/>
                  </a:lnTo>
                  <a:cubicBezTo>
                    <a:pt x="335" y="692"/>
                    <a:pt x="336" y="694"/>
                    <a:pt x="338" y="695"/>
                  </a:cubicBezTo>
                  <a:lnTo>
                    <a:pt x="338" y="695"/>
                  </a:lnTo>
                  <a:cubicBezTo>
                    <a:pt x="335" y="693"/>
                    <a:pt x="333" y="691"/>
                    <a:pt x="330" y="689"/>
                  </a:cubicBezTo>
                  <a:close/>
                  <a:moveTo>
                    <a:pt x="341" y="699"/>
                  </a:moveTo>
                  <a:cubicBezTo>
                    <a:pt x="341" y="699"/>
                    <a:pt x="341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2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1" y="699"/>
                    <a:pt x="341" y="699"/>
                  </a:cubicBezTo>
                  <a:close/>
                  <a:moveTo>
                    <a:pt x="344" y="699"/>
                  </a:moveTo>
                  <a:lnTo>
                    <a:pt x="344" y="699"/>
                  </a:lnTo>
                  <a:cubicBezTo>
                    <a:pt x="346" y="700"/>
                    <a:pt x="348" y="700"/>
                    <a:pt x="349" y="700"/>
                  </a:cubicBezTo>
                  <a:lnTo>
                    <a:pt x="349" y="700"/>
                  </a:lnTo>
                  <a:cubicBezTo>
                    <a:pt x="349" y="700"/>
                    <a:pt x="350" y="700"/>
                    <a:pt x="350" y="700"/>
                  </a:cubicBezTo>
                  <a:lnTo>
                    <a:pt x="350" y="700"/>
                  </a:lnTo>
                  <a:cubicBezTo>
                    <a:pt x="348" y="700"/>
                    <a:pt x="346" y="700"/>
                    <a:pt x="345" y="700"/>
                  </a:cubicBezTo>
                  <a:lnTo>
                    <a:pt x="345" y="700"/>
                  </a:lnTo>
                  <a:cubicBezTo>
                    <a:pt x="345" y="700"/>
                    <a:pt x="344" y="700"/>
                    <a:pt x="344" y="699"/>
                  </a:cubicBezTo>
                  <a:close/>
                  <a:moveTo>
                    <a:pt x="1136" y="0"/>
                  </a:moveTo>
                  <a:cubicBezTo>
                    <a:pt x="1098" y="0"/>
                    <a:pt x="1058" y="4"/>
                    <a:pt x="1019" y="11"/>
                  </a:cubicBezTo>
                  <a:cubicBezTo>
                    <a:pt x="870" y="35"/>
                    <a:pt x="750" y="130"/>
                    <a:pt x="672" y="253"/>
                  </a:cubicBezTo>
                  <a:lnTo>
                    <a:pt x="672" y="253"/>
                  </a:lnTo>
                  <a:cubicBezTo>
                    <a:pt x="589" y="192"/>
                    <a:pt x="497" y="157"/>
                    <a:pt x="395" y="157"/>
                  </a:cubicBezTo>
                  <a:cubicBezTo>
                    <a:pt x="368" y="157"/>
                    <a:pt x="341" y="160"/>
                    <a:pt x="313" y="164"/>
                  </a:cubicBezTo>
                  <a:cubicBezTo>
                    <a:pt x="165" y="189"/>
                    <a:pt x="39" y="316"/>
                    <a:pt x="22" y="466"/>
                  </a:cubicBezTo>
                  <a:cubicBezTo>
                    <a:pt x="1" y="596"/>
                    <a:pt x="49" y="710"/>
                    <a:pt x="108" y="822"/>
                  </a:cubicBezTo>
                  <a:cubicBezTo>
                    <a:pt x="176" y="966"/>
                    <a:pt x="282" y="1104"/>
                    <a:pt x="402" y="1210"/>
                  </a:cubicBezTo>
                  <a:cubicBezTo>
                    <a:pt x="491" y="1285"/>
                    <a:pt x="587" y="1333"/>
                    <a:pt x="697" y="1377"/>
                  </a:cubicBezTo>
                  <a:cubicBezTo>
                    <a:pt x="735" y="1393"/>
                    <a:pt x="778" y="1401"/>
                    <a:pt x="820" y="1404"/>
                  </a:cubicBezTo>
                  <a:lnTo>
                    <a:pt x="820" y="1404"/>
                  </a:lnTo>
                  <a:cubicBezTo>
                    <a:pt x="822" y="1417"/>
                    <a:pt x="825" y="1430"/>
                    <a:pt x="827" y="1443"/>
                  </a:cubicBezTo>
                  <a:cubicBezTo>
                    <a:pt x="843" y="1550"/>
                    <a:pt x="956" y="1618"/>
                    <a:pt x="1064" y="1618"/>
                  </a:cubicBezTo>
                  <a:cubicBezTo>
                    <a:pt x="1126" y="1618"/>
                    <a:pt x="1186" y="1596"/>
                    <a:pt x="1225" y="1546"/>
                  </a:cubicBezTo>
                  <a:cubicBezTo>
                    <a:pt x="1259" y="1505"/>
                    <a:pt x="1296" y="1464"/>
                    <a:pt x="1321" y="1412"/>
                  </a:cubicBezTo>
                  <a:cubicBezTo>
                    <a:pt x="1341" y="1371"/>
                    <a:pt x="1358" y="1333"/>
                    <a:pt x="1375" y="1292"/>
                  </a:cubicBezTo>
                  <a:cubicBezTo>
                    <a:pt x="1424" y="1189"/>
                    <a:pt x="1447" y="1083"/>
                    <a:pt x="1478" y="974"/>
                  </a:cubicBezTo>
                  <a:cubicBezTo>
                    <a:pt x="1498" y="888"/>
                    <a:pt x="1519" y="798"/>
                    <a:pt x="1539" y="713"/>
                  </a:cubicBezTo>
                  <a:cubicBezTo>
                    <a:pt x="1571" y="607"/>
                    <a:pt x="1598" y="501"/>
                    <a:pt x="1581" y="387"/>
                  </a:cubicBezTo>
                  <a:cubicBezTo>
                    <a:pt x="1563" y="254"/>
                    <a:pt x="1492" y="134"/>
                    <a:pt x="1372" y="62"/>
                  </a:cubicBezTo>
                  <a:cubicBezTo>
                    <a:pt x="1297" y="17"/>
                    <a:pt x="1218" y="0"/>
                    <a:pt x="11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35"/>
            <p:cNvSpPr/>
            <p:nvPr/>
          </p:nvSpPr>
          <p:spPr>
            <a:xfrm>
              <a:off x="7974815" y="3742875"/>
              <a:ext cx="112250" cy="148850"/>
            </a:xfrm>
            <a:custGeom>
              <a:avLst/>
              <a:gdLst/>
              <a:ahLst/>
              <a:cxnLst/>
              <a:rect l="l" t="t" r="r" b="b"/>
              <a:pathLst>
                <a:path w="4490" h="5954" extrusionOk="0">
                  <a:moveTo>
                    <a:pt x="2174" y="551"/>
                  </a:moveTo>
                  <a:cubicBezTo>
                    <a:pt x="2502" y="551"/>
                    <a:pt x="2835" y="660"/>
                    <a:pt x="3118" y="878"/>
                  </a:cubicBezTo>
                  <a:cubicBezTo>
                    <a:pt x="3790" y="1400"/>
                    <a:pt x="3900" y="2293"/>
                    <a:pt x="3852" y="3089"/>
                  </a:cubicBezTo>
                  <a:cubicBezTo>
                    <a:pt x="3824" y="3558"/>
                    <a:pt x="3704" y="4027"/>
                    <a:pt x="3498" y="4449"/>
                  </a:cubicBezTo>
                  <a:cubicBezTo>
                    <a:pt x="3362" y="4729"/>
                    <a:pt x="3151" y="4974"/>
                    <a:pt x="2977" y="5235"/>
                  </a:cubicBezTo>
                  <a:lnTo>
                    <a:pt x="2977" y="5235"/>
                  </a:lnTo>
                  <a:cubicBezTo>
                    <a:pt x="2834" y="5017"/>
                    <a:pt x="2624" y="4845"/>
                    <a:pt x="2409" y="4681"/>
                  </a:cubicBezTo>
                  <a:cubicBezTo>
                    <a:pt x="2046" y="4408"/>
                    <a:pt x="1700" y="4137"/>
                    <a:pt x="1415" y="3777"/>
                  </a:cubicBezTo>
                  <a:cubicBezTo>
                    <a:pt x="846" y="3057"/>
                    <a:pt x="422" y="1988"/>
                    <a:pt x="1011" y="1156"/>
                  </a:cubicBezTo>
                  <a:cubicBezTo>
                    <a:pt x="1297" y="752"/>
                    <a:pt x="1731" y="551"/>
                    <a:pt x="2174" y="551"/>
                  </a:cubicBezTo>
                  <a:close/>
                  <a:moveTo>
                    <a:pt x="2151" y="0"/>
                  </a:moveTo>
                  <a:cubicBezTo>
                    <a:pt x="1781" y="0"/>
                    <a:pt x="1411" y="104"/>
                    <a:pt x="1086" y="331"/>
                  </a:cubicBezTo>
                  <a:cubicBezTo>
                    <a:pt x="185" y="960"/>
                    <a:pt x="0" y="2091"/>
                    <a:pt x="381" y="3078"/>
                  </a:cubicBezTo>
                  <a:cubicBezTo>
                    <a:pt x="604" y="3657"/>
                    <a:pt x="949" y="4185"/>
                    <a:pt x="1392" y="4620"/>
                  </a:cubicBezTo>
                  <a:cubicBezTo>
                    <a:pt x="1809" y="5028"/>
                    <a:pt x="2354" y="5295"/>
                    <a:pt x="2642" y="5820"/>
                  </a:cubicBezTo>
                  <a:cubicBezTo>
                    <a:pt x="2694" y="5914"/>
                    <a:pt x="2775" y="5953"/>
                    <a:pt x="2857" y="5953"/>
                  </a:cubicBezTo>
                  <a:cubicBezTo>
                    <a:pt x="2989" y="5953"/>
                    <a:pt x="3123" y="5850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8"/>
                    <a:pt x="3909" y="4781"/>
                  </a:cubicBezTo>
                  <a:cubicBezTo>
                    <a:pt x="4146" y="4339"/>
                    <a:pt x="4297" y="3856"/>
                    <a:pt x="4366" y="3359"/>
                  </a:cubicBezTo>
                  <a:cubicBezTo>
                    <a:pt x="4489" y="2437"/>
                    <a:pt x="4376" y="1368"/>
                    <a:pt x="3701" y="673"/>
                  </a:cubicBezTo>
                  <a:cubicBezTo>
                    <a:pt x="3291" y="247"/>
                    <a:pt x="2721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35"/>
            <p:cNvSpPr/>
            <p:nvPr/>
          </p:nvSpPr>
          <p:spPr>
            <a:xfrm>
              <a:off x="8022790" y="3853125"/>
              <a:ext cx="40350" cy="41275"/>
            </a:xfrm>
            <a:custGeom>
              <a:avLst/>
              <a:gdLst/>
              <a:ahLst/>
              <a:cxnLst/>
              <a:rect l="l" t="t" r="r" b="b"/>
              <a:pathLst>
                <a:path w="1614" h="1651" extrusionOk="0">
                  <a:moveTo>
                    <a:pt x="494" y="734"/>
                  </a:moveTo>
                  <a:cubicBezTo>
                    <a:pt x="494" y="734"/>
                    <a:pt x="494" y="734"/>
                    <a:pt x="495" y="734"/>
                  </a:cubicBezTo>
                  <a:lnTo>
                    <a:pt x="495" y="734"/>
                  </a:lnTo>
                  <a:cubicBezTo>
                    <a:pt x="495" y="734"/>
                    <a:pt x="495" y="734"/>
                    <a:pt x="495" y="734"/>
                  </a:cubicBezTo>
                  <a:lnTo>
                    <a:pt x="495" y="734"/>
                  </a:lnTo>
                  <a:cubicBezTo>
                    <a:pt x="494" y="734"/>
                    <a:pt x="494" y="734"/>
                    <a:pt x="494" y="734"/>
                  </a:cubicBezTo>
                  <a:close/>
                  <a:moveTo>
                    <a:pt x="1235" y="1"/>
                  </a:moveTo>
                  <a:cubicBezTo>
                    <a:pt x="1063" y="1"/>
                    <a:pt x="946" y="98"/>
                    <a:pt x="867" y="229"/>
                  </a:cubicBezTo>
                  <a:lnTo>
                    <a:pt x="867" y="229"/>
                  </a:lnTo>
                  <a:cubicBezTo>
                    <a:pt x="784" y="168"/>
                    <a:pt x="685" y="129"/>
                    <a:pt x="576" y="121"/>
                  </a:cubicBezTo>
                  <a:cubicBezTo>
                    <a:pt x="564" y="120"/>
                    <a:pt x="552" y="120"/>
                    <a:pt x="540" y="120"/>
                  </a:cubicBezTo>
                  <a:cubicBezTo>
                    <a:pt x="330" y="120"/>
                    <a:pt x="127" y="262"/>
                    <a:pt x="72" y="464"/>
                  </a:cubicBezTo>
                  <a:cubicBezTo>
                    <a:pt x="0" y="714"/>
                    <a:pt x="181" y="902"/>
                    <a:pt x="315" y="1087"/>
                  </a:cubicBezTo>
                  <a:cubicBezTo>
                    <a:pt x="377" y="1169"/>
                    <a:pt x="439" y="1255"/>
                    <a:pt x="500" y="1340"/>
                  </a:cubicBezTo>
                  <a:cubicBezTo>
                    <a:pt x="586" y="1451"/>
                    <a:pt x="695" y="1549"/>
                    <a:pt x="815" y="1618"/>
                  </a:cubicBezTo>
                  <a:cubicBezTo>
                    <a:pt x="854" y="1640"/>
                    <a:pt x="894" y="1650"/>
                    <a:pt x="932" y="1650"/>
                  </a:cubicBezTo>
                  <a:cubicBezTo>
                    <a:pt x="1078" y="1650"/>
                    <a:pt x="1203" y="1508"/>
                    <a:pt x="1165" y="1351"/>
                  </a:cubicBezTo>
                  <a:cubicBezTo>
                    <a:pt x="1165" y="1350"/>
                    <a:pt x="1164" y="1349"/>
                    <a:pt x="1164" y="1347"/>
                  </a:cubicBezTo>
                  <a:lnTo>
                    <a:pt x="1164" y="1347"/>
                  </a:lnTo>
                  <a:cubicBezTo>
                    <a:pt x="1203" y="1329"/>
                    <a:pt x="1239" y="1304"/>
                    <a:pt x="1268" y="1279"/>
                  </a:cubicBezTo>
                  <a:cubicBezTo>
                    <a:pt x="1337" y="1220"/>
                    <a:pt x="1402" y="1142"/>
                    <a:pt x="1446" y="1067"/>
                  </a:cubicBezTo>
                  <a:cubicBezTo>
                    <a:pt x="1538" y="905"/>
                    <a:pt x="1583" y="727"/>
                    <a:pt x="1604" y="546"/>
                  </a:cubicBezTo>
                  <a:cubicBezTo>
                    <a:pt x="1614" y="456"/>
                    <a:pt x="1614" y="361"/>
                    <a:pt x="1593" y="271"/>
                  </a:cubicBezTo>
                  <a:cubicBezTo>
                    <a:pt x="1552" y="114"/>
                    <a:pt x="1402" y="1"/>
                    <a:pt x="1240" y="1"/>
                  </a:cubicBezTo>
                  <a:cubicBezTo>
                    <a:pt x="1239" y="1"/>
                    <a:pt x="1237" y="1"/>
                    <a:pt x="12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35"/>
            <p:cNvSpPr/>
            <p:nvPr/>
          </p:nvSpPr>
          <p:spPr>
            <a:xfrm>
              <a:off x="8087365" y="3649325"/>
              <a:ext cx="112250" cy="148800"/>
            </a:xfrm>
            <a:custGeom>
              <a:avLst/>
              <a:gdLst/>
              <a:ahLst/>
              <a:cxnLst/>
              <a:rect l="l" t="t" r="r" b="b"/>
              <a:pathLst>
                <a:path w="4490" h="5952" extrusionOk="0">
                  <a:moveTo>
                    <a:pt x="2173" y="550"/>
                  </a:moveTo>
                  <a:cubicBezTo>
                    <a:pt x="2501" y="550"/>
                    <a:pt x="2833" y="659"/>
                    <a:pt x="3115" y="879"/>
                  </a:cubicBezTo>
                  <a:cubicBezTo>
                    <a:pt x="3790" y="1400"/>
                    <a:pt x="3900" y="2291"/>
                    <a:pt x="3852" y="3089"/>
                  </a:cubicBezTo>
                  <a:cubicBezTo>
                    <a:pt x="3821" y="3555"/>
                    <a:pt x="3704" y="4027"/>
                    <a:pt x="3498" y="4449"/>
                  </a:cubicBezTo>
                  <a:cubicBezTo>
                    <a:pt x="3360" y="4727"/>
                    <a:pt x="3148" y="4973"/>
                    <a:pt x="2975" y="5234"/>
                  </a:cubicBezTo>
                  <a:lnTo>
                    <a:pt x="2975" y="5234"/>
                  </a:lnTo>
                  <a:cubicBezTo>
                    <a:pt x="2831" y="5015"/>
                    <a:pt x="2621" y="4843"/>
                    <a:pt x="2406" y="4682"/>
                  </a:cubicBezTo>
                  <a:cubicBezTo>
                    <a:pt x="2046" y="4408"/>
                    <a:pt x="1697" y="4138"/>
                    <a:pt x="1416" y="3777"/>
                  </a:cubicBezTo>
                  <a:cubicBezTo>
                    <a:pt x="846" y="3055"/>
                    <a:pt x="422" y="1989"/>
                    <a:pt x="1008" y="1157"/>
                  </a:cubicBezTo>
                  <a:cubicBezTo>
                    <a:pt x="1294" y="752"/>
                    <a:pt x="1729" y="550"/>
                    <a:pt x="2173" y="550"/>
                  </a:cubicBezTo>
                  <a:close/>
                  <a:moveTo>
                    <a:pt x="2151" y="0"/>
                  </a:moveTo>
                  <a:cubicBezTo>
                    <a:pt x="1780" y="0"/>
                    <a:pt x="1411" y="104"/>
                    <a:pt x="1087" y="331"/>
                  </a:cubicBezTo>
                  <a:cubicBezTo>
                    <a:pt x="182" y="961"/>
                    <a:pt x="0" y="2088"/>
                    <a:pt x="381" y="3078"/>
                  </a:cubicBezTo>
                  <a:cubicBezTo>
                    <a:pt x="604" y="3654"/>
                    <a:pt x="949" y="4185"/>
                    <a:pt x="1392" y="4617"/>
                  </a:cubicBezTo>
                  <a:cubicBezTo>
                    <a:pt x="1806" y="5025"/>
                    <a:pt x="2355" y="5295"/>
                    <a:pt x="2642" y="5816"/>
                  </a:cubicBezTo>
                  <a:cubicBezTo>
                    <a:pt x="2694" y="5911"/>
                    <a:pt x="2775" y="5951"/>
                    <a:pt x="2858" y="5951"/>
                  </a:cubicBezTo>
                  <a:cubicBezTo>
                    <a:pt x="2989" y="5951"/>
                    <a:pt x="3123" y="5849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9"/>
                    <a:pt x="3910" y="4781"/>
                  </a:cubicBezTo>
                  <a:cubicBezTo>
                    <a:pt x="4146" y="4340"/>
                    <a:pt x="4297" y="3856"/>
                    <a:pt x="4362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0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35"/>
            <p:cNvSpPr/>
            <p:nvPr/>
          </p:nvSpPr>
          <p:spPr>
            <a:xfrm>
              <a:off x="8135340" y="3759525"/>
              <a:ext cx="40350" cy="41325"/>
            </a:xfrm>
            <a:custGeom>
              <a:avLst/>
              <a:gdLst/>
              <a:ahLst/>
              <a:cxnLst/>
              <a:rect l="l" t="t" r="r" b="b"/>
              <a:pathLst>
                <a:path w="1614" h="1653" extrusionOk="0">
                  <a:moveTo>
                    <a:pt x="465" y="703"/>
                  </a:moveTo>
                  <a:cubicBezTo>
                    <a:pt x="465" y="703"/>
                    <a:pt x="468" y="705"/>
                    <a:pt x="473" y="709"/>
                  </a:cubicBezTo>
                  <a:cubicBezTo>
                    <a:pt x="474" y="710"/>
                    <a:pt x="475" y="711"/>
                    <a:pt x="476" y="712"/>
                  </a:cubicBezTo>
                  <a:lnTo>
                    <a:pt x="476" y="712"/>
                  </a:lnTo>
                  <a:cubicBezTo>
                    <a:pt x="469" y="706"/>
                    <a:pt x="465" y="703"/>
                    <a:pt x="465" y="703"/>
                  </a:cubicBezTo>
                  <a:close/>
                  <a:moveTo>
                    <a:pt x="1270" y="738"/>
                  </a:moveTo>
                  <a:cubicBezTo>
                    <a:pt x="1270" y="743"/>
                    <a:pt x="1269" y="752"/>
                    <a:pt x="1268" y="764"/>
                  </a:cubicBezTo>
                  <a:lnTo>
                    <a:pt x="1268" y="754"/>
                  </a:lnTo>
                  <a:cubicBezTo>
                    <a:pt x="1268" y="749"/>
                    <a:pt x="1269" y="745"/>
                    <a:pt x="1269" y="742"/>
                  </a:cubicBezTo>
                  <a:lnTo>
                    <a:pt x="1269" y="742"/>
                  </a:lnTo>
                  <a:cubicBezTo>
                    <a:pt x="1269" y="741"/>
                    <a:pt x="1270" y="739"/>
                    <a:pt x="1270" y="738"/>
                  </a:cubicBezTo>
                  <a:close/>
                  <a:moveTo>
                    <a:pt x="1235" y="0"/>
                  </a:moveTo>
                  <a:cubicBezTo>
                    <a:pt x="1063" y="0"/>
                    <a:pt x="946" y="99"/>
                    <a:pt x="868" y="230"/>
                  </a:cubicBezTo>
                  <a:lnTo>
                    <a:pt x="868" y="230"/>
                  </a:lnTo>
                  <a:cubicBezTo>
                    <a:pt x="784" y="170"/>
                    <a:pt x="685" y="132"/>
                    <a:pt x="576" y="123"/>
                  </a:cubicBezTo>
                  <a:cubicBezTo>
                    <a:pt x="564" y="123"/>
                    <a:pt x="552" y="122"/>
                    <a:pt x="540" y="122"/>
                  </a:cubicBezTo>
                  <a:cubicBezTo>
                    <a:pt x="330" y="122"/>
                    <a:pt x="127" y="262"/>
                    <a:pt x="69" y="466"/>
                  </a:cubicBezTo>
                  <a:cubicBezTo>
                    <a:pt x="1" y="713"/>
                    <a:pt x="178" y="905"/>
                    <a:pt x="312" y="1086"/>
                  </a:cubicBezTo>
                  <a:cubicBezTo>
                    <a:pt x="377" y="1172"/>
                    <a:pt x="436" y="1257"/>
                    <a:pt x="501" y="1340"/>
                  </a:cubicBezTo>
                  <a:cubicBezTo>
                    <a:pt x="583" y="1453"/>
                    <a:pt x="695" y="1552"/>
                    <a:pt x="815" y="1621"/>
                  </a:cubicBezTo>
                  <a:cubicBezTo>
                    <a:pt x="853" y="1643"/>
                    <a:pt x="893" y="1653"/>
                    <a:pt x="931" y="1653"/>
                  </a:cubicBezTo>
                  <a:cubicBezTo>
                    <a:pt x="1076" y="1653"/>
                    <a:pt x="1203" y="1510"/>
                    <a:pt x="1165" y="1350"/>
                  </a:cubicBezTo>
                  <a:cubicBezTo>
                    <a:pt x="1165" y="1350"/>
                    <a:pt x="1165" y="1349"/>
                    <a:pt x="1164" y="1348"/>
                  </a:cubicBezTo>
                  <a:lnTo>
                    <a:pt x="1164" y="1348"/>
                  </a:lnTo>
                  <a:cubicBezTo>
                    <a:pt x="1204" y="1329"/>
                    <a:pt x="1240" y="1304"/>
                    <a:pt x="1268" y="1278"/>
                  </a:cubicBezTo>
                  <a:cubicBezTo>
                    <a:pt x="1333" y="1220"/>
                    <a:pt x="1402" y="1145"/>
                    <a:pt x="1446" y="1069"/>
                  </a:cubicBezTo>
                  <a:cubicBezTo>
                    <a:pt x="1538" y="908"/>
                    <a:pt x="1584" y="729"/>
                    <a:pt x="1604" y="549"/>
                  </a:cubicBezTo>
                  <a:cubicBezTo>
                    <a:pt x="1614" y="456"/>
                    <a:pt x="1614" y="359"/>
                    <a:pt x="1593" y="271"/>
                  </a:cubicBezTo>
                  <a:cubicBezTo>
                    <a:pt x="1552" y="113"/>
                    <a:pt x="1402" y="3"/>
                    <a:pt x="1241" y="0"/>
                  </a:cubicBezTo>
                  <a:cubicBezTo>
                    <a:pt x="1239" y="0"/>
                    <a:pt x="1237" y="0"/>
                    <a:pt x="12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35"/>
            <p:cNvSpPr/>
            <p:nvPr/>
          </p:nvSpPr>
          <p:spPr>
            <a:xfrm>
              <a:off x="8334565" y="3687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3" y="554"/>
                  </a:moveTo>
                  <a:cubicBezTo>
                    <a:pt x="2581" y="554"/>
                    <a:pt x="3042" y="788"/>
                    <a:pt x="3345" y="1197"/>
                  </a:cubicBezTo>
                  <a:cubicBezTo>
                    <a:pt x="3832" y="1851"/>
                    <a:pt x="3735" y="2739"/>
                    <a:pt x="3519" y="3479"/>
                  </a:cubicBezTo>
                  <a:cubicBezTo>
                    <a:pt x="3396" y="3907"/>
                    <a:pt x="3198" y="4315"/>
                    <a:pt x="2927" y="4668"/>
                  </a:cubicBezTo>
                  <a:cubicBezTo>
                    <a:pt x="2736" y="4918"/>
                    <a:pt x="2478" y="5116"/>
                    <a:pt x="2254" y="5337"/>
                  </a:cubicBezTo>
                  <a:lnTo>
                    <a:pt x="2254" y="5337"/>
                  </a:lnTo>
                  <a:cubicBezTo>
                    <a:pt x="2154" y="5081"/>
                    <a:pt x="1974" y="4859"/>
                    <a:pt x="1782" y="4647"/>
                  </a:cubicBezTo>
                  <a:cubicBezTo>
                    <a:pt x="1460" y="4288"/>
                    <a:pt x="1169" y="3924"/>
                    <a:pt x="963" y="3483"/>
                  </a:cubicBezTo>
                  <a:cubicBezTo>
                    <a:pt x="573" y="2640"/>
                    <a:pt x="429" y="1498"/>
                    <a:pt x="1248" y="858"/>
                  </a:cubicBezTo>
                  <a:cubicBezTo>
                    <a:pt x="1512" y="650"/>
                    <a:pt x="1814" y="554"/>
                    <a:pt x="2113" y="554"/>
                  </a:cubicBezTo>
                  <a:close/>
                  <a:moveTo>
                    <a:pt x="2114" y="0"/>
                  </a:moveTo>
                  <a:cubicBezTo>
                    <a:pt x="1944" y="0"/>
                    <a:pt x="1772" y="24"/>
                    <a:pt x="1601" y="73"/>
                  </a:cubicBezTo>
                  <a:cubicBezTo>
                    <a:pt x="518" y="392"/>
                    <a:pt x="1" y="1471"/>
                    <a:pt x="121" y="2540"/>
                  </a:cubicBezTo>
                  <a:cubicBezTo>
                    <a:pt x="193" y="3164"/>
                    <a:pt x="419" y="3777"/>
                    <a:pt x="758" y="4308"/>
                  </a:cubicBezTo>
                  <a:cubicBezTo>
                    <a:pt x="1087" y="4826"/>
                    <a:pt x="1618" y="5226"/>
                    <a:pt x="1806" y="5826"/>
                  </a:cubicBezTo>
                  <a:cubicBezTo>
                    <a:pt x="1847" y="5954"/>
                    <a:pt x="1961" y="6015"/>
                    <a:pt x="2074" y="6015"/>
                  </a:cubicBezTo>
                  <a:cubicBezTo>
                    <a:pt x="2189" y="6015"/>
                    <a:pt x="2303" y="5950"/>
                    <a:pt x="2331" y="5824"/>
                  </a:cubicBezTo>
                  <a:lnTo>
                    <a:pt x="2331" y="5824"/>
                  </a:lnTo>
                  <a:cubicBezTo>
                    <a:pt x="2692" y="5699"/>
                    <a:pt x="3003" y="5383"/>
                    <a:pt x="3235" y="5107"/>
                  </a:cubicBezTo>
                  <a:cubicBezTo>
                    <a:pt x="3544" y="4740"/>
                    <a:pt x="3780" y="4329"/>
                    <a:pt x="3951" y="3883"/>
                  </a:cubicBezTo>
                  <a:cubicBezTo>
                    <a:pt x="4284" y="3023"/>
                    <a:pt x="4411" y="1933"/>
                    <a:pt x="3938" y="1108"/>
                  </a:cubicBezTo>
                  <a:cubicBezTo>
                    <a:pt x="3561" y="450"/>
                    <a:pt x="2859" y="0"/>
                    <a:pt x="21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35"/>
            <p:cNvSpPr/>
            <p:nvPr/>
          </p:nvSpPr>
          <p:spPr>
            <a:xfrm>
              <a:off x="8367140" y="3800550"/>
              <a:ext cx="39825" cy="39750"/>
            </a:xfrm>
            <a:custGeom>
              <a:avLst/>
              <a:gdLst/>
              <a:ahLst/>
              <a:cxnLst/>
              <a:rect l="l" t="t" r="r" b="b"/>
              <a:pathLst>
                <a:path w="1593" h="1590" extrusionOk="0">
                  <a:moveTo>
                    <a:pt x="1038" y="376"/>
                  </a:moveTo>
                  <a:cubicBezTo>
                    <a:pt x="1038" y="376"/>
                    <a:pt x="1038" y="378"/>
                    <a:pt x="1037" y="382"/>
                  </a:cubicBezTo>
                  <a:lnTo>
                    <a:pt x="1037" y="382"/>
                  </a:lnTo>
                  <a:cubicBezTo>
                    <a:pt x="1038" y="378"/>
                    <a:pt x="1038" y="376"/>
                    <a:pt x="1038" y="376"/>
                  </a:cubicBezTo>
                  <a:close/>
                  <a:moveTo>
                    <a:pt x="627" y="432"/>
                  </a:moveTo>
                  <a:cubicBezTo>
                    <a:pt x="626" y="435"/>
                    <a:pt x="626" y="438"/>
                    <a:pt x="626" y="441"/>
                  </a:cubicBezTo>
                  <a:lnTo>
                    <a:pt x="626" y="441"/>
                  </a:lnTo>
                  <a:cubicBezTo>
                    <a:pt x="626" y="441"/>
                    <a:pt x="625" y="440"/>
                    <a:pt x="625" y="440"/>
                  </a:cubicBezTo>
                  <a:lnTo>
                    <a:pt x="625" y="440"/>
                  </a:lnTo>
                  <a:cubicBezTo>
                    <a:pt x="626" y="437"/>
                    <a:pt x="626" y="435"/>
                    <a:pt x="627" y="432"/>
                  </a:cubicBezTo>
                  <a:close/>
                  <a:moveTo>
                    <a:pt x="617" y="432"/>
                  </a:moveTo>
                  <a:cubicBezTo>
                    <a:pt x="619" y="437"/>
                    <a:pt x="620" y="441"/>
                    <a:pt x="622" y="445"/>
                  </a:cubicBezTo>
                  <a:lnTo>
                    <a:pt x="622" y="445"/>
                  </a:lnTo>
                  <a:cubicBezTo>
                    <a:pt x="622" y="445"/>
                    <a:pt x="622" y="445"/>
                    <a:pt x="622" y="446"/>
                  </a:cubicBezTo>
                  <a:lnTo>
                    <a:pt x="622" y="446"/>
                  </a:lnTo>
                  <a:cubicBezTo>
                    <a:pt x="620" y="441"/>
                    <a:pt x="618" y="437"/>
                    <a:pt x="617" y="432"/>
                  </a:cubicBezTo>
                  <a:close/>
                  <a:moveTo>
                    <a:pt x="399" y="562"/>
                  </a:moveTo>
                  <a:cubicBezTo>
                    <a:pt x="400" y="562"/>
                    <a:pt x="404" y="568"/>
                    <a:pt x="414" y="585"/>
                  </a:cubicBezTo>
                  <a:lnTo>
                    <a:pt x="414" y="585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399" y="562"/>
                    <a:pt x="399" y="562"/>
                  </a:cubicBezTo>
                  <a:close/>
                  <a:moveTo>
                    <a:pt x="418" y="597"/>
                  </a:moveTo>
                  <a:cubicBezTo>
                    <a:pt x="418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8" y="597"/>
                    <a:pt x="418" y="597"/>
                  </a:cubicBezTo>
                  <a:close/>
                  <a:moveTo>
                    <a:pt x="440" y="680"/>
                  </a:moveTo>
                  <a:cubicBezTo>
                    <a:pt x="440" y="680"/>
                    <a:pt x="440" y="680"/>
                    <a:pt x="440" y="680"/>
                  </a:cubicBezTo>
                  <a:lnTo>
                    <a:pt x="440" y="680"/>
                  </a:lnTo>
                  <a:cubicBezTo>
                    <a:pt x="440" y="681"/>
                    <a:pt x="440" y="682"/>
                    <a:pt x="440" y="682"/>
                  </a:cubicBezTo>
                  <a:lnTo>
                    <a:pt x="440" y="682"/>
                  </a:lnTo>
                  <a:cubicBezTo>
                    <a:pt x="440" y="681"/>
                    <a:pt x="440" y="681"/>
                    <a:pt x="440" y="680"/>
                  </a:cubicBezTo>
                  <a:close/>
                  <a:moveTo>
                    <a:pt x="486" y="0"/>
                  </a:moveTo>
                  <a:cubicBezTo>
                    <a:pt x="256" y="0"/>
                    <a:pt x="51" y="157"/>
                    <a:pt x="21" y="391"/>
                  </a:cubicBezTo>
                  <a:cubicBezTo>
                    <a:pt x="0" y="524"/>
                    <a:pt x="44" y="638"/>
                    <a:pt x="99" y="758"/>
                  </a:cubicBezTo>
                  <a:cubicBezTo>
                    <a:pt x="137" y="833"/>
                    <a:pt x="174" y="912"/>
                    <a:pt x="209" y="990"/>
                  </a:cubicBezTo>
                  <a:cubicBezTo>
                    <a:pt x="250" y="1076"/>
                    <a:pt x="284" y="1172"/>
                    <a:pt x="332" y="1254"/>
                  </a:cubicBezTo>
                  <a:cubicBezTo>
                    <a:pt x="391" y="1350"/>
                    <a:pt x="465" y="1446"/>
                    <a:pt x="548" y="1522"/>
                  </a:cubicBezTo>
                  <a:cubicBezTo>
                    <a:pt x="596" y="1565"/>
                    <a:pt x="654" y="1590"/>
                    <a:pt x="714" y="1590"/>
                  </a:cubicBezTo>
                  <a:cubicBezTo>
                    <a:pt x="745" y="1590"/>
                    <a:pt x="777" y="1583"/>
                    <a:pt x="808" y="1569"/>
                  </a:cubicBezTo>
                  <a:cubicBezTo>
                    <a:pt x="891" y="1535"/>
                    <a:pt x="956" y="1446"/>
                    <a:pt x="952" y="1354"/>
                  </a:cubicBezTo>
                  <a:cubicBezTo>
                    <a:pt x="952" y="1347"/>
                    <a:pt x="952" y="1341"/>
                    <a:pt x="952" y="1334"/>
                  </a:cubicBezTo>
                  <a:lnTo>
                    <a:pt x="952" y="1334"/>
                  </a:lnTo>
                  <a:cubicBezTo>
                    <a:pt x="993" y="1324"/>
                    <a:pt x="1032" y="1308"/>
                    <a:pt x="1065" y="1288"/>
                  </a:cubicBezTo>
                  <a:cubicBezTo>
                    <a:pt x="1137" y="1247"/>
                    <a:pt x="1216" y="1193"/>
                    <a:pt x="1271" y="1131"/>
                  </a:cubicBezTo>
                  <a:cubicBezTo>
                    <a:pt x="1394" y="997"/>
                    <a:pt x="1480" y="833"/>
                    <a:pt x="1538" y="662"/>
                  </a:cubicBezTo>
                  <a:cubicBezTo>
                    <a:pt x="1566" y="576"/>
                    <a:pt x="1586" y="483"/>
                    <a:pt x="1590" y="394"/>
                  </a:cubicBezTo>
                  <a:cubicBezTo>
                    <a:pt x="1593" y="227"/>
                    <a:pt x="1476" y="79"/>
                    <a:pt x="1316" y="34"/>
                  </a:cubicBezTo>
                  <a:cubicBezTo>
                    <a:pt x="1281" y="24"/>
                    <a:pt x="1246" y="19"/>
                    <a:pt x="1212" y="19"/>
                  </a:cubicBezTo>
                  <a:cubicBezTo>
                    <a:pt x="1105" y="19"/>
                    <a:pt x="1004" y="65"/>
                    <a:pt x="921" y="137"/>
                  </a:cubicBezTo>
                  <a:cubicBezTo>
                    <a:pt x="908" y="148"/>
                    <a:pt x="896" y="160"/>
                    <a:pt x="885" y="172"/>
                  </a:cubicBezTo>
                  <a:lnTo>
                    <a:pt x="885" y="172"/>
                  </a:lnTo>
                  <a:cubicBezTo>
                    <a:pt x="784" y="65"/>
                    <a:pt x="642" y="0"/>
                    <a:pt x="493" y="0"/>
                  </a:cubicBezTo>
                  <a:cubicBezTo>
                    <a:pt x="491" y="0"/>
                    <a:pt x="489" y="0"/>
                    <a:pt x="4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35"/>
            <p:cNvSpPr/>
            <p:nvPr/>
          </p:nvSpPr>
          <p:spPr>
            <a:xfrm>
              <a:off x="7638025" y="4020350"/>
              <a:ext cx="483050" cy="269625"/>
            </a:xfrm>
            <a:custGeom>
              <a:avLst/>
              <a:gdLst/>
              <a:ahLst/>
              <a:cxnLst/>
              <a:rect l="l" t="t" r="r" b="b"/>
              <a:pathLst>
                <a:path w="19322" h="10785" extrusionOk="0">
                  <a:moveTo>
                    <a:pt x="172" y="0"/>
                  </a:moveTo>
                  <a:cubicBezTo>
                    <a:pt x="87" y="0"/>
                    <a:pt x="0" y="94"/>
                    <a:pt x="52" y="195"/>
                  </a:cubicBezTo>
                  <a:cubicBezTo>
                    <a:pt x="1659" y="3396"/>
                    <a:pt x="4099" y="6229"/>
                    <a:pt x="7261" y="7970"/>
                  </a:cubicBezTo>
                  <a:cubicBezTo>
                    <a:pt x="10560" y="9788"/>
                    <a:pt x="14260" y="10784"/>
                    <a:pt x="18017" y="10784"/>
                  </a:cubicBezTo>
                  <a:cubicBezTo>
                    <a:pt x="18287" y="10784"/>
                    <a:pt x="18558" y="10779"/>
                    <a:pt x="18829" y="10769"/>
                  </a:cubicBezTo>
                  <a:cubicBezTo>
                    <a:pt x="19310" y="10748"/>
                    <a:pt x="19322" y="10001"/>
                    <a:pt x="18851" y="10001"/>
                  </a:cubicBezTo>
                  <a:cubicBezTo>
                    <a:pt x="18843" y="10001"/>
                    <a:pt x="18836" y="10001"/>
                    <a:pt x="18829" y="10001"/>
                  </a:cubicBezTo>
                  <a:cubicBezTo>
                    <a:pt x="18487" y="10018"/>
                    <a:pt x="18145" y="10026"/>
                    <a:pt x="17802" y="10026"/>
                  </a:cubicBezTo>
                  <a:cubicBezTo>
                    <a:pt x="14252" y="10026"/>
                    <a:pt x="10684" y="9142"/>
                    <a:pt x="7528" y="7514"/>
                  </a:cubicBezTo>
                  <a:cubicBezTo>
                    <a:pt x="4335" y="5863"/>
                    <a:pt x="1984" y="3186"/>
                    <a:pt x="275" y="65"/>
                  </a:cubicBezTo>
                  <a:cubicBezTo>
                    <a:pt x="249" y="19"/>
                    <a:pt x="211" y="0"/>
                    <a:pt x="1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35"/>
            <p:cNvSpPr/>
            <p:nvPr/>
          </p:nvSpPr>
          <p:spPr>
            <a:xfrm rot="130776">
              <a:off x="8057862" y="4250765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3" name="Google Shape;2423;p35"/>
          <p:cNvGrpSpPr/>
          <p:nvPr/>
        </p:nvGrpSpPr>
        <p:grpSpPr>
          <a:xfrm rot="3572411">
            <a:off x="4387874" y="829324"/>
            <a:ext cx="1084603" cy="1338712"/>
            <a:chOff x="14449550" y="3157725"/>
            <a:chExt cx="1645681" cy="2031244"/>
          </a:xfrm>
        </p:grpSpPr>
        <p:sp>
          <p:nvSpPr>
            <p:cNvPr id="2424" name="Google Shape;2424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9" name="Google Shape;2449;p35"/>
          <p:cNvGrpSpPr/>
          <p:nvPr/>
        </p:nvGrpSpPr>
        <p:grpSpPr>
          <a:xfrm>
            <a:off x="4231778" y="539988"/>
            <a:ext cx="1084668" cy="1338793"/>
            <a:chOff x="14449550" y="3157725"/>
            <a:chExt cx="1645681" cy="2031244"/>
          </a:xfrm>
        </p:grpSpPr>
        <p:sp>
          <p:nvSpPr>
            <p:cNvPr id="2450" name="Google Shape;2450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5" name="Google Shape;2475;p35"/>
          <p:cNvSpPr/>
          <p:nvPr/>
        </p:nvSpPr>
        <p:spPr>
          <a:xfrm>
            <a:off x="3831724" y="1145889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6" name="Google Shape;2476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Management</a:t>
            </a:r>
            <a:endParaRPr dirty="0"/>
          </a:p>
        </p:txBody>
      </p:sp>
      <p:sp>
        <p:nvSpPr>
          <p:cNvPr id="2477" name="Google Shape;2477;p35"/>
          <p:cNvSpPr txBox="1">
            <a:spLocks noGrp="1"/>
          </p:cNvSpPr>
          <p:nvPr>
            <p:ph type="title" idx="2"/>
          </p:nvPr>
        </p:nvSpPr>
        <p:spPr>
          <a:xfrm>
            <a:off x="3281259" y="1392450"/>
            <a:ext cx="2553300" cy="10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7" name="Google Shape;2317;p33"/>
          <p:cNvSpPr txBox="1">
            <a:spLocks noGrp="1"/>
          </p:cNvSpPr>
          <p:nvPr>
            <p:ph type="subTitle" idx="1"/>
          </p:nvPr>
        </p:nvSpPr>
        <p:spPr>
          <a:xfrm>
            <a:off x="333280" y="1348801"/>
            <a:ext cx="4860188" cy="25073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 process of administering and controlling the affairs of the </a:t>
            </a:r>
            <a:r>
              <a:rPr lang="en-GB" dirty="0"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organization</a:t>
            </a:r>
            <a:r>
              <a:rPr lang="en-GB" dirty="0"/>
              <a:t>, irrespective of its nature, type, structure and size. It is an act of creating and maintaining such a </a:t>
            </a:r>
            <a:r>
              <a:rPr lang="en-GB" dirty="0"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business environment</a:t>
            </a:r>
            <a:r>
              <a:rPr lang="en-GB" dirty="0"/>
              <a:t> wherein the members of the organization can work together, and achieve business objectives efficiently and effectively.</a:t>
            </a:r>
            <a:endParaRPr dirty="0"/>
          </a:p>
        </p:txBody>
      </p:sp>
      <p:sp>
        <p:nvSpPr>
          <p:cNvPr id="2319" name="Google Shape;2319;p33"/>
          <p:cNvSpPr/>
          <p:nvPr/>
        </p:nvSpPr>
        <p:spPr>
          <a:xfrm rot="-9174616">
            <a:off x="3778072" y="4291786"/>
            <a:ext cx="2942672" cy="1928633"/>
          </a:xfrm>
          <a:custGeom>
            <a:avLst/>
            <a:gdLst/>
            <a:ahLst/>
            <a:cxnLst/>
            <a:rect l="l" t="t" r="r" b="b"/>
            <a:pathLst>
              <a:path w="91643" h="60063" extrusionOk="0">
                <a:moveTo>
                  <a:pt x="80301" y="1"/>
                </a:moveTo>
                <a:cubicBezTo>
                  <a:pt x="80228" y="1"/>
                  <a:pt x="80155" y="2"/>
                  <a:pt x="80082" y="5"/>
                </a:cubicBezTo>
                <a:cubicBezTo>
                  <a:pt x="77451" y="100"/>
                  <a:pt x="75296" y="1993"/>
                  <a:pt x="72879" y="3065"/>
                </a:cubicBezTo>
                <a:cubicBezTo>
                  <a:pt x="70953" y="3926"/>
                  <a:pt x="68958" y="4245"/>
                  <a:pt x="66918" y="4245"/>
                </a:cubicBezTo>
                <a:cubicBezTo>
                  <a:pt x="61341" y="4245"/>
                  <a:pt x="55427" y="1856"/>
                  <a:pt x="49673" y="1612"/>
                </a:cubicBezTo>
                <a:cubicBezTo>
                  <a:pt x="49365" y="1599"/>
                  <a:pt x="49057" y="1592"/>
                  <a:pt x="48749" y="1592"/>
                </a:cubicBezTo>
                <a:cubicBezTo>
                  <a:pt x="40894" y="1592"/>
                  <a:pt x="33168" y="5937"/>
                  <a:pt x="29135" y="12697"/>
                </a:cubicBezTo>
                <a:cubicBezTo>
                  <a:pt x="26123" y="17757"/>
                  <a:pt x="24873" y="24210"/>
                  <a:pt x="20086" y="27663"/>
                </a:cubicBezTo>
                <a:cubicBezTo>
                  <a:pt x="17372" y="29616"/>
                  <a:pt x="13943" y="30259"/>
                  <a:pt x="10942" y="31735"/>
                </a:cubicBezTo>
                <a:cubicBezTo>
                  <a:pt x="7251" y="33545"/>
                  <a:pt x="1" y="40093"/>
                  <a:pt x="2096" y="44808"/>
                </a:cubicBezTo>
                <a:cubicBezTo>
                  <a:pt x="3799" y="48677"/>
                  <a:pt x="15562" y="51749"/>
                  <a:pt x="19289" y="53107"/>
                </a:cubicBezTo>
                <a:cubicBezTo>
                  <a:pt x="31830" y="57674"/>
                  <a:pt x="45167" y="60063"/>
                  <a:pt x="58508" y="60063"/>
                </a:cubicBezTo>
                <a:cubicBezTo>
                  <a:pt x="59111" y="60063"/>
                  <a:pt x="59714" y="60058"/>
                  <a:pt x="60318" y="60048"/>
                </a:cubicBezTo>
                <a:cubicBezTo>
                  <a:pt x="66247" y="59953"/>
                  <a:pt x="72474" y="59274"/>
                  <a:pt x="77296" y="55821"/>
                </a:cubicBezTo>
                <a:cubicBezTo>
                  <a:pt x="80808" y="53309"/>
                  <a:pt x="83237" y="49535"/>
                  <a:pt x="85083" y="45618"/>
                </a:cubicBezTo>
                <a:cubicBezTo>
                  <a:pt x="90381" y="34414"/>
                  <a:pt x="91643" y="21329"/>
                  <a:pt x="88571" y="9304"/>
                </a:cubicBezTo>
                <a:cubicBezTo>
                  <a:pt x="87458" y="4969"/>
                  <a:pt x="84732" y="1"/>
                  <a:pt x="8030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20" name="Google Shape;2320;p33"/>
          <p:cNvGrpSpPr/>
          <p:nvPr/>
        </p:nvGrpSpPr>
        <p:grpSpPr>
          <a:xfrm>
            <a:off x="4329119" y="-765222"/>
            <a:ext cx="5443921" cy="6436734"/>
            <a:chOff x="4329119" y="-765222"/>
            <a:chExt cx="5443921" cy="6436734"/>
          </a:xfrm>
        </p:grpSpPr>
        <p:grpSp>
          <p:nvGrpSpPr>
            <p:cNvPr id="2321" name="Google Shape;2321;p33"/>
            <p:cNvGrpSpPr/>
            <p:nvPr/>
          </p:nvGrpSpPr>
          <p:grpSpPr>
            <a:xfrm flipH="1">
              <a:off x="4329128" y="3591213"/>
              <a:ext cx="1505790" cy="2024569"/>
              <a:chOff x="7570415" y="3649325"/>
              <a:chExt cx="1505790" cy="2024569"/>
            </a:xfrm>
          </p:grpSpPr>
          <p:sp>
            <p:nvSpPr>
              <p:cNvPr id="2322" name="Google Shape;2322;p33"/>
              <p:cNvSpPr/>
              <p:nvPr/>
            </p:nvSpPr>
            <p:spPr>
              <a:xfrm>
                <a:off x="7751215" y="3932225"/>
                <a:ext cx="373150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14926" h="14360" extrusionOk="0">
                    <a:moveTo>
                      <a:pt x="131" y="1"/>
                    </a:moveTo>
                    <a:cubicBezTo>
                      <a:pt x="64" y="1"/>
                      <a:pt x="0" y="70"/>
                      <a:pt x="43" y="150"/>
                    </a:cubicBezTo>
                    <a:cubicBezTo>
                      <a:pt x="951" y="1867"/>
                      <a:pt x="1657" y="3679"/>
                      <a:pt x="2723" y="5310"/>
                    </a:cubicBezTo>
                    <a:cubicBezTo>
                      <a:pt x="3640" y="6708"/>
                      <a:pt x="4709" y="8006"/>
                      <a:pt x="5919" y="9165"/>
                    </a:cubicBezTo>
                    <a:cubicBezTo>
                      <a:pt x="8341" y="11488"/>
                      <a:pt x="11254" y="13259"/>
                      <a:pt x="14433" y="14342"/>
                    </a:cubicBezTo>
                    <a:cubicBezTo>
                      <a:pt x="14468" y="14354"/>
                      <a:pt x="14502" y="14360"/>
                      <a:pt x="14533" y="14360"/>
                    </a:cubicBezTo>
                    <a:cubicBezTo>
                      <a:pt x="14826" y="14360"/>
                      <a:pt x="14925" y="13871"/>
                      <a:pt x="14591" y="13759"/>
                    </a:cubicBezTo>
                    <a:cubicBezTo>
                      <a:pt x="11446" y="12698"/>
                      <a:pt x="8561" y="10933"/>
                      <a:pt x="6180" y="8623"/>
                    </a:cubicBezTo>
                    <a:cubicBezTo>
                      <a:pt x="5011" y="7492"/>
                      <a:pt x="3952" y="6246"/>
                      <a:pt x="3052" y="4892"/>
                    </a:cubicBezTo>
                    <a:cubicBezTo>
                      <a:pt x="2010" y="3333"/>
                      <a:pt x="1259" y="1603"/>
                      <a:pt x="215" y="47"/>
                    </a:cubicBezTo>
                    <a:cubicBezTo>
                      <a:pt x="192" y="14"/>
                      <a:pt x="161" y="1"/>
                      <a:pt x="1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3" name="Google Shape;2323;p33"/>
              <p:cNvSpPr/>
              <p:nvPr/>
            </p:nvSpPr>
            <p:spPr>
              <a:xfrm>
                <a:off x="7847265" y="3853100"/>
                <a:ext cx="270875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10835" h="17496" extrusionOk="0">
                    <a:moveTo>
                      <a:pt x="110" y="1"/>
                    </a:moveTo>
                    <a:cubicBezTo>
                      <a:pt x="54" y="1"/>
                      <a:pt x="0" y="45"/>
                      <a:pt x="21" y="115"/>
                    </a:cubicBezTo>
                    <a:cubicBezTo>
                      <a:pt x="529" y="1760"/>
                      <a:pt x="1049" y="3370"/>
                      <a:pt x="1748" y="4946"/>
                    </a:cubicBezTo>
                    <a:cubicBezTo>
                      <a:pt x="2447" y="6533"/>
                      <a:pt x="3218" y="8088"/>
                      <a:pt x="4082" y="9588"/>
                    </a:cubicBezTo>
                    <a:cubicBezTo>
                      <a:pt x="4955" y="11103"/>
                      <a:pt x="5894" y="12590"/>
                      <a:pt x="6935" y="13992"/>
                    </a:cubicBezTo>
                    <a:cubicBezTo>
                      <a:pt x="7419" y="14646"/>
                      <a:pt x="7936" y="15273"/>
                      <a:pt x="8515" y="15849"/>
                    </a:cubicBezTo>
                    <a:cubicBezTo>
                      <a:pt x="9084" y="16413"/>
                      <a:pt x="9718" y="17103"/>
                      <a:pt x="10437" y="17469"/>
                    </a:cubicBezTo>
                    <a:cubicBezTo>
                      <a:pt x="10473" y="17487"/>
                      <a:pt x="10508" y="17495"/>
                      <a:pt x="10541" y="17495"/>
                    </a:cubicBezTo>
                    <a:cubicBezTo>
                      <a:pt x="10713" y="17495"/>
                      <a:pt x="10835" y="17285"/>
                      <a:pt x="10697" y="17133"/>
                    </a:cubicBezTo>
                    <a:cubicBezTo>
                      <a:pt x="10153" y="16530"/>
                      <a:pt x="9457" y="16064"/>
                      <a:pt x="8899" y="15461"/>
                    </a:cubicBezTo>
                    <a:cubicBezTo>
                      <a:pt x="8303" y="14814"/>
                      <a:pt x="7754" y="14115"/>
                      <a:pt x="7237" y="13402"/>
                    </a:cubicBezTo>
                    <a:cubicBezTo>
                      <a:pt x="6264" y="12049"/>
                      <a:pt x="5373" y="10633"/>
                      <a:pt x="4541" y="9188"/>
                    </a:cubicBezTo>
                    <a:cubicBezTo>
                      <a:pt x="2872" y="6283"/>
                      <a:pt x="1378" y="3206"/>
                      <a:pt x="200" y="64"/>
                    </a:cubicBezTo>
                    <a:cubicBezTo>
                      <a:pt x="183" y="20"/>
                      <a:pt x="146" y="1"/>
                      <a:pt x="1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4" name="Google Shape;2324;p33"/>
              <p:cNvSpPr/>
              <p:nvPr/>
            </p:nvSpPr>
            <p:spPr>
              <a:xfrm>
                <a:off x="7948215" y="3844300"/>
                <a:ext cx="176775" cy="444950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7798" extrusionOk="0">
                    <a:moveTo>
                      <a:pt x="128" y="1"/>
                    </a:moveTo>
                    <a:cubicBezTo>
                      <a:pt x="67" y="1"/>
                      <a:pt x="0" y="53"/>
                      <a:pt x="12" y="131"/>
                    </a:cubicBezTo>
                    <a:cubicBezTo>
                      <a:pt x="471" y="3140"/>
                      <a:pt x="1455" y="6045"/>
                      <a:pt x="2599" y="8851"/>
                    </a:cubicBezTo>
                    <a:cubicBezTo>
                      <a:pt x="3795" y="11781"/>
                      <a:pt x="4960" y="14762"/>
                      <a:pt x="6306" y="17622"/>
                    </a:cubicBezTo>
                    <a:cubicBezTo>
                      <a:pt x="6364" y="17746"/>
                      <a:pt x="6476" y="17798"/>
                      <a:pt x="6592" y="17798"/>
                    </a:cubicBezTo>
                    <a:cubicBezTo>
                      <a:pt x="6821" y="17798"/>
                      <a:pt x="7070" y="17596"/>
                      <a:pt x="6968" y="17341"/>
                    </a:cubicBezTo>
                    <a:cubicBezTo>
                      <a:pt x="4676" y="11640"/>
                      <a:pt x="1266" y="6206"/>
                      <a:pt x="215" y="77"/>
                    </a:cubicBezTo>
                    <a:cubicBezTo>
                      <a:pt x="205" y="23"/>
                      <a:pt x="168" y="1"/>
                      <a:pt x="1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5" name="Google Shape;2325;p33"/>
              <p:cNvSpPr/>
              <p:nvPr/>
            </p:nvSpPr>
            <p:spPr>
              <a:xfrm>
                <a:off x="8043240" y="3881725"/>
                <a:ext cx="87325" cy="412925"/>
              </a:xfrm>
              <a:custGeom>
                <a:avLst/>
                <a:gdLst/>
                <a:ahLst/>
                <a:cxnLst/>
                <a:rect l="l" t="t" r="r" b="b"/>
                <a:pathLst>
                  <a:path w="3493" h="16517" extrusionOk="0">
                    <a:moveTo>
                      <a:pt x="157" y="0"/>
                    </a:moveTo>
                    <a:cubicBezTo>
                      <a:pt x="82" y="0"/>
                      <a:pt x="0" y="65"/>
                      <a:pt x="15" y="163"/>
                    </a:cubicBezTo>
                    <a:cubicBezTo>
                      <a:pt x="422" y="2903"/>
                      <a:pt x="1012" y="5617"/>
                      <a:pt x="1485" y="8348"/>
                    </a:cubicBezTo>
                    <a:cubicBezTo>
                      <a:pt x="1721" y="9708"/>
                      <a:pt x="1961" y="11068"/>
                      <a:pt x="2170" y="12432"/>
                    </a:cubicBezTo>
                    <a:cubicBezTo>
                      <a:pt x="2279" y="13168"/>
                      <a:pt x="2379" y="13905"/>
                      <a:pt x="2472" y="14642"/>
                    </a:cubicBezTo>
                    <a:cubicBezTo>
                      <a:pt x="2540" y="15194"/>
                      <a:pt x="2488" y="15893"/>
                      <a:pt x="2773" y="16379"/>
                    </a:cubicBezTo>
                    <a:cubicBezTo>
                      <a:pt x="2829" y="16474"/>
                      <a:pt x="2917" y="16516"/>
                      <a:pt x="3007" y="16516"/>
                    </a:cubicBezTo>
                    <a:cubicBezTo>
                      <a:pt x="3128" y="16516"/>
                      <a:pt x="3250" y="16440"/>
                      <a:pt x="3297" y="16310"/>
                    </a:cubicBezTo>
                    <a:cubicBezTo>
                      <a:pt x="3492" y="15759"/>
                      <a:pt x="3266" y="14998"/>
                      <a:pt x="3187" y="14426"/>
                    </a:cubicBezTo>
                    <a:cubicBezTo>
                      <a:pt x="3105" y="13809"/>
                      <a:pt x="3006" y="13192"/>
                      <a:pt x="2903" y="12580"/>
                    </a:cubicBezTo>
                    <a:cubicBezTo>
                      <a:pt x="2660" y="11147"/>
                      <a:pt x="2372" y="9729"/>
                      <a:pt x="2053" y="8313"/>
                    </a:cubicBezTo>
                    <a:cubicBezTo>
                      <a:pt x="1440" y="5576"/>
                      <a:pt x="823" y="2842"/>
                      <a:pt x="265" y="94"/>
                    </a:cubicBezTo>
                    <a:cubicBezTo>
                      <a:pt x="251" y="28"/>
                      <a:pt x="205" y="0"/>
                      <a:pt x="1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6" name="Google Shape;2326;p33"/>
              <p:cNvSpPr/>
              <p:nvPr/>
            </p:nvSpPr>
            <p:spPr>
              <a:xfrm>
                <a:off x="8112815" y="3780675"/>
                <a:ext cx="66050" cy="508650"/>
              </a:xfrm>
              <a:custGeom>
                <a:avLst/>
                <a:gdLst/>
                <a:ahLst/>
                <a:cxnLst/>
                <a:rect l="l" t="t" r="r" b="b"/>
                <a:pathLst>
                  <a:path w="2642" h="20346" extrusionOk="0">
                    <a:moveTo>
                      <a:pt x="1869" y="1"/>
                    </a:moveTo>
                    <a:cubicBezTo>
                      <a:pt x="1803" y="1"/>
                      <a:pt x="1739" y="43"/>
                      <a:pt x="1740" y="130"/>
                    </a:cubicBezTo>
                    <a:cubicBezTo>
                      <a:pt x="1830" y="3598"/>
                      <a:pt x="1847" y="7072"/>
                      <a:pt x="1892" y="10540"/>
                    </a:cubicBezTo>
                    <a:cubicBezTo>
                      <a:pt x="1905" y="11406"/>
                      <a:pt x="1895" y="12259"/>
                      <a:pt x="1737" y="13116"/>
                    </a:cubicBezTo>
                    <a:cubicBezTo>
                      <a:pt x="1587" y="13904"/>
                      <a:pt x="1381" y="14682"/>
                      <a:pt x="1196" y="15463"/>
                    </a:cubicBezTo>
                    <a:cubicBezTo>
                      <a:pt x="1000" y="16282"/>
                      <a:pt x="812" y="17101"/>
                      <a:pt x="624" y="17920"/>
                    </a:cubicBezTo>
                    <a:cubicBezTo>
                      <a:pt x="453" y="18653"/>
                      <a:pt x="168" y="19359"/>
                      <a:pt x="27" y="20096"/>
                    </a:cubicBezTo>
                    <a:cubicBezTo>
                      <a:pt x="0" y="20240"/>
                      <a:pt x="105" y="20346"/>
                      <a:pt x="224" y="20346"/>
                    </a:cubicBezTo>
                    <a:cubicBezTo>
                      <a:pt x="272" y="20346"/>
                      <a:pt x="322" y="20329"/>
                      <a:pt x="367" y="20291"/>
                    </a:cubicBezTo>
                    <a:cubicBezTo>
                      <a:pt x="932" y="19815"/>
                      <a:pt x="1093" y="19125"/>
                      <a:pt x="1268" y="18434"/>
                    </a:cubicBezTo>
                    <a:cubicBezTo>
                      <a:pt x="1470" y="17632"/>
                      <a:pt x="1652" y="16823"/>
                      <a:pt x="1833" y="16015"/>
                    </a:cubicBezTo>
                    <a:cubicBezTo>
                      <a:pt x="2207" y="14363"/>
                      <a:pt x="2642" y="12739"/>
                      <a:pt x="2573" y="11033"/>
                    </a:cubicBezTo>
                    <a:cubicBezTo>
                      <a:pt x="2433" y="7394"/>
                      <a:pt x="2159" y="3766"/>
                      <a:pt x="2008" y="130"/>
                    </a:cubicBezTo>
                    <a:cubicBezTo>
                      <a:pt x="2004" y="44"/>
                      <a:pt x="1936" y="1"/>
                      <a:pt x="18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7" name="Google Shape;2327;p33"/>
              <p:cNvSpPr/>
              <p:nvPr/>
            </p:nvSpPr>
            <p:spPr>
              <a:xfrm>
                <a:off x="8114290" y="3825275"/>
                <a:ext cx="273200" cy="461725"/>
              </a:xfrm>
              <a:custGeom>
                <a:avLst/>
                <a:gdLst/>
                <a:ahLst/>
                <a:cxnLst/>
                <a:rect l="l" t="t" r="r" b="b"/>
                <a:pathLst>
                  <a:path w="10928" h="18469" extrusionOk="0">
                    <a:moveTo>
                      <a:pt x="10747" y="0"/>
                    </a:moveTo>
                    <a:cubicBezTo>
                      <a:pt x="10690" y="0"/>
                      <a:pt x="10634" y="34"/>
                      <a:pt x="10614" y="111"/>
                    </a:cubicBezTo>
                    <a:cubicBezTo>
                      <a:pt x="9641" y="3572"/>
                      <a:pt x="8239" y="6850"/>
                      <a:pt x="6262" y="9858"/>
                    </a:cubicBezTo>
                    <a:cubicBezTo>
                      <a:pt x="5269" y="11370"/>
                      <a:pt x="4221" y="12843"/>
                      <a:pt x="3196" y="14333"/>
                    </a:cubicBezTo>
                    <a:cubicBezTo>
                      <a:pt x="2709" y="15036"/>
                      <a:pt x="2250" y="15763"/>
                      <a:pt x="1716" y="16430"/>
                    </a:cubicBezTo>
                    <a:cubicBezTo>
                      <a:pt x="1449" y="16763"/>
                      <a:pt x="1161" y="17088"/>
                      <a:pt x="849" y="17383"/>
                    </a:cubicBezTo>
                    <a:cubicBezTo>
                      <a:pt x="565" y="17647"/>
                      <a:pt x="212" y="17801"/>
                      <a:pt x="57" y="18164"/>
                    </a:cubicBezTo>
                    <a:cubicBezTo>
                      <a:pt x="0" y="18297"/>
                      <a:pt x="60" y="18469"/>
                      <a:pt x="224" y="18469"/>
                    </a:cubicBezTo>
                    <a:cubicBezTo>
                      <a:pt x="226" y="18469"/>
                      <a:pt x="228" y="18469"/>
                      <a:pt x="229" y="18469"/>
                    </a:cubicBezTo>
                    <a:cubicBezTo>
                      <a:pt x="880" y="18456"/>
                      <a:pt x="1496" y="17674"/>
                      <a:pt x="1907" y="17229"/>
                    </a:cubicBezTo>
                    <a:cubicBezTo>
                      <a:pt x="2467" y="16626"/>
                      <a:pt x="2960" y="15958"/>
                      <a:pt x="3429" y="15282"/>
                    </a:cubicBezTo>
                    <a:cubicBezTo>
                      <a:pt x="4546" y="13676"/>
                      <a:pt x="5656" y="12055"/>
                      <a:pt x="6729" y="10418"/>
                    </a:cubicBezTo>
                    <a:cubicBezTo>
                      <a:pt x="8778" y="7296"/>
                      <a:pt x="10312" y="3897"/>
                      <a:pt x="10908" y="193"/>
                    </a:cubicBezTo>
                    <a:cubicBezTo>
                      <a:pt x="10927" y="77"/>
                      <a:pt x="10835" y="0"/>
                      <a:pt x="107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8" name="Google Shape;2328;p33"/>
              <p:cNvSpPr/>
              <p:nvPr/>
            </p:nvSpPr>
            <p:spPr>
              <a:xfrm>
                <a:off x="7670915" y="3812550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9" y="543"/>
                    </a:moveTo>
                    <a:cubicBezTo>
                      <a:pt x="2820" y="543"/>
                      <a:pt x="3388" y="1268"/>
                      <a:pt x="3574" y="2087"/>
                    </a:cubicBezTo>
                    <a:cubicBezTo>
                      <a:pt x="3704" y="2672"/>
                      <a:pt x="3686" y="3286"/>
                      <a:pt x="3536" y="3868"/>
                    </a:cubicBezTo>
                    <a:cubicBezTo>
                      <a:pt x="3432" y="4267"/>
                      <a:pt x="3289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4"/>
                      <a:pt x="2617" y="4804"/>
                    </a:cubicBezTo>
                    <a:cubicBezTo>
                      <a:pt x="2306" y="4646"/>
                      <a:pt x="2032" y="4430"/>
                      <a:pt x="1792" y="4176"/>
                    </a:cubicBezTo>
                    <a:cubicBezTo>
                      <a:pt x="1556" y="3923"/>
                      <a:pt x="1360" y="3639"/>
                      <a:pt x="1182" y="3344"/>
                    </a:cubicBezTo>
                    <a:cubicBezTo>
                      <a:pt x="987" y="3025"/>
                      <a:pt x="778" y="2690"/>
                      <a:pt x="661" y="2334"/>
                    </a:cubicBezTo>
                    <a:cubicBezTo>
                      <a:pt x="394" y="1521"/>
                      <a:pt x="925" y="623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2" y="0"/>
                    </a:moveTo>
                    <a:cubicBezTo>
                      <a:pt x="1915" y="0"/>
                      <a:pt x="1877" y="1"/>
                      <a:pt x="1840" y="3"/>
                    </a:cubicBezTo>
                    <a:cubicBezTo>
                      <a:pt x="891" y="55"/>
                      <a:pt x="100" y="819"/>
                      <a:pt x="35" y="1771"/>
                    </a:cubicBezTo>
                    <a:cubicBezTo>
                      <a:pt x="0" y="2299"/>
                      <a:pt x="236" y="2782"/>
                      <a:pt x="483" y="3231"/>
                    </a:cubicBezTo>
                    <a:cubicBezTo>
                      <a:pt x="678" y="3591"/>
                      <a:pt x="894" y="3933"/>
                      <a:pt x="1151" y="4252"/>
                    </a:cubicBezTo>
                    <a:cubicBezTo>
                      <a:pt x="1439" y="4611"/>
                      <a:pt x="1785" y="4930"/>
                      <a:pt x="2186" y="5160"/>
                    </a:cubicBezTo>
                    <a:cubicBezTo>
                      <a:pt x="2497" y="5338"/>
                      <a:pt x="2927" y="5529"/>
                      <a:pt x="3322" y="5529"/>
                    </a:cubicBezTo>
                    <a:cubicBezTo>
                      <a:pt x="3367" y="5529"/>
                      <a:pt x="3412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49"/>
                      <a:pt x="3923" y="5266"/>
                    </a:cubicBezTo>
                    <a:cubicBezTo>
                      <a:pt x="3838" y="4666"/>
                      <a:pt x="4132" y="4077"/>
                      <a:pt x="4204" y="3488"/>
                    </a:cubicBezTo>
                    <a:cubicBezTo>
                      <a:pt x="4276" y="2895"/>
                      <a:pt x="4228" y="2275"/>
                      <a:pt x="4043" y="1706"/>
                    </a:cubicBezTo>
                    <a:cubicBezTo>
                      <a:pt x="3739" y="767"/>
                      <a:pt x="2975" y="0"/>
                      <a:pt x="19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9" name="Google Shape;2329;p33"/>
              <p:cNvSpPr/>
              <p:nvPr/>
            </p:nvSpPr>
            <p:spPr>
              <a:xfrm>
                <a:off x="7733840" y="3914225"/>
                <a:ext cx="38925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5" extrusionOk="0">
                    <a:moveTo>
                      <a:pt x="926" y="487"/>
                    </a:moveTo>
                    <a:cubicBezTo>
                      <a:pt x="926" y="487"/>
                      <a:pt x="926" y="487"/>
                      <a:pt x="926" y="487"/>
                    </a:cubicBezTo>
                    <a:lnTo>
                      <a:pt x="926" y="487"/>
                    </a:lnTo>
                    <a:cubicBezTo>
                      <a:pt x="926" y="487"/>
                      <a:pt x="926" y="487"/>
                      <a:pt x="926" y="487"/>
                    </a:cubicBezTo>
                    <a:close/>
                    <a:moveTo>
                      <a:pt x="1190" y="500"/>
                    </a:moveTo>
                    <a:cubicBezTo>
                      <a:pt x="1189" y="506"/>
                      <a:pt x="1189" y="511"/>
                      <a:pt x="1188" y="517"/>
                    </a:cubicBezTo>
                    <a:lnTo>
                      <a:pt x="1188" y="517"/>
                    </a:lnTo>
                    <a:cubicBezTo>
                      <a:pt x="1188" y="511"/>
                      <a:pt x="1189" y="506"/>
                      <a:pt x="1190" y="500"/>
                    </a:cubicBezTo>
                    <a:close/>
                    <a:moveTo>
                      <a:pt x="1107" y="619"/>
                    </a:move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6" y="619"/>
                    </a:cubicBezTo>
                    <a:lnTo>
                      <a:pt x="1106" y="619"/>
                    </a:lnTo>
                    <a:cubicBezTo>
                      <a:pt x="1107" y="619"/>
                      <a:pt x="1107" y="619"/>
                      <a:pt x="1107" y="619"/>
                    </a:cubicBezTo>
                    <a:close/>
                    <a:moveTo>
                      <a:pt x="483" y="965"/>
                    </a:moveTo>
                    <a:cubicBezTo>
                      <a:pt x="489" y="971"/>
                      <a:pt x="495" y="976"/>
                      <a:pt x="501" y="981"/>
                    </a:cubicBezTo>
                    <a:lnTo>
                      <a:pt x="501" y="981"/>
                    </a:lnTo>
                    <a:cubicBezTo>
                      <a:pt x="501" y="982"/>
                      <a:pt x="501" y="982"/>
                      <a:pt x="501" y="982"/>
                    </a:cubicBezTo>
                    <a:cubicBezTo>
                      <a:pt x="500" y="982"/>
                      <a:pt x="495" y="977"/>
                      <a:pt x="483" y="965"/>
                    </a:cubicBezTo>
                    <a:close/>
                    <a:moveTo>
                      <a:pt x="652" y="1133"/>
                    </a:moveTo>
                    <a:cubicBezTo>
                      <a:pt x="653" y="1133"/>
                      <a:pt x="656" y="1136"/>
                      <a:pt x="660" y="1139"/>
                    </a:cubicBezTo>
                    <a:lnTo>
                      <a:pt x="660" y="1139"/>
                    </a:lnTo>
                    <a:cubicBezTo>
                      <a:pt x="662" y="1142"/>
                      <a:pt x="663" y="1145"/>
                      <a:pt x="666" y="1147"/>
                    </a:cubicBezTo>
                    <a:lnTo>
                      <a:pt x="666" y="1147"/>
                    </a:lnTo>
                    <a:cubicBezTo>
                      <a:pt x="655" y="1137"/>
                      <a:pt x="652" y="1133"/>
                      <a:pt x="652" y="1133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5" y="8"/>
                      <a:pt x="937" y="24"/>
                    </a:cubicBezTo>
                    <a:cubicBezTo>
                      <a:pt x="758" y="83"/>
                      <a:pt x="634" y="217"/>
                      <a:pt x="583" y="386"/>
                    </a:cubicBezTo>
                    <a:lnTo>
                      <a:pt x="583" y="386"/>
                    </a:lnTo>
                    <a:cubicBezTo>
                      <a:pt x="524" y="361"/>
                      <a:pt x="463" y="346"/>
                      <a:pt x="401" y="346"/>
                    </a:cubicBezTo>
                    <a:cubicBezTo>
                      <a:pt x="360" y="346"/>
                      <a:pt x="320" y="353"/>
                      <a:pt x="279" y="367"/>
                    </a:cubicBezTo>
                    <a:cubicBezTo>
                      <a:pt x="124" y="418"/>
                      <a:pt x="1" y="558"/>
                      <a:pt x="5" y="726"/>
                    </a:cubicBezTo>
                    <a:cubicBezTo>
                      <a:pt x="8" y="867"/>
                      <a:pt x="91" y="973"/>
                      <a:pt x="176" y="1072"/>
                    </a:cubicBezTo>
                    <a:cubicBezTo>
                      <a:pt x="282" y="1196"/>
                      <a:pt x="423" y="1302"/>
                      <a:pt x="567" y="1374"/>
                    </a:cubicBezTo>
                    <a:cubicBezTo>
                      <a:pt x="676" y="1428"/>
                      <a:pt x="786" y="1449"/>
                      <a:pt x="905" y="1463"/>
                    </a:cubicBezTo>
                    <a:cubicBezTo>
                      <a:pt x="918" y="1465"/>
                      <a:pt x="932" y="1465"/>
                      <a:pt x="946" y="1465"/>
                    </a:cubicBezTo>
                    <a:cubicBezTo>
                      <a:pt x="973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3" y="1468"/>
                      <a:pt x="1038" y="1479"/>
                      <a:pt x="1043" y="1490"/>
                    </a:cubicBezTo>
                    <a:cubicBezTo>
                      <a:pt x="1077" y="1567"/>
                      <a:pt x="1174" y="1605"/>
                      <a:pt x="1255" y="1605"/>
                    </a:cubicBezTo>
                    <a:cubicBezTo>
                      <a:pt x="1265" y="1605"/>
                      <a:pt x="1274" y="1604"/>
                      <a:pt x="1283" y="1603"/>
                    </a:cubicBezTo>
                    <a:cubicBezTo>
                      <a:pt x="1382" y="1589"/>
                      <a:pt x="1444" y="1525"/>
                      <a:pt x="1478" y="1432"/>
                    </a:cubicBezTo>
                    <a:cubicBezTo>
                      <a:pt x="1495" y="1391"/>
                      <a:pt x="1509" y="1357"/>
                      <a:pt x="1516" y="1312"/>
                    </a:cubicBezTo>
                    <a:cubicBezTo>
                      <a:pt x="1526" y="1271"/>
                      <a:pt x="1533" y="1230"/>
                      <a:pt x="1539" y="1186"/>
                    </a:cubicBezTo>
                    <a:cubicBezTo>
                      <a:pt x="1557" y="1079"/>
                      <a:pt x="1550" y="973"/>
                      <a:pt x="1547" y="863"/>
                    </a:cubicBezTo>
                    <a:cubicBezTo>
                      <a:pt x="1547" y="778"/>
                      <a:pt x="1543" y="688"/>
                      <a:pt x="1543" y="599"/>
                    </a:cubicBezTo>
                    <a:cubicBezTo>
                      <a:pt x="1539" y="511"/>
                      <a:pt x="1547" y="411"/>
                      <a:pt x="1516" y="322"/>
                    </a:cubicBezTo>
                    <a:cubicBezTo>
                      <a:pt x="1452" y="129"/>
                      <a:pt x="1276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0" name="Google Shape;2330;p33"/>
              <p:cNvSpPr/>
              <p:nvPr/>
            </p:nvSpPr>
            <p:spPr>
              <a:xfrm>
                <a:off x="7570415" y="3898725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8" y="542"/>
                    </a:moveTo>
                    <a:cubicBezTo>
                      <a:pt x="2821" y="542"/>
                      <a:pt x="3392" y="1267"/>
                      <a:pt x="3574" y="2086"/>
                    </a:cubicBezTo>
                    <a:cubicBezTo>
                      <a:pt x="3708" y="2672"/>
                      <a:pt x="3688" y="3286"/>
                      <a:pt x="3537" y="3868"/>
                    </a:cubicBezTo>
                    <a:cubicBezTo>
                      <a:pt x="3434" y="4266"/>
                      <a:pt x="3289" y="4654"/>
                      <a:pt x="3321" y="5047"/>
                    </a:cubicBezTo>
                    <a:lnTo>
                      <a:pt x="3321" y="5047"/>
                    </a:lnTo>
                    <a:cubicBezTo>
                      <a:pt x="3087" y="4970"/>
                      <a:pt x="2841" y="4914"/>
                      <a:pt x="2622" y="4803"/>
                    </a:cubicBezTo>
                    <a:cubicBezTo>
                      <a:pt x="2307" y="4646"/>
                      <a:pt x="2033" y="4430"/>
                      <a:pt x="1797" y="4176"/>
                    </a:cubicBezTo>
                    <a:cubicBezTo>
                      <a:pt x="1556" y="3923"/>
                      <a:pt x="1362" y="3639"/>
                      <a:pt x="1183" y="3343"/>
                    </a:cubicBezTo>
                    <a:cubicBezTo>
                      <a:pt x="987" y="3025"/>
                      <a:pt x="782" y="2690"/>
                      <a:pt x="663" y="2333"/>
                    </a:cubicBezTo>
                    <a:cubicBezTo>
                      <a:pt x="395" y="1521"/>
                      <a:pt x="926" y="623"/>
                      <a:pt x="1803" y="548"/>
                    </a:cubicBezTo>
                    <a:cubicBezTo>
                      <a:pt x="1849" y="544"/>
                      <a:pt x="1894" y="542"/>
                      <a:pt x="1938" y="542"/>
                    </a:cubicBezTo>
                    <a:close/>
                    <a:moveTo>
                      <a:pt x="1954" y="0"/>
                    </a:moveTo>
                    <a:cubicBezTo>
                      <a:pt x="1916" y="0"/>
                      <a:pt x="1879" y="1"/>
                      <a:pt x="1841" y="3"/>
                    </a:cubicBezTo>
                    <a:cubicBezTo>
                      <a:pt x="895" y="54"/>
                      <a:pt x="100" y="819"/>
                      <a:pt x="35" y="1771"/>
                    </a:cubicBezTo>
                    <a:cubicBezTo>
                      <a:pt x="1" y="2295"/>
                      <a:pt x="241" y="2782"/>
                      <a:pt x="484" y="3231"/>
                    </a:cubicBezTo>
                    <a:cubicBezTo>
                      <a:pt x="683" y="3590"/>
                      <a:pt x="899" y="3933"/>
                      <a:pt x="1152" y="4252"/>
                    </a:cubicBezTo>
                    <a:cubicBezTo>
                      <a:pt x="1440" y="4611"/>
                      <a:pt x="1786" y="4930"/>
                      <a:pt x="2187" y="5160"/>
                    </a:cubicBezTo>
                    <a:cubicBezTo>
                      <a:pt x="2498" y="5337"/>
                      <a:pt x="2927" y="5528"/>
                      <a:pt x="3322" y="5528"/>
                    </a:cubicBezTo>
                    <a:cubicBezTo>
                      <a:pt x="3368" y="5528"/>
                      <a:pt x="3414" y="5526"/>
                      <a:pt x="3459" y="5520"/>
                    </a:cubicBezTo>
                    <a:lnTo>
                      <a:pt x="3459" y="5520"/>
                    </a:lnTo>
                    <a:cubicBezTo>
                      <a:pt x="3505" y="5587"/>
                      <a:pt x="3567" y="5616"/>
                      <a:pt x="3631" y="5616"/>
                    </a:cubicBezTo>
                    <a:cubicBezTo>
                      <a:pt x="3786" y="5616"/>
                      <a:pt x="3952" y="5449"/>
                      <a:pt x="3927" y="5266"/>
                    </a:cubicBezTo>
                    <a:cubicBezTo>
                      <a:pt x="3838" y="4667"/>
                      <a:pt x="4133" y="4077"/>
                      <a:pt x="4205" y="3487"/>
                    </a:cubicBezTo>
                    <a:cubicBezTo>
                      <a:pt x="4277" y="2895"/>
                      <a:pt x="4229" y="2274"/>
                      <a:pt x="4044" y="1706"/>
                    </a:cubicBezTo>
                    <a:cubicBezTo>
                      <a:pt x="3740" y="764"/>
                      <a:pt x="2976" y="0"/>
                      <a:pt x="19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1" name="Google Shape;2331;p33"/>
              <p:cNvSpPr/>
              <p:nvPr/>
            </p:nvSpPr>
            <p:spPr>
              <a:xfrm>
                <a:off x="7633390" y="4000400"/>
                <a:ext cx="38925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6" extrusionOk="0">
                    <a:moveTo>
                      <a:pt x="929" y="462"/>
                    </a:moveTo>
                    <a:lnTo>
                      <a:pt x="929" y="462"/>
                    </a:lnTo>
                    <a:cubicBezTo>
                      <a:pt x="930" y="473"/>
                      <a:pt x="932" y="484"/>
                      <a:pt x="933" y="496"/>
                    </a:cubicBezTo>
                    <a:lnTo>
                      <a:pt x="933" y="496"/>
                    </a:lnTo>
                    <a:cubicBezTo>
                      <a:pt x="931" y="484"/>
                      <a:pt x="930" y="473"/>
                      <a:pt x="929" y="462"/>
                    </a:cubicBezTo>
                    <a:close/>
                    <a:moveTo>
                      <a:pt x="1189" y="500"/>
                    </a:moveTo>
                    <a:lnTo>
                      <a:pt x="1189" y="500"/>
                    </a:lnTo>
                    <a:cubicBezTo>
                      <a:pt x="1188" y="508"/>
                      <a:pt x="1187" y="517"/>
                      <a:pt x="1186" y="525"/>
                    </a:cubicBezTo>
                    <a:lnTo>
                      <a:pt x="1186" y="525"/>
                    </a:lnTo>
                    <a:cubicBezTo>
                      <a:pt x="1187" y="517"/>
                      <a:pt x="1188" y="509"/>
                      <a:pt x="1189" y="500"/>
                    </a:cubicBezTo>
                    <a:close/>
                    <a:moveTo>
                      <a:pt x="538" y="633"/>
                    </a:moveTo>
                    <a:cubicBezTo>
                      <a:pt x="541" y="639"/>
                      <a:pt x="544" y="645"/>
                      <a:pt x="546" y="650"/>
                    </a:cubicBezTo>
                    <a:lnTo>
                      <a:pt x="546" y="650"/>
                    </a:lnTo>
                    <a:cubicBezTo>
                      <a:pt x="542" y="646"/>
                      <a:pt x="540" y="640"/>
                      <a:pt x="538" y="633"/>
                    </a:cubicBezTo>
                    <a:close/>
                    <a:moveTo>
                      <a:pt x="481" y="964"/>
                    </a:moveTo>
                    <a:cubicBezTo>
                      <a:pt x="487" y="970"/>
                      <a:pt x="493" y="975"/>
                      <a:pt x="499" y="980"/>
                    </a:cubicBezTo>
                    <a:lnTo>
                      <a:pt x="499" y="980"/>
                    </a:lnTo>
                    <a:cubicBezTo>
                      <a:pt x="500" y="981"/>
                      <a:pt x="500" y="981"/>
                      <a:pt x="499" y="981"/>
                    </a:cubicBezTo>
                    <a:cubicBezTo>
                      <a:pt x="499" y="981"/>
                      <a:pt x="493" y="977"/>
                      <a:pt x="481" y="964"/>
                    </a:cubicBezTo>
                    <a:close/>
                    <a:moveTo>
                      <a:pt x="1079" y="0"/>
                    </a:moveTo>
                    <a:cubicBezTo>
                      <a:pt x="1032" y="0"/>
                      <a:pt x="983" y="8"/>
                      <a:pt x="935" y="24"/>
                    </a:cubicBezTo>
                    <a:cubicBezTo>
                      <a:pt x="757" y="80"/>
                      <a:pt x="633" y="216"/>
                      <a:pt x="582" y="385"/>
                    </a:cubicBezTo>
                    <a:lnTo>
                      <a:pt x="582" y="385"/>
                    </a:lnTo>
                    <a:cubicBezTo>
                      <a:pt x="523" y="361"/>
                      <a:pt x="462" y="346"/>
                      <a:pt x="400" y="346"/>
                    </a:cubicBezTo>
                    <a:cubicBezTo>
                      <a:pt x="359" y="346"/>
                      <a:pt x="319" y="352"/>
                      <a:pt x="277" y="366"/>
                    </a:cubicBezTo>
                    <a:cubicBezTo>
                      <a:pt x="124" y="418"/>
                      <a:pt x="0" y="558"/>
                      <a:pt x="4" y="726"/>
                    </a:cubicBezTo>
                    <a:cubicBezTo>
                      <a:pt x="10" y="867"/>
                      <a:pt x="89" y="973"/>
                      <a:pt x="179" y="1072"/>
                    </a:cubicBezTo>
                    <a:cubicBezTo>
                      <a:pt x="285" y="1196"/>
                      <a:pt x="421" y="1302"/>
                      <a:pt x="565" y="1373"/>
                    </a:cubicBezTo>
                    <a:cubicBezTo>
                      <a:pt x="679" y="1428"/>
                      <a:pt x="785" y="1449"/>
                      <a:pt x="905" y="1463"/>
                    </a:cubicBezTo>
                    <a:cubicBezTo>
                      <a:pt x="918" y="1465"/>
                      <a:pt x="931" y="1465"/>
                      <a:pt x="945" y="1465"/>
                    </a:cubicBezTo>
                    <a:cubicBezTo>
                      <a:pt x="972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5" y="1467"/>
                      <a:pt x="1040" y="1479"/>
                      <a:pt x="1045" y="1490"/>
                    </a:cubicBezTo>
                    <a:cubicBezTo>
                      <a:pt x="1079" y="1567"/>
                      <a:pt x="1173" y="1605"/>
                      <a:pt x="1254" y="1605"/>
                    </a:cubicBezTo>
                    <a:cubicBezTo>
                      <a:pt x="1264" y="1605"/>
                      <a:pt x="1273" y="1605"/>
                      <a:pt x="1281" y="1604"/>
                    </a:cubicBezTo>
                    <a:cubicBezTo>
                      <a:pt x="1381" y="1590"/>
                      <a:pt x="1443" y="1525"/>
                      <a:pt x="1480" y="1432"/>
                    </a:cubicBezTo>
                    <a:cubicBezTo>
                      <a:pt x="1498" y="1391"/>
                      <a:pt x="1511" y="1357"/>
                      <a:pt x="1518" y="1312"/>
                    </a:cubicBezTo>
                    <a:cubicBezTo>
                      <a:pt x="1525" y="1271"/>
                      <a:pt x="1531" y="1229"/>
                      <a:pt x="1539" y="1185"/>
                    </a:cubicBezTo>
                    <a:cubicBezTo>
                      <a:pt x="1556" y="1079"/>
                      <a:pt x="1549" y="973"/>
                      <a:pt x="1549" y="863"/>
                    </a:cubicBezTo>
                    <a:cubicBezTo>
                      <a:pt x="1545" y="777"/>
                      <a:pt x="1542" y="688"/>
                      <a:pt x="1542" y="600"/>
                    </a:cubicBezTo>
                    <a:cubicBezTo>
                      <a:pt x="1542" y="507"/>
                      <a:pt x="1545" y="411"/>
                      <a:pt x="1515" y="322"/>
                    </a:cubicBezTo>
                    <a:cubicBezTo>
                      <a:pt x="1451" y="129"/>
                      <a:pt x="1274" y="0"/>
                      <a:pt x="10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2" name="Google Shape;2332;p33"/>
              <p:cNvSpPr/>
              <p:nvPr/>
            </p:nvSpPr>
            <p:spPr>
              <a:xfrm>
                <a:off x="7759990" y="3730050"/>
                <a:ext cx="106925" cy="140425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7" extrusionOk="0">
                    <a:moveTo>
                      <a:pt x="1939" y="543"/>
                    </a:moveTo>
                    <a:cubicBezTo>
                      <a:pt x="2821" y="543"/>
                      <a:pt x="3388" y="1268"/>
                      <a:pt x="3574" y="2087"/>
                    </a:cubicBezTo>
                    <a:cubicBezTo>
                      <a:pt x="3704" y="2673"/>
                      <a:pt x="3687" y="3290"/>
                      <a:pt x="3536" y="3869"/>
                    </a:cubicBezTo>
                    <a:cubicBezTo>
                      <a:pt x="3433" y="4267"/>
                      <a:pt x="3288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5"/>
                      <a:pt x="2618" y="4804"/>
                    </a:cubicBezTo>
                    <a:cubicBezTo>
                      <a:pt x="2306" y="4647"/>
                      <a:pt x="2032" y="4431"/>
                      <a:pt x="1792" y="4177"/>
                    </a:cubicBezTo>
                    <a:cubicBezTo>
                      <a:pt x="1556" y="3923"/>
                      <a:pt x="1360" y="3639"/>
                      <a:pt x="1183" y="3344"/>
                    </a:cubicBezTo>
                    <a:cubicBezTo>
                      <a:pt x="987" y="3026"/>
                      <a:pt x="778" y="2690"/>
                      <a:pt x="661" y="2334"/>
                    </a:cubicBezTo>
                    <a:cubicBezTo>
                      <a:pt x="394" y="1522"/>
                      <a:pt x="925" y="624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3" y="1"/>
                    </a:moveTo>
                    <a:cubicBezTo>
                      <a:pt x="1916" y="1"/>
                      <a:pt x="1878" y="2"/>
                      <a:pt x="1840" y="4"/>
                    </a:cubicBezTo>
                    <a:cubicBezTo>
                      <a:pt x="891" y="55"/>
                      <a:pt x="100" y="819"/>
                      <a:pt x="35" y="1772"/>
                    </a:cubicBezTo>
                    <a:cubicBezTo>
                      <a:pt x="0" y="2299"/>
                      <a:pt x="237" y="2783"/>
                      <a:pt x="484" y="3232"/>
                    </a:cubicBezTo>
                    <a:cubicBezTo>
                      <a:pt x="678" y="3591"/>
                      <a:pt x="895" y="3934"/>
                      <a:pt x="1151" y="4252"/>
                    </a:cubicBezTo>
                    <a:cubicBezTo>
                      <a:pt x="1439" y="4612"/>
                      <a:pt x="1785" y="4930"/>
                      <a:pt x="2187" y="5161"/>
                    </a:cubicBezTo>
                    <a:cubicBezTo>
                      <a:pt x="2498" y="5338"/>
                      <a:pt x="2927" y="5529"/>
                      <a:pt x="3321" y="5529"/>
                    </a:cubicBezTo>
                    <a:cubicBezTo>
                      <a:pt x="3367" y="5529"/>
                      <a:pt x="3411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50"/>
                      <a:pt x="3923" y="5267"/>
                    </a:cubicBezTo>
                    <a:cubicBezTo>
                      <a:pt x="3838" y="4667"/>
                      <a:pt x="4132" y="4078"/>
                      <a:pt x="4205" y="3488"/>
                    </a:cubicBezTo>
                    <a:cubicBezTo>
                      <a:pt x="4276" y="2895"/>
                      <a:pt x="4228" y="2275"/>
                      <a:pt x="4043" y="1707"/>
                    </a:cubicBezTo>
                    <a:cubicBezTo>
                      <a:pt x="3739" y="767"/>
                      <a:pt x="2975" y="1"/>
                      <a:pt x="1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3" name="Google Shape;2333;p33"/>
              <p:cNvSpPr/>
              <p:nvPr/>
            </p:nvSpPr>
            <p:spPr>
              <a:xfrm>
                <a:off x="7822940" y="3831750"/>
                <a:ext cx="38900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6" h="1605" extrusionOk="0">
                    <a:moveTo>
                      <a:pt x="1190" y="500"/>
                    </a:moveTo>
                    <a:cubicBezTo>
                      <a:pt x="1189" y="504"/>
                      <a:pt x="1189" y="508"/>
                      <a:pt x="1188" y="512"/>
                    </a:cubicBezTo>
                    <a:lnTo>
                      <a:pt x="1188" y="512"/>
                    </a:lnTo>
                    <a:cubicBezTo>
                      <a:pt x="1188" y="508"/>
                      <a:pt x="1189" y="504"/>
                      <a:pt x="1190" y="500"/>
                    </a:cubicBezTo>
                    <a:close/>
                    <a:moveTo>
                      <a:pt x="1196" y="517"/>
                    </a:moveTo>
                    <a:cubicBezTo>
                      <a:pt x="1194" y="522"/>
                      <a:pt x="1192" y="528"/>
                      <a:pt x="1190" y="533"/>
                    </a:cubicBezTo>
                    <a:lnTo>
                      <a:pt x="1190" y="533"/>
                    </a:lnTo>
                    <a:cubicBezTo>
                      <a:pt x="1192" y="528"/>
                      <a:pt x="1194" y="522"/>
                      <a:pt x="1196" y="517"/>
                    </a:cubicBezTo>
                    <a:close/>
                    <a:moveTo>
                      <a:pt x="1106" y="619"/>
                    </a:move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6" y="619"/>
                      <a:pt x="1106" y="619"/>
                      <a:pt x="1105" y="619"/>
                    </a:cubicBezTo>
                    <a:lnTo>
                      <a:pt x="1105" y="619"/>
                    </a:lnTo>
                    <a:cubicBezTo>
                      <a:pt x="1106" y="619"/>
                      <a:pt x="1106" y="619"/>
                      <a:pt x="1106" y="619"/>
                    </a:cubicBezTo>
                    <a:close/>
                    <a:moveTo>
                      <a:pt x="482" y="964"/>
                    </a:moveTo>
                    <a:cubicBezTo>
                      <a:pt x="487" y="970"/>
                      <a:pt x="493" y="975"/>
                      <a:pt x="500" y="980"/>
                    </a:cubicBezTo>
                    <a:lnTo>
                      <a:pt x="500" y="980"/>
                    </a:lnTo>
                    <a:cubicBezTo>
                      <a:pt x="500" y="981"/>
                      <a:pt x="500" y="981"/>
                      <a:pt x="500" y="981"/>
                    </a:cubicBezTo>
                    <a:cubicBezTo>
                      <a:pt x="499" y="981"/>
                      <a:pt x="494" y="977"/>
                      <a:pt x="482" y="964"/>
                    </a:cubicBezTo>
                    <a:close/>
                    <a:moveTo>
                      <a:pt x="652" y="1134"/>
                    </a:moveTo>
                    <a:cubicBezTo>
                      <a:pt x="652" y="1134"/>
                      <a:pt x="657" y="1138"/>
                      <a:pt x="662" y="1143"/>
                    </a:cubicBezTo>
                    <a:lnTo>
                      <a:pt x="662" y="1143"/>
                    </a:lnTo>
                    <a:cubicBezTo>
                      <a:pt x="665" y="1147"/>
                      <a:pt x="668" y="1150"/>
                      <a:pt x="671" y="1153"/>
                    </a:cubicBezTo>
                    <a:lnTo>
                      <a:pt x="671" y="1153"/>
                    </a:lnTo>
                    <a:cubicBezTo>
                      <a:pt x="656" y="1139"/>
                      <a:pt x="651" y="1134"/>
                      <a:pt x="652" y="1134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4" y="8"/>
                      <a:pt x="936" y="24"/>
                    </a:cubicBezTo>
                    <a:cubicBezTo>
                      <a:pt x="758" y="83"/>
                      <a:pt x="634" y="217"/>
                      <a:pt x="582" y="385"/>
                    </a:cubicBezTo>
                    <a:lnTo>
                      <a:pt x="582" y="385"/>
                    </a:lnTo>
                    <a:cubicBezTo>
                      <a:pt x="523" y="360"/>
                      <a:pt x="462" y="345"/>
                      <a:pt x="400" y="345"/>
                    </a:cubicBezTo>
                    <a:cubicBezTo>
                      <a:pt x="359" y="345"/>
                      <a:pt x="319" y="352"/>
                      <a:pt x="278" y="366"/>
                    </a:cubicBezTo>
                    <a:cubicBezTo>
                      <a:pt x="124" y="418"/>
                      <a:pt x="1" y="558"/>
                      <a:pt x="4" y="726"/>
                    </a:cubicBezTo>
                    <a:cubicBezTo>
                      <a:pt x="7" y="867"/>
                      <a:pt x="90" y="973"/>
                      <a:pt x="175" y="1075"/>
                    </a:cubicBezTo>
                    <a:cubicBezTo>
                      <a:pt x="281" y="1199"/>
                      <a:pt x="422" y="1302"/>
                      <a:pt x="566" y="1373"/>
                    </a:cubicBezTo>
                    <a:cubicBezTo>
                      <a:pt x="676" y="1428"/>
                      <a:pt x="785" y="1449"/>
                      <a:pt x="905" y="1463"/>
                    </a:cubicBezTo>
                    <a:cubicBezTo>
                      <a:pt x="918" y="1464"/>
                      <a:pt x="931" y="1465"/>
                      <a:pt x="944" y="1465"/>
                    </a:cubicBezTo>
                    <a:cubicBezTo>
                      <a:pt x="971" y="1465"/>
                      <a:pt x="1000" y="1462"/>
                      <a:pt x="1028" y="1456"/>
                    </a:cubicBezTo>
                    <a:lnTo>
                      <a:pt x="1028" y="1456"/>
                    </a:lnTo>
                    <a:cubicBezTo>
                      <a:pt x="1033" y="1467"/>
                      <a:pt x="1037" y="1479"/>
                      <a:pt x="1042" y="1490"/>
                    </a:cubicBezTo>
                    <a:cubicBezTo>
                      <a:pt x="1076" y="1566"/>
                      <a:pt x="1172" y="1604"/>
                      <a:pt x="1253" y="1604"/>
                    </a:cubicBezTo>
                    <a:cubicBezTo>
                      <a:pt x="1263" y="1604"/>
                      <a:pt x="1273" y="1604"/>
                      <a:pt x="1282" y="1603"/>
                    </a:cubicBezTo>
                    <a:cubicBezTo>
                      <a:pt x="1381" y="1589"/>
                      <a:pt x="1443" y="1524"/>
                      <a:pt x="1478" y="1432"/>
                    </a:cubicBezTo>
                    <a:cubicBezTo>
                      <a:pt x="1494" y="1390"/>
                      <a:pt x="1508" y="1356"/>
                      <a:pt x="1515" y="1311"/>
                    </a:cubicBezTo>
                    <a:cubicBezTo>
                      <a:pt x="1522" y="1270"/>
                      <a:pt x="1532" y="1229"/>
                      <a:pt x="1539" y="1188"/>
                    </a:cubicBezTo>
                    <a:cubicBezTo>
                      <a:pt x="1556" y="1079"/>
                      <a:pt x="1549" y="973"/>
                      <a:pt x="1546" y="862"/>
                    </a:cubicBezTo>
                    <a:cubicBezTo>
                      <a:pt x="1546" y="777"/>
                      <a:pt x="1543" y="688"/>
                      <a:pt x="1543" y="603"/>
                    </a:cubicBezTo>
                    <a:cubicBezTo>
                      <a:pt x="1539" y="510"/>
                      <a:pt x="1546" y="410"/>
                      <a:pt x="1515" y="321"/>
                    </a:cubicBezTo>
                    <a:cubicBezTo>
                      <a:pt x="1452" y="128"/>
                      <a:pt x="1275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4" name="Google Shape;2334;p33"/>
              <p:cNvSpPr/>
              <p:nvPr/>
            </p:nvSpPr>
            <p:spPr>
              <a:xfrm>
                <a:off x="7875115" y="3707450"/>
                <a:ext cx="108450" cy="148525"/>
              </a:xfrm>
              <a:custGeom>
                <a:avLst/>
                <a:gdLst/>
                <a:ahLst/>
                <a:cxnLst/>
                <a:rect l="l" t="t" r="r" b="b"/>
                <a:pathLst>
                  <a:path w="4338" h="5941" extrusionOk="0">
                    <a:moveTo>
                      <a:pt x="2235" y="541"/>
                    </a:moveTo>
                    <a:cubicBezTo>
                      <a:pt x="2312" y="541"/>
                      <a:pt x="2391" y="548"/>
                      <a:pt x="2470" y="562"/>
                    </a:cubicBezTo>
                    <a:cubicBezTo>
                      <a:pt x="3495" y="744"/>
                      <a:pt x="3848" y="1761"/>
                      <a:pt x="3759" y="2686"/>
                    </a:cubicBezTo>
                    <a:cubicBezTo>
                      <a:pt x="3708" y="3244"/>
                      <a:pt x="3526" y="3783"/>
                      <a:pt x="3242" y="4262"/>
                    </a:cubicBezTo>
                    <a:cubicBezTo>
                      <a:pt x="3039" y="4605"/>
                      <a:pt x="2815" y="4931"/>
                      <a:pt x="2744" y="5305"/>
                    </a:cubicBezTo>
                    <a:lnTo>
                      <a:pt x="2744" y="5305"/>
                    </a:lnTo>
                    <a:cubicBezTo>
                      <a:pt x="2529" y="5165"/>
                      <a:pt x="2294" y="5046"/>
                      <a:pt x="2097" y="4886"/>
                    </a:cubicBezTo>
                    <a:cubicBezTo>
                      <a:pt x="1782" y="4629"/>
                      <a:pt x="1515" y="4321"/>
                      <a:pt x="1303" y="3974"/>
                    </a:cubicBezTo>
                    <a:cubicBezTo>
                      <a:pt x="919" y="3347"/>
                      <a:pt x="583" y="2480"/>
                      <a:pt x="784" y="1743"/>
                    </a:cubicBezTo>
                    <a:cubicBezTo>
                      <a:pt x="966" y="1082"/>
                      <a:pt x="1545" y="541"/>
                      <a:pt x="2235" y="541"/>
                    </a:cubicBezTo>
                    <a:close/>
                    <a:moveTo>
                      <a:pt x="2246" y="1"/>
                    </a:moveTo>
                    <a:cubicBezTo>
                      <a:pt x="1463" y="1"/>
                      <a:pt x="744" y="484"/>
                      <a:pt x="405" y="1213"/>
                    </a:cubicBezTo>
                    <a:cubicBezTo>
                      <a:pt x="0" y="2072"/>
                      <a:pt x="216" y="3029"/>
                      <a:pt x="617" y="3851"/>
                    </a:cubicBezTo>
                    <a:cubicBezTo>
                      <a:pt x="846" y="4321"/>
                      <a:pt x="1169" y="4752"/>
                      <a:pt x="1556" y="5102"/>
                    </a:cubicBezTo>
                    <a:cubicBezTo>
                      <a:pt x="1868" y="5382"/>
                      <a:pt x="2306" y="5730"/>
                      <a:pt x="2749" y="5794"/>
                    </a:cubicBezTo>
                    <a:lnTo>
                      <a:pt x="2749" y="5794"/>
                    </a:lnTo>
                    <a:cubicBezTo>
                      <a:pt x="2784" y="5897"/>
                      <a:pt x="2866" y="5940"/>
                      <a:pt x="2955" y="5940"/>
                    </a:cubicBezTo>
                    <a:cubicBezTo>
                      <a:pt x="3095" y="5940"/>
                      <a:pt x="3251" y="5832"/>
                      <a:pt x="3269" y="5674"/>
                    </a:cubicBezTo>
                    <a:cubicBezTo>
                      <a:pt x="3341" y="5094"/>
                      <a:pt x="3759" y="4626"/>
                      <a:pt x="3982" y="4101"/>
                    </a:cubicBezTo>
                    <a:cubicBezTo>
                      <a:pt x="4211" y="3557"/>
                      <a:pt x="4338" y="2961"/>
                      <a:pt x="4331" y="2368"/>
                    </a:cubicBezTo>
                    <a:cubicBezTo>
                      <a:pt x="4314" y="1312"/>
                      <a:pt x="3745" y="284"/>
                      <a:pt x="2652" y="45"/>
                    </a:cubicBezTo>
                    <a:cubicBezTo>
                      <a:pt x="2516" y="15"/>
                      <a:pt x="2380" y="1"/>
                      <a:pt x="22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5" name="Google Shape;2335;p33"/>
              <p:cNvSpPr/>
              <p:nvPr/>
            </p:nvSpPr>
            <p:spPr>
              <a:xfrm>
                <a:off x="7925540" y="3817850"/>
                <a:ext cx="39950" cy="40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618" extrusionOk="0">
                    <a:moveTo>
                      <a:pt x="330" y="689"/>
                    </a:moveTo>
                    <a:lnTo>
                      <a:pt x="330" y="689"/>
                    </a:lnTo>
                    <a:cubicBezTo>
                      <a:pt x="331" y="690"/>
                      <a:pt x="332" y="690"/>
                      <a:pt x="333" y="691"/>
                    </a:cubicBezTo>
                    <a:lnTo>
                      <a:pt x="333" y="691"/>
                    </a:lnTo>
                    <a:cubicBezTo>
                      <a:pt x="335" y="692"/>
                      <a:pt x="336" y="694"/>
                      <a:pt x="338" y="695"/>
                    </a:cubicBezTo>
                    <a:lnTo>
                      <a:pt x="338" y="695"/>
                    </a:lnTo>
                    <a:cubicBezTo>
                      <a:pt x="335" y="693"/>
                      <a:pt x="333" y="691"/>
                      <a:pt x="330" y="689"/>
                    </a:cubicBezTo>
                    <a:close/>
                    <a:moveTo>
                      <a:pt x="341" y="699"/>
                    </a:moveTo>
                    <a:cubicBezTo>
                      <a:pt x="341" y="699"/>
                      <a:pt x="341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2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1" y="699"/>
                      <a:pt x="341" y="699"/>
                    </a:cubicBezTo>
                    <a:close/>
                    <a:moveTo>
                      <a:pt x="344" y="699"/>
                    </a:moveTo>
                    <a:lnTo>
                      <a:pt x="344" y="699"/>
                    </a:lnTo>
                    <a:cubicBezTo>
                      <a:pt x="346" y="700"/>
                      <a:pt x="348" y="700"/>
                      <a:pt x="349" y="700"/>
                    </a:cubicBezTo>
                    <a:lnTo>
                      <a:pt x="349" y="700"/>
                    </a:lnTo>
                    <a:cubicBezTo>
                      <a:pt x="349" y="700"/>
                      <a:pt x="350" y="700"/>
                      <a:pt x="350" y="700"/>
                    </a:cubicBezTo>
                    <a:lnTo>
                      <a:pt x="350" y="700"/>
                    </a:lnTo>
                    <a:cubicBezTo>
                      <a:pt x="348" y="700"/>
                      <a:pt x="346" y="700"/>
                      <a:pt x="345" y="700"/>
                    </a:cubicBezTo>
                    <a:lnTo>
                      <a:pt x="345" y="700"/>
                    </a:lnTo>
                    <a:cubicBezTo>
                      <a:pt x="345" y="700"/>
                      <a:pt x="344" y="700"/>
                      <a:pt x="344" y="699"/>
                    </a:cubicBezTo>
                    <a:close/>
                    <a:moveTo>
                      <a:pt x="1136" y="0"/>
                    </a:moveTo>
                    <a:cubicBezTo>
                      <a:pt x="1098" y="0"/>
                      <a:pt x="1058" y="4"/>
                      <a:pt x="1019" y="11"/>
                    </a:cubicBezTo>
                    <a:cubicBezTo>
                      <a:pt x="870" y="35"/>
                      <a:pt x="750" y="130"/>
                      <a:pt x="672" y="253"/>
                    </a:cubicBezTo>
                    <a:lnTo>
                      <a:pt x="672" y="253"/>
                    </a:lnTo>
                    <a:cubicBezTo>
                      <a:pt x="589" y="192"/>
                      <a:pt x="497" y="157"/>
                      <a:pt x="395" y="157"/>
                    </a:cubicBezTo>
                    <a:cubicBezTo>
                      <a:pt x="368" y="157"/>
                      <a:pt x="341" y="160"/>
                      <a:pt x="313" y="164"/>
                    </a:cubicBezTo>
                    <a:cubicBezTo>
                      <a:pt x="165" y="189"/>
                      <a:pt x="39" y="316"/>
                      <a:pt x="22" y="466"/>
                    </a:cubicBezTo>
                    <a:cubicBezTo>
                      <a:pt x="1" y="596"/>
                      <a:pt x="49" y="710"/>
                      <a:pt x="108" y="822"/>
                    </a:cubicBezTo>
                    <a:cubicBezTo>
                      <a:pt x="176" y="966"/>
                      <a:pt x="282" y="1104"/>
                      <a:pt x="402" y="1210"/>
                    </a:cubicBezTo>
                    <a:cubicBezTo>
                      <a:pt x="491" y="1285"/>
                      <a:pt x="587" y="1333"/>
                      <a:pt x="697" y="1377"/>
                    </a:cubicBezTo>
                    <a:cubicBezTo>
                      <a:pt x="735" y="1393"/>
                      <a:pt x="778" y="1401"/>
                      <a:pt x="820" y="1404"/>
                    </a:cubicBezTo>
                    <a:lnTo>
                      <a:pt x="820" y="1404"/>
                    </a:lnTo>
                    <a:cubicBezTo>
                      <a:pt x="822" y="1417"/>
                      <a:pt x="825" y="1430"/>
                      <a:pt x="827" y="1443"/>
                    </a:cubicBezTo>
                    <a:cubicBezTo>
                      <a:pt x="843" y="1550"/>
                      <a:pt x="956" y="1618"/>
                      <a:pt x="1064" y="1618"/>
                    </a:cubicBezTo>
                    <a:cubicBezTo>
                      <a:pt x="1126" y="1618"/>
                      <a:pt x="1186" y="1596"/>
                      <a:pt x="1225" y="1546"/>
                    </a:cubicBezTo>
                    <a:cubicBezTo>
                      <a:pt x="1259" y="1505"/>
                      <a:pt x="1296" y="1464"/>
                      <a:pt x="1321" y="1412"/>
                    </a:cubicBezTo>
                    <a:cubicBezTo>
                      <a:pt x="1341" y="1371"/>
                      <a:pt x="1358" y="1333"/>
                      <a:pt x="1375" y="1292"/>
                    </a:cubicBezTo>
                    <a:cubicBezTo>
                      <a:pt x="1424" y="1189"/>
                      <a:pt x="1447" y="1083"/>
                      <a:pt x="1478" y="974"/>
                    </a:cubicBezTo>
                    <a:cubicBezTo>
                      <a:pt x="1498" y="888"/>
                      <a:pt x="1519" y="798"/>
                      <a:pt x="1539" y="713"/>
                    </a:cubicBezTo>
                    <a:cubicBezTo>
                      <a:pt x="1571" y="607"/>
                      <a:pt x="1598" y="501"/>
                      <a:pt x="1581" y="387"/>
                    </a:cubicBezTo>
                    <a:cubicBezTo>
                      <a:pt x="1563" y="254"/>
                      <a:pt x="1492" y="134"/>
                      <a:pt x="1372" y="62"/>
                    </a:cubicBezTo>
                    <a:cubicBezTo>
                      <a:pt x="1297" y="17"/>
                      <a:pt x="1218" y="0"/>
                      <a:pt x="11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6" name="Google Shape;2336;p33"/>
              <p:cNvSpPr/>
              <p:nvPr/>
            </p:nvSpPr>
            <p:spPr>
              <a:xfrm>
                <a:off x="7974815" y="3742875"/>
                <a:ext cx="112250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4" extrusionOk="0">
                    <a:moveTo>
                      <a:pt x="2174" y="551"/>
                    </a:moveTo>
                    <a:cubicBezTo>
                      <a:pt x="2502" y="551"/>
                      <a:pt x="2835" y="660"/>
                      <a:pt x="3118" y="878"/>
                    </a:cubicBezTo>
                    <a:cubicBezTo>
                      <a:pt x="3790" y="1400"/>
                      <a:pt x="3900" y="2293"/>
                      <a:pt x="3852" y="3089"/>
                    </a:cubicBezTo>
                    <a:cubicBezTo>
                      <a:pt x="3824" y="3558"/>
                      <a:pt x="3704" y="4027"/>
                      <a:pt x="3498" y="4449"/>
                    </a:cubicBezTo>
                    <a:cubicBezTo>
                      <a:pt x="3362" y="4729"/>
                      <a:pt x="3151" y="4974"/>
                      <a:pt x="2977" y="5235"/>
                    </a:cubicBezTo>
                    <a:lnTo>
                      <a:pt x="2977" y="5235"/>
                    </a:lnTo>
                    <a:cubicBezTo>
                      <a:pt x="2834" y="5017"/>
                      <a:pt x="2624" y="4845"/>
                      <a:pt x="2409" y="4681"/>
                    </a:cubicBezTo>
                    <a:cubicBezTo>
                      <a:pt x="2046" y="4408"/>
                      <a:pt x="1700" y="4137"/>
                      <a:pt x="1415" y="3777"/>
                    </a:cubicBezTo>
                    <a:cubicBezTo>
                      <a:pt x="846" y="3057"/>
                      <a:pt x="422" y="1988"/>
                      <a:pt x="1011" y="1156"/>
                    </a:cubicBezTo>
                    <a:cubicBezTo>
                      <a:pt x="1297" y="752"/>
                      <a:pt x="1731" y="551"/>
                      <a:pt x="2174" y="551"/>
                    </a:cubicBezTo>
                    <a:close/>
                    <a:moveTo>
                      <a:pt x="2151" y="0"/>
                    </a:moveTo>
                    <a:cubicBezTo>
                      <a:pt x="1781" y="0"/>
                      <a:pt x="1411" y="104"/>
                      <a:pt x="1086" y="331"/>
                    </a:cubicBezTo>
                    <a:cubicBezTo>
                      <a:pt x="185" y="960"/>
                      <a:pt x="0" y="2091"/>
                      <a:pt x="381" y="3078"/>
                    </a:cubicBezTo>
                    <a:cubicBezTo>
                      <a:pt x="604" y="3657"/>
                      <a:pt x="949" y="4185"/>
                      <a:pt x="1392" y="4620"/>
                    </a:cubicBezTo>
                    <a:cubicBezTo>
                      <a:pt x="1809" y="5028"/>
                      <a:pt x="2354" y="5295"/>
                      <a:pt x="2642" y="5820"/>
                    </a:cubicBezTo>
                    <a:cubicBezTo>
                      <a:pt x="2694" y="5914"/>
                      <a:pt x="2775" y="5953"/>
                      <a:pt x="2857" y="5953"/>
                    </a:cubicBezTo>
                    <a:cubicBezTo>
                      <a:pt x="2989" y="5953"/>
                      <a:pt x="3123" y="5850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8"/>
                      <a:pt x="3909" y="4781"/>
                    </a:cubicBezTo>
                    <a:cubicBezTo>
                      <a:pt x="4146" y="4339"/>
                      <a:pt x="4297" y="3856"/>
                      <a:pt x="4366" y="3359"/>
                    </a:cubicBezTo>
                    <a:cubicBezTo>
                      <a:pt x="4489" y="2437"/>
                      <a:pt x="4376" y="1368"/>
                      <a:pt x="3701" y="673"/>
                    </a:cubicBezTo>
                    <a:cubicBezTo>
                      <a:pt x="3291" y="247"/>
                      <a:pt x="2721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7" name="Google Shape;2337;p33"/>
              <p:cNvSpPr/>
              <p:nvPr/>
            </p:nvSpPr>
            <p:spPr>
              <a:xfrm>
                <a:off x="8022790" y="3853125"/>
                <a:ext cx="4035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1" extrusionOk="0">
                    <a:moveTo>
                      <a:pt x="494" y="734"/>
                    </a:moveTo>
                    <a:cubicBezTo>
                      <a:pt x="494" y="734"/>
                      <a:pt x="494" y="734"/>
                      <a:pt x="495" y="734"/>
                    </a:cubicBezTo>
                    <a:lnTo>
                      <a:pt x="495" y="734"/>
                    </a:lnTo>
                    <a:cubicBezTo>
                      <a:pt x="495" y="734"/>
                      <a:pt x="495" y="734"/>
                      <a:pt x="495" y="734"/>
                    </a:cubicBezTo>
                    <a:lnTo>
                      <a:pt x="495" y="734"/>
                    </a:lnTo>
                    <a:cubicBezTo>
                      <a:pt x="494" y="734"/>
                      <a:pt x="494" y="734"/>
                      <a:pt x="494" y="734"/>
                    </a:cubicBezTo>
                    <a:close/>
                    <a:moveTo>
                      <a:pt x="1235" y="1"/>
                    </a:moveTo>
                    <a:cubicBezTo>
                      <a:pt x="1063" y="1"/>
                      <a:pt x="946" y="98"/>
                      <a:pt x="867" y="229"/>
                    </a:cubicBezTo>
                    <a:lnTo>
                      <a:pt x="867" y="229"/>
                    </a:lnTo>
                    <a:cubicBezTo>
                      <a:pt x="784" y="168"/>
                      <a:pt x="685" y="129"/>
                      <a:pt x="576" y="121"/>
                    </a:cubicBezTo>
                    <a:cubicBezTo>
                      <a:pt x="564" y="120"/>
                      <a:pt x="552" y="120"/>
                      <a:pt x="540" y="120"/>
                    </a:cubicBezTo>
                    <a:cubicBezTo>
                      <a:pt x="330" y="120"/>
                      <a:pt x="127" y="262"/>
                      <a:pt x="72" y="464"/>
                    </a:cubicBezTo>
                    <a:cubicBezTo>
                      <a:pt x="0" y="714"/>
                      <a:pt x="181" y="902"/>
                      <a:pt x="315" y="1087"/>
                    </a:cubicBezTo>
                    <a:cubicBezTo>
                      <a:pt x="377" y="1169"/>
                      <a:pt x="439" y="1255"/>
                      <a:pt x="500" y="1340"/>
                    </a:cubicBezTo>
                    <a:cubicBezTo>
                      <a:pt x="586" y="1451"/>
                      <a:pt x="695" y="1549"/>
                      <a:pt x="815" y="1618"/>
                    </a:cubicBezTo>
                    <a:cubicBezTo>
                      <a:pt x="854" y="1640"/>
                      <a:pt x="894" y="1650"/>
                      <a:pt x="932" y="1650"/>
                    </a:cubicBezTo>
                    <a:cubicBezTo>
                      <a:pt x="1078" y="1650"/>
                      <a:pt x="1203" y="1508"/>
                      <a:pt x="1165" y="1351"/>
                    </a:cubicBezTo>
                    <a:cubicBezTo>
                      <a:pt x="1165" y="1350"/>
                      <a:pt x="1164" y="1349"/>
                      <a:pt x="1164" y="1347"/>
                    </a:cubicBezTo>
                    <a:lnTo>
                      <a:pt x="1164" y="1347"/>
                    </a:lnTo>
                    <a:cubicBezTo>
                      <a:pt x="1203" y="1329"/>
                      <a:pt x="1239" y="1304"/>
                      <a:pt x="1268" y="1279"/>
                    </a:cubicBezTo>
                    <a:cubicBezTo>
                      <a:pt x="1337" y="1220"/>
                      <a:pt x="1402" y="1142"/>
                      <a:pt x="1446" y="1067"/>
                    </a:cubicBezTo>
                    <a:cubicBezTo>
                      <a:pt x="1538" y="905"/>
                      <a:pt x="1583" y="727"/>
                      <a:pt x="1604" y="546"/>
                    </a:cubicBezTo>
                    <a:cubicBezTo>
                      <a:pt x="1614" y="456"/>
                      <a:pt x="1614" y="361"/>
                      <a:pt x="1593" y="271"/>
                    </a:cubicBezTo>
                    <a:cubicBezTo>
                      <a:pt x="1552" y="114"/>
                      <a:pt x="1402" y="1"/>
                      <a:pt x="1240" y="1"/>
                    </a:cubicBezTo>
                    <a:cubicBezTo>
                      <a:pt x="1239" y="1"/>
                      <a:pt x="1237" y="1"/>
                      <a:pt x="12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8" name="Google Shape;2338;p33"/>
              <p:cNvSpPr/>
              <p:nvPr/>
            </p:nvSpPr>
            <p:spPr>
              <a:xfrm>
                <a:off x="8087365" y="3649325"/>
                <a:ext cx="112250" cy="14880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2" extrusionOk="0">
                    <a:moveTo>
                      <a:pt x="2173" y="550"/>
                    </a:moveTo>
                    <a:cubicBezTo>
                      <a:pt x="2501" y="550"/>
                      <a:pt x="2833" y="659"/>
                      <a:pt x="3115" y="879"/>
                    </a:cubicBezTo>
                    <a:cubicBezTo>
                      <a:pt x="3790" y="1400"/>
                      <a:pt x="3900" y="2291"/>
                      <a:pt x="3852" y="3089"/>
                    </a:cubicBezTo>
                    <a:cubicBezTo>
                      <a:pt x="3821" y="3555"/>
                      <a:pt x="3704" y="4027"/>
                      <a:pt x="3498" y="4449"/>
                    </a:cubicBezTo>
                    <a:cubicBezTo>
                      <a:pt x="3360" y="4727"/>
                      <a:pt x="3148" y="4973"/>
                      <a:pt x="2975" y="5234"/>
                    </a:cubicBezTo>
                    <a:lnTo>
                      <a:pt x="2975" y="5234"/>
                    </a:lnTo>
                    <a:cubicBezTo>
                      <a:pt x="2831" y="5015"/>
                      <a:pt x="2621" y="4843"/>
                      <a:pt x="2406" y="4682"/>
                    </a:cubicBezTo>
                    <a:cubicBezTo>
                      <a:pt x="2046" y="4408"/>
                      <a:pt x="1697" y="4138"/>
                      <a:pt x="1416" y="3777"/>
                    </a:cubicBezTo>
                    <a:cubicBezTo>
                      <a:pt x="846" y="3055"/>
                      <a:pt x="422" y="1989"/>
                      <a:pt x="1008" y="1157"/>
                    </a:cubicBezTo>
                    <a:cubicBezTo>
                      <a:pt x="1294" y="752"/>
                      <a:pt x="1729" y="550"/>
                      <a:pt x="2173" y="550"/>
                    </a:cubicBezTo>
                    <a:close/>
                    <a:moveTo>
                      <a:pt x="2151" y="0"/>
                    </a:moveTo>
                    <a:cubicBezTo>
                      <a:pt x="1780" y="0"/>
                      <a:pt x="1411" y="104"/>
                      <a:pt x="1087" y="331"/>
                    </a:cubicBezTo>
                    <a:cubicBezTo>
                      <a:pt x="182" y="961"/>
                      <a:pt x="0" y="2088"/>
                      <a:pt x="381" y="3078"/>
                    </a:cubicBezTo>
                    <a:cubicBezTo>
                      <a:pt x="604" y="3654"/>
                      <a:pt x="949" y="4185"/>
                      <a:pt x="1392" y="4617"/>
                    </a:cubicBezTo>
                    <a:cubicBezTo>
                      <a:pt x="1806" y="5025"/>
                      <a:pt x="2355" y="5295"/>
                      <a:pt x="2642" y="5816"/>
                    </a:cubicBezTo>
                    <a:cubicBezTo>
                      <a:pt x="2694" y="5911"/>
                      <a:pt x="2775" y="5951"/>
                      <a:pt x="2858" y="5951"/>
                    </a:cubicBezTo>
                    <a:cubicBezTo>
                      <a:pt x="2989" y="5951"/>
                      <a:pt x="3123" y="5849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9"/>
                      <a:pt x="3910" y="4781"/>
                    </a:cubicBezTo>
                    <a:cubicBezTo>
                      <a:pt x="4146" y="4340"/>
                      <a:pt x="4297" y="3856"/>
                      <a:pt x="4362" y="3360"/>
                    </a:cubicBezTo>
                    <a:cubicBezTo>
                      <a:pt x="4489" y="2435"/>
                      <a:pt x="4376" y="1369"/>
                      <a:pt x="3701" y="670"/>
                    </a:cubicBezTo>
                    <a:cubicBezTo>
                      <a:pt x="3292" y="246"/>
                      <a:pt x="2720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9" name="Google Shape;2339;p33"/>
              <p:cNvSpPr/>
              <p:nvPr/>
            </p:nvSpPr>
            <p:spPr>
              <a:xfrm>
                <a:off x="8135340" y="3759525"/>
                <a:ext cx="403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3" extrusionOk="0">
                    <a:moveTo>
                      <a:pt x="465" y="703"/>
                    </a:moveTo>
                    <a:cubicBezTo>
                      <a:pt x="465" y="703"/>
                      <a:pt x="468" y="705"/>
                      <a:pt x="473" y="709"/>
                    </a:cubicBezTo>
                    <a:cubicBezTo>
                      <a:pt x="474" y="710"/>
                      <a:pt x="475" y="711"/>
                      <a:pt x="476" y="712"/>
                    </a:cubicBezTo>
                    <a:lnTo>
                      <a:pt x="476" y="712"/>
                    </a:lnTo>
                    <a:cubicBezTo>
                      <a:pt x="469" y="706"/>
                      <a:pt x="465" y="703"/>
                      <a:pt x="465" y="703"/>
                    </a:cubicBezTo>
                    <a:close/>
                    <a:moveTo>
                      <a:pt x="1270" y="738"/>
                    </a:moveTo>
                    <a:cubicBezTo>
                      <a:pt x="1270" y="743"/>
                      <a:pt x="1269" y="752"/>
                      <a:pt x="1268" y="764"/>
                    </a:cubicBezTo>
                    <a:lnTo>
                      <a:pt x="1268" y="754"/>
                    </a:lnTo>
                    <a:cubicBezTo>
                      <a:pt x="1268" y="749"/>
                      <a:pt x="1269" y="745"/>
                      <a:pt x="1269" y="742"/>
                    </a:cubicBezTo>
                    <a:lnTo>
                      <a:pt x="1269" y="742"/>
                    </a:lnTo>
                    <a:cubicBezTo>
                      <a:pt x="1269" y="741"/>
                      <a:pt x="1270" y="739"/>
                      <a:pt x="1270" y="738"/>
                    </a:cubicBezTo>
                    <a:close/>
                    <a:moveTo>
                      <a:pt x="1235" y="0"/>
                    </a:moveTo>
                    <a:cubicBezTo>
                      <a:pt x="1063" y="0"/>
                      <a:pt x="946" y="99"/>
                      <a:pt x="868" y="230"/>
                    </a:cubicBezTo>
                    <a:lnTo>
                      <a:pt x="868" y="230"/>
                    </a:lnTo>
                    <a:cubicBezTo>
                      <a:pt x="784" y="170"/>
                      <a:pt x="685" y="132"/>
                      <a:pt x="576" y="123"/>
                    </a:cubicBezTo>
                    <a:cubicBezTo>
                      <a:pt x="564" y="123"/>
                      <a:pt x="552" y="122"/>
                      <a:pt x="540" y="122"/>
                    </a:cubicBezTo>
                    <a:cubicBezTo>
                      <a:pt x="330" y="122"/>
                      <a:pt x="127" y="262"/>
                      <a:pt x="69" y="466"/>
                    </a:cubicBezTo>
                    <a:cubicBezTo>
                      <a:pt x="1" y="713"/>
                      <a:pt x="178" y="905"/>
                      <a:pt x="312" y="1086"/>
                    </a:cubicBezTo>
                    <a:cubicBezTo>
                      <a:pt x="377" y="1172"/>
                      <a:pt x="436" y="1257"/>
                      <a:pt x="501" y="1340"/>
                    </a:cubicBezTo>
                    <a:cubicBezTo>
                      <a:pt x="583" y="1453"/>
                      <a:pt x="695" y="1552"/>
                      <a:pt x="815" y="1621"/>
                    </a:cubicBezTo>
                    <a:cubicBezTo>
                      <a:pt x="853" y="1643"/>
                      <a:pt x="893" y="1653"/>
                      <a:pt x="931" y="1653"/>
                    </a:cubicBezTo>
                    <a:cubicBezTo>
                      <a:pt x="1076" y="1653"/>
                      <a:pt x="1203" y="1510"/>
                      <a:pt x="1165" y="1350"/>
                    </a:cubicBezTo>
                    <a:cubicBezTo>
                      <a:pt x="1165" y="1350"/>
                      <a:pt x="1165" y="1349"/>
                      <a:pt x="1164" y="1348"/>
                    </a:cubicBezTo>
                    <a:lnTo>
                      <a:pt x="1164" y="1348"/>
                    </a:lnTo>
                    <a:cubicBezTo>
                      <a:pt x="1204" y="1329"/>
                      <a:pt x="1240" y="1304"/>
                      <a:pt x="1268" y="1278"/>
                    </a:cubicBezTo>
                    <a:cubicBezTo>
                      <a:pt x="1333" y="1220"/>
                      <a:pt x="1402" y="1145"/>
                      <a:pt x="1446" y="1069"/>
                    </a:cubicBezTo>
                    <a:cubicBezTo>
                      <a:pt x="1538" y="908"/>
                      <a:pt x="1584" y="729"/>
                      <a:pt x="1604" y="549"/>
                    </a:cubicBezTo>
                    <a:cubicBezTo>
                      <a:pt x="1614" y="456"/>
                      <a:pt x="1614" y="359"/>
                      <a:pt x="1593" y="271"/>
                    </a:cubicBezTo>
                    <a:cubicBezTo>
                      <a:pt x="1552" y="113"/>
                      <a:pt x="1402" y="3"/>
                      <a:pt x="1241" y="0"/>
                    </a:cubicBezTo>
                    <a:cubicBezTo>
                      <a:pt x="1239" y="0"/>
                      <a:pt x="1237" y="0"/>
                      <a:pt x="12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0" name="Google Shape;2340;p33"/>
              <p:cNvSpPr/>
              <p:nvPr/>
            </p:nvSpPr>
            <p:spPr>
              <a:xfrm>
                <a:off x="8334565" y="3687200"/>
                <a:ext cx="110275" cy="150400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6016" extrusionOk="0">
                    <a:moveTo>
                      <a:pt x="2113" y="554"/>
                    </a:moveTo>
                    <a:cubicBezTo>
                      <a:pt x="2581" y="554"/>
                      <a:pt x="3042" y="788"/>
                      <a:pt x="3345" y="1197"/>
                    </a:cubicBezTo>
                    <a:cubicBezTo>
                      <a:pt x="3832" y="1851"/>
                      <a:pt x="3735" y="2739"/>
                      <a:pt x="3519" y="3479"/>
                    </a:cubicBezTo>
                    <a:cubicBezTo>
                      <a:pt x="3396" y="3907"/>
                      <a:pt x="3198" y="4315"/>
                      <a:pt x="2927" y="4668"/>
                    </a:cubicBezTo>
                    <a:cubicBezTo>
                      <a:pt x="2736" y="4918"/>
                      <a:pt x="2478" y="5116"/>
                      <a:pt x="2254" y="5337"/>
                    </a:cubicBezTo>
                    <a:lnTo>
                      <a:pt x="2254" y="5337"/>
                    </a:lnTo>
                    <a:cubicBezTo>
                      <a:pt x="2154" y="5081"/>
                      <a:pt x="1974" y="4859"/>
                      <a:pt x="1782" y="4647"/>
                    </a:cubicBezTo>
                    <a:cubicBezTo>
                      <a:pt x="1460" y="4288"/>
                      <a:pt x="1169" y="3924"/>
                      <a:pt x="963" y="3483"/>
                    </a:cubicBezTo>
                    <a:cubicBezTo>
                      <a:pt x="573" y="2640"/>
                      <a:pt x="429" y="1498"/>
                      <a:pt x="1248" y="858"/>
                    </a:cubicBezTo>
                    <a:cubicBezTo>
                      <a:pt x="1512" y="650"/>
                      <a:pt x="1814" y="554"/>
                      <a:pt x="2113" y="554"/>
                    </a:cubicBezTo>
                    <a:close/>
                    <a:moveTo>
                      <a:pt x="2114" y="0"/>
                    </a:moveTo>
                    <a:cubicBezTo>
                      <a:pt x="1944" y="0"/>
                      <a:pt x="1772" y="24"/>
                      <a:pt x="1601" y="73"/>
                    </a:cubicBezTo>
                    <a:cubicBezTo>
                      <a:pt x="518" y="392"/>
                      <a:pt x="1" y="1471"/>
                      <a:pt x="121" y="2540"/>
                    </a:cubicBezTo>
                    <a:cubicBezTo>
                      <a:pt x="193" y="3164"/>
                      <a:pt x="419" y="3777"/>
                      <a:pt x="758" y="4308"/>
                    </a:cubicBezTo>
                    <a:cubicBezTo>
                      <a:pt x="1087" y="4826"/>
                      <a:pt x="1618" y="5226"/>
                      <a:pt x="1806" y="5826"/>
                    </a:cubicBezTo>
                    <a:cubicBezTo>
                      <a:pt x="1847" y="5954"/>
                      <a:pt x="1961" y="6015"/>
                      <a:pt x="2074" y="6015"/>
                    </a:cubicBezTo>
                    <a:cubicBezTo>
                      <a:pt x="2189" y="6015"/>
                      <a:pt x="2303" y="5950"/>
                      <a:pt x="2331" y="5824"/>
                    </a:cubicBezTo>
                    <a:lnTo>
                      <a:pt x="2331" y="5824"/>
                    </a:lnTo>
                    <a:cubicBezTo>
                      <a:pt x="2692" y="5699"/>
                      <a:pt x="3003" y="5383"/>
                      <a:pt x="3235" y="5107"/>
                    </a:cubicBezTo>
                    <a:cubicBezTo>
                      <a:pt x="3544" y="4740"/>
                      <a:pt x="3780" y="4329"/>
                      <a:pt x="3951" y="3883"/>
                    </a:cubicBezTo>
                    <a:cubicBezTo>
                      <a:pt x="4284" y="3023"/>
                      <a:pt x="4411" y="1933"/>
                      <a:pt x="3938" y="1108"/>
                    </a:cubicBezTo>
                    <a:cubicBezTo>
                      <a:pt x="3561" y="450"/>
                      <a:pt x="2859" y="0"/>
                      <a:pt x="2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1" name="Google Shape;2341;p33"/>
              <p:cNvSpPr/>
              <p:nvPr/>
            </p:nvSpPr>
            <p:spPr>
              <a:xfrm>
                <a:off x="8367140" y="3800550"/>
                <a:ext cx="398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590" extrusionOk="0">
                    <a:moveTo>
                      <a:pt x="1038" y="376"/>
                    </a:moveTo>
                    <a:cubicBezTo>
                      <a:pt x="1038" y="376"/>
                      <a:pt x="1038" y="378"/>
                      <a:pt x="1037" y="382"/>
                    </a:cubicBezTo>
                    <a:lnTo>
                      <a:pt x="1037" y="382"/>
                    </a:lnTo>
                    <a:cubicBezTo>
                      <a:pt x="1038" y="378"/>
                      <a:pt x="1038" y="376"/>
                      <a:pt x="1038" y="376"/>
                    </a:cubicBezTo>
                    <a:close/>
                    <a:moveTo>
                      <a:pt x="627" y="432"/>
                    </a:moveTo>
                    <a:cubicBezTo>
                      <a:pt x="626" y="435"/>
                      <a:pt x="626" y="438"/>
                      <a:pt x="626" y="441"/>
                    </a:cubicBezTo>
                    <a:lnTo>
                      <a:pt x="626" y="441"/>
                    </a:lnTo>
                    <a:cubicBezTo>
                      <a:pt x="626" y="441"/>
                      <a:pt x="625" y="440"/>
                      <a:pt x="625" y="440"/>
                    </a:cubicBezTo>
                    <a:lnTo>
                      <a:pt x="625" y="440"/>
                    </a:lnTo>
                    <a:cubicBezTo>
                      <a:pt x="626" y="437"/>
                      <a:pt x="626" y="435"/>
                      <a:pt x="627" y="432"/>
                    </a:cubicBezTo>
                    <a:close/>
                    <a:moveTo>
                      <a:pt x="617" y="432"/>
                    </a:moveTo>
                    <a:cubicBezTo>
                      <a:pt x="619" y="437"/>
                      <a:pt x="620" y="441"/>
                      <a:pt x="622" y="445"/>
                    </a:cubicBezTo>
                    <a:lnTo>
                      <a:pt x="622" y="445"/>
                    </a:lnTo>
                    <a:cubicBezTo>
                      <a:pt x="622" y="445"/>
                      <a:pt x="622" y="445"/>
                      <a:pt x="622" y="446"/>
                    </a:cubicBezTo>
                    <a:lnTo>
                      <a:pt x="622" y="446"/>
                    </a:lnTo>
                    <a:cubicBezTo>
                      <a:pt x="620" y="441"/>
                      <a:pt x="618" y="437"/>
                      <a:pt x="617" y="432"/>
                    </a:cubicBezTo>
                    <a:close/>
                    <a:moveTo>
                      <a:pt x="399" y="562"/>
                    </a:moveTo>
                    <a:cubicBezTo>
                      <a:pt x="400" y="562"/>
                      <a:pt x="404" y="568"/>
                      <a:pt x="414" y="585"/>
                    </a:cubicBezTo>
                    <a:lnTo>
                      <a:pt x="414" y="585"/>
                    </a:lnTo>
                    <a:cubicBezTo>
                      <a:pt x="413" y="584"/>
                      <a:pt x="413" y="584"/>
                      <a:pt x="413" y="584"/>
                    </a:cubicBezTo>
                    <a:lnTo>
                      <a:pt x="413" y="584"/>
                    </a:lnTo>
                    <a:cubicBezTo>
                      <a:pt x="406" y="574"/>
                      <a:pt x="399" y="562"/>
                      <a:pt x="399" y="562"/>
                    </a:cubicBezTo>
                    <a:close/>
                    <a:moveTo>
                      <a:pt x="418" y="597"/>
                    </a:moveTo>
                    <a:cubicBezTo>
                      <a:pt x="418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8" y="597"/>
                      <a:pt x="418" y="597"/>
                    </a:cubicBezTo>
                    <a:close/>
                    <a:moveTo>
                      <a:pt x="440" y="680"/>
                    </a:moveTo>
                    <a:cubicBezTo>
                      <a:pt x="440" y="680"/>
                      <a:pt x="440" y="680"/>
                      <a:pt x="440" y="680"/>
                    </a:cubicBezTo>
                    <a:lnTo>
                      <a:pt x="440" y="680"/>
                    </a:lnTo>
                    <a:cubicBezTo>
                      <a:pt x="440" y="681"/>
                      <a:pt x="440" y="682"/>
                      <a:pt x="440" y="682"/>
                    </a:cubicBezTo>
                    <a:lnTo>
                      <a:pt x="440" y="682"/>
                    </a:lnTo>
                    <a:cubicBezTo>
                      <a:pt x="440" y="681"/>
                      <a:pt x="440" y="681"/>
                      <a:pt x="440" y="680"/>
                    </a:cubicBezTo>
                    <a:close/>
                    <a:moveTo>
                      <a:pt x="486" y="0"/>
                    </a:moveTo>
                    <a:cubicBezTo>
                      <a:pt x="256" y="0"/>
                      <a:pt x="51" y="157"/>
                      <a:pt x="21" y="391"/>
                    </a:cubicBezTo>
                    <a:cubicBezTo>
                      <a:pt x="0" y="524"/>
                      <a:pt x="44" y="638"/>
                      <a:pt x="99" y="758"/>
                    </a:cubicBezTo>
                    <a:cubicBezTo>
                      <a:pt x="137" y="833"/>
                      <a:pt x="174" y="912"/>
                      <a:pt x="209" y="990"/>
                    </a:cubicBezTo>
                    <a:cubicBezTo>
                      <a:pt x="250" y="1076"/>
                      <a:pt x="284" y="1172"/>
                      <a:pt x="332" y="1254"/>
                    </a:cubicBezTo>
                    <a:cubicBezTo>
                      <a:pt x="391" y="1350"/>
                      <a:pt x="465" y="1446"/>
                      <a:pt x="548" y="1522"/>
                    </a:cubicBezTo>
                    <a:cubicBezTo>
                      <a:pt x="596" y="1565"/>
                      <a:pt x="654" y="1590"/>
                      <a:pt x="714" y="1590"/>
                    </a:cubicBezTo>
                    <a:cubicBezTo>
                      <a:pt x="745" y="1590"/>
                      <a:pt x="777" y="1583"/>
                      <a:pt x="808" y="1569"/>
                    </a:cubicBezTo>
                    <a:cubicBezTo>
                      <a:pt x="891" y="1535"/>
                      <a:pt x="956" y="1446"/>
                      <a:pt x="952" y="1354"/>
                    </a:cubicBezTo>
                    <a:cubicBezTo>
                      <a:pt x="952" y="1347"/>
                      <a:pt x="952" y="1341"/>
                      <a:pt x="952" y="1334"/>
                    </a:cubicBezTo>
                    <a:lnTo>
                      <a:pt x="952" y="1334"/>
                    </a:lnTo>
                    <a:cubicBezTo>
                      <a:pt x="993" y="1324"/>
                      <a:pt x="1032" y="1308"/>
                      <a:pt x="1065" y="1288"/>
                    </a:cubicBezTo>
                    <a:cubicBezTo>
                      <a:pt x="1137" y="1247"/>
                      <a:pt x="1216" y="1193"/>
                      <a:pt x="1271" y="1131"/>
                    </a:cubicBezTo>
                    <a:cubicBezTo>
                      <a:pt x="1394" y="997"/>
                      <a:pt x="1480" y="833"/>
                      <a:pt x="1538" y="662"/>
                    </a:cubicBezTo>
                    <a:cubicBezTo>
                      <a:pt x="1566" y="576"/>
                      <a:pt x="1586" y="483"/>
                      <a:pt x="1590" y="394"/>
                    </a:cubicBezTo>
                    <a:cubicBezTo>
                      <a:pt x="1593" y="227"/>
                      <a:pt x="1476" y="79"/>
                      <a:pt x="1316" y="34"/>
                    </a:cubicBezTo>
                    <a:cubicBezTo>
                      <a:pt x="1281" y="24"/>
                      <a:pt x="1246" y="19"/>
                      <a:pt x="1212" y="19"/>
                    </a:cubicBezTo>
                    <a:cubicBezTo>
                      <a:pt x="1105" y="19"/>
                      <a:pt x="1004" y="65"/>
                      <a:pt x="921" y="137"/>
                    </a:cubicBezTo>
                    <a:cubicBezTo>
                      <a:pt x="908" y="148"/>
                      <a:pt x="896" y="160"/>
                      <a:pt x="885" y="172"/>
                    </a:cubicBezTo>
                    <a:lnTo>
                      <a:pt x="885" y="172"/>
                    </a:lnTo>
                    <a:cubicBezTo>
                      <a:pt x="784" y="65"/>
                      <a:pt x="642" y="0"/>
                      <a:pt x="493" y="0"/>
                    </a:cubicBezTo>
                    <a:cubicBezTo>
                      <a:pt x="491" y="0"/>
                      <a:pt x="489" y="0"/>
                      <a:pt x="4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2" name="Google Shape;2342;p33"/>
              <p:cNvSpPr/>
              <p:nvPr/>
            </p:nvSpPr>
            <p:spPr>
              <a:xfrm>
                <a:off x="7638025" y="4020350"/>
                <a:ext cx="483050" cy="269625"/>
              </a:xfrm>
              <a:custGeom>
                <a:avLst/>
                <a:gdLst/>
                <a:ahLst/>
                <a:cxnLst/>
                <a:rect l="l" t="t" r="r" b="b"/>
                <a:pathLst>
                  <a:path w="19322" h="10785" extrusionOk="0">
                    <a:moveTo>
                      <a:pt x="172" y="0"/>
                    </a:moveTo>
                    <a:cubicBezTo>
                      <a:pt x="87" y="0"/>
                      <a:pt x="0" y="94"/>
                      <a:pt x="52" y="195"/>
                    </a:cubicBezTo>
                    <a:cubicBezTo>
                      <a:pt x="1659" y="3396"/>
                      <a:pt x="4099" y="6229"/>
                      <a:pt x="7261" y="7970"/>
                    </a:cubicBezTo>
                    <a:cubicBezTo>
                      <a:pt x="10560" y="9788"/>
                      <a:pt x="14260" y="10784"/>
                      <a:pt x="18017" y="10784"/>
                    </a:cubicBezTo>
                    <a:cubicBezTo>
                      <a:pt x="18287" y="10784"/>
                      <a:pt x="18558" y="10779"/>
                      <a:pt x="18829" y="10769"/>
                    </a:cubicBezTo>
                    <a:cubicBezTo>
                      <a:pt x="19310" y="10748"/>
                      <a:pt x="19322" y="10001"/>
                      <a:pt x="18851" y="10001"/>
                    </a:cubicBezTo>
                    <a:cubicBezTo>
                      <a:pt x="18843" y="10001"/>
                      <a:pt x="18836" y="10001"/>
                      <a:pt x="18829" y="10001"/>
                    </a:cubicBezTo>
                    <a:cubicBezTo>
                      <a:pt x="18487" y="10018"/>
                      <a:pt x="18145" y="10026"/>
                      <a:pt x="17802" y="10026"/>
                    </a:cubicBezTo>
                    <a:cubicBezTo>
                      <a:pt x="14252" y="10026"/>
                      <a:pt x="10684" y="9142"/>
                      <a:pt x="7528" y="7514"/>
                    </a:cubicBezTo>
                    <a:cubicBezTo>
                      <a:pt x="4335" y="5863"/>
                      <a:pt x="1984" y="3186"/>
                      <a:pt x="275" y="65"/>
                    </a:cubicBezTo>
                    <a:cubicBezTo>
                      <a:pt x="249" y="19"/>
                      <a:pt x="211" y="0"/>
                      <a:pt x="1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3" name="Google Shape;2343;p33"/>
              <p:cNvSpPr/>
              <p:nvPr/>
            </p:nvSpPr>
            <p:spPr>
              <a:xfrm rot="130776">
                <a:off x="8057862" y="4250765"/>
                <a:ext cx="991989" cy="1404774"/>
              </a:xfrm>
              <a:custGeom>
                <a:avLst/>
                <a:gdLst/>
                <a:ahLst/>
                <a:cxnLst/>
                <a:rect l="l" t="t" r="r" b="b"/>
                <a:pathLst>
                  <a:path w="147951" h="209516" extrusionOk="0">
                    <a:moveTo>
                      <a:pt x="686" y="0"/>
                    </a:moveTo>
                    <a:cubicBezTo>
                      <a:pt x="333" y="0"/>
                      <a:pt x="1" y="505"/>
                      <a:pt x="299" y="887"/>
                    </a:cubicBezTo>
                    <a:cubicBezTo>
                      <a:pt x="12779" y="16811"/>
                      <a:pt x="23736" y="34222"/>
                      <a:pt x="33810" y="51746"/>
                    </a:cubicBezTo>
                    <a:cubicBezTo>
                      <a:pt x="42611" y="67053"/>
                      <a:pt x="50718" y="82719"/>
                      <a:pt x="58656" y="98487"/>
                    </a:cubicBezTo>
                    <a:cubicBezTo>
                      <a:pt x="72389" y="125765"/>
                      <a:pt x="85924" y="153782"/>
                      <a:pt x="106138" y="176984"/>
                    </a:cubicBezTo>
                    <a:cubicBezTo>
                      <a:pt x="117497" y="190023"/>
                      <a:pt x="130867" y="201116"/>
                      <a:pt x="146076" y="209386"/>
                    </a:cubicBezTo>
                    <a:cubicBezTo>
                      <a:pt x="146241" y="209476"/>
                      <a:pt x="146403" y="209515"/>
                      <a:pt x="146555" y="209515"/>
                    </a:cubicBezTo>
                    <a:cubicBezTo>
                      <a:pt x="147409" y="209515"/>
                      <a:pt x="147951" y="208272"/>
                      <a:pt x="147053" y="207719"/>
                    </a:cubicBezTo>
                    <a:cubicBezTo>
                      <a:pt x="133835" y="199601"/>
                      <a:pt x="121640" y="189902"/>
                      <a:pt x="111121" y="178480"/>
                    </a:cubicBezTo>
                    <a:cubicBezTo>
                      <a:pt x="101086" y="167589"/>
                      <a:pt x="92659" y="155356"/>
                      <a:pt x="85115" y="142638"/>
                    </a:cubicBezTo>
                    <a:cubicBezTo>
                      <a:pt x="68219" y="114141"/>
                      <a:pt x="54912" y="83668"/>
                      <a:pt x="38425" y="54929"/>
                    </a:cubicBezTo>
                    <a:cubicBezTo>
                      <a:pt x="33150" y="45740"/>
                      <a:pt x="27539" y="36736"/>
                      <a:pt x="21643" y="27935"/>
                    </a:cubicBezTo>
                    <a:cubicBezTo>
                      <a:pt x="15207" y="18329"/>
                      <a:pt x="8136" y="9267"/>
                      <a:pt x="1010" y="176"/>
                    </a:cubicBezTo>
                    <a:cubicBezTo>
                      <a:pt x="913" y="52"/>
                      <a:pt x="798" y="0"/>
                      <a:pt x="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4" name="Google Shape;2344;p33"/>
            <p:cNvGrpSpPr/>
            <p:nvPr/>
          </p:nvGrpSpPr>
          <p:grpSpPr>
            <a:xfrm rot="4692804">
              <a:off x="4644198" y="4098897"/>
              <a:ext cx="1210428" cy="1627687"/>
              <a:chOff x="7570415" y="3649325"/>
              <a:chExt cx="1505790" cy="2024569"/>
            </a:xfrm>
          </p:grpSpPr>
          <p:sp>
            <p:nvSpPr>
              <p:cNvPr id="2345" name="Google Shape;2345;p33"/>
              <p:cNvSpPr/>
              <p:nvPr/>
            </p:nvSpPr>
            <p:spPr>
              <a:xfrm>
                <a:off x="7751215" y="3932225"/>
                <a:ext cx="373150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14926" h="14360" extrusionOk="0">
                    <a:moveTo>
                      <a:pt x="131" y="1"/>
                    </a:moveTo>
                    <a:cubicBezTo>
                      <a:pt x="64" y="1"/>
                      <a:pt x="0" y="70"/>
                      <a:pt x="43" y="150"/>
                    </a:cubicBezTo>
                    <a:cubicBezTo>
                      <a:pt x="951" y="1867"/>
                      <a:pt x="1657" y="3679"/>
                      <a:pt x="2723" y="5310"/>
                    </a:cubicBezTo>
                    <a:cubicBezTo>
                      <a:pt x="3640" y="6708"/>
                      <a:pt x="4709" y="8006"/>
                      <a:pt x="5919" y="9165"/>
                    </a:cubicBezTo>
                    <a:cubicBezTo>
                      <a:pt x="8341" y="11488"/>
                      <a:pt x="11254" y="13259"/>
                      <a:pt x="14433" y="14342"/>
                    </a:cubicBezTo>
                    <a:cubicBezTo>
                      <a:pt x="14468" y="14354"/>
                      <a:pt x="14502" y="14360"/>
                      <a:pt x="14533" y="14360"/>
                    </a:cubicBezTo>
                    <a:cubicBezTo>
                      <a:pt x="14826" y="14360"/>
                      <a:pt x="14925" y="13871"/>
                      <a:pt x="14591" y="13759"/>
                    </a:cubicBezTo>
                    <a:cubicBezTo>
                      <a:pt x="11446" y="12698"/>
                      <a:pt x="8561" y="10933"/>
                      <a:pt x="6180" y="8623"/>
                    </a:cubicBezTo>
                    <a:cubicBezTo>
                      <a:pt x="5011" y="7492"/>
                      <a:pt x="3952" y="6246"/>
                      <a:pt x="3052" y="4892"/>
                    </a:cubicBezTo>
                    <a:cubicBezTo>
                      <a:pt x="2010" y="3333"/>
                      <a:pt x="1259" y="1603"/>
                      <a:pt x="215" y="47"/>
                    </a:cubicBezTo>
                    <a:cubicBezTo>
                      <a:pt x="192" y="14"/>
                      <a:pt x="161" y="1"/>
                      <a:pt x="1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" name="Google Shape;2346;p33"/>
              <p:cNvSpPr/>
              <p:nvPr/>
            </p:nvSpPr>
            <p:spPr>
              <a:xfrm>
                <a:off x="7847265" y="3853100"/>
                <a:ext cx="270875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10835" h="17496" extrusionOk="0">
                    <a:moveTo>
                      <a:pt x="110" y="1"/>
                    </a:moveTo>
                    <a:cubicBezTo>
                      <a:pt x="54" y="1"/>
                      <a:pt x="0" y="45"/>
                      <a:pt x="21" y="115"/>
                    </a:cubicBezTo>
                    <a:cubicBezTo>
                      <a:pt x="529" y="1760"/>
                      <a:pt x="1049" y="3370"/>
                      <a:pt x="1748" y="4946"/>
                    </a:cubicBezTo>
                    <a:cubicBezTo>
                      <a:pt x="2447" y="6533"/>
                      <a:pt x="3218" y="8088"/>
                      <a:pt x="4082" y="9588"/>
                    </a:cubicBezTo>
                    <a:cubicBezTo>
                      <a:pt x="4955" y="11103"/>
                      <a:pt x="5894" y="12590"/>
                      <a:pt x="6935" y="13992"/>
                    </a:cubicBezTo>
                    <a:cubicBezTo>
                      <a:pt x="7419" y="14646"/>
                      <a:pt x="7936" y="15273"/>
                      <a:pt x="8515" y="15849"/>
                    </a:cubicBezTo>
                    <a:cubicBezTo>
                      <a:pt x="9084" y="16413"/>
                      <a:pt x="9718" y="17103"/>
                      <a:pt x="10437" y="17469"/>
                    </a:cubicBezTo>
                    <a:cubicBezTo>
                      <a:pt x="10473" y="17487"/>
                      <a:pt x="10508" y="17495"/>
                      <a:pt x="10541" y="17495"/>
                    </a:cubicBezTo>
                    <a:cubicBezTo>
                      <a:pt x="10713" y="17495"/>
                      <a:pt x="10835" y="17285"/>
                      <a:pt x="10697" y="17133"/>
                    </a:cubicBezTo>
                    <a:cubicBezTo>
                      <a:pt x="10153" y="16530"/>
                      <a:pt x="9457" y="16064"/>
                      <a:pt x="8899" y="15461"/>
                    </a:cubicBezTo>
                    <a:cubicBezTo>
                      <a:pt x="8303" y="14814"/>
                      <a:pt x="7754" y="14115"/>
                      <a:pt x="7237" y="13402"/>
                    </a:cubicBezTo>
                    <a:cubicBezTo>
                      <a:pt x="6264" y="12049"/>
                      <a:pt x="5373" y="10633"/>
                      <a:pt x="4541" y="9188"/>
                    </a:cubicBezTo>
                    <a:cubicBezTo>
                      <a:pt x="2872" y="6283"/>
                      <a:pt x="1378" y="3206"/>
                      <a:pt x="200" y="64"/>
                    </a:cubicBezTo>
                    <a:cubicBezTo>
                      <a:pt x="183" y="20"/>
                      <a:pt x="146" y="1"/>
                      <a:pt x="1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" name="Google Shape;2347;p33"/>
              <p:cNvSpPr/>
              <p:nvPr/>
            </p:nvSpPr>
            <p:spPr>
              <a:xfrm>
                <a:off x="7948215" y="3844300"/>
                <a:ext cx="176775" cy="444950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7798" extrusionOk="0">
                    <a:moveTo>
                      <a:pt x="128" y="1"/>
                    </a:moveTo>
                    <a:cubicBezTo>
                      <a:pt x="67" y="1"/>
                      <a:pt x="0" y="53"/>
                      <a:pt x="12" y="131"/>
                    </a:cubicBezTo>
                    <a:cubicBezTo>
                      <a:pt x="471" y="3140"/>
                      <a:pt x="1455" y="6045"/>
                      <a:pt x="2599" y="8851"/>
                    </a:cubicBezTo>
                    <a:cubicBezTo>
                      <a:pt x="3795" y="11781"/>
                      <a:pt x="4960" y="14762"/>
                      <a:pt x="6306" y="17622"/>
                    </a:cubicBezTo>
                    <a:cubicBezTo>
                      <a:pt x="6364" y="17746"/>
                      <a:pt x="6476" y="17798"/>
                      <a:pt x="6592" y="17798"/>
                    </a:cubicBezTo>
                    <a:cubicBezTo>
                      <a:pt x="6821" y="17798"/>
                      <a:pt x="7070" y="17596"/>
                      <a:pt x="6968" y="17341"/>
                    </a:cubicBezTo>
                    <a:cubicBezTo>
                      <a:pt x="4676" y="11640"/>
                      <a:pt x="1266" y="6206"/>
                      <a:pt x="215" y="77"/>
                    </a:cubicBezTo>
                    <a:cubicBezTo>
                      <a:pt x="205" y="23"/>
                      <a:pt x="168" y="1"/>
                      <a:pt x="1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" name="Google Shape;2348;p33"/>
              <p:cNvSpPr/>
              <p:nvPr/>
            </p:nvSpPr>
            <p:spPr>
              <a:xfrm>
                <a:off x="8043240" y="3881725"/>
                <a:ext cx="87325" cy="412925"/>
              </a:xfrm>
              <a:custGeom>
                <a:avLst/>
                <a:gdLst/>
                <a:ahLst/>
                <a:cxnLst/>
                <a:rect l="l" t="t" r="r" b="b"/>
                <a:pathLst>
                  <a:path w="3493" h="16517" extrusionOk="0">
                    <a:moveTo>
                      <a:pt x="157" y="0"/>
                    </a:moveTo>
                    <a:cubicBezTo>
                      <a:pt x="82" y="0"/>
                      <a:pt x="0" y="65"/>
                      <a:pt x="15" y="163"/>
                    </a:cubicBezTo>
                    <a:cubicBezTo>
                      <a:pt x="422" y="2903"/>
                      <a:pt x="1012" y="5617"/>
                      <a:pt x="1485" y="8348"/>
                    </a:cubicBezTo>
                    <a:cubicBezTo>
                      <a:pt x="1721" y="9708"/>
                      <a:pt x="1961" y="11068"/>
                      <a:pt x="2170" y="12432"/>
                    </a:cubicBezTo>
                    <a:cubicBezTo>
                      <a:pt x="2279" y="13168"/>
                      <a:pt x="2379" y="13905"/>
                      <a:pt x="2472" y="14642"/>
                    </a:cubicBezTo>
                    <a:cubicBezTo>
                      <a:pt x="2540" y="15194"/>
                      <a:pt x="2488" y="15893"/>
                      <a:pt x="2773" y="16379"/>
                    </a:cubicBezTo>
                    <a:cubicBezTo>
                      <a:pt x="2829" y="16474"/>
                      <a:pt x="2917" y="16516"/>
                      <a:pt x="3007" y="16516"/>
                    </a:cubicBezTo>
                    <a:cubicBezTo>
                      <a:pt x="3128" y="16516"/>
                      <a:pt x="3250" y="16440"/>
                      <a:pt x="3297" y="16310"/>
                    </a:cubicBezTo>
                    <a:cubicBezTo>
                      <a:pt x="3492" y="15759"/>
                      <a:pt x="3266" y="14998"/>
                      <a:pt x="3187" y="14426"/>
                    </a:cubicBezTo>
                    <a:cubicBezTo>
                      <a:pt x="3105" y="13809"/>
                      <a:pt x="3006" y="13192"/>
                      <a:pt x="2903" y="12580"/>
                    </a:cubicBezTo>
                    <a:cubicBezTo>
                      <a:pt x="2660" y="11147"/>
                      <a:pt x="2372" y="9729"/>
                      <a:pt x="2053" y="8313"/>
                    </a:cubicBezTo>
                    <a:cubicBezTo>
                      <a:pt x="1440" y="5576"/>
                      <a:pt x="823" y="2842"/>
                      <a:pt x="265" y="94"/>
                    </a:cubicBezTo>
                    <a:cubicBezTo>
                      <a:pt x="251" y="28"/>
                      <a:pt x="205" y="0"/>
                      <a:pt x="1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" name="Google Shape;2349;p33"/>
              <p:cNvSpPr/>
              <p:nvPr/>
            </p:nvSpPr>
            <p:spPr>
              <a:xfrm>
                <a:off x="8112815" y="3780675"/>
                <a:ext cx="66050" cy="508650"/>
              </a:xfrm>
              <a:custGeom>
                <a:avLst/>
                <a:gdLst/>
                <a:ahLst/>
                <a:cxnLst/>
                <a:rect l="l" t="t" r="r" b="b"/>
                <a:pathLst>
                  <a:path w="2642" h="20346" extrusionOk="0">
                    <a:moveTo>
                      <a:pt x="1869" y="1"/>
                    </a:moveTo>
                    <a:cubicBezTo>
                      <a:pt x="1803" y="1"/>
                      <a:pt x="1739" y="43"/>
                      <a:pt x="1740" y="130"/>
                    </a:cubicBezTo>
                    <a:cubicBezTo>
                      <a:pt x="1830" y="3598"/>
                      <a:pt x="1847" y="7072"/>
                      <a:pt x="1892" y="10540"/>
                    </a:cubicBezTo>
                    <a:cubicBezTo>
                      <a:pt x="1905" y="11406"/>
                      <a:pt x="1895" y="12259"/>
                      <a:pt x="1737" y="13116"/>
                    </a:cubicBezTo>
                    <a:cubicBezTo>
                      <a:pt x="1587" y="13904"/>
                      <a:pt x="1381" y="14682"/>
                      <a:pt x="1196" y="15463"/>
                    </a:cubicBezTo>
                    <a:cubicBezTo>
                      <a:pt x="1000" y="16282"/>
                      <a:pt x="812" y="17101"/>
                      <a:pt x="624" y="17920"/>
                    </a:cubicBezTo>
                    <a:cubicBezTo>
                      <a:pt x="453" y="18653"/>
                      <a:pt x="168" y="19359"/>
                      <a:pt x="27" y="20096"/>
                    </a:cubicBezTo>
                    <a:cubicBezTo>
                      <a:pt x="0" y="20240"/>
                      <a:pt x="105" y="20346"/>
                      <a:pt x="224" y="20346"/>
                    </a:cubicBezTo>
                    <a:cubicBezTo>
                      <a:pt x="272" y="20346"/>
                      <a:pt x="322" y="20329"/>
                      <a:pt x="367" y="20291"/>
                    </a:cubicBezTo>
                    <a:cubicBezTo>
                      <a:pt x="932" y="19815"/>
                      <a:pt x="1093" y="19125"/>
                      <a:pt x="1268" y="18434"/>
                    </a:cubicBezTo>
                    <a:cubicBezTo>
                      <a:pt x="1470" y="17632"/>
                      <a:pt x="1652" y="16823"/>
                      <a:pt x="1833" y="16015"/>
                    </a:cubicBezTo>
                    <a:cubicBezTo>
                      <a:pt x="2207" y="14363"/>
                      <a:pt x="2642" y="12739"/>
                      <a:pt x="2573" y="11033"/>
                    </a:cubicBezTo>
                    <a:cubicBezTo>
                      <a:pt x="2433" y="7394"/>
                      <a:pt x="2159" y="3766"/>
                      <a:pt x="2008" y="130"/>
                    </a:cubicBezTo>
                    <a:cubicBezTo>
                      <a:pt x="2004" y="44"/>
                      <a:pt x="1936" y="1"/>
                      <a:pt x="18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0" name="Google Shape;2350;p33"/>
              <p:cNvSpPr/>
              <p:nvPr/>
            </p:nvSpPr>
            <p:spPr>
              <a:xfrm>
                <a:off x="8114290" y="3825275"/>
                <a:ext cx="273200" cy="461725"/>
              </a:xfrm>
              <a:custGeom>
                <a:avLst/>
                <a:gdLst/>
                <a:ahLst/>
                <a:cxnLst/>
                <a:rect l="l" t="t" r="r" b="b"/>
                <a:pathLst>
                  <a:path w="10928" h="18469" extrusionOk="0">
                    <a:moveTo>
                      <a:pt x="10747" y="0"/>
                    </a:moveTo>
                    <a:cubicBezTo>
                      <a:pt x="10690" y="0"/>
                      <a:pt x="10634" y="34"/>
                      <a:pt x="10614" y="111"/>
                    </a:cubicBezTo>
                    <a:cubicBezTo>
                      <a:pt x="9641" y="3572"/>
                      <a:pt x="8239" y="6850"/>
                      <a:pt x="6262" y="9858"/>
                    </a:cubicBezTo>
                    <a:cubicBezTo>
                      <a:pt x="5269" y="11370"/>
                      <a:pt x="4221" y="12843"/>
                      <a:pt x="3196" y="14333"/>
                    </a:cubicBezTo>
                    <a:cubicBezTo>
                      <a:pt x="2709" y="15036"/>
                      <a:pt x="2250" y="15763"/>
                      <a:pt x="1716" y="16430"/>
                    </a:cubicBezTo>
                    <a:cubicBezTo>
                      <a:pt x="1449" y="16763"/>
                      <a:pt x="1161" y="17088"/>
                      <a:pt x="849" y="17383"/>
                    </a:cubicBezTo>
                    <a:cubicBezTo>
                      <a:pt x="565" y="17647"/>
                      <a:pt x="212" y="17801"/>
                      <a:pt x="57" y="18164"/>
                    </a:cubicBezTo>
                    <a:cubicBezTo>
                      <a:pt x="0" y="18297"/>
                      <a:pt x="60" y="18469"/>
                      <a:pt x="224" y="18469"/>
                    </a:cubicBezTo>
                    <a:cubicBezTo>
                      <a:pt x="226" y="18469"/>
                      <a:pt x="228" y="18469"/>
                      <a:pt x="229" y="18469"/>
                    </a:cubicBezTo>
                    <a:cubicBezTo>
                      <a:pt x="880" y="18456"/>
                      <a:pt x="1496" y="17674"/>
                      <a:pt x="1907" y="17229"/>
                    </a:cubicBezTo>
                    <a:cubicBezTo>
                      <a:pt x="2467" y="16626"/>
                      <a:pt x="2960" y="15958"/>
                      <a:pt x="3429" y="15282"/>
                    </a:cubicBezTo>
                    <a:cubicBezTo>
                      <a:pt x="4546" y="13676"/>
                      <a:pt x="5656" y="12055"/>
                      <a:pt x="6729" y="10418"/>
                    </a:cubicBezTo>
                    <a:cubicBezTo>
                      <a:pt x="8778" y="7296"/>
                      <a:pt x="10312" y="3897"/>
                      <a:pt x="10908" y="193"/>
                    </a:cubicBezTo>
                    <a:cubicBezTo>
                      <a:pt x="10927" y="77"/>
                      <a:pt x="10835" y="0"/>
                      <a:pt x="107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1" name="Google Shape;2351;p33"/>
              <p:cNvSpPr/>
              <p:nvPr/>
            </p:nvSpPr>
            <p:spPr>
              <a:xfrm>
                <a:off x="7670915" y="3812550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9" y="543"/>
                    </a:moveTo>
                    <a:cubicBezTo>
                      <a:pt x="2820" y="543"/>
                      <a:pt x="3388" y="1268"/>
                      <a:pt x="3574" y="2087"/>
                    </a:cubicBezTo>
                    <a:cubicBezTo>
                      <a:pt x="3704" y="2672"/>
                      <a:pt x="3686" y="3286"/>
                      <a:pt x="3536" y="3868"/>
                    </a:cubicBezTo>
                    <a:cubicBezTo>
                      <a:pt x="3432" y="4267"/>
                      <a:pt x="3289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4"/>
                      <a:pt x="2617" y="4804"/>
                    </a:cubicBezTo>
                    <a:cubicBezTo>
                      <a:pt x="2306" y="4646"/>
                      <a:pt x="2032" y="4430"/>
                      <a:pt x="1792" y="4176"/>
                    </a:cubicBezTo>
                    <a:cubicBezTo>
                      <a:pt x="1556" y="3923"/>
                      <a:pt x="1360" y="3639"/>
                      <a:pt x="1182" y="3344"/>
                    </a:cubicBezTo>
                    <a:cubicBezTo>
                      <a:pt x="987" y="3025"/>
                      <a:pt x="778" y="2690"/>
                      <a:pt x="661" y="2334"/>
                    </a:cubicBezTo>
                    <a:cubicBezTo>
                      <a:pt x="394" y="1521"/>
                      <a:pt x="925" y="623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2" y="0"/>
                    </a:moveTo>
                    <a:cubicBezTo>
                      <a:pt x="1915" y="0"/>
                      <a:pt x="1877" y="1"/>
                      <a:pt x="1840" y="3"/>
                    </a:cubicBezTo>
                    <a:cubicBezTo>
                      <a:pt x="891" y="55"/>
                      <a:pt x="100" y="819"/>
                      <a:pt x="35" y="1771"/>
                    </a:cubicBezTo>
                    <a:cubicBezTo>
                      <a:pt x="0" y="2299"/>
                      <a:pt x="236" y="2782"/>
                      <a:pt x="483" y="3231"/>
                    </a:cubicBezTo>
                    <a:cubicBezTo>
                      <a:pt x="678" y="3591"/>
                      <a:pt x="894" y="3933"/>
                      <a:pt x="1151" y="4252"/>
                    </a:cubicBezTo>
                    <a:cubicBezTo>
                      <a:pt x="1439" y="4611"/>
                      <a:pt x="1785" y="4930"/>
                      <a:pt x="2186" y="5160"/>
                    </a:cubicBezTo>
                    <a:cubicBezTo>
                      <a:pt x="2497" y="5338"/>
                      <a:pt x="2927" y="5529"/>
                      <a:pt x="3322" y="5529"/>
                    </a:cubicBezTo>
                    <a:cubicBezTo>
                      <a:pt x="3367" y="5529"/>
                      <a:pt x="3412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49"/>
                      <a:pt x="3923" y="5266"/>
                    </a:cubicBezTo>
                    <a:cubicBezTo>
                      <a:pt x="3838" y="4666"/>
                      <a:pt x="4132" y="4077"/>
                      <a:pt x="4204" y="3488"/>
                    </a:cubicBezTo>
                    <a:cubicBezTo>
                      <a:pt x="4276" y="2895"/>
                      <a:pt x="4228" y="2275"/>
                      <a:pt x="4043" y="1706"/>
                    </a:cubicBezTo>
                    <a:cubicBezTo>
                      <a:pt x="3739" y="767"/>
                      <a:pt x="2975" y="0"/>
                      <a:pt x="19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2" name="Google Shape;2352;p33"/>
              <p:cNvSpPr/>
              <p:nvPr/>
            </p:nvSpPr>
            <p:spPr>
              <a:xfrm>
                <a:off x="7733840" y="3914225"/>
                <a:ext cx="38925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5" extrusionOk="0">
                    <a:moveTo>
                      <a:pt x="926" y="487"/>
                    </a:moveTo>
                    <a:cubicBezTo>
                      <a:pt x="926" y="487"/>
                      <a:pt x="926" y="487"/>
                      <a:pt x="926" y="487"/>
                    </a:cubicBezTo>
                    <a:lnTo>
                      <a:pt x="926" y="487"/>
                    </a:lnTo>
                    <a:cubicBezTo>
                      <a:pt x="926" y="487"/>
                      <a:pt x="926" y="487"/>
                      <a:pt x="926" y="487"/>
                    </a:cubicBezTo>
                    <a:close/>
                    <a:moveTo>
                      <a:pt x="1190" y="500"/>
                    </a:moveTo>
                    <a:cubicBezTo>
                      <a:pt x="1189" y="506"/>
                      <a:pt x="1189" y="511"/>
                      <a:pt x="1188" y="517"/>
                    </a:cubicBezTo>
                    <a:lnTo>
                      <a:pt x="1188" y="517"/>
                    </a:lnTo>
                    <a:cubicBezTo>
                      <a:pt x="1188" y="511"/>
                      <a:pt x="1189" y="506"/>
                      <a:pt x="1190" y="500"/>
                    </a:cubicBezTo>
                    <a:close/>
                    <a:moveTo>
                      <a:pt x="1107" y="619"/>
                    </a:move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6" y="619"/>
                    </a:cubicBezTo>
                    <a:lnTo>
                      <a:pt x="1106" y="619"/>
                    </a:lnTo>
                    <a:cubicBezTo>
                      <a:pt x="1107" y="619"/>
                      <a:pt x="1107" y="619"/>
                      <a:pt x="1107" y="619"/>
                    </a:cubicBezTo>
                    <a:close/>
                    <a:moveTo>
                      <a:pt x="483" y="965"/>
                    </a:moveTo>
                    <a:cubicBezTo>
                      <a:pt x="489" y="971"/>
                      <a:pt x="495" y="976"/>
                      <a:pt x="501" y="981"/>
                    </a:cubicBezTo>
                    <a:lnTo>
                      <a:pt x="501" y="981"/>
                    </a:lnTo>
                    <a:cubicBezTo>
                      <a:pt x="501" y="982"/>
                      <a:pt x="501" y="982"/>
                      <a:pt x="501" y="982"/>
                    </a:cubicBezTo>
                    <a:cubicBezTo>
                      <a:pt x="500" y="982"/>
                      <a:pt x="495" y="977"/>
                      <a:pt x="483" y="965"/>
                    </a:cubicBezTo>
                    <a:close/>
                    <a:moveTo>
                      <a:pt x="652" y="1133"/>
                    </a:moveTo>
                    <a:cubicBezTo>
                      <a:pt x="653" y="1133"/>
                      <a:pt x="656" y="1136"/>
                      <a:pt x="660" y="1139"/>
                    </a:cubicBezTo>
                    <a:lnTo>
                      <a:pt x="660" y="1139"/>
                    </a:lnTo>
                    <a:cubicBezTo>
                      <a:pt x="662" y="1142"/>
                      <a:pt x="663" y="1145"/>
                      <a:pt x="666" y="1147"/>
                    </a:cubicBezTo>
                    <a:lnTo>
                      <a:pt x="666" y="1147"/>
                    </a:lnTo>
                    <a:cubicBezTo>
                      <a:pt x="655" y="1137"/>
                      <a:pt x="652" y="1133"/>
                      <a:pt x="652" y="1133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5" y="8"/>
                      <a:pt x="937" y="24"/>
                    </a:cubicBezTo>
                    <a:cubicBezTo>
                      <a:pt x="758" y="83"/>
                      <a:pt x="634" y="217"/>
                      <a:pt x="583" y="386"/>
                    </a:cubicBezTo>
                    <a:lnTo>
                      <a:pt x="583" y="386"/>
                    </a:lnTo>
                    <a:cubicBezTo>
                      <a:pt x="524" y="361"/>
                      <a:pt x="463" y="346"/>
                      <a:pt x="401" y="346"/>
                    </a:cubicBezTo>
                    <a:cubicBezTo>
                      <a:pt x="360" y="346"/>
                      <a:pt x="320" y="353"/>
                      <a:pt x="279" y="367"/>
                    </a:cubicBezTo>
                    <a:cubicBezTo>
                      <a:pt x="124" y="418"/>
                      <a:pt x="1" y="558"/>
                      <a:pt x="5" y="726"/>
                    </a:cubicBezTo>
                    <a:cubicBezTo>
                      <a:pt x="8" y="867"/>
                      <a:pt x="91" y="973"/>
                      <a:pt x="176" y="1072"/>
                    </a:cubicBezTo>
                    <a:cubicBezTo>
                      <a:pt x="282" y="1196"/>
                      <a:pt x="423" y="1302"/>
                      <a:pt x="567" y="1374"/>
                    </a:cubicBezTo>
                    <a:cubicBezTo>
                      <a:pt x="676" y="1428"/>
                      <a:pt x="786" y="1449"/>
                      <a:pt x="905" y="1463"/>
                    </a:cubicBezTo>
                    <a:cubicBezTo>
                      <a:pt x="918" y="1465"/>
                      <a:pt x="932" y="1465"/>
                      <a:pt x="946" y="1465"/>
                    </a:cubicBezTo>
                    <a:cubicBezTo>
                      <a:pt x="973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3" y="1468"/>
                      <a:pt x="1038" y="1479"/>
                      <a:pt x="1043" y="1490"/>
                    </a:cubicBezTo>
                    <a:cubicBezTo>
                      <a:pt x="1077" y="1567"/>
                      <a:pt x="1174" y="1605"/>
                      <a:pt x="1255" y="1605"/>
                    </a:cubicBezTo>
                    <a:cubicBezTo>
                      <a:pt x="1265" y="1605"/>
                      <a:pt x="1274" y="1604"/>
                      <a:pt x="1283" y="1603"/>
                    </a:cubicBezTo>
                    <a:cubicBezTo>
                      <a:pt x="1382" y="1589"/>
                      <a:pt x="1444" y="1525"/>
                      <a:pt x="1478" y="1432"/>
                    </a:cubicBezTo>
                    <a:cubicBezTo>
                      <a:pt x="1495" y="1391"/>
                      <a:pt x="1509" y="1357"/>
                      <a:pt x="1516" y="1312"/>
                    </a:cubicBezTo>
                    <a:cubicBezTo>
                      <a:pt x="1526" y="1271"/>
                      <a:pt x="1533" y="1230"/>
                      <a:pt x="1539" y="1186"/>
                    </a:cubicBezTo>
                    <a:cubicBezTo>
                      <a:pt x="1557" y="1079"/>
                      <a:pt x="1550" y="973"/>
                      <a:pt x="1547" y="863"/>
                    </a:cubicBezTo>
                    <a:cubicBezTo>
                      <a:pt x="1547" y="778"/>
                      <a:pt x="1543" y="688"/>
                      <a:pt x="1543" y="599"/>
                    </a:cubicBezTo>
                    <a:cubicBezTo>
                      <a:pt x="1539" y="511"/>
                      <a:pt x="1547" y="411"/>
                      <a:pt x="1516" y="322"/>
                    </a:cubicBezTo>
                    <a:cubicBezTo>
                      <a:pt x="1452" y="129"/>
                      <a:pt x="1276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33"/>
              <p:cNvSpPr/>
              <p:nvPr/>
            </p:nvSpPr>
            <p:spPr>
              <a:xfrm>
                <a:off x="7570415" y="3898725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8" y="542"/>
                    </a:moveTo>
                    <a:cubicBezTo>
                      <a:pt x="2821" y="542"/>
                      <a:pt x="3392" y="1267"/>
                      <a:pt x="3574" y="2086"/>
                    </a:cubicBezTo>
                    <a:cubicBezTo>
                      <a:pt x="3708" y="2672"/>
                      <a:pt x="3688" y="3286"/>
                      <a:pt x="3537" y="3868"/>
                    </a:cubicBezTo>
                    <a:cubicBezTo>
                      <a:pt x="3434" y="4266"/>
                      <a:pt x="3289" y="4654"/>
                      <a:pt x="3321" y="5047"/>
                    </a:cubicBezTo>
                    <a:lnTo>
                      <a:pt x="3321" y="5047"/>
                    </a:lnTo>
                    <a:cubicBezTo>
                      <a:pt x="3087" y="4970"/>
                      <a:pt x="2841" y="4914"/>
                      <a:pt x="2622" y="4803"/>
                    </a:cubicBezTo>
                    <a:cubicBezTo>
                      <a:pt x="2307" y="4646"/>
                      <a:pt x="2033" y="4430"/>
                      <a:pt x="1797" y="4176"/>
                    </a:cubicBezTo>
                    <a:cubicBezTo>
                      <a:pt x="1556" y="3923"/>
                      <a:pt x="1362" y="3639"/>
                      <a:pt x="1183" y="3343"/>
                    </a:cubicBezTo>
                    <a:cubicBezTo>
                      <a:pt x="987" y="3025"/>
                      <a:pt x="782" y="2690"/>
                      <a:pt x="663" y="2333"/>
                    </a:cubicBezTo>
                    <a:cubicBezTo>
                      <a:pt x="395" y="1521"/>
                      <a:pt x="926" y="623"/>
                      <a:pt x="1803" y="548"/>
                    </a:cubicBezTo>
                    <a:cubicBezTo>
                      <a:pt x="1849" y="544"/>
                      <a:pt x="1894" y="542"/>
                      <a:pt x="1938" y="542"/>
                    </a:cubicBezTo>
                    <a:close/>
                    <a:moveTo>
                      <a:pt x="1954" y="0"/>
                    </a:moveTo>
                    <a:cubicBezTo>
                      <a:pt x="1916" y="0"/>
                      <a:pt x="1879" y="1"/>
                      <a:pt x="1841" y="3"/>
                    </a:cubicBezTo>
                    <a:cubicBezTo>
                      <a:pt x="895" y="54"/>
                      <a:pt x="100" y="819"/>
                      <a:pt x="35" y="1771"/>
                    </a:cubicBezTo>
                    <a:cubicBezTo>
                      <a:pt x="1" y="2295"/>
                      <a:pt x="241" y="2782"/>
                      <a:pt x="484" y="3231"/>
                    </a:cubicBezTo>
                    <a:cubicBezTo>
                      <a:pt x="683" y="3590"/>
                      <a:pt x="899" y="3933"/>
                      <a:pt x="1152" y="4252"/>
                    </a:cubicBezTo>
                    <a:cubicBezTo>
                      <a:pt x="1440" y="4611"/>
                      <a:pt x="1786" y="4930"/>
                      <a:pt x="2187" y="5160"/>
                    </a:cubicBezTo>
                    <a:cubicBezTo>
                      <a:pt x="2498" y="5337"/>
                      <a:pt x="2927" y="5528"/>
                      <a:pt x="3322" y="5528"/>
                    </a:cubicBezTo>
                    <a:cubicBezTo>
                      <a:pt x="3368" y="5528"/>
                      <a:pt x="3414" y="5526"/>
                      <a:pt x="3459" y="5520"/>
                    </a:cubicBezTo>
                    <a:lnTo>
                      <a:pt x="3459" y="5520"/>
                    </a:lnTo>
                    <a:cubicBezTo>
                      <a:pt x="3505" y="5587"/>
                      <a:pt x="3567" y="5616"/>
                      <a:pt x="3631" y="5616"/>
                    </a:cubicBezTo>
                    <a:cubicBezTo>
                      <a:pt x="3786" y="5616"/>
                      <a:pt x="3952" y="5449"/>
                      <a:pt x="3927" y="5266"/>
                    </a:cubicBezTo>
                    <a:cubicBezTo>
                      <a:pt x="3838" y="4667"/>
                      <a:pt x="4133" y="4077"/>
                      <a:pt x="4205" y="3487"/>
                    </a:cubicBezTo>
                    <a:cubicBezTo>
                      <a:pt x="4277" y="2895"/>
                      <a:pt x="4229" y="2274"/>
                      <a:pt x="4044" y="1706"/>
                    </a:cubicBezTo>
                    <a:cubicBezTo>
                      <a:pt x="3740" y="764"/>
                      <a:pt x="2976" y="0"/>
                      <a:pt x="19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33"/>
              <p:cNvSpPr/>
              <p:nvPr/>
            </p:nvSpPr>
            <p:spPr>
              <a:xfrm>
                <a:off x="7633390" y="4000400"/>
                <a:ext cx="38925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6" extrusionOk="0">
                    <a:moveTo>
                      <a:pt x="929" y="462"/>
                    </a:moveTo>
                    <a:lnTo>
                      <a:pt x="929" y="462"/>
                    </a:lnTo>
                    <a:cubicBezTo>
                      <a:pt x="930" y="473"/>
                      <a:pt x="932" y="484"/>
                      <a:pt x="933" y="496"/>
                    </a:cubicBezTo>
                    <a:lnTo>
                      <a:pt x="933" y="496"/>
                    </a:lnTo>
                    <a:cubicBezTo>
                      <a:pt x="931" y="484"/>
                      <a:pt x="930" y="473"/>
                      <a:pt x="929" y="462"/>
                    </a:cubicBezTo>
                    <a:close/>
                    <a:moveTo>
                      <a:pt x="1189" y="500"/>
                    </a:moveTo>
                    <a:lnTo>
                      <a:pt x="1189" y="500"/>
                    </a:lnTo>
                    <a:cubicBezTo>
                      <a:pt x="1188" y="508"/>
                      <a:pt x="1187" y="517"/>
                      <a:pt x="1186" y="525"/>
                    </a:cubicBezTo>
                    <a:lnTo>
                      <a:pt x="1186" y="525"/>
                    </a:lnTo>
                    <a:cubicBezTo>
                      <a:pt x="1187" y="517"/>
                      <a:pt x="1188" y="509"/>
                      <a:pt x="1189" y="500"/>
                    </a:cubicBezTo>
                    <a:close/>
                    <a:moveTo>
                      <a:pt x="538" y="633"/>
                    </a:moveTo>
                    <a:cubicBezTo>
                      <a:pt x="541" y="639"/>
                      <a:pt x="544" y="645"/>
                      <a:pt x="546" y="650"/>
                    </a:cubicBezTo>
                    <a:lnTo>
                      <a:pt x="546" y="650"/>
                    </a:lnTo>
                    <a:cubicBezTo>
                      <a:pt x="542" y="646"/>
                      <a:pt x="540" y="640"/>
                      <a:pt x="538" y="633"/>
                    </a:cubicBezTo>
                    <a:close/>
                    <a:moveTo>
                      <a:pt x="481" y="964"/>
                    </a:moveTo>
                    <a:cubicBezTo>
                      <a:pt x="487" y="970"/>
                      <a:pt x="493" y="975"/>
                      <a:pt x="499" y="980"/>
                    </a:cubicBezTo>
                    <a:lnTo>
                      <a:pt x="499" y="980"/>
                    </a:lnTo>
                    <a:cubicBezTo>
                      <a:pt x="500" y="981"/>
                      <a:pt x="500" y="981"/>
                      <a:pt x="499" y="981"/>
                    </a:cubicBezTo>
                    <a:cubicBezTo>
                      <a:pt x="499" y="981"/>
                      <a:pt x="493" y="977"/>
                      <a:pt x="481" y="964"/>
                    </a:cubicBezTo>
                    <a:close/>
                    <a:moveTo>
                      <a:pt x="1079" y="0"/>
                    </a:moveTo>
                    <a:cubicBezTo>
                      <a:pt x="1032" y="0"/>
                      <a:pt x="983" y="8"/>
                      <a:pt x="935" y="24"/>
                    </a:cubicBezTo>
                    <a:cubicBezTo>
                      <a:pt x="757" y="80"/>
                      <a:pt x="633" y="216"/>
                      <a:pt x="582" y="385"/>
                    </a:cubicBezTo>
                    <a:lnTo>
                      <a:pt x="582" y="385"/>
                    </a:lnTo>
                    <a:cubicBezTo>
                      <a:pt x="523" y="361"/>
                      <a:pt x="462" y="346"/>
                      <a:pt x="400" y="346"/>
                    </a:cubicBezTo>
                    <a:cubicBezTo>
                      <a:pt x="359" y="346"/>
                      <a:pt x="319" y="352"/>
                      <a:pt x="277" y="366"/>
                    </a:cubicBezTo>
                    <a:cubicBezTo>
                      <a:pt x="124" y="418"/>
                      <a:pt x="0" y="558"/>
                      <a:pt x="4" y="726"/>
                    </a:cubicBezTo>
                    <a:cubicBezTo>
                      <a:pt x="10" y="867"/>
                      <a:pt x="89" y="973"/>
                      <a:pt x="179" y="1072"/>
                    </a:cubicBezTo>
                    <a:cubicBezTo>
                      <a:pt x="285" y="1196"/>
                      <a:pt x="421" y="1302"/>
                      <a:pt x="565" y="1373"/>
                    </a:cubicBezTo>
                    <a:cubicBezTo>
                      <a:pt x="679" y="1428"/>
                      <a:pt x="785" y="1449"/>
                      <a:pt x="905" y="1463"/>
                    </a:cubicBezTo>
                    <a:cubicBezTo>
                      <a:pt x="918" y="1465"/>
                      <a:pt x="931" y="1465"/>
                      <a:pt x="945" y="1465"/>
                    </a:cubicBezTo>
                    <a:cubicBezTo>
                      <a:pt x="972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5" y="1467"/>
                      <a:pt x="1040" y="1479"/>
                      <a:pt x="1045" y="1490"/>
                    </a:cubicBezTo>
                    <a:cubicBezTo>
                      <a:pt x="1079" y="1567"/>
                      <a:pt x="1173" y="1605"/>
                      <a:pt x="1254" y="1605"/>
                    </a:cubicBezTo>
                    <a:cubicBezTo>
                      <a:pt x="1264" y="1605"/>
                      <a:pt x="1273" y="1605"/>
                      <a:pt x="1281" y="1604"/>
                    </a:cubicBezTo>
                    <a:cubicBezTo>
                      <a:pt x="1381" y="1590"/>
                      <a:pt x="1443" y="1525"/>
                      <a:pt x="1480" y="1432"/>
                    </a:cubicBezTo>
                    <a:cubicBezTo>
                      <a:pt x="1498" y="1391"/>
                      <a:pt x="1511" y="1357"/>
                      <a:pt x="1518" y="1312"/>
                    </a:cubicBezTo>
                    <a:cubicBezTo>
                      <a:pt x="1525" y="1271"/>
                      <a:pt x="1531" y="1229"/>
                      <a:pt x="1539" y="1185"/>
                    </a:cubicBezTo>
                    <a:cubicBezTo>
                      <a:pt x="1556" y="1079"/>
                      <a:pt x="1549" y="973"/>
                      <a:pt x="1549" y="863"/>
                    </a:cubicBezTo>
                    <a:cubicBezTo>
                      <a:pt x="1545" y="777"/>
                      <a:pt x="1542" y="688"/>
                      <a:pt x="1542" y="600"/>
                    </a:cubicBezTo>
                    <a:cubicBezTo>
                      <a:pt x="1542" y="507"/>
                      <a:pt x="1545" y="411"/>
                      <a:pt x="1515" y="322"/>
                    </a:cubicBezTo>
                    <a:cubicBezTo>
                      <a:pt x="1451" y="129"/>
                      <a:pt x="1274" y="0"/>
                      <a:pt x="10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33"/>
              <p:cNvSpPr/>
              <p:nvPr/>
            </p:nvSpPr>
            <p:spPr>
              <a:xfrm>
                <a:off x="7759990" y="3730050"/>
                <a:ext cx="106925" cy="140425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7" extrusionOk="0">
                    <a:moveTo>
                      <a:pt x="1939" y="543"/>
                    </a:moveTo>
                    <a:cubicBezTo>
                      <a:pt x="2821" y="543"/>
                      <a:pt x="3388" y="1268"/>
                      <a:pt x="3574" y="2087"/>
                    </a:cubicBezTo>
                    <a:cubicBezTo>
                      <a:pt x="3704" y="2673"/>
                      <a:pt x="3687" y="3290"/>
                      <a:pt x="3536" y="3869"/>
                    </a:cubicBezTo>
                    <a:cubicBezTo>
                      <a:pt x="3433" y="4267"/>
                      <a:pt x="3288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5"/>
                      <a:pt x="2618" y="4804"/>
                    </a:cubicBezTo>
                    <a:cubicBezTo>
                      <a:pt x="2306" y="4647"/>
                      <a:pt x="2032" y="4431"/>
                      <a:pt x="1792" y="4177"/>
                    </a:cubicBezTo>
                    <a:cubicBezTo>
                      <a:pt x="1556" y="3923"/>
                      <a:pt x="1360" y="3639"/>
                      <a:pt x="1183" y="3344"/>
                    </a:cubicBezTo>
                    <a:cubicBezTo>
                      <a:pt x="987" y="3026"/>
                      <a:pt x="778" y="2690"/>
                      <a:pt x="661" y="2334"/>
                    </a:cubicBezTo>
                    <a:cubicBezTo>
                      <a:pt x="394" y="1522"/>
                      <a:pt x="925" y="624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3" y="1"/>
                    </a:moveTo>
                    <a:cubicBezTo>
                      <a:pt x="1916" y="1"/>
                      <a:pt x="1878" y="2"/>
                      <a:pt x="1840" y="4"/>
                    </a:cubicBezTo>
                    <a:cubicBezTo>
                      <a:pt x="891" y="55"/>
                      <a:pt x="100" y="819"/>
                      <a:pt x="35" y="1772"/>
                    </a:cubicBezTo>
                    <a:cubicBezTo>
                      <a:pt x="0" y="2299"/>
                      <a:pt x="237" y="2783"/>
                      <a:pt x="484" y="3232"/>
                    </a:cubicBezTo>
                    <a:cubicBezTo>
                      <a:pt x="678" y="3591"/>
                      <a:pt x="895" y="3934"/>
                      <a:pt x="1151" y="4252"/>
                    </a:cubicBezTo>
                    <a:cubicBezTo>
                      <a:pt x="1439" y="4612"/>
                      <a:pt x="1785" y="4930"/>
                      <a:pt x="2187" y="5161"/>
                    </a:cubicBezTo>
                    <a:cubicBezTo>
                      <a:pt x="2498" y="5338"/>
                      <a:pt x="2927" y="5529"/>
                      <a:pt x="3321" y="5529"/>
                    </a:cubicBezTo>
                    <a:cubicBezTo>
                      <a:pt x="3367" y="5529"/>
                      <a:pt x="3411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50"/>
                      <a:pt x="3923" y="5267"/>
                    </a:cubicBezTo>
                    <a:cubicBezTo>
                      <a:pt x="3838" y="4667"/>
                      <a:pt x="4132" y="4078"/>
                      <a:pt x="4205" y="3488"/>
                    </a:cubicBezTo>
                    <a:cubicBezTo>
                      <a:pt x="4276" y="2895"/>
                      <a:pt x="4228" y="2275"/>
                      <a:pt x="4043" y="1707"/>
                    </a:cubicBezTo>
                    <a:cubicBezTo>
                      <a:pt x="3739" y="767"/>
                      <a:pt x="2975" y="1"/>
                      <a:pt x="1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33"/>
              <p:cNvSpPr/>
              <p:nvPr/>
            </p:nvSpPr>
            <p:spPr>
              <a:xfrm>
                <a:off x="7822940" y="3831750"/>
                <a:ext cx="38900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6" h="1605" extrusionOk="0">
                    <a:moveTo>
                      <a:pt x="1190" y="500"/>
                    </a:moveTo>
                    <a:cubicBezTo>
                      <a:pt x="1189" y="504"/>
                      <a:pt x="1189" y="508"/>
                      <a:pt x="1188" y="512"/>
                    </a:cubicBezTo>
                    <a:lnTo>
                      <a:pt x="1188" y="512"/>
                    </a:lnTo>
                    <a:cubicBezTo>
                      <a:pt x="1188" y="508"/>
                      <a:pt x="1189" y="504"/>
                      <a:pt x="1190" y="500"/>
                    </a:cubicBezTo>
                    <a:close/>
                    <a:moveTo>
                      <a:pt x="1196" y="517"/>
                    </a:moveTo>
                    <a:cubicBezTo>
                      <a:pt x="1194" y="522"/>
                      <a:pt x="1192" y="528"/>
                      <a:pt x="1190" y="533"/>
                    </a:cubicBezTo>
                    <a:lnTo>
                      <a:pt x="1190" y="533"/>
                    </a:lnTo>
                    <a:cubicBezTo>
                      <a:pt x="1192" y="528"/>
                      <a:pt x="1194" y="522"/>
                      <a:pt x="1196" y="517"/>
                    </a:cubicBezTo>
                    <a:close/>
                    <a:moveTo>
                      <a:pt x="1106" y="619"/>
                    </a:move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6" y="619"/>
                      <a:pt x="1106" y="619"/>
                      <a:pt x="1105" y="619"/>
                    </a:cubicBezTo>
                    <a:lnTo>
                      <a:pt x="1105" y="619"/>
                    </a:lnTo>
                    <a:cubicBezTo>
                      <a:pt x="1106" y="619"/>
                      <a:pt x="1106" y="619"/>
                      <a:pt x="1106" y="619"/>
                    </a:cubicBezTo>
                    <a:close/>
                    <a:moveTo>
                      <a:pt x="482" y="964"/>
                    </a:moveTo>
                    <a:cubicBezTo>
                      <a:pt x="487" y="970"/>
                      <a:pt x="493" y="975"/>
                      <a:pt x="500" y="980"/>
                    </a:cubicBezTo>
                    <a:lnTo>
                      <a:pt x="500" y="980"/>
                    </a:lnTo>
                    <a:cubicBezTo>
                      <a:pt x="500" y="981"/>
                      <a:pt x="500" y="981"/>
                      <a:pt x="500" y="981"/>
                    </a:cubicBezTo>
                    <a:cubicBezTo>
                      <a:pt x="499" y="981"/>
                      <a:pt x="494" y="977"/>
                      <a:pt x="482" y="964"/>
                    </a:cubicBezTo>
                    <a:close/>
                    <a:moveTo>
                      <a:pt x="652" y="1134"/>
                    </a:moveTo>
                    <a:cubicBezTo>
                      <a:pt x="652" y="1134"/>
                      <a:pt x="657" y="1138"/>
                      <a:pt x="662" y="1143"/>
                    </a:cubicBezTo>
                    <a:lnTo>
                      <a:pt x="662" y="1143"/>
                    </a:lnTo>
                    <a:cubicBezTo>
                      <a:pt x="665" y="1147"/>
                      <a:pt x="668" y="1150"/>
                      <a:pt x="671" y="1153"/>
                    </a:cubicBezTo>
                    <a:lnTo>
                      <a:pt x="671" y="1153"/>
                    </a:lnTo>
                    <a:cubicBezTo>
                      <a:pt x="656" y="1139"/>
                      <a:pt x="651" y="1134"/>
                      <a:pt x="652" y="1134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4" y="8"/>
                      <a:pt x="936" y="24"/>
                    </a:cubicBezTo>
                    <a:cubicBezTo>
                      <a:pt x="758" y="83"/>
                      <a:pt x="634" y="217"/>
                      <a:pt x="582" y="385"/>
                    </a:cubicBezTo>
                    <a:lnTo>
                      <a:pt x="582" y="385"/>
                    </a:lnTo>
                    <a:cubicBezTo>
                      <a:pt x="523" y="360"/>
                      <a:pt x="462" y="345"/>
                      <a:pt x="400" y="345"/>
                    </a:cubicBezTo>
                    <a:cubicBezTo>
                      <a:pt x="359" y="345"/>
                      <a:pt x="319" y="352"/>
                      <a:pt x="278" y="366"/>
                    </a:cubicBezTo>
                    <a:cubicBezTo>
                      <a:pt x="124" y="418"/>
                      <a:pt x="1" y="558"/>
                      <a:pt x="4" y="726"/>
                    </a:cubicBezTo>
                    <a:cubicBezTo>
                      <a:pt x="7" y="867"/>
                      <a:pt x="90" y="973"/>
                      <a:pt x="175" y="1075"/>
                    </a:cubicBezTo>
                    <a:cubicBezTo>
                      <a:pt x="281" y="1199"/>
                      <a:pt x="422" y="1302"/>
                      <a:pt x="566" y="1373"/>
                    </a:cubicBezTo>
                    <a:cubicBezTo>
                      <a:pt x="676" y="1428"/>
                      <a:pt x="785" y="1449"/>
                      <a:pt x="905" y="1463"/>
                    </a:cubicBezTo>
                    <a:cubicBezTo>
                      <a:pt x="918" y="1464"/>
                      <a:pt x="931" y="1465"/>
                      <a:pt x="944" y="1465"/>
                    </a:cubicBezTo>
                    <a:cubicBezTo>
                      <a:pt x="971" y="1465"/>
                      <a:pt x="1000" y="1462"/>
                      <a:pt x="1028" y="1456"/>
                    </a:cubicBezTo>
                    <a:lnTo>
                      <a:pt x="1028" y="1456"/>
                    </a:lnTo>
                    <a:cubicBezTo>
                      <a:pt x="1033" y="1467"/>
                      <a:pt x="1037" y="1479"/>
                      <a:pt x="1042" y="1490"/>
                    </a:cubicBezTo>
                    <a:cubicBezTo>
                      <a:pt x="1076" y="1566"/>
                      <a:pt x="1172" y="1604"/>
                      <a:pt x="1253" y="1604"/>
                    </a:cubicBezTo>
                    <a:cubicBezTo>
                      <a:pt x="1263" y="1604"/>
                      <a:pt x="1273" y="1604"/>
                      <a:pt x="1282" y="1603"/>
                    </a:cubicBezTo>
                    <a:cubicBezTo>
                      <a:pt x="1381" y="1589"/>
                      <a:pt x="1443" y="1524"/>
                      <a:pt x="1478" y="1432"/>
                    </a:cubicBezTo>
                    <a:cubicBezTo>
                      <a:pt x="1494" y="1390"/>
                      <a:pt x="1508" y="1356"/>
                      <a:pt x="1515" y="1311"/>
                    </a:cubicBezTo>
                    <a:cubicBezTo>
                      <a:pt x="1522" y="1270"/>
                      <a:pt x="1532" y="1229"/>
                      <a:pt x="1539" y="1188"/>
                    </a:cubicBezTo>
                    <a:cubicBezTo>
                      <a:pt x="1556" y="1079"/>
                      <a:pt x="1549" y="973"/>
                      <a:pt x="1546" y="862"/>
                    </a:cubicBezTo>
                    <a:cubicBezTo>
                      <a:pt x="1546" y="777"/>
                      <a:pt x="1543" y="688"/>
                      <a:pt x="1543" y="603"/>
                    </a:cubicBezTo>
                    <a:cubicBezTo>
                      <a:pt x="1539" y="510"/>
                      <a:pt x="1546" y="410"/>
                      <a:pt x="1515" y="321"/>
                    </a:cubicBezTo>
                    <a:cubicBezTo>
                      <a:pt x="1452" y="128"/>
                      <a:pt x="1275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33"/>
              <p:cNvSpPr/>
              <p:nvPr/>
            </p:nvSpPr>
            <p:spPr>
              <a:xfrm>
                <a:off x="7875115" y="3707450"/>
                <a:ext cx="108450" cy="148525"/>
              </a:xfrm>
              <a:custGeom>
                <a:avLst/>
                <a:gdLst/>
                <a:ahLst/>
                <a:cxnLst/>
                <a:rect l="l" t="t" r="r" b="b"/>
                <a:pathLst>
                  <a:path w="4338" h="5941" extrusionOk="0">
                    <a:moveTo>
                      <a:pt x="2235" y="541"/>
                    </a:moveTo>
                    <a:cubicBezTo>
                      <a:pt x="2312" y="541"/>
                      <a:pt x="2391" y="548"/>
                      <a:pt x="2470" y="562"/>
                    </a:cubicBezTo>
                    <a:cubicBezTo>
                      <a:pt x="3495" y="744"/>
                      <a:pt x="3848" y="1761"/>
                      <a:pt x="3759" y="2686"/>
                    </a:cubicBezTo>
                    <a:cubicBezTo>
                      <a:pt x="3708" y="3244"/>
                      <a:pt x="3526" y="3783"/>
                      <a:pt x="3242" y="4262"/>
                    </a:cubicBezTo>
                    <a:cubicBezTo>
                      <a:pt x="3039" y="4605"/>
                      <a:pt x="2815" y="4931"/>
                      <a:pt x="2744" y="5305"/>
                    </a:cubicBezTo>
                    <a:lnTo>
                      <a:pt x="2744" y="5305"/>
                    </a:lnTo>
                    <a:cubicBezTo>
                      <a:pt x="2529" y="5165"/>
                      <a:pt x="2294" y="5046"/>
                      <a:pt x="2097" y="4886"/>
                    </a:cubicBezTo>
                    <a:cubicBezTo>
                      <a:pt x="1782" y="4629"/>
                      <a:pt x="1515" y="4321"/>
                      <a:pt x="1303" y="3974"/>
                    </a:cubicBezTo>
                    <a:cubicBezTo>
                      <a:pt x="919" y="3347"/>
                      <a:pt x="583" y="2480"/>
                      <a:pt x="784" y="1743"/>
                    </a:cubicBezTo>
                    <a:cubicBezTo>
                      <a:pt x="966" y="1082"/>
                      <a:pt x="1545" y="541"/>
                      <a:pt x="2235" y="541"/>
                    </a:cubicBezTo>
                    <a:close/>
                    <a:moveTo>
                      <a:pt x="2246" y="1"/>
                    </a:moveTo>
                    <a:cubicBezTo>
                      <a:pt x="1463" y="1"/>
                      <a:pt x="744" y="484"/>
                      <a:pt x="405" y="1213"/>
                    </a:cubicBezTo>
                    <a:cubicBezTo>
                      <a:pt x="0" y="2072"/>
                      <a:pt x="216" y="3029"/>
                      <a:pt x="617" y="3851"/>
                    </a:cubicBezTo>
                    <a:cubicBezTo>
                      <a:pt x="846" y="4321"/>
                      <a:pt x="1169" y="4752"/>
                      <a:pt x="1556" y="5102"/>
                    </a:cubicBezTo>
                    <a:cubicBezTo>
                      <a:pt x="1868" y="5382"/>
                      <a:pt x="2306" y="5730"/>
                      <a:pt x="2749" y="5794"/>
                    </a:cubicBezTo>
                    <a:lnTo>
                      <a:pt x="2749" y="5794"/>
                    </a:lnTo>
                    <a:cubicBezTo>
                      <a:pt x="2784" y="5897"/>
                      <a:pt x="2866" y="5940"/>
                      <a:pt x="2955" y="5940"/>
                    </a:cubicBezTo>
                    <a:cubicBezTo>
                      <a:pt x="3095" y="5940"/>
                      <a:pt x="3251" y="5832"/>
                      <a:pt x="3269" y="5674"/>
                    </a:cubicBezTo>
                    <a:cubicBezTo>
                      <a:pt x="3341" y="5094"/>
                      <a:pt x="3759" y="4626"/>
                      <a:pt x="3982" y="4101"/>
                    </a:cubicBezTo>
                    <a:cubicBezTo>
                      <a:pt x="4211" y="3557"/>
                      <a:pt x="4338" y="2961"/>
                      <a:pt x="4331" y="2368"/>
                    </a:cubicBezTo>
                    <a:cubicBezTo>
                      <a:pt x="4314" y="1312"/>
                      <a:pt x="3745" y="284"/>
                      <a:pt x="2652" y="45"/>
                    </a:cubicBezTo>
                    <a:cubicBezTo>
                      <a:pt x="2516" y="15"/>
                      <a:pt x="2380" y="1"/>
                      <a:pt x="22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33"/>
              <p:cNvSpPr/>
              <p:nvPr/>
            </p:nvSpPr>
            <p:spPr>
              <a:xfrm>
                <a:off x="7925540" y="3817850"/>
                <a:ext cx="39950" cy="40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618" extrusionOk="0">
                    <a:moveTo>
                      <a:pt x="330" y="689"/>
                    </a:moveTo>
                    <a:lnTo>
                      <a:pt x="330" y="689"/>
                    </a:lnTo>
                    <a:cubicBezTo>
                      <a:pt x="331" y="690"/>
                      <a:pt x="332" y="690"/>
                      <a:pt x="333" y="691"/>
                    </a:cubicBezTo>
                    <a:lnTo>
                      <a:pt x="333" y="691"/>
                    </a:lnTo>
                    <a:cubicBezTo>
                      <a:pt x="335" y="692"/>
                      <a:pt x="336" y="694"/>
                      <a:pt x="338" y="695"/>
                    </a:cubicBezTo>
                    <a:lnTo>
                      <a:pt x="338" y="695"/>
                    </a:lnTo>
                    <a:cubicBezTo>
                      <a:pt x="335" y="693"/>
                      <a:pt x="333" y="691"/>
                      <a:pt x="330" y="689"/>
                    </a:cubicBezTo>
                    <a:close/>
                    <a:moveTo>
                      <a:pt x="341" y="699"/>
                    </a:moveTo>
                    <a:cubicBezTo>
                      <a:pt x="341" y="699"/>
                      <a:pt x="341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2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1" y="699"/>
                      <a:pt x="341" y="699"/>
                    </a:cubicBezTo>
                    <a:close/>
                    <a:moveTo>
                      <a:pt x="344" y="699"/>
                    </a:moveTo>
                    <a:lnTo>
                      <a:pt x="344" y="699"/>
                    </a:lnTo>
                    <a:cubicBezTo>
                      <a:pt x="346" y="700"/>
                      <a:pt x="348" y="700"/>
                      <a:pt x="349" y="700"/>
                    </a:cubicBezTo>
                    <a:lnTo>
                      <a:pt x="349" y="700"/>
                    </a:lnTo>
                    <a:cubicBezTo>
                      <a:pt x="349" y="700"/>
                      <a:pt x="350" y="700"/>
                      <a:pt x="350" y="700"/>
                    </a:cubicBezTo>
                    <a:lnTo>
                      <a:pt x="350" y="700"/>
                    </a:lnTo>
                    <a:cubicBezTo>
                      <a:pt x="348" y="700"/>
                      <a:pt x="346" y="700"/>
                      <a:pt x="345" y="700"/>
                    </a:cubicBezTo>
                    <a:lnTo>
                      <a:pt x="345" y="700"/>
                    </a:lnTo>
                    <a:cubicBezTo>
                      <a:pt x="345" y="700"/>
                      <a:pt x="344" y="700"/>
                      <a:pt x="344" y="699"/>
                    </a:cubicBezTo>
                    <a:close/>
                    <a:moveTo>
                      <a:pt x="1136" y="0"/>
                    </a:moveTo>
                    <a:cubicBezTo>
                      <a:pt x="1098" y="0"/>
                      <a:pt x="1058" y="4"/>
                      <a:pt x="1019" y="11"/>
                    </a:cubicBezTo>
                    <a:cubicBezTo>
                      <a:pt x="870" y="35"/>
                      <a:pt x="750" y="130"/>
                      <a:pt x="672" y="253"/>
                    </a:cubicBezTo>
                    <a:lnTo>
                      <a:pt x="672" y="253"/>
                    </a:lnTo>
                    <a:cubicBezTo>
                      <a:pt x="589" y="192"/>
                      <a:pt x="497" y="157"/>
                      <a:pt x="395" y="157"/>
                    </a:cubicBezTo>
                    <a:cubicBezTo>
                      <a:pt x="368" y="157"/>
                      <a:pt x="341" y="160"/>
                      <a:pt x="313" y="164"/>
                    </a:cubicBezTo>
                    <a:cubicBezTo>
                      <a:pt x="165" y="189"/>
                      <a:pt x="39" y="316"/>
                      <a:pt x="22" y="466"/>
                    </a:cubicBezTo>
                    <a:cubicBezTo>
                      <a:pt x="1" y="596"/>
                      <a:pt x="49" y="710"/>
                      <a:pt x="108" y="822"/>
                    </a:cubicBezTo>
                    <a:cubicBezTo>
                      <a:pt x="176" y="966"/>
                      <a:pt x="282" y="1104"/>
                      <a:pt x="402" y="1210"/>
                    </a:cubicBezTo>
                    <a:cubicBezTo>
                      <a:pt x="491" y="1285"/>
                      <a:pt x="587" y="1333"/>
                      <a:pt x="697" y="1377"/>
                    </a:cubicBezTo>
                    <a:cubicBezTo>
                      <a:pt x="735" y="1393"/>
                      <a:pt x="778" y="1401"/>
                      <a:pt x="820" y="1404"/>
                    </a:cubicBezTo>
                    <a:lnTo>
                      <a:pt x="820" y="1404"/>
                    </a:lnTo>
                    <a:cubicBezTo>
                      <a:pt x="822" y="1417"/>
                      <a:pt x="825" y="1430"/>
                      <a:pt x="827" y="1443"/>
                    </a:cubicBezTo>
                    <a:cubicBezTo>
                      <a:pt x="843" y="1550"/>
                      <a:pt x="956" y="1618"/>
                      <a:pt x="1064" y="1618"/>
                    </a:cubicBezTo>
                    <a:cubicBezTo>
                      <a:pt x="1126" y="1618"/>
                      <a:pt x="1186" y="1596"/>
                      <a:pt x="1225" y="1546"/>
                    </a:cubicBezTo>
                    <a:cubicBezTo>
                      <a:pt x="1259" y="1505"/>
                      <a:pt x="1296" y="1464"/>
                      <a:pt x="1321" y="1412"/>
                    </a:cubicBezTo>
                    <a:cubicBezTo>
                      <a:pt x="1341" y="1371"/>
                      <a:pt x="1358" y="1333"/>
                      <a:pt x="1375" y="1292"/>
                    </a:cubicBezTo>
                    <a:cubicBezTo>
                      <a:pt x="1424" y="1189"/>
                      <a:pt x="1447" y="1083"/>
                      <a:pt x="1478" y="974"/>
                    </a:cubicBezTo>
                    <a:cubicBezTo>
                      <a:pt x="1498" y="888"/>
                      <a:pt x="1519" y="798"/>
                      <a:pt x="1539" y="713"/>
                    </a:cubicBezTo>
                    <a:cubicBezTo>
                      <a:pt x="1571" y="607"/>
                      <a:pt x="1598" y="501"/>
                      <a:pt x="1581" y="387"/>
                    </a:cubicBezTo>
                    <a:cubicBezTo>
                      <a:pt x="1563" y="254"/>
                      <a:pt x="1492" y="134"/>
                      <a:pt x="1372" y="62"/>
                    </a:cubicBezTo>
                    <a:cubicBezTo>
                      <a:pt x="1297" y="17"/>
                      <a:pt x="1218" y="0"/>
                      <a:pt x="11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33"/>
              <p:cNvSpPr/>
              <p:nvPr/>
            </p:nvSpPr>
            <p:spPr>
              <a:xfrm>
                <a:off x="7974815" y="3742875"/>
                <a:ext cx="112250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4" extrusionOk="0">
                    <a:moveTo>
                      <a:pt x="2174" y="551"/>
                    </a:moveTo>
                    <a:cubicBezTo>
                      <a:pt x="2502" y="551"/>
                      <a:pt x="2835" y="660"/>
                      <a:pt x="3118" y="878"/>
                    </a:cubicBezTo>
                    <a:cubicBezTo>
                      <a:pt x="3790" y="1400"/>
                      <a:pt x="3900" y="2293"/>
                      <a:pt x="3852" y="3089"/>
                    </a:cubicBezTo>
                    <a:cubicBezTo>
                      <a:pt x="3824" y="3558"/>
                      <a:pt x="3704" y="4027"/>
                      <a:pt x="3498" y="4449"/>
                    </a:cubicBezTo>
                    <a:cubicBezTo>
                      <a:pt x="3362" y="4729"/>
                      <a:pt x="3151" y="4974"/>
                      <a:pt x="2977" y="5235"/>
                    </a:cubicBezTo>
                    <a:lnTo>
                      <a:pt x="2977" y="5235"/>
                    </a:lnTo>
                    <a:cubicBezTo>
                      <a:pt x="2834" y="5017"/>
                      <a:pt x="2624" y="4845"/>
                      <a:pt x="2409" y="4681"/>
                    </a:cubicBezTo>
                    <a:cubicBezTo>
                      <a:pt x="2046" y="4408"/>
                      <a:pt x="1700" y="4137"/>
                      <a:pt x="1415" y="3777"/>
                    </a:cubicBezTo>
                    <a:cubicBezTo>
                      <a:pt x="846" y="3057"/>
                      <a:pt x="422" y="1988"/>
                      <a:pt x="1011" y="1156"/>
                    </a:cubicBezTo>
                    <a:cubicBezTo>
                      <a:pt x="1297" y="752"/>
                      <a:pt x="1731" y="551"/>
                      <a:pt x="2174" y="551"/>
                    </a:cubicBezTo>
                    <a:close/>
                    <a:moveTo>
                      <a:pt x="2151" y="0"/>
                    </a:moveTo>
                    <a:cubicBezTo>
                      <a:pt x="1781" y="0"/>
                      <a:pt x="1411" y="104"/>
                      <a:pt x="1086" y="331"/>
                    </a:cubicBezTo>
                    <a:cubicBezTo>
                      <a:pt x="185" y="960"/>
                      <a:pt x="0" y="2091"/>
                      <a:pt x="381" y="3078"/>
                    </a:cubicBezTo>
                    <a:cubicBezTo>
                      <a:pt x="604" y="3657"/>
                      <a:pt x="949" y="4185"/>
                      <a:pt x="1392" y="4620"/>
                    </a:cubicBezTo>
                    <a:cubicBezTo>
                      <a:pt x="1809" y="5028"/>
                      <a:pt x="2354" y="5295"/>
                      <a:pt x="2642" y="5820"/>
                    </a:cubicBezTo>
                    <a:cubicBezTo>
                      <a:pt x="2694" y="5914"/>
                      <a:pt x="2775" y="5953"/>
                      <a:pt x="2857" y="5953"/>
                    </a:cubicBezTo>
                    <a:cubicBezTo>
                      <a:pt x="2989" y="5953"/>
                      <a:pt x="3123" y="5850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8"/>
                      <a:pt x="3909" y="4781"/>
                    </a:cubicBezTo>
                    <a:cubicBezTo>
                      <a:pt x="4146" y="4339"/>
                      <a:pt x="4297" y="3856"/>
                      <a:pt x="4366" y="3359"/>
                    </a:cubicBezTo>
                    <a:cubicBezTo>
                      <a:pt x="4489" y="2437"/>
                      <a:pt x="4376" y="1368"/>
                      <a:pt x="3701" y="673"/>
                    </a:cubicBezTo>
                    <a:cubicBezTo>
                      <a:pt x="3291" y="247"/>
                      <a:pt x="2721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33"/>
              <p:cNvSpPr/>
              <p:nvPr/>
            </p:nvSpPr>
            <p:spPr>
              <a:xfrm>
                <a:off x="8022790" y="3853125"/>
                <a:ext cx="4035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1" extrusionOk="0">
                    <a:moveTo>
                      <a:pt x="494" y="734"/>
                    </a:moveTo>
                    <a:cubicBezTo>
                      <a:pt x="494" y="734"/>
                      <a:pt x="494" y="734"/>
                      <a:pt x="495" y="734"/>
                    </a:cubicBezTo>
                    <a:lnTo>
                      <a:pt x="495" y="734"/>
                    </a:lnTo>
                    <a:cubicBezTo>
                      <a:pt x="495" y="734"/>
                      <a:pt x="495" y="734"/>
                      <a:pt x="495" y="734"/>
                    </a:cubicBezTo>
                    <a:lnTo>
                      <a:pt x="495" y="734"/>
                    </a:lnTo>
                    <a:cubicBezTo>
                      <a:pt x="494" y="734"/>
                      <a:pt x="494" y="734"/>
                      <a:pt x="494" y="734"/>
                    </a:cubicBezTo>
                    <a:close/>
                    <a:moveTo>
                      <a:pt x="1235" y="1"/>
                    </a:moveTo>
                    <a:cubicBezTo>
                      <a:pt x="1063" y="1"/>
                      <a:pt x="946" y="98"/>
                      <a:pt x="867" y="229"/>
                    </a:cubicBezTo>
                    <a:lnTo>
                      <a:pt x="867" y="229"/>
                    </a:lnTo>
                    <a:cubicBezTo>
                      <a:pt x="784" y="168"/>
                      <a:pt x="685" y="129"/>
                      <a:pt x="576" y="121"/>
                    </a:cubicBezTo>
                    <a:cubicBezTo>
                      <a:pt x="564" y="120"/>
                      <a:pt x="552" y="120"/>
                      <a:pt x="540" y="120"/>
                    </a:cubicBezTo>
                    <a:cubicBezTo>
                      <a:pt x="330" y="120"/>
                      <a:pt x="127" y="262"/>
                      <a:pt x="72" y="464"/>
                    </a:cubicBezTo>
                    <a:cubicBezTo>
                      <a:pt x="0" y="714"/>
                      <a:pt x="181" y="902"/>
                      <a:pt x="315" y="1087"/>
                    </a:cubicBezTo>
                    <a:cubicBezTo>
                      <a:pt x="377" y="1169"/>
                      <a:pt x="439" y="1255"/>
                      <a:pt x="500" y="1340"/>
                    </a:cubicBezTo>
                    <a:cubicBezTo>
                      <a:pt x="586" y="1451"/>
                      <a:pt x="695" y="1549"/>
                      <a:pt x="815" y="1618"/>
                    </a:cubicBezTo>
                    <a:cubicBezTo>
                      <a:pt x="854" y="1640"/>
                      <a:pt x="894" y="1650"/>
                      <a:pt x="932" y="1650"/>
                    </a:cubicBezTo>
                    <a:cubicBezTo>
                      <a:pt x="1078" y="1650"/>
                      <a:pt x="1203" y="1508"/>
                      <a:pt x="1165" y="1351"/>
                    </a:cubicBezTo>
                    <a:cubicBezTo>
                      <a:pt x="1165" y="1350"/>
                      <a:pt x="1164" y="1349"/>
                      <a:pt x="1164" y="1347"/>
                    </a:cubicBezTo>
                    <a:lnTo>
                      <a:pt x="1164" y="1347"/>
                    </a:lnTo>
                    <a:cubicBezTo>
                      <a:pt x="1203" y="1329"/>
                      <a:pt x="1239" y="1304"/>
                      <a:pt x="1268" y="1279"/>
                    </a:cubicBezTo>
                    <a:cubicBezTo>
                      <a:pt x="1337" y="1220"/>
                      <a:pt x="1402" y="1142"/>
                      <a:pt x="1446" y="1067"/>
                    </a:cubicBezTo>
                    <a:cubicBezTo>
                      <a:pt x="1538" y="905"/>
                      <a:pt x="1583" y="727"/>
                      <a:pt x="1604" y="546"/>
                    </a:cubicBezTo>
                    <a:cubicBezTo>
                      <a:pt x="1614" y="456"/>
                      <a:pt x="1614" y="361"/>
                      <a:pt x="1593" y="271"/>
                    </a:cubicBezTo>
                    <a:cubicBezTo>
                      <a:pt x="1552" y="114"/>
                      <a:pt x="1402" y="1"/>
                      <a:pt x="1240" y="1"/>
                    </a:cubicBezTo>
                    <a:cubicBezTo>
                      <a:pt x="1239" y="1"/>
                      <a:pt x="1237" y="1"/>
                      <a:pt x="12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33"/>
              <p:cNvSpPr/>
              <p:nvPr/>
            </p:nvSpPr>
            <p:spPr>
              <a:xfrm>
                <a:off x="8087365" y="3649325"/>
                <a:ext cx="112250" cy="14880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2" extrusionOk="0">
                    <a:moveTo>
                      <a:pt x="2173" y="550"/>
                    </a:moveTo>
                    <a:cubicBezTo>
                      <a:pt x="2501" y="550"/>
                      <a:pt x="2833" y="659"/>
                      <a:pt x="3115" y="879"/>
                    </a:cubicBezTo>
                    <a:cubicBezTo>
                      <a:pt x="3790" y="1400"/>
                      <a:pt x="3900" y="2291"/>
                      <a:pt x="3852" y="3089"/>
                    </a:cubicBezTo>
                    <a:cubicBezTo>
                      <a:pt x="3821" y="3555"/>
                      <a:pt x="3704" y="4027"/>
                      <a:pt x="3498" y="4449"/>
                    </a:cubicBezTo>
                    <a:cubicBezTo>
                      <a:pt x="3360" y="4727"/>
                      <a:pt x="3148" y="4973"/>
                      <a:pt x="2975" y="5234"/>
                    </a:cubicBezTo>
                    <a:lnTo>
                      <a:pt x="2975" y="5234"/>
                    </a:lnTo>
                    <a:cubicBezTo>
                      <a:pt x="2831" y="5015"/>
                      <a:pt x="2621" y="4843"/>
                      <a:pt x="2406" y="4682"/>
                    </a:cubicBezTo>
                    <a:cubicBezTo>
                      <a:pt x="2046" y="4408"/>
                      <a:pt x="1697" y="4138"/>
                      <a:pt x="1416" y="3777"/>
                    </a:cubicBezTo>
                    <a:cubicBezTo>
                      <a:pt x="846" y="3055"/>
                      <a:pt x="422" y="1989"/>
                      <a:pt x="1008" y="1157"/>
                    </a:cubicBezTo>
                    <a:cubicBezTo>
                      <a:pt x="1294" y="752"/>
                      <a:pt x="1729" y="550"/>
                      <a:pt x="2173" y="550"/>
                    </a:cubicBezTo>
                    <a:close/>
                    <a:moveTo>
                      <a:pt x="2151" y="0"/>
                    </a:moveTo>
                    <a:cubicBezTo>
                      <a:pt x="1780" y="0"/>
                      <a:pt x="1411" y="104"/>
                      <a:pt x="1087" y="331"/>
                    </a:cubicBezTo>
                    <a:cubicBezTo>
                      <a:pt x="182" y="961"/>
                      <a:pt x="0" y="2088"/>
                      <a:pt x="381" y="3078"/>
                    </a:cubicBezTo>
                    <a:cubicBezTo>
                      <a:pt x="604" y="3654"/>
                      <a:pt x="949" y="4185"/>
                      <a:pt x="1392" y="4617"/>
                    </a:cubicBezTo>
                    <a:cubicBezTo>
                      <a:pt x="1806" y="5025"/>
                      <a:pt x="2355" y="5295"/>
                      <a:pt x="2642" y="5816"/>
                    </a:cubicBezTo>
                    <a:cubicBezTo>
                      <a:pt x="2694" y="5911"/>
                      <a:pt x="2775" y="5951"/>
                      <a:pt x="2858" y="5951"/>
                    </a:cubicBezTo>
                    <a:cubicBezTo>
                      <a:pt x="2989" y="5951"/>
                      <a:pt x="3123" y="5849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9"/>
                      <a:pt x="3910" y="4781"/>
                    </a:cubicBezTo>
                    <a:cubicBezTo>
                      <a:pt x="4146" y="4340"/>
                      <a:pt x="4297" y="3856"/>
                      <a:pt x="4362" y="3360"/>
                    </a:cubicBezTo>
                    <a:cubicBezTo>
                      <a:pt x="4489" y="2435"/>
                      <a:pt x="4376" y="1369"/>
                      <a:pt x="3701" y="670"/>
                    </a:cubicBezTo>
                    <a:cubicBezTo>
                      <a:pt x="3292" y="246"/>
                      <a:pt x="2720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33"/>
              <p:cNvSpPr/>
              <p:nvPr/>
            </p:nvSpPr>
            <p:spPr>
              <a:xfrm>
                <a:off x="8135340" y="3759525"/>
                <a:ext cx="403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3" extrusionOk="0">
                    <a:moveTo>
                      <a:pt x="465" y="703"/>
                    </a:moveTo>
                    <a:cubicBezTo>
                      <a:pt x="465" y="703"/>
                      <a:pt x="468" y="705"/>
                      <a:pt x="473" y="709"/>
                    </a:cubicBezTo>
                    <a:cubicBezTo>
                      <a:pt x="474" y="710"/>
                      <a:pt x="475" y="711"/>
                      <a:pt x="476" y="712"/>
                    </a:cubicBezTo>
                    <a:lnTo>
                      <a:pt x="476" y="712"/>
                    </a:lnTo>
                    <a:cubicBezTo>
                      <a:pt x="469" y="706"/>
                      <a:pt x="465" y="703"/>
                      <a:pt x="465" y="703"/>
                    </a:cubicBezTo>
                    <a:close/>
                    <a:moveTo>
                      <a:pt x="1270" y="738"/>
                    </a:moveTo>
                    <a:cubicBezTo>
                      <a:pt x="1270" y="743"/>
                      <a:pt x="1269" y="752"/>
                      <a:pt x="1268" y="764"/>
                    </a:cubicBezTo>
                    <a:lnTo>
                      <a:pt x="1268" y="754"/>
                    </a:lnTo>
                    <a:cubicBezTo>
                      <a:pt x="1268" y="749"/>
                      <a:pt x="1269" y="745"/>
                      <a:pt x="1269" y="742"/>
                    </a:cubicBezTo>
                    <a:lnTo>
                      <a:pt x="1269" y="742"/>
                    </a:lnTo>
                    <a:cubicBezTo>
                      <a:pt x="1269" y="741"/>
                      <a:pt x="1270" y="739"/>
                      <a:pt x="1270" y="738"/>
                    </a:cubicBezTo>
                    <a:close/>
                    <a:moveTo>
                      <a:pt x="1235" y="0"/>
                    </a:moveTo>
                    <a:cubicBezTo>
                      <a:pt x="1063" y="0"/>
                      <a:pt x="946" y="99"/>
                      <a:pt x="868" y="230"/>
                    </a:cubicBezTo>
                    <a:lnTo>
                      <a:pt x="868" y="230"/>
                    </a:lnTo>
                    <a:cubicBezTo>
                      <a:pt x="784" y="170"/>
                      <a:pt x="685" y="132"/>
                      <a:pt x="576" y="123"/>
                    </a:cubicBezTo>
                    <a:cubicBezTo>
                      <a:pt x="564" y="123"/>
                      <a:pt x="552" y="122"/>
                      <a:pt x="540" y="122"/>
                    </a:cubicBezTo>
                    <a:cubicBezTo>
                      <a:pt x="330" y="122"/>
                      <a:pt x="127" y="262"/>
                      <a:pt x="69" y="466"/>
                    </a:cubicBezTo>
                    <a:cubicBezTo>
                      <a:pt x="1" y="713"/>
                      <a:pt x="178" y="905"/>
                      <a:pt x="312" y="1086"/>
                    </a:cubicBezTo>
                    <a:cubicBezTo>
                      <a:pt x="377" y="1172"/>
                      <a:pt x="436" y="1257"/>
                      <a:pt x="501" y="1340"/>
                    </a:cubicBezTo>
                    <a:cubicBezTo>
                      <a:pt x="583" y="1453"/>
                      <a:pt x="695" y="1552"/>
                      <a:pt x="815" y="1621"/>
                    </a:cubicBezTo>
                    <a:cubicBezTo>
                      <a:pt x="853" y="1643"/>
                      <a:pt x="893" y="1653"/>
                      <a:pt x="931" y="1653"/>
                    </a:cubicBezTo>
                    <a:cubicBezTo>
                      <a:pt x="1076" y="1653"/>
                      <a:pt x="1203" y="1510"/>
                      <a:pt x="1165" y="1350"/>
                    </a:cubicBezTo>
                    <a:cubicBezTo>
                      <a:pt x="1165" y="1350"/>
                      <a:pt x="1165" y="1349"/>
                      <a:pt x="1164" y="1348"/>
                    </a:cubicBezTo>
                    <a:lnTo>
                      <a:pt x="1164" y="1348"/>
                    </a:lnTo>
                    <a:cubicBezTo>
                      <a:pt x="1204" y="1329"/>
                      <a:pt x="1240" y="1304"/>
                      <a:pt x="1268" y="1278"/>
                    </a:cubicBezTo>
                    <a:cubicBezTo>
                      <a:pt x="1333" y="1220"/>
                      <a:pt x="1402" y="1145"/>
                      <a:pt x="1446" y="1069"/>
                    </a:cubicBezTo>
                    <a:cubicBezTo>
                      <a:pt x="1538" y="908"/>
                      <a:pt x="1584" y="729"/>
                      <a:pt x="1604" y="549"/>
                    </a:cubicBezTo>
                    <a:cubicBezTo>
                      <a:pt x="1614" y="456"/>
                      <a:pt x="1614" y="359"/>
                      <a:pt x="1593" y="271"/>
                    </a:cubicBezTo>
                    <a:cubicBezTo>
                      <a:pt x="1552" y="113"/>
                      <a:pt x="1402" y="3"/>
                      <a:pt x="1241" y="0"/>
                    </a:cubicBezTo>
                    <a:cubicBezTo>
                      <a:pt x="1239" y="0"/>
                      <a:pt x="1237" y="0"/>
                      <a:pt x="12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" name="Google Shape;2363;p33"/>
              <p:cNvSpPr/>
              <p:nvPr/>
            </p:nvSpPr>
            <p:spPr>
              <a:xfrm>
                <a:off x="8334565" y="3687200"/>
                <a:ext cx="110275" cy="150400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6016" extrusionOk="0">
                    <a:moveTo>
                      <a:pt x="2113" y="554"/>
                    </a:moveTo>
                    <a:cubicBezTo>
                      <a:pt x="2581" y="554"/>
                      <a:pt x="3042" y="788"/>
                      <a:pt x="3345" y="1197"/>
                    </a:cubicBezTo>
                    <a:cubicBezTo>
                      <a:pt x="3832" y="1851"/>
                      <a:pt x="3735" y="2739"/>
                      <a:pt x="3519" y="3479"/>
                    </a:cubicBezTo>
                    <a:cubicBezTo>
                      <a:pt x="3396" y="3907"/>
                      <a:pt x="3198" y="4315"/>
                      <a:pt x="2927" y="4668"/>
                    </a:cubicBezTo>
                    <a:cubicBezTo>
                      <a:pt x="2736" y="4918"/>
                      <a:pt x="2478" y="5116"/>
                      <a:pt x="2254" y="5337"/>
                    </a:cubicBezTo>
                    <a:lnTo>
                      <a:pt x="2254" y="5337"/>
                    </a:lnTo>
                    <a:cubicBezTo>
                      <a:pt x="2154" y="5081"/>
                      <a:pt x="1974" y="4859"/>
                      <a:pt x="1782" y="4647"/>
                    </a:cubicBezTo>
                    <a:cubicBezTo>
                      <a:pt x="1460" y="4288"/>
                      <a:pt x="1169" y="3924"/>
                      <a:pt x="963" y="3483"/>
                    </a:cubicBezTo>
                    <a:cubicBezTo>
                      <a:pt x="573" y="2640"/>
                      <a:pt x="429" y="1498"/>
                      <a:pt x="1248" y="858"/>
                    </a:cubicBezTo>
                    <a:cubicBezTo>
                      <a:pt x="1512" y="650"/>
                      <a:pt x="1814" y="554"/>
                      <a:pt x="2113" y="554"/>
                    </a:cubicBezTo>
                    <a:close/>
                    <a:moveTo>
                      <a:pt x="2114" y="0"/>
                    </a:moveTo>
                    <a:cubicBezTo>
                      <a:pt x="1944" y="0"/>
                      <a:pt x="1772" y="24"/>
                      <a:pt x="1601" y="73"/>
                    </a:cubicBezTo>
                    <a:cubicBezTo>
                      <a:pt x="518" y="392"/>
                      <a:pt x="1" y="1471"/>
                      <a:pt x="121" y="2540"/>
                    </a:cubicBezTo>
                    <a:cubicBezTo>
                      <a:pt x="193" y="3164"/>
                      <a:pt x="419" y="3777"/>
                      <a:pt x="758" y="4308"/>
                    </a:cubicBezTo>
                    <a:cubicBezTo>
                      <a:pt x="1087" y="4826"/>
                      <a:pt x="1618" y="5226"/>
                      <a:pt x="1806" y="5826"/>
                    </a:cubicBezTo>
                    <a:cubicBezTo>
                      <a:pt x="1847" y="5954"/>
                      <a:pt x="1961" y="6015"/>
                      <a:pt x="2074" y="6015"/>
                    </a:cubicBezTo>
                    <a:cubicBezTo>
                      <a:pt x="2189" y="6015"/>
                      <a:pt x="2303" y="5950"/>
                      <a:pt x="2331" y="5824"/>
                    </a:cubicBezTo>
                    <a:lnTo>
                      <a:pt x="2331" y="5824"/>
                    </a:lnTo>
                    <a:cubicBezTo>
                      <a:pt x="2692" y="5699"/>
                      <a:pt x="3003" y="5383"/>
                      <a:pt x="3235" y="5107"/>
                    </a:cubicBezTo>
                    <a:cubicBezTo>
                      <a:pt x="3544" y="4740"/>
                      <a:pt x="3780" y="4329"/>
                      <a:pt x="3951" y="3883"/>
                    </a:cubicBezTo>
                    <a:cubicBezTo>
                      <a:pt x="4284" y="3023"/>
                      <a:pt x="4411" y="1933"/>
                      <a:pt x="3938" y="1108"/>
                    </a:cubicBezTo>
                    <a:cubicBezTo>
                      <a:pt x="3561" y="450"/>
                      <a:pt x="2859" y="0"/>
                      <a:pt x="2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" name="Google Shape;2364;p33"/>
              <p:cNvSpPr/>
              <p:nvPr/>
            </p:nvSpPr>
            <p:spPr>
              <a:xfrm>
                <a:off x="8367140" y="3800550"/>
                <a:ext cx="398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590" extrusionOk="0">
                    <a:moveTo>
                      <a:pt x="1038" y="376"/>
                    </a:moveTo>
                    <a:cubicBezTo>
                      <a:pt x="1038" y="376"/>
                      <a:pt x="1038" y="378"/>
                      <a:pt x="1037" y="382"/>
                    </a:cubicBezTo>
                    <a:lnTo>
                      <a:pt x="1037" y="382"/>
                    </a:lnTo>
                    <a:cubicBezTo>
                      <a:pt x="1038" y="378"/>
                      <a:pt x="1038" y="376"/>
                      <a:pt x="1038" y="376"/>
                    </a:cubicBezTo>
                    <a:close/>
                    <a:moveTo>
                      <a:pt x="627" y="432"/>
                    </a:moveTo>
                    <a:cubicBezTo>
                      <a:pt x="626" y="435"/>
                      <a:pt x="626" y="438"/>
                      <a:pt x="626" y="441"/>
                    </a:cubicBezTo>
                    <a:lnTo>
                      <a:pt x="626" y="441"/>
                    </a:lnTo>
                    <a:cubicBezTo>
                      <a:pt x="626" y="441"/>
                      <a:pt x="625" y="440"/>
                      <a:pt x="625" y="440"/>
                    </a:cubicBezTo>
                    <a:lnTo>
                      <a:pt x="625" y="440"/>
                    </a:lnTo>
                    <a:cubicBezTo>
                      <a:pt x="626" y="437"/>
                      <a:pt x="626" y="435"/>
                      <a:pt x="627" y="432"/>
                    </a:cubicBezTo>
                    <a:close/>
                    <a:moveTo>
                      <a:pt x="617" y="432"/>
                    </a:moveTo>
                    <a:cubicBezTo>
                      <a:pt x="619" y="437"/>
                      <a:pt x="620" y="441"/>
                      <a:pt x="622" y="445"/>
                    </a:cubicBezTo>
                    <a:lnTo>
                      <a:pt x="622" y="445"/>
                    </a:lnTo>
                    <a:cubicBezTo>
                      <a:pt x="622" y="445"/>
                      <a:pt x="622" y="445"/>
                      <a:pt x="622" y="446"/>
                    </a:cubicBezTo>
                    <a:lnTo>
                      <a:pt x="622" y="446"/>
                    </a:lnTo>
                    <a:cubicBezTo>
                      <a:pt x="620" y="441"/>
                      <a:pt x="618" y="437"/>
                      <a:pt x="617" y="432"/>
                    </a:cubicBezTo>
                    <a:close/>
                    <a:moveTo>
                      <a:pt x="399" y="562"/>
                    </a:moveTo>
                    <a:cubicBezTo>
                      <a:pt x="400" y="562"/>
                      <a:pt x="404" y="568"/>
                      <a:pt x="414" y="585"/>
                    </a:cubicBezTo>
                    <a:lnTo>
                      <a:pt x="414" y="585"/>
                    </a:lnTo>
                    <a:cubicBezTo>
                      <a:pt x="413" y="584"/>
                      <a:pt x="413" y="584"/>
                      <a:pt x="413" y="584"/>
                    </a:cubicBezTo>
                    <a:lnTo>
                      <a:pt x="413" y="584"/>
                    </a:lnTo>
                    <a:cubicBezTo>
                      <a:pt x="406" y="574"/>
                      <a:pt x="399" y="562"/>
                      <a:pt x="399" y="562"/>
                    </a:cubicBezTo>
                    <a:close/>
                    <a:moveTo>
                      <a:pt x="418" y="597"/>
                    </a:moveTo>
                    <a:cubicBezTo>
                      <a:pt x="418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8" y="597"/>
                      <a:pt x="418" y="597"/>
                    </a:cubicBezTo>
                    <a:close/>
                    <a:moveTo>
                      <a:pt x="440" y="680"/>
                    </a:moveTo>
                    <a:cubicBezTo>
                      <a:pt x="440" y="680"/>
                      <a:pt x="440" y="680"/>
                      <a:pt x="440" y="680"/>
                    </a:cubicBezTo>
                    <a:lnTo>
                      <a:pt x="440" y="680"/>
                    </a:lnTo>
                    <a:cubicBezTo>
                      <a:pt x="440" y="681"/>
                      <a:pt x="440" y="682"/>
                      <a:pt x="440" y="682"/>
                    </a:cubicBezTo>
                    <a:lnTo>
                      <a:pt x="440" y="682"/>
                    </a:lnTo>
                    <a:cubicBezTo>
                      <a:pt x="440" y="681"/>
                      <a:pt x="440" y="681"/>
                      <a:pt x="440" y="680"/>
                    </a:cubicBezTo>
                    <a:close/>
                    <a:moveTo>
                      <a:pt x="486" y="0"/>
                    </a:moveTo>
                    <a:cubicBezTo>
                      <a:pt x="256" y="0"/>
                      <a:pt x="51" y="157"/>
                      <a:pt x="21" y="391"/>
                    </a:cubicBezTo>
                    <a:cubicBezTo>
                      <a:pt x="0" y="524"/>
                      <a:pt x="44" y="638"/>
                      <a:pt x="99" y="758"/>
                    </a:cubicBezTo>
                    <a:cubicBezTo>
                      <a:pt x="137" y="833"/>
                      <a:pt x="174" y="912"/>
                      <a:pt x="209" y="990"/>
                    </a:cubicBezTo>
                    <a:cubicBezTo>
                      <a:pt x="250" y="1076"/>
                      <a:pt x="284" y="1172"/>
                      <a:pt x="332" y="1254"/>
                    </a:cubicBezTo>
                    <a:cubicBezTo>
                      <a:pt x="391" y="1350"/>
                      <a:pt x="465" y="1446"/>
                      <a:pt x="548" y="1522"/>
                    </a:cubicBezTo>
                    <a:cubicBezTo>
                      <a:pt x="596" y="1565"/>
                      <a:pt x="654" y="1590"/>
                      <a:pt x="714" y="1590"/>
                    </a:cubicBezTo>
                    <a:cubicBezTo>
                      <a:pt x="745" y="1590"/>
                      <a:pt x="777" y="1583"/>
                      <a:pt x="808" y="1569"/>
                    </a:cubicBezTo>
                    <a:cubicBezTo>
                      <a:pt x="891" y="1535"/>
                      <a:pt x="956" y="1446"/>
                      <a:pt x="952" y="1354"/>
                    </a:cubicBezTo>
                    <a:cubicBezTo>
                      <a:pt x="952" y="1347"/>
                      <a:pt x="952" y="1341"/>
                      <a:pt x="952" y="1334"/>
                    </a:cubicBezTo>
                    <a:lnTo>
                      <a:pt x="952" y="1334"/>
                    </a:lnTo>
                    <a:cubicBezTo>
                      <a:pt x="993" y="1324"/>
                      <a:pt x="1032" y="1308"/>
                      <a:pt x="1065" y="1288"/>
                    </a:cubicBezTo>
                    <a:cubicBezTo>
                      <a:pt x="1137" y="1247"/>
                      <a:pt x="1216" y="1193"/>
                      <a:pt x="1271" y="1131"/>
                    </a:cubicBezTo>
                    <a:cubicBezTo>
                      <a:pt x="1394" y="997"/>
                      <a:pt x="1480" y="833"/>
                      <a:pt x="1538" y="662"/>
                    </a:cubicBezTo>
                    <a:cubicBezTo>
                      <a:pt x="1566" y="576"/>
                      <a:pt x="1586" y="483"/>
                      <a:pt x="1590" y="394"/>
                    </a:cubicBezTo>
                    <a:cubicBezTo>
                      <a:pt x="1593" y="227"/>
                      <a:pt x="1476" y="79"/>
                      <a:pt x="1316" y="34"/>
                    </a:cubicBezTo>
                    <a:cubicBezTo>
                      <a:pt x="1281" y="24"/>
                      <a:pt x="1246" y="19"/>
                      <a:pt x="1212" y="19"/>
                    </a:cubicBezTo>
                    <a:cubicBezTo>
                      <a:pt x="1105" y="19"/>
                      <a:pt x="1004" y="65"/>
                      <a:pt x="921" y="137"/>
                    </a:cubicBezTo>
                    <a:cubicBezTo>
                      <a:pt x="908" y="148"/>
                      <a:pt x="896" y="160"/>
                      <a:pt x="885" y="172"/>
                    </a:cubicBezTo>
                    <a:lnTo>
                      <a:pt x="885" y="172"/>
                    </a:lnTo>
                    <a:cubicBezTo>
                      <a:pt x="784" y="65"/>
                      <a:pt x="642" y="0"/>
                      <a:pt x="493" y="0"/>
                    </a:cubicBezTo>
                    <a:cubicBezTo>
                      <a:pt x="491" y="0"/>
                      <a:pt x="489" y="0"/>
                      <a:pt x="4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33"/>
              <p:cNvSpPr/>
              <p:nvPr/>
            </p:nvSpPr>
            <p:spPr>
              <a:xfrm>
                <a:off x="7638025" y="4020350"/>
                <a:ext cx="483050" cy="269625"/>
              </a:xfrm>
              <a:custGeom>
                <a:avLst/>
                <a:gdLst/>
                <a:ahLst/>
                <a:cxnLst/>
                <a:rect l="l" t="t" r="r" b="b"/>
                <a:pathLst>
                  <a:path w="19322" h="10785" extrusionOk="0">
                    <a:moveTo>
                      <a:pt x="172" y="0"/>
                    </a:moveTo>
                    <a:cubicBezTo>
                      <a:pt x="87" y="0"/>
                      <a:pt x="0" y="94"/>
                      <a:pt x="52" y="195"/>
                    </a:cubicBezTo>
                    <a:cubicBezTo>
                      <a:pt x="1659" y="3396"/>
                      <a:pt x="4099" y="6229"/>
                      <a:pt x="7261" y="7970"/>
                    </a:cubicBezTo>
                    <a:cubicBezTo>
                      <a:pt x="10560" y="9788"/>
                      <a:pt x="14260" y="10784"/>
                      <a:pt x="18017" y="10784"/>
                    </a:cubicBezTo>
                    <a:cubicBezTo>
                      <a:pt x="18287" y="10784"/>
                      <a:pt x="18558" y="10779"/>
                      <a:pt x="18829" y="10769"/>
                    </a:cubicBezTo>
                    <a:cubicBezTo>
                      <a:pt x="19310" y="10748"/>
                      <a:pt x="19322" y="10001"/>
                      <a:pt x="18851" y="10001"/>
                    </a:cubicBezTo>
                    <a:cubicBezTo>
                      <a:pt x="18843" y="10001"/>
                      <a:pt x="18836" y="10001"/>
                      <a:pt x="18829" y="10001"/>
                    </a:cubicBezTo>
                    <a:cubicBezTo>
                      <a:pt x="18487" y="10018"/>
                      <a:pt x="18145" y="10026"/>
                      <a:pt x="17802" y="10026"/>
                    </a:cubicBezTo>
                    <a:cubicBezTo>
                      <a:pt x="14252" y="10026"/>
                      <a:pt x="10684" y="9142"/>
                      <a:pt x="7528" y="7514"/>
                    </a:cubicBezTo>
                    <a:cubicBezTo>
                      <a:pt x="4335" y="5863"/>
                      <a:pt x="1984" y="3186"/>
                      <a:pt x="275" y="65"/>
                    </a:cubicBezTo>
                    <a:cubicBezTo>
                      <a:pt x="249" y="19"/>
                      <a:pt x="211" y="0"/>
                      <a:pt x="1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" name="Google Shape;2366;p33"/>
              <p:cNvSpPr/>
              <p:nvPr/>
            </p:nvSpPr>
            <p:spPr>
              <a:xfrm rot="130776">
                <a:off x="8057862" y="4250765"/>
                <a:ext cx="991989" cy="1404774"/>
              </a:xfrm>
              <a:custGeom>
                <a:avLst/>
                <a:gdLst/>
                <a:ahLst/>
                <a:cxnLst/>
                <a:rect l="l" t="t" r="r" b="b"/>
                <a:pathLst>
                  <a:path w="147951" h="209516" extrusionOk="0">
                    <a:moveTo>
                      <a:pt x="686" y="0"/>
                    </a:moveTo>
                    <a:cubicBezTo>
                      <a:pt x="333" y="0"/>
                      <a:pt x="1" y="505"/>
                      <a:pt x="299" y="887"/>
                    </a:cubicBezTo>
                    <a:cubicBezTo>
                      <a:pt x="12779" y="16811"/>
                      <a:pt x="23736" y="34222"/>
                      <a:pt x="33810" y="51746"/>
                    </a:cubicBezTo>
                    <a:cubicBezTo>
                      <a:pt x="42611" y="67053"/>
                      <a:pt x="50718" y="82719"/>
                      <a:pt x="58656" y="98487"/>
                    </a:cubicBezTo>
                    <a:cubicBezTo>
                      <a:pt x="72389" y="125765"/>
                      <a:pt x="85924" y="153782"/>
                      <a:pt x="106138" y="176984"/>
                    </a:cubicBezTo>
                    <a:cubicBezTo>
                      <a:pt x="117497" y="190023"/>
                      <a:pt x="130867" y="201116"/>
                      <a:pt x="146076" y="209386"/>
                    </a:cubicBezTo>
                    <a:cubicBezTo>
                      <a:pt x="146241" y="209476"/>
                      <a:pt x="146403" y="209515"/>
                      <a:pt x="146555" y="209515"/>
                    </a:cubicBezTo>
                    <a:cubicBezTo>
                      <a:pt x="147409" y="209515"/>
                      <a:pt x="147951" y="208272"/>
                      <a:pt x="147053" y="207719"/>
                    </a:cubicBezTo>
                    <a:cubicBezTo>
                      <a:pt x="133835" y="199601"/>
                      <a:pt x="121640" y="189902"/>
                      <a:pt x="111121" y="178480"/>
                    </a:cubicBezTo>
                    <a:cubicBezTo>
                      <a:pt x="101086" y="167589"/>
                      <a:pt x="92659" y="155356"/>
                      <a:pt x="85115" y="142638"/>
                    </a:cubicBezTo>
                    <a:cubicBezTo>
                      <a:pt x="68219" y="114141"/>
                      <a:pt x="54912" y="83668"/>
                      <a:pt x="38425" y="54929"/>
                    </a:cubicBezTo>
                    <a:cubicBezTo>
                      <a:pt x="33150" y="45740"/>
                      <a:pt x="27539" y="36736"/>
                      <a:pt x="21643" y="27935"/>
                    </a:cubicBezTo>
                    <a:cubicBezTo>
                      <a:pt x="15207" y="18329"/>
                      <a:pt x="8136" y="9267"/>
                      <a:pt x="1010" y="176"/>
                    </a:cubicBezTo>
                    <a:cubicBezTo>
                      <a:pt x="913" y="52"/>
                      <a:pt x="798" y="0"/>
                      <a:pt x="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67" name="Google Shape;2367;p33"/>
            <p:cNvGrpSpPr/>
            <p:nvPr/>
          </p:nvGrpSpPr>
          <p:grpSpPr>
            <a:xfrm rot="10679800" flipH="1">
              <a:off x="8080606" y="-736990"/>
              <a:ext cx="1654067" cy="2223931"/>
              <a:chOff x="7570415" y="3649325"/>
              <a:chExt cx="1505790" cy="2024569"/>
            </a:xfrm>
          </p:grpSpPr>
          <p:sp>
            <p:nvSpPr>
              <p:cNvPr id="2368" name="Google Shape;2368;p33"/>
              <p:cNvSpPr/>
              <p:nvPr/>
            </p:nvSpPr>
            <p:spPr>
              <a:xfrm>
                <a:off x="7751215" y="3932225"/>
                <a:ext cx="373150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14926" h="14360" extrusionOk="0">
                    <a:moveTo>
                      <a:pt x="131" y="1"/>
                    </a:moveTo>
                    <a:cubicBezTo>
                      <a:pt x="64" y="1"/>
                      <a:pt x="0" y="70"/>
                      <a:pt x="43" y="150"/>
                    </a:cubicBezTo>
                    <a:cubicBezTo>
                      <a:pt x="951" y="1867"/>
                      <a:pt x="1657" y="3679"/>
                      <a:pt x="2723" y="5310"/>
                    </a:cubicBezTo>
                    <a:cubicBezTo>
                      <a:pt x="3640" y="6708"/>
                      <a:pt x="4709" y="8006"/>
                      <a:pt x="5919" y="9165"/>
                    </a:cubicBezTo>
                    <a:cubicBezTo>
                      <a:pt x="8341" y="11488"/>
                      <a:pt x="11254" y="13259"/>
                      <a:pt x="14433" y="14342"/>
                    </a:cubicBezTo>
                    <a:cubicBezTo>
                      <a:pt x="14468" y="14354"/>
                      <a:pt x="14502" y="14360"/>
                      <a:pt x="14533" y="14360"/>
                    </a:cubicBezTo>
                    <a:cubicBezTo>
                      <a:pt x="14826" y="14360"/>
                      <a:pt x="14925" y="13871"/>
                      <a:pt x="14591" y="13759"/>
                    </a:cubicBezTo>
                    <a:cubicBezTo>
                      <a:pt x="11446" y="12698"/>
                      <a:pt x="8561" y="10933"/>
                      <a:pt x="6180" y="8623"/>
                    </a:cubicBezTo>
                    <a:cubicBezTo>
                      <a:pt x="5011" y="7492"/>
                      <a:pt x="3952" y="6246"/>
                      <a:pt x="3052" y="4892"/>
                    </a:cubicBezTo>
                    <a:cubicBezTo>
                      <a:pt x="2010" y="3333"/>
                      <a:pt x="1259" y="1603"/>
                      <a:pt x="215" y="47"/>
                    </a:cubicBezTo>
                    <a:cubicBezTo>
                      <a:pt x="192" y="14"/>
                      <a:pt x="161" y="1"/>
                      <a:pt x="1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9" name="Google Shape;2369;p33"/>
              <p:cNvSpPr/>
              <p:nvPr/>
            </p:nvSpPr>
            <p:spPr>
              <a:xfrm>
                <a:off x="7847265" y="3853100"/>
                <a:ext cx="270875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10835" h="17496" extrusionOk="0">
                    <a:moveTo>
                      <a:pt x="110" y="1"/>
                    </a:moveTo>
                    <a:cubicBezTo>
                      <a:pt x="54" y="1"/>
                      <a:pt x="0" y="45"/>
                      <a:pt x="21" y="115"/>
                    </a:cubicBezTo>
                    <a:cubicBezTo>
                      <a:pt x="529" y="1760"/>
                      <a:pt x="1049" y="3370"/>
                      <a:pt x="1748" y="4946"/>
                    </a:cubicBezTo>
                    <a:cubicBezTo>
                      <a:pt x="2447" y="6533"/>
                      <a:pt x="3218" y="8088"/>
                      <a:pt x="4082" y="9588"/>
                    </a:cubicBezTo>
                    <a:cubicBezTo>
                      <a:pt x="4955" y="11103"/>
                      <a:pt x="5894" y="12590"/>
                      <a:pt x="6935" y="13992"/>
                    </a:cubicBezTo>
                    <a:cubicBezTo>
                      <a:pt x="7419" y="14646"/>
                      <a:pt x="7936" y="15273"/>
                      <a:pt x="8515" y="15849"/>
                    </a:cubicBezTo>
                    <a:cubicBezTo>
                      <a:pt x="9084" y="16413"/>
                      <a:pt x="9718" y="17103"/>
                      <a:pt x="10437" y="17469"/>
                    </a:cubicBezTo>
                    <a:cubicBezTo>
                      <a:pt x="10473" y="17487"/>
                      <a:pt x="10508" y="17495"/>
                      <a:pt x="10541" y="17495"/>
                    </a:cubicBezTo>
                    <a:cubicBezTo>
                      <a:pt x="10713" y="17495"/>
                      <a:pt x="10835" y="17285"/>
                      <a:pt x="10697" y="17133"/>
                    </a:cubicBezTo>
                    <a:cubicBezTo>
                      <a:pt x="10153" y="16530"/>
                      <a:pt x="9457" y="16064"/>
                      <a:pt x="8899" y="15461"/>
                    </a:cubicBezTo>
                    <a:cubicBezTo>
                      <a:pt x="8303" y="14814"/>
                      <a:pt x="7754" y="14115"/>
                      <a:pt x="7237" y="13402"/>
                    </a:cubicBezTo>
                    <a:cubicBezTo>
                      <a:pt x="6264" y="12049"/>
                      <a:pt x="5373" y="10633"/>
                      <a:pt x="4541" y="9188"/>
                    </a:cubicBezTo>
                    <a:cubicBezTo>
                      <a:pt x="2872" y="6283"/>
                      <a:pt x="1378" y="3206"/>
                      <a:pt x="200" y="64"/>
                    </a:cubicBezTo>
                    <a:cubicBezTo>
                      <a:pt x="183" y="20"/>
                      <a:pt x="146" y="1"/>
                      <a:pt x="1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0" name="Google Shape;2370;p33"/>
              <p:cNvSpPr/>
              <p:nvPr/>
            </p:nvSpPr>
            <p:spPr>
              <a:xfrm>
                <a:off x="7948215" y="3844300"/>
                <a:ext cx="176775" cy="444950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7798" extrusionOk="0">
                    <a:moveTo>
                      <a:pt x="128" y="1"/>
                    </a:moveTo>
                    <a:cubicBezTo>
                      <a:pt x="67" y="1"/>
                      <a:pt x="0" y="53"/>
                      <a:pt x="12" y="131"/>
                    </a:cubicBezTo>
                    <a:cubicBezTo>
                      <a:pt x="471" y="3140"/>
                      <a:pt x="1455" y="6045"/>
                      <a:pt x="2599" y="8851"/>
                    </a:cubicBezTo>
                    <a:cubicBezTo>
                      <a:pt x="3795" y="11781"/>
                      <a:pt x="4960" y="14762"/>
                      <a:pt x="6306" y="17622"/>
                    </a:cubicBezTo>
                    <a:cubicBezTo>
                      <a:pt x="6364" y="17746"/>
                      <a:pt x="6476" y="17798"/>
                      <a:pt x="6592" y="17798"/>
                    </a:cubicBezTo>
                    <a:cubicBezTo>
                      <a:pt x="6821" y="17798"/>
                      <a:pt x="7070" y="17596"/>
                      <a:pt x="6968" y="17341"/>
                    </a:cubicBezTo>
                    <a:cubicBezTo>
                      <a:pt x="4676" y="11640"/>
                      <a:pt x="1266" y="6206"/>
                      <a:pt x="215" y="77"/>
                    </a:cubicBezTo>
                    <a:cubicBezTo>
                      <a:pt x="205" y="23"/>
                      <a:pt x="168" y="1"/>
                      <a:pt x="1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1" name="Google Shape;2371;p33"/>
              <p:cNvSpPr/>
              <p:nvPr/>
            </p:nvSpPr>
            <p:spPr>
              <a:xfrm>
                <a:off x="8043240" y="3881725"/>
                <a:ext cx="87325" cy="412925"/>
              </a:xfrm>
              <a:custGeom>
                <a:avLst/>
                <a:gdLst/>
                <a:ahLst/>
                <a:cxnLst/>
                <a:rect l="l" t="t" r="r" b="b"/>
                <a:pathLst>
                  <a:path w="3493" h="16517" extrusionOk="0">
                    <a:moveTo>
                      <a:pt x="157" y="0"/>
                    </a:moveTo>
                    <a:cubicBezTo>
                      <a:pt x="82" y="0"/>
                      <a:pt x="0" y="65"/>
                      <a:pt x="15" y="163"/>
                    </a:cubicBezTo>
                    <a:cubicBezTo>
                      <a:pt x="422" y="2903"/>
                      <a:pt x="1012" y="5617"/>
                      <a:pt x="1485" y="8348"/>
                    </a:cubicBezTo>
                    <a:cubicBezTo>
                      <a:pt x="1721" y="9708"/>
                      <a:pt x="1961" y="11068"/>
                      <a:pt x="2170" y="12432"/>
                    </a:cubicBezTo>
                    <a:cubicBezTo>
                      <a:pt x="2279" y="13168"/>
                      <a:pt x="2379" y="13905"/>
                      <a:pt x="2472" y="14642"/>
                    </a:cubicBezTo>
                    <a:cubicBezTo>
                      <a:pt x="2540" y="15194"/>
                      <a:pt x="2488" y="15893"/>
                      <a:pt x="2773" y="16379"/>
                    </a:cubicBezTo>
                    <a:cubicBezTo>
                      <a:pt x="2829" y="16474"/>
                      <a:pt x="2917" y="16516"/>
                      <a:pt x="3007" y="16516"/>
                    </a:cubicBezTo>
                    <a:cubicBezTo>
                      <a:pt x="3128" y="16516"/>
                      <a:pt x="3250" y="16440"/>
                      <a:pt x="3297" y="16310"/>
                    </a:cubicBezTo>
                    <a:cubicBezTo>
                      <a:pt x="3492" y="15759"/>
                      <a:pt x="3266" y="14998"/>
                      <a:pt x="3187" y="14426"/>
                    </a:cubicBezTo>
                    <a:cubicBezTo>
                      <a:pt x="3105" y="13809"/>
                      <a:pt x="3006" y="13192"/>
                      <a:pt x="2903" y="12580"/>
                    </a:cubicBezTo>
                    <a:cubicBezTo>
                      <a:pt x="2660" y="11147"/>
                      <a:pt x="2372" y="9729"/>
                      <a:pt x="2053" y="8313"/>
                    </a:cubicBezTo>
                    <a:cubicBezTo>
                      <a:pt x="1440" y="5576"/>
                      <a:pt x="823" y="2842"/>
                      <a:pt x="265" y="94"/>
                    </a:cubicBezTo>
                    <a:cubicBezTo>
                      <a:pt x="251" y="28"/>
                      <a:pt x="205" y="0"/>
                      <a:pt x="1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2" name="Google Shape;2372;p33"/>
              <p:cNvSpPr/>
              <p:nvPr/>
            </p:nvSpPr>
            <p:spPr>
              <a:xfrm>
                <a:off x="8112815" y="3780675"/>
                <a:ext cx="66050" cy="508650"/>
              </a:xfrm>
              <a:custGeom>
                <a:avLst/>
                <a:gdLst/>
                <a:ahLst/>
                <a:cxnLst/>
                <a:rect l="l" t="t" r="r" b="b"/>
                <a:pathLst>
                  <a:path w="2642" h="20346" extrusionOk="0">
                    <a:moveTo>
                      <a:pt x="1869" y="1"/>
                    </a:moveTo>
                    <a:cubicBezTo>
                      <a:pt x="1803" y="1"/>
                      <a:pt x="1739" y="43"/>
                      <a:pt x="1740" y="130"/>
                    </a:cubicBezTo>
                    <a:cubicBezTo>
                      <a:pt x="1830" y="3598"/>
                      <a:pt x="1847" y="7072"/>
                      <a:pt x="1892" y="10540"/>
                    </a:cubicBezTo>
                    <a:cubicBezTo>
                      <a:pt x="1905" y="11406"/>
                      <a:pt x="1895" y="12259"/>
                      <a:pt x="1737" y="13116"/>
                    </a:cubicBezTo>
                    <a:cubicBezTo>
                      <a:pt x="1587" y="13904"/>
                      <a:pt x="1381" y="14682"/>
                      <a:pt x="1196" y="15463"/>
                    </a:cubicBezTo>
                    <a:cubicBezTo>
                      <a:pt x="1000" y="16282"/>
                      <a:pt x="812" y="17101"/>
                      <a:pt x="624" y="17920"/>
                    </a:cubicBezTo>
                    <a:cubicBezTo>
                      <a:pt x="453" y="18653"/>
                      <a:pt x="168" y="19359"/>
                      <a:pt x="27" y="20096"/>
                    </a:cubicBezTo>
                    <a:cubicBezTo>
                      <a:pt x="0" y="20240"/>
                      <a:pt x="105" y="20346"/>
                      <a:pt x="224" y="20346"/>
                    </a:cubicBezTo>
                    <a:cubicBezTo>
                      <a:pt x="272" y="20346"/>
                      <a:pt x="322" y="20329"/>
                      <a:pt x="367" y="20291"/>
                    </a:cubicBezTo>
                    <a:cubicBezTo>
                      <a:pt x="932" y="19815"/>
                      <a:pt x="1093" y="19125"/>
                      <a:pt x="1268" y="18434"/>
                    </a:cubicBezTo>
                    <a:cubicBezTo>
                      <a:pt x="1470" y="17632"/>
                      <a:pt x="1652" y="16823"/>
                      <a:pt x="1833" y="16015"/>
                    </a:cubicBezTo>
                    <a:cubicBezTo>
                      <a:pt x="2207" y="14363"/>
                      <a:pt x="2642" y="12739"/>
                      <a:pt x="2573" y="11033"/>
                    </a:cubicBezTo>
                    <a:cubicBezTo>
                      <a:pt x="2433" y="7394"/>
                      <a:pt x="2159" y="3766"/>
                      <a:pt x="2008" y="130"/>
                    </a:cubicBezTo>
                    <a:cubicBezTo>
                      <a:pt x="2004" y="44"/>
                      <a:pt x="1936" y="1"/>
                      <a:pt x="18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3" name="Google Shape;2373;p33"/>
              <p:cNvSpPr/>
              <p:nvPr/>
            </p:nvSpPr>
            <p:spPr>
              <a:xfrm>
                <a:off x="8114290" y="3825275"/>
                <a:ext cx="273200" cy="461725"/>
              </a:xfrm>
              <a:custGeom>
                <a:avLst/>
                <a:gdLst/>
                <a:ahLst/>
                <a:cxnLst/>
                <a:rect l="l" t="t" r="r" b="b"/>
                <a:pathLst>
                  <a:path w="10928" h="18469" extrusionOk="0">
                    <a:moveTo>
                      <a:pt x="10747" y="0"/>
                    </a:moveTo>
                    <a:cubicBezTo>
                      <a:pt x="10690" y="0"/>
                      <a:pt x="10634" y="34"/>
                      <a:pt x="10614" y="111"/>
                    </a:cubicBezTo>
                    <a:cubicBezTo>
                      <a:pt x="9641" y="3572"/>
                      <a:pt x="8239" y="6850"/>
                      <a:pt x="6262" y="9858"/>
                    </a:cubicBezTo>
                    <a:cubicBezTo>
                      <a:pt x="5269" y="11370"/>
                      <a:pt x="4221" y="12843"/>
                      <a:pt x="3196" y="14333"/>
                    </a:cubicBezTo>
                    <a:cubicBezTo>
                      <a:pt x="2709" y="15036"/>
                      <a:pt x="2250" y="15763"/>
                      <a:pt x="1716" y="16430"/>
                    </a:cubicBezTo>
                    <a:cubicBezTo>
                      <a:pt x="1449" y="16763"/>
                      <a:pt x="1161" y="17088"/>
                      <a:pt x="849" y="17383"/>
                    </a:cubicBezTo>
                    <a:cubicBezTo>
                      <a:pt x="565" y="17647"/>
                      <a:pt x="212" y="17801"/>
                      <a:pt x="57" y="18164"/>
                    </a:cubicBezTo>
                    <a:cubicBezTo>
                      <a:pt x="0" y="18297"/>
                      <a:pt x="60" y="18469"/>
                      <a:pt x="224" y="18469"/>
                    </a:cubicBezTo>
                    <a:cubicBezTo>
                      <a:pt x="226" y="18469"/>
                      <a:pt x="228" y="18469"/>
                      <a:pt x="229" y="18469"/>
                    </a:cubicBezTo>
                    <a:cubicBezTo>
                      <a:pt x="880" y="18456"/>
                      <a:pt x="1496" y="17674"/>
                      <a:pt x="1907" y="17229"/>
                    </a:cubicBezTo>
                    <a:cubicBezTo>
                      <a:pt x="2467" y="16626"/>
                      <a:pt x="2960" y="15958"/>
                      <a:pt x="3429" y="15282"/>
                    </a:cubicBezTo>
                    <a:cubicBezTo>
                      <a:pt x="4546" y="13676"/>
                      <a:pt x="5656" y="12055"/>
                      <a:pt x="6729" y="10418"/>
                    </a:cubicBezTo>
                    <a:cubicBezTo>
                      <a:pt x="8778" y="7296"/>
                      <a:pt x="10312" y="3897"/>
                      <a:pt x="10908" y="193"/>
                    </a:cubicBezTo>
                    <a:cubicBezTo>
                      <a:pt x="10927" y="77"/>
                      <a:pt x="10835" y="0"/>
                      <a:pt x="107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4" name="Google Shape;2374;p33"/>
              <p:cNvSpPr/>
              <p:nvPr/>
            </p:nvSpPr>
            <p:spPr>
              <a:xfrm>
                <a:off x="7670915" y="3812550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9" y="543"/>
                    </a:moveTo>
                    <a:cubicBezTo>
                      <a:pt x="2820" y="543"/>
                      <a:pt x="3388" y="1268"/>
                      <a:pt x="3574" y="2087"/>
                    </a:cubicBezTo>
                    <a:cubicBezTo>
                      <a:pt x="3704" y="2672"/>
                      <a:pt x="3686" y="3286"/>
                      <a:pt x="3536" y="3868"/>
                    </a:cubicBezTo>
                    <a:cubicBezTo>
                      <a:pt x="3432" y="4267"/>
                      <a:pt x="3289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4"/>
                      <a:pt x="2617" y="4804"/>
                    </a:cubicBezTo>
                    <a:cubicBezTo>
                      <a:pt x="2306" y="4646"/>
                      <a:pt x="2032" y="4430"/>
                      <a:pt x="1792" y="4176"/>
                    </a:cubicBezTo>
                    <a:cubicBezTo>
                      <a:pt x="1556" y="3923"/>
                      <a:pt x="1360" y="3639"/>
                      <a:pt x="1182" y="3344"/>
                    </a:cubicBezTo>
                    <a:cubicBezTo>
                      <a:pt x="987" y="3025"/>
                      <a:pt x="778" y="2690"/>
                      <a:pt x="661" y="2334"/>
                    </a:cubicBezTo>
                    <a:cubicBezTo>
                      <a:pt x="394" y="1521"/>
                      <a:pt x="925" y="623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2" y="0"/>
                    </a:moveTo>
                    <a:cubicBezTo>
                      <a:pt x="1915" y="0"/>
                      <a:pt x="1877" y="1"/>
                      <a:pt x="1840" y="3"/>
                    </a:cubicBezTo>
                    <a:cubicBezTo>
                      <a:pt x="891" y="55"/>
                      <a:pt x="100" y="819"/>
                      <a:pt x="35" y="1771"/>
                    </a:cubicBezTo>
                    <a:cubicBezTo>
                      <a:pt x="0" y="2299"/>
                      <a:pt x="236" y="2782"/>
                      <a:pt x="483" y="3231"/>
                    </a:cubicBezTo>
                    <a:cubicBezTo>
                      <a:pt x="678" y="3591"/>
                      <a:pt x="894" y="3933"/>
                      <a:pt x="1151" y="4252"/>
                    </a:cubicBezTo>
                    <a:cubicBezTo>
                      <a:pt x="1439" y="4611"/>
                      <a:pt x="1785" y="4930"/>
                      <a:pt x="2186" y="5160"/>
                    </a:cubicBezTo>
                    <a:cubicBezTo>
                      <a:pt x="2497" y="5338"/>
                      <a:pt x="2927" y="5529"/>
                      <a:pt x="3322" y="5529"/>
                    </a:cubicBezTo>
                    <a:cubicBezTo>
                      <a:pt x="3367" y="5529"/>
                      <a:pt x="3412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49"/>
                      <a:pt x="3923" y="5266"/>
                    </a:cubicBezTo>
                    <a:cubicBezTo>
                      <a:pt x="3838" y="4666"/>
                      <a:pt x="4132" y="4077"/>
                      <a:pt x="4204" y="3488"/>
                    </a:cubicBezTo>
                    <a:cubicBezTo>
                      <a:pt x="4276" y="2895"/>
                      <a:pt x="4228" y="2275"/>
                      <a:pt x="4043" y="1706"/>
                    </a:cubicBezTo>
                    <a:cubicBezTo>
                      <a:pt x="3739" y="767"/>
                      <a:pt x="2975" y="0"/>
                      <a:pt x="19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5" name="Google Shape;2375;p33"/>
              <p:cNvSpPr/>
              <p:nvPr/>
            </p:nvSpPr>
            <p:spPr>
              <a:xfrm>
                <a:off x="7733840" y="3914225"/>
                <a:ext cx="38925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5" extrusionOk="0">
                    <a:moveTo>
                      <a:pt x="926" y="487"/>
                    </a:moveTo>
                    <a:cubicBezTo>
                      <a:pt x="926" y="487"/>
                      <a:pt x="926" y="487"/>
                      <a:pt x="926" y="487"/>
                    </a:cubicBezTo>
                    <a:lnTo>
                      <a:pt x="926" y="487"/>
                    </a:lnTo>
                    <a:cubicBezTo>
                      <a:pt x="926" y="487"/>
                      <a:pt x="926" y="487"/>
                      <a:pt x="926" y="487"/>
                    </a:cubicBezTo>
                    <a:close/>
                    <a:moveTo>
                      <a:pt x="1190" y="500"/>
                    </a:moveTo>
                    <a:cubicBezTo>
                      <a:pt x="1189" y="506"/>
                      <a:pt x="1189" y="511"/>
                      <a:pt x="1188" y="517"/>
                    </a:cubicBezTo>
                    <a:lnTo>
                      <a:pt x="1188" y="517"/>
                    </a:lnTo>
                    <a:cubicBezTo>
                      <a:pt x="1188" y="511"/>
                      <a:pt x="1189" y="506"/>
                      <a:pt x="1190" y="500"/>
                    </a:cubicBezTo>
                    <a:close/>
                    <a:moveTo>
                      <a:pt x="1107" y="619"/>
                    </a:move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6" y="619"/>
                    </a:cubicBezTo>
                    <a:lnTo>
                      <a:pt x="1106" y="619"/>
                    </a:lnTo>
                    <a:cubicBezTo>
                      <a:pt x="1107" y="619"/>
                      <a:pt x="1107" y="619"/>
                      <a:pt x="1107" y="619"/>
                    </a:cubicBezTo>
                    <a:close/>
                    <a:moveTo>
                      <a:pt x="483" y="965"/>
                    </a:moveTo>
                    <a:cubicBezTo>
                      <a:pt x="489" y="971"/>
                      <a:pt x="495" y="976"/>
                      <a:pt x="501" y="981"/>
                    </a:cubicBezTo>
                    <a:lnTo>
                      <a:pt x="501" y="981"/>
                    </a:lnTo>
                    <a:cubicBezTo>
                      <a:pt x="501" y="982"/>
                      <a:pt x="501" y="982"/>
                      <a:pt x="501" y="982"/>
                    </a:cubicBezTo>
                    <a:cubicBezTo>
                      <a:pt x="500" y="982"/>
                      <a:pt x="495" y="977"/>
                      <a:pt x="483" y="965"/>
                    </a:cubicBezTo>
                    <a:close/>
                    <a:moveTo>
                      <a:pt x="652" y="1133"/>
                    </a:moveTo>
                    <a:cubicBezTo>
                      <a:pt x="653" y="1133"/>
                      <a:pt x="656" y="1136"/>
                      <a:pt x="660" y="1139"/>
                    </a:cubicBezTo>
                    <a:lnTo>
                      <a:pt x="660" y="1139"/>
                    </a:lnTo>
                    <a:cubicBezTo>
                      <a:pt x="662" y="1142"/>
                      <a:pt x="663" y="1145"/>
                      <a:pt x="666" y="1147"/>
                    </a:cubicBezTo>
                    <a:lnTo>
                      <a:pt x="666" y="1147"/>
                    </a:lnTo>
                    <a:cubicBezTo>
                      <a:pt x="655" y="1137"/>
                      <a:pt x="652" y="1133"/>
                      <a:pt x="652" y="1133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5" y="8"/>
                      <a:pt x="937" y="24"/>
                    </a:cubicBezTo>
                    <a:cubicBezTo>
                      <a:pt x="758" y="83"/>
                      <a:pt x="634" y="217"/>
                      <a:pt x="583" y="386"/>
                    </a:cubicBezTo>
                    <a:lnTo>
                      <a:pt x="583" y="386"/>
                    </a:lnTo>
                    <a:cubicBezTo>
                      <a:pt x="524" y="361"/>
                      <a:pt x="463" y="346"/>
                      <a:pt x="401" y="346"/>
                    </a:cubicBezTo>
                    <a:cubicBezTo>
                      <a:pt x="360" y="346"/>
                      <a:pt x="320" y="353"/>
                      <a:pt x="279" y="367"/>
                    </a:cubicBezTo>
                    <a:cubicBezTo>
                      <a:pt x="124" y="418"/>
                      <a:pt x="1" y="558"/>
                      <a:pt x="5" y="726"/>
                    </a:cubicBezTo>
                    <a:cubicBezTo>
                      <a:pt x="8" y="867"/>
                      <a:pt x="91" y="973"/>
                      <a:pt x="176" y="1072"/>
                    </a:cubicBezTo>
                    <a:cubicBezTo>
                      <a:pt x="282" y="1196"/>
                      <a:pt x="423" y="1302"/>
                      <a:pt x="567" y="1374"/>
                    </a:cubicBezTo>
                    <a:cubicBezTo>
                      <a:pt x="676" y="1428"/>
                      <a:pt x="786" y="1449"/>
                      <a:pt x="905" y="1463"/>
                    </a:cubicBezTo>
                    <a:cubicBezTo>
                      <a:pt x="918" y="1465"/>
                      <a:pt x="932" y="1465"/>
                      <a:pt x="946" y="1465"/>
                    </a:cubicBezTo>
                    <a:cubicBezTo>
                      <a:pt x="973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3" y="1468"/>
                      <a:pt x="1038" y="1479"/>
                      <a:pt x="1043" y="1490"/>
                    </a:cubicBezTo>
                    <a:cubicBezTo>
                      <a:pt x="1077" y="1567"/>
                      <a:pt x="1174" y="1605"/>
                      <a:pt x="1255" y="1605"/>
                    </a:cubicBezTo>
                    <a:cubicBezTo>
                      <a:pt x="1265" y="1605"/>
                      <a:pt x="1274" y="1604"/>
                      <a:pt x="1283" y="1603"/>
                    </a:cubicBezTo>
                    <a:cubicBezTo>
                      <a:pt x="1382" y="1589"/>
                      <a:pt x="1444" y="1525"/>
                      <a:pt x="1478" y="1432"/>
                    </a:cubicBezTo>
                    <a:cubicBezTo>
                      <a:pt x="1495" y="1391"/>
                      <a:pt x="1509" y="1357"/>
                      <a:pt x="1516" y="1312"/>
                    </a:cubicBezTo>
                    <a:cubicBezTo>
                      <a:pt x="1526" y="1271"/>
                      <a:pt x="1533" y="1230"/>
                      <a:pt x="1539" y="1186"/>
                    </a:cubicBezTo>
                    <a:cubicBezTo>
                      <a:pt x="1557" y="1079"/>
                      <a:pt x="1550" y="973"/>
                      <a:pt x="1547" y="863"/>
                    </a:cubicBezTo>
                    <a:cubicBezTo>
                      <a:pt x="1547" y="778"/>
                      <a:pt x="1543" y="688"/>
                      <a:pt x="1543" y="599"/>
                    </a:cubicBezTo>
                    <a:cubicBezTo>
                      <a:pt x="1539" y="511"/>
                      <a:pt x="1547" y="411"/>
                      <a:pt x="1516" y="322"/>
                    </a:cubicBezTo>
                    <a:cubicBezTo>
                      <a:pt x="1452" y="129"/>
                      <a:pt x="1276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6" name="Google Shape;2376;p33"/>
              <p:cNvSpPr/>
              <p:nvPr/>
            </p:nvSpPr>
            <p:spPr>
              <a:xfrm>
                <a:off x="7570415" y="3898725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8" y="542"/>
                    </a:moveTo>
                    <a:cubicBezTo>
                      <a:pt x="2821" y="542"/>
                      <a:pt x="3392" y="1267"/>
                      <a:pt x="3574" y="2086"/>
                    </a:cubicBezTo>
                    <a:cubicBezTo>
                      <a:pt x="3708" y="2672"/>
                      <a:pt x="3688" y="3286"/>
                      <a:pt x="3537" y="3868"/>
                    </a:cubicBezTo>
                    <a:cubicBezTo>
                      <a:pt x="3434" y="4266"/>
                      <a:pt x="3289" y="4654"/>
                      <a:pt x="3321" y="5047"/>
                    </a:cubicBezTo>
                    <a:lnTo>
                      <a:pt x="3321" y="5047"/>
                    </a:lnTo>
                    <a:cubicBezTo>
                      <a:pt x="3087" y="4970"/>
                      <a:pt x="2841" y="4914"/>
                      <a:pt x="2622" y="4803"/>
                    </a:cubicBezTo>
                    <a:cubicBezTo>
                      <a:pt x="2307" y="4646"/>
                      <a:pt x="2033" y="4430"/>
                      <a:pt x="1797" y="4176"/>
                    </a:cubicBezTo>
                    <a:cubicBezTo>
                      <a:pt x="1556" y="3923"/>
                      <a:pt x="1362" y="3639"/>
                      <a:pt x="1183" y="3343"/>
                    </a:cubicBezTo>
                    <a:cubicBezTo>
                      <a:pt x="987" y="3025"/>
                      <a:pt x="782" y="2690"/>
                      <a:pt x="663" y="2333"/>
                    </a:cubicBezTo>
                    <a:cubicBezTo>
                      <a:pt x="395" y="1521"/>
                      <a:pt x="926" y="623"/>
                      <a:pt x="1803" y="548"/>
                    </a:cubicBezTo>
                    <a:cubicBezTo>
                      <a:pt x="1849" y="544"/>
                      <a:pt x="1894" y="542"/>
                      <a:pt x="1938" y="542"/>
                    </a:cubicBezTo>
                    <a:close/>
                    <a:moveTo>
                      <a:pt x="1954" y="0"/>
                    </a:moveTo>
                    <a:cubicBezTo>
                      <a:pt x="1916" y="0"/>
                      <a:pt x="1879" y="1"/>
                      <a:pt x="1841" y="3"/>
                    </a:cubicBezTo>
                    <a:cubicBezTo>
                      <a:pt x="895" y="54"/>
                      <a:pt x="100" y="819"/>
                      <a:pt x="35" y="1771"/>
                    </a:cubicBezTo>
                    <a:cubicBezTo>
                      <a:pt x="1" y="2295"/>
                      <a:pt x="241" y="2782"/>
                      <a:pt x="484" y="3231"/>
                    </a:cubicBezTo>
                    <a:cubicBezTo>
                      <a:pt x="683" y="3590"/>
                      <a:pt x="899" y="3933"/>
                      <a:pt x="1152" y="4252"/>
                    </a:cubicBezTo>
                    <a:cubicBezTo>
                      <a:pt x="1440" y="4611"/>
                      <a:pt x="1786" y="4930"/>
                      <a:pt x="2187" y="5160"/>
                    </a:cubicBezTo>
                    <a:cubicBezTo>
                      <a:pt x="2498" y="5337"/>
                      <a:pt x="2927" y="5528"/>
                      <a:pt x="3322" y="5528"/>
                    </a:cubicBezTo>
                    <a:cubicBezTo>
                      <a:pt x="3368" y="5528"/>
                      <a:pt x="3414" y="5526"/>
                      <a:pt x="3459" y="5520"/>
                    </a:cubicBezTo>
                    <a:lnTo>
                      <a:pt x="3459" y="5520"/>
                    </a:lnTo>
                    <a:cubicBezTo>
                      <a:pt x="3505" y="5587"/>
                      <a:pt x="3567" y="5616"/>
                      <a:pt x="3631" y="5616"/>
                    </a:cubicBezTo>
                    <a:cubicBezTo>
                      <a:pt x="3786" y="5616"/>
                      <a:pt x="3952" y="5449"/>
                      <a:pt x="3927" y="5266"/>
                    </a:cubicBezTo>
                    <a:cubicBezTo>
                      <a:pt x="3838" y="4667"/>
                      <a:pt x="4133" y="4077"/>
                      <a:pt x="4205" y="3487"/>
                    </a:cubicBezTo>
                    <a:cubicBezTo>
                      <a:pt x="4277" y="2895"/>
                      <a:pt x="4229" y="2274"/>
                      <a:pt x="4044" y="1706"/>
                    </a:cubicBezTo>
                    <a:cubicBezTo>
                      <a:pt x="3740" y="764"/>
                      <a:pt x="2976" y="0"/>
                      <a:pt x="19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7" name="Google Shape;2377;p33"/>
              <p:cNvSpPr/>
              <p:nvPr/>
            </p:nvSpPr>
            <p:spPr>
              <a:xfrm>
                <a:off x="7633390" y="4000400"/>
                <a:ext cx="38925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6" extrusionOk="0">
                    <a:moveTo>
                      <a:pt x="929" y="462"/>
                    </a:moveTo>
                    <a:lnTo>
                      <a:pt x="929" y="462"/>
                    </a:lnTo>
                    <a:cubicBezTo>
                      <a:pt x="930" y="473"/>
                      <a:pt x="932" y="484"/>
                      <a:pt x="933" y="496"/>
                    </a:cubicBezTo>
                    <a:lnTo>
                      <a:pt x="933" y="496"/>
                    </a:lnTo>
                    <a:cubicBezTo>
                      <a:pt x="931" y="484"/>
                      <a:pt x="930" y="473"/>
                      <a:pt x="929" y="462"/>
                    </a:cubicBezTo>
                    <a:close/>
                    <a:moveTo>
                      <a:pt x="1189" y="500"/>
                    </a:moveTo>
                    <a:lnTo>
                      <a:pt x="1189" y="500"/>
                    </a:lnTo>
                    <a:cubicBezTo>
                      <a:pt x="1188" y="508"/>
                      <a:pt x="1187" y="517"/>
                      <a:pt x="1186" y="525"/>
                    </a:cubicBezTo>
                    <a:lnTo>
                      <a:pt x="1186" y="525"/>
                    </a:lnTo>
                    <a:cubicBezTo>
                      <a:pt x="1187" y="517"/>
                      <a:pt x="1188" y="509"/>
                      <a:pt x="1189" y="500"/>
                    </a:cubicBezTo>
                    <a:close/>
                    <a:moveTo>
                      <a:pt x="538" y="633"/>
                    </a:moveTo>
                    <a:cubicBezTo>
                      <a:pt x="541" y="639"/>
                      <a:pt x="544" y="645"/>
                      <a:pt x="546" y="650"/>
                    </a:cubicBezTo>
                    <a:lnTo>
                      <a:pt x="546" y="650"/>
                    </a:lnTo>
                    <a:cubicBezTo>
                      <a:pt x="542" y="646"/>
                      <a:pt x="540" y="640"/>
                      <a:pt x="538" y="633"/>
                    </a:cubicBezTo>
                    <a:close/>
                    <a:moveTo>
                      <a:pt x="481" y="964"/>
                    </a:moveTo>
                    <a:cubicBezTo>
                      <a:pt x="487" y="970"/>
                      <a:pt x="493" y="975"/>
                      <a:pt x="499" y="980"/>
                    </a:cubicBezTo>
                    <a:lnTo>
                      <a:pt x="499" y="980"/>
                    </a:lnTo>
                    <a:cubicBezTo>
                      <a:pt x="500" y="981"/>
                      <a:pt x="500" y="981"/>
                      <a:pt x="499" y="981"/>
                    </a:cubicBezTo>
                    <a:cubicBezTo>
                      <a:pt x="499" y="981"/>
                      <a:pt x="493" y="977"/>
                      <a:pt x="481" y="964"/>
                    </a:cubicBezTo>
                    <a:close/>
                    <a:moveTo>
                      <a:pt x="1079" y="0"/>
                    </a:moveTo>
                    <a:cubicBezTo>
                      <a:pt x="1032" y="0"/>
                      <a:pt x="983" y="8"/>
                      <a:pt x="935" y="24"/>
                    </a:cubicBezTo>
                    <a:cubicBezTo>
                      <a:pt x="757" y="80"/>
                      <a:pt x="633" y="216"/>
                      <a:pt x="582" y="385"/>
                    </a:cubicBezTo>
                    <a:lnTo>
                      <a:pt x="582" y="385"/>
                    </a:lnTo>
                    <a:cubicBezTo>
                      <a:pt x="523" y="361"/>
                      <a:pt x="462" y="346"/>
                      <a:pt x="400" y="346"/>
                    </a:cubicBezTo>
                    <a:cubicBezTo>
                      <a:pt x="359" y="346"/>
                      <a:pt x="319" y="352"/>
                      <a:pt x="277" y="366"/>
                    </a:cubicBezTo>
                    <a:cubicBezTo>
                      <a:pt x="124" y="418"/>
                      <a:pt x="0" y="558"/>
                      <a:pt x="4" y="726"/>
                    </a:cubicBezTo>
                    <a:cubicBezTo>
                      <a:pt x="10" y="867"/>
                      <a:pt x="89" y="973"/>
                      <a:pt x="179" y="1072"/>
                    </a:cubicBezTo>
                    <a:cubicBezTo>
                      <a:pt x="285" y="1196"/>
                      <a:pt x="421" y="1302"/>
                      <a:pt x="565" y="1373"/>
                    </a:cubicBezTo>
                    <a:cubicBezTo>
                      <a:pt x="679" y="1428"/>
                      <a:pt x="785" y="1449"/>
                      <a:pt x="905" y="1463"/>
                    </a:cubicBezTo>
                    <a:cubicBezTo>
                      <a:pt x="918" y="1465"/>
                      <a:pt x="931" y="1465"/>
                      <a:pt x="945" y="1465"/>
                    </a:cubicBezTo>
                    <a:cubicBezTo>
                      <a:pt x="972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5" y="1467"/>
                      <a:pt x="1040" y="1479"/>
                      <a:pt x="1045" y="1490"/>
                    </a:cubicBezTo>
                    <a:cubicBezTo>
                      <a:pt x="1079" y="1567"/>
                      <a:pt x="1173" y="1605"/>
                      <a:pt x="1254" y="1605"/>
                    </a:cubicBezTo>
                    <a:cubicBezTo>
                      <a:pt x="1264" y="1605"/>
                      <a:pt x="1273" y="1605"/>
                      <a:pt x="1281" y="1604"/>
                    </a:cubicBezTo>
                    <a:cubicBezTo>
                      <a:pt x="1381" y="1590"/>
                      <a:pt x="1443" y="1525"/>
                      <a:pt x="1480" y="1432"/>
                    </a:cubicBezTo>
                    <a:cubicBezTo>
                      <a:pt x="1498" y="1391"/>
                      <a:pt x="1511" y="1357"/>
                      <a:pt x="1518" y="1312"/>
                    </a:cubicBezTo>
                    <a:cubicBezTo>
                      <a:pt x="1525" y="1271"/>
                      <a:pt x="1531" y="1229"/>
                      <a:pt x="1539" y="1185"/>
                    </a:cubicBezTo>
                    <a:cubicBezTo>
                      <a:pt x="1556" y="1079"/>
                      <a:pt x="1549" y="973"/>
                      <a:pt x="1549" y="863"/>
                    </a:cubicBezTo>
                    <a:cubicBezTo>
                      <a:pt x="1545" y="777"/>
                      <a:pt x="1542" y="688"/>
                      <a:pt x="1542" y="600"/>
                    </a:cubicBezTo>
                    <a:cubicBezTo>
                      <a:pt x="1542" y="507"/>
                      <a:pt x="1545" y="411"/>
                      <a:pt x="1515" y="322"/>
                    </a:cubicBezTo>
                    <a:cubicBezTo>
                      <a:pt x="1451" y="129"/>
                      <a:pt x="1274" y="0"/>
                      <a:pt x="10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8" name="Google Shape;2378;p33"/>
              <p:cNvSpPr/>
              <p:nvPr/>
            </p:nvSpPr>
            <p:spPr>
              <a:xfrm>
                <a:off x="7759990" y="3730050"/>
                <a:ext cx="106925" cy="140425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7" extrusionOk="0">
                    <a:moveTo>
                      <a:pt x="1939" y="543"/>
                    </a:moveTo>
                    <a:cubicBezTo>
                      <a:pt x="2821" y="543"/>
                      <a:pt x="3388" y="1268"/>
                      <a:pt x="3574" y="2087"/>
                    </a:cubicBezTo>
                    <a:cubicBezTo>
                      <a:pt x="3704" y="2673"/>
                      <a:pt x="3687" y="3290"/>
                      <a:pt x="3536" y="3869"/>
                    </a:cubicBezTo>
                    <a:cubicBezTo>
                      <a:pt x="3433" y="4267"/>
                      <a:pt x="3288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5"/>
                      <a:pt x="2618" y="4804"/>
                    </a:cubicBezTo>
                    <a:cubicBezTo>
                      <a:pt x="2306" y="4647"/>
                      <a:pt x="2032" y="4431"/>
                      <a:pt x="1792" y="4177"/>
                    </a:cubicBezTo>
                    <a:cubicBezTo>
                      <a:pt x="1556" y="3923"/>
                      <a:pt x="1360" y="3639"/>
                      <a:pt x="1183" y="3344"/>
                    </a:cubicBezTo>
                    <a:cubicBezTo>
                      <a:pt x="987" y="3026"/>
                      <a:pt x="778" y="2690"/>
                      <a:pt x="661" y="2334"/>
                    </a:cubicBezTo>
                    <a:cubicBezTo>
                      <a:pt x="394" y="1522"/>
                      <a:pt x="925" y="624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3" y="1"/>
                    </a:moveTo>
                    <a:cubicBezTo>
                      <a:pt x="1916" y="1"/>
                      <a:pt x="1878" y="2"/>
                      <a:pt x="1840" y="4"/>
                    </a:cubicBezTo>
                    <a:cubicBezTo>
                      <a:pt x="891" y="55"/>
                      <a:pt x="100" y="819"/>
                      <a:pt x="35" y="1772"/>
                    </a:cubicBezTo>
                    <a:cubicBezTo>
                      <a:pt x="0" y="2299"/>
                      <a:pt x="237" y="2783"/>
                      <a:pt x="484" y="3232"/>
                    </a:cubicBezTo>
                    <a:cubicBezTo>
                      <a:pt x="678" y="3591"/>
                      <a:pt x="895" y="3934"/>
                      <a:pt x="1151" y="4252"/>
                    </a:cubicBezTo>
                    <a:cubicBezTo>
                      <a:pt x="1439" y="4612"/>
                      <a:pt x="1785" y="4930"/>
                      <a:pt x="2187" y="5161"/>
                    </a:cubicBezTo>
                    <a:cubicBezTo>
                      <a:pt x="2498" y="5338"/>
                      <a:pt x="2927" y="5529"/>
                      <a:pt x="3321" y="5529"/>
                    </a:cubicBezTo>
                    <a:cubicBezTo>
                      <a:pt x="3367" y="5529"/>
                      <a:pt x="3411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50"/>
                      <a:pt x="3923" y="5267"/>
                    </a:cubicBezTo>
                    <a:cubicBezTo>
                      <a:pt x="3838" y="4667"/>
                      <a:pt x="4132" y="4078"/>
                      <a:pt x="4205" y="3488"/>
                    </a:cubicBezTo>
                    <a:cubicBezTo>
                      <a:pt x="4276" y="2895"/>
                      <a:pt x="4228" y="2275"/>
                      <a:pt x="4043" y="1707"/>
                    </a:cubicBezTo>
                    <a:cubicBezTo>
                      <a:pt x="3739" y="767"/>
                      <a:pt x="2975" y="1"/>
                      <a:pt x="1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9" name="Google Shape;2379;p33"/>
              <p:cNvSpPr/>
              <p:nvPr/>
            </p:nvSpPr>
            <p:spPr>
              <a:xfrm>
                <a:off x="7822940" y="3831750"/>
                <a:ext cx="38900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6" h="1605" extrusionOk="0">
                    <a:moveTo>
                      <a:pt x="1190" y="500"/>
                    </a:moveTo>
                    <a:cubicBezTo>
                      <a:pt x="1189" y="504"/>
                      <a:pt x="1189" y="508"/>
                      <a:pt x="1188" y="512"/>
                    </a:cubicBezTo>
                    <a:lnTo>
                      <a:pt x="1188" y="512"/>
                    </a:lnTo>
                    <a:cubicBezTo>
                      <a:pt x="1188" y="508"/>
                      <a:pt x="1189" y="504"/>
                      <a:pt x="1190" y="500"/>
                    </a:cubicBezTo>
                    <a:close/>
                    <a:moveTo>
                      <a:pt x="1196" y="517"/>
                    </a:moveTo>
                    <a:cubicBezTo>
                      <a:pt x="1194" y="522"/>
                      <a:pt x="1192" y="528"/>
                      <a:pt x="1190" y="533"/>
                    </a:cubicBezTo>
                    <a:lnTo>
                      <a:pt x="1190" y="533"/>
                    </a:lnTo>
                    <a:cubicBezTo>
                      <a:pt x="1192" y="528"/>
                      <a:pt x="1194" y="522"/>
                      <a:pt x="1196" y="517"/>
                    </a:cubicBezTo>
                    <a:close/>
                    <a:moveTo>
                      <a:pt x="1106" y="619"/>
                    </a:move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6" y="619"/>
                      <a:pt x="1106" y="619"/>
                      <a:pt x="1105" y="619"/>
                    </a:cubicBezTo>
                    <a:lnTo>
                      <a:pt x="1105" y="619"/>
                    </a:lnTo>
                    <a:cubicBezTo>
                      <a:pt x="1106" y="619"/>
                      <a:pt x="1106" y="619"/>
                      <a:pt x="1106" y="619"/>
                    </a:cubicBezTo>
                    <a:close/>
                    <a:moveTo>
                      <a:pt x="482" y="964"/>
                    </a:moveTo>
                    <a:cubicBezTo>
                      <a:pt x="487" y="970"/>
                      <a:pt x="493" y="975"/>
                      <a:pt x="500" y="980"/>
                    </a:cubicBezTo>
                    <a:lnTo>
                      <a:pt x="500" y="980"/>
                    </a:lnTo>
                    <a:cubicBezTo>
                      <a:pt x="500" y="981"/>
                      <a:pt x="500" y="981"/>
                      <a:pt x="500" y="981"/>
                    </a:cubicBezTo>
                    <a:cubicBezTo>
                      <a:pt x="499" y="981"/>
                      <a:pt x="494" y="977"/>
                      <a:pt x="482" y="964"/>
                    </a:cubicBezTo>
                    <a:close/>
                    <a:moveTo>
                      <a:pt x="652" y="1134"/>
                    </a:moveTo>
                    <a:cubicBezTo>
                      <a:pt x="652" y="1134"/>
                      <a:pt x="657" y="1138"/>
                      <a:pt x="662" y="1143"/>
                    </a:cubicBezTo>
                    <a:lnTo>
                      <a:pt x="662" y="1143"/>
                    </a:lnTo>
                    <a:cubicBezTo>
                      <a:pt x="665" y="1147"/>
                      <a:pt x="668" y="1150"/>
                      <a:pt x="671" y="1153"/>
                    </a:cubicBezTo>
                    <a:lnTo>
                      <a:pt x="671" y="1153"/>
                    </a:lnTo>
                    <a:cubicBezTo>
                      <a:pt x="656" y="1139"/>
                      <a:pt x="651" y="1134"/>
                      <a:pt x="652" y="1134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4" y="8"/>
                      <a:pt x="936" y="24"/>
                    </a:cubicBezTo>
                    <a:cubicBezTo>
                      <a:pt x="758" y="83"/>
                      <a:pt x="634" y="217"/>
                      <a:pt x="582" y="385"/>
                    </a:cubicBezTo>
                    <a:lnTo>
                      <a:pt x="582" y="385"/>
                    </a:lnTo>
                    <a:cubicBezTo>
                      <a:pt x="523" y="360"/>
                      <a:pt x="462" y="345"/>
                      <a:pt x="400" y="345"/>
                    </a:cubicBezTo>
                    <a:cubicBezTo>
                      <a:pt x="359" y="345"/>
                      <a:pt x="319" y="352"/>
                      <a:pt x="278" y="366"/>
                    </a:cubicBezTo>
                    <a:cubicBezTo>
                      <a:pt x="124" y="418"/>
                      <a:pt x="1" y="558"/>
                      <a:pt x="4" y="726"/>
                    </a:cubicBezTo>
                    <a:cubicBezTo>
                      <a:pt x="7" y="867"/>
                      <a:pt x="90" y="973"/>
                      <a:pt x="175" y="1075"/>
                    </a:cubicBezTo>
                    <a:cubicBezTo>
                      <a:pt x="281" y="1199"/>
                      <a:pt x="422" y="1302"/>
                      <a:pt x="566" y="1373"/>
                    </a:cubicBezTo>
                    <a:cubicBezTo>
                      <a:pt x="676" y="1428"/>
                      <a:pt x="785" y="1449"/>
                      <a:pt x="905" y="1463"/>
                    </a:cubicBezTo>
                    <a:cubicBezTo>
                      <a:pt x="918" y="1464"/>
                      <a:pt x="931" y="1465"/>
                      <a:pt x="944" y="1465"/>
                    </a:cubicBezTo>
                    <a:cubicBezTo>
                      <a:pt x="971" y="1465"/>
                      <a:pt x="1000" y="1462"/>
                      <a:pt x="1028" y="1456"/>
                    </a:cubicBezTo>
                    <a:lnTo>
                      <a:pt x="1028" y="1456"/>
                    </a:lnTo>
                    <a:cubicBezTo>
                      <a:pt x="1033" y="1467"/>
                      <a:pt x="1037" y="1479"/>
                      <a:pt x="1042" y="1490"/>
                    </a:cubicBezTo>
                    <a:cubicBezTo>
                      <a:pt x="1076" y="1566"/>
                      <a:pt x="1172" y="1604"/>
                      <a:pt x="1253" y="1604"/>
                    </a:cubicBezTo>
                    <a:cubicBezTo>
                      <a:pt x="1263" y="1604"/>
                      <a:pt x="1273" y="1604"/>
                      <a:pt x="1282" y="1603"/>
                    </a:cubicBezTo>
                    <a:cubicBezTo>
                      <a:pt x="1381" y="1589"/>
                      <a:pt x="1443" y="1524"/>
                      <a:pt x="1478" y="1432"/>
                    </a:cubicBezTo>
                    <a:cubicBezTo>
                      <a:pt x="1494" y="1390"/>
                      <a:pt x="1508" y="1356"/>
                      <a:pt x="1515" y="1311"/>
                    </a:cubicBezTo>
                    <a:cubicBezTo>
                      <a:pt x="1522" y="1270"/>
                      <a:pt x="1532" y="1229"/>
                      <a:pt x="1539" y="1188"/>
                    </a:cubicBezTo>
                    <a:cubicBezTo>
                      <a:pt x="1556" y="1079"/>
                      <a:pt x="1549" y="973"/>
                      <a:pt x="1546" y="862"/>
                    </a:cubicBezTo>
                    <a:cubicBezTo>
                      <a:pt x="1546" y="777"/>
                      <a:pt x="1543" y="688"/>
                      <a:pt x="1543" y="603"/>
                    </a:cubicBezTo>
                    <a:cubicBezTo>
                      <a:pt x="1539" y="510"/>
                      <a:pt x="1546" y="410"/>
                      <a:pt x="1515" y="321"/>
                    </a:cubicBezTo>
                    <a:cubicBezTo>
                      <a:pt x="1452" y="128"/>
                      <a:pt x="1275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0" name="Google Shape;2380;p33"/>
              <p:cNvSpPr/>
              <p:nvPr/>
            </p:nvSpPr>
            <p:spPr>
              <a:xfrm>
                <a:off x="7875115" y="3707450"/>
                <a:ext cx="108450" cy="148525"/>
              </a:xfrm>
              <a:custGeom>
                <a:avLst/>
                <a:gdLst/>
                <a:ahLst/>
                <a:cxnLst/>
                <a:rect l="l" t="t" r="r" b="b"/>
                <a:pathLst>
                  <a:path w="4338" h="5941" extrusionOk="0">
                    <a:moveTo>
                      <a:pt x="2235" y="541"/>
                    </a:moveTo>
                    <a:cubicBezTo>
                      <a:pt x="2312" y="541"/>
                      <a:pt x="2391" y="548"/>
                      <a:pt x="2470" y="562"/>
                    </a:cubicBezTo>
                    <a:cubicBezTo>
                      <a:pt x="3495" y="744"/>
                      <a:pt x="3848" y="1761"/>
                      <a:pt x="3759" y="2686"/>
                    </a:cubicBezTo>
                    <a:cubicBezTo>
                      <a:pt x="3708" y="3244"/>
                      <a:pt x="3526" y="3783"/>
                      <a:pt x="3242" y="4262"/>
                    </a:cubicBezTo>
                    <a:cubicBezTo>
                      <a:pt x="3039" y="4605"/>
                      <a:pt x="2815" y="4931"/>
                      <a:pt x="2744" y="5305"/>
                    </a:cubicBezTo>
                    <a:lnTo>
                      <a:pt x="2744" y="5305"/>
                    </a:lnTo>
                    <a:cubicBezTo>
                      <a:pt x="2529" y="5165"/>
                      <a:pt x="2294" y="5046"/>
                      <a:pt x="2097" y="4886"/>
                    </a:cubicBezTo>
                    <a:cubicBezTo>
                      <a:pt x="1782" y="4629"/>
                      <a:pt x="1515" y="4321"/>
                      <a:pt x="1303" y="3974"/>
                    </a:cubicBezTo>
                    <a:cubicBezTo>
                      <a:pt x="919" y="3347"/>
                      <a:pt x="583" y="2480"/>
                      <a:pt x="784" y="1743"/>
                    </a:cubicBezTo>
                    <a:cubicBezTo>
                      <a:pt x="966" y="1082"/>
                      <a:pt x="1545" y="541"/>
                      <a:pt x="2235" y="541"/>
                    </a:cubicBezTo>
                    <a:close/>
                    <a:moveTo>
                      <a:pt x="2246" y="1"/>
                    </a:moveTo>
                    <a:cubicBezTo>
                      <a:pt x="1463" y="1"/>
                      <a:pt x="744" y="484"/>
                      <a:pt x="405" y="1213"/>
                    </a:cubicBezTo>
                    <a:cubicBezTo>
                      <a:pt x="0" y="2072"/>
                      <a:pt x="216" y="3029"/>
                      <a:pt x="617" y="3851"/>
                    </a:cubicBezTo>
                    <a:cubicBezTo>
                      <a:pt x="846" y="4321"/>
                      <a:pt x="1169" y="4752"/>
                      <a:pt x="1556" y="5102"/>
                    </a:cubicBezTo>
                    <a:cubicBezTo>
                      <a:pt x="1868" y="5382"/>
                      <a:pt x="2306" y="5730"/>
                      <a:pt x="2749" y="5794"/>
                    </a:cubicBezTo>
                    <a:lnTo>
                      <a:pt x="2749" y="5794"/>
                    </a:lnTo>
                    <a:cubicBezTo>
                      <a:pt x="2784" y="5897"/>
                      <a:pt x="2866" y="5940"/>
                      <a:pt x="2955" y="5940"/>
                    </a:cubicBezTo>
                    <a:cubicBezTo>
                      <a:pt x="3095" y="5940"/>
                      <a:pt x="3251" y="5832"/>
                      <a:pt x="3269" y="5674"/>
                    </a:cubicBezTo>
                    <a:cubicBezTo>
                      <a:pt x="3341" y="5094"/>
                      <a:pt x="3759" y="4626"/>
                      <a:pt x="3982" y="4101"/>
                    </a:cubicBezTo>
                    <a:cubicBezTo>
                      <a:pt x="4211" y="3557"/>
                      <a:pt x="4338" y="2961"/>
                      <a:pt x="4331" y="2368"/>
                    </a:cubicBezTo>
                    <a:cubicBezTo>
                      <a:pt x="4314" y="1312"/>
                      <a:pt x="3745" y="284"/>
                      <a:pt x="2652" y="45"/>
                    </a:cubicBezTo>
                    <a:cubicBezTo>
                      <a:pt x="2516" y="15"/>
                      <a:pt x="2380" y="1"/>
                      <a:pt x="22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1" name="Google Shape;2381;p33"/>
              <p:cNvSpPr/>
              <p:nvPr/>
            </p:nvSpPr>
            <p:spPr>
              <a:xfrm>
                <a:off x="7925540" y="3817850"/>
                <a:ext cx="39950" cy="40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618" extrusionOk="0">
                    <a:moveTo>
                      <a:pt x="330" y="689"/>
                    </a:moveTo>
                    <a:lnTo>
                      <a:pt x="330" y="689"/>
                    </a:lnTo>
                    <a:cubicBezTo>
                      <a:pt x="331" y="690"/>
                      <a:pt x="332" y="690"/>
                      <a:pt x="333" y="691"/>
                    </a:cubicBezTo>
                    <a:lnTo>
                      <a:pt x="333" y="691"/>
                    </a:lnTo>
                    <a:cubicBezTo>
                      <a:pt x="335" y="692"/>
                      <a:pt x="336" y="694"/>
                      <a:pt x="338" y="695"/>
                    </a:cubicBezTo>
                    <a:lnTo>
                      <a:pt x="338" y="695"/>
                    </a:lnTo>
                    <a:cubicBezTo>
                      <a:pt x="335" y="693"/>
                      <a:pt x="333" y="691"/>
                      <a:pt x="330" y="689"/>
                    </a:cubicBezTo>
                    <a:close/>
                    <a:moveTo>
                      <a:pt x="341" y="699"/>
                    </a:moveTo>
                    <a:cubicBezTo>
                      <a:pt x="341" y="699"/>
                      <a:pt x="341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2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1" y="699"/>
                      <a:pt x="341" y="699"/>
                    </a:cubicBezTo>
                    <a:close/>
                    <a:moveTo>
                      <a:pt x="344" y="699"/>
                    </a:moveTo>
                    <a:lnTo>
                      <a:pt x="344" y="699"/>
                    </a:lnTo>
                    <a:cubicBezTo>
                      <a:pt x="346" y="700"/>
                      <a:pt x="348" y="700"/>
                      <a:pt x="349" y="700"/>
                    </a:cubicBezTo>
                    <a:lnTo>
                      <a:pt x="349" y="700"/>
                    </a:lnTo>
                    <a:cubicBezTo>
                      <a:pt x="349" y="700"/>
                      <a:pt x="350" y="700"/>
                      <a:pt x="350" y="700"/>
                    </a:cubicBezTo>
                    <a:lnTo>
                      <a:pt x="350" y="700"/>
                    </a:lnTo>
                    <a:cubicBezTo>
                      <a:pt x="348" y="700"/>
                      <a:pt x="346" y="700"/>
                      <a:pt x="345" y="700"/>
                    </a:cubicBezTo>
                    <a:lnTo>
                      <a:pt x="345" y="700"/>
                    </a:lnTo>
                    <a:cubicBezTo>
                      <a:pt x="345" y="700"/>
                      <a:pt x="344" y="700"/>
                      <a:pt x="344" y="699"/>
                    </a:cubicBezTo>
                    <a:close/>
                    <a:moveTo>
                      <a:pt x="1136" y="0"/>
                    </a:moveTo>
                    <a:cubicBezTo>
                      <a:pt x="1098" y="0"/>
                      <a:pt x="1058" y="4"/>
                      <a:pt x="1019" y="11"/>
                    </a:cubicBezTo>
                    <a:cubicBezTo>
                      <a:pt x="870" y="35"/>
                      <a:pt x="750" y="130"/>
                      <a:pt x="672" y="253"/>
                    </a:cubicBezTo>
                    <a:lnTo>
                      <a:pt x="672" y="253"/>
                    </a:lnTo>
                    <a:cubicBezTo>
                      <a:pt x="589" y="192"/>
                      <a:pt x="497" y="157"/>
                      <a:pt x="395" y="157"/>
                    </a:cubicBezTo>
                    <a:cubicBezTo>
                      <a:pt x="368" y="157"/>
                      <a:pt x="341" y="160"/>
                      <a:pt x="313" y="164"/>
                    </a:cubicBezTo>
                    <a:cubicBezTo>
                      <a:pt x="165" y="189"/>
                      <a:pt x="39" y="316"/>
                      <a:pt x="22" y="466"/>
                    </a:cubicBezTo>
                    <a:cubicBezTo>
                      <a:pt x="1" y="596"/>
                      <a:pt x="49" y="710"/>
                      <a:pt x="108" y="822"/>
                    </a:cubicBezTo>
                    <a:cubicBezTo>
                      <a:pt x="176" y="966"/>
                      <a:pt x="282" y="1104"/>
                      <a:pt x="402" y="1210"/>
                    </a:cubicBezTo>
                    <a:cubicBezTo>
                      <a:pt x="491" y="1285"/>
                      <a:pt x="587" y="1333"/>
                      <a:pt x="697" y="1377"/>
                    </a:cubicBezTo>
                    <a:cubicBezTo>
                      <a:pt x="735" y="1393"/>
                      <a:pt x="778" y="1401"/>
                      <a:pt x="820" y="1404"/>
                    </a:cubicBezTo>
                    <a:lnTo>
                      <a:pt x="820" y="1404"/>
                    </a:lnTo>
                    <a:cubicBezTo>
                      <a:pt x="822" y="1417"/>
                      <a:pt x="825" y="1430"/>
                      <a:pt x="827" y="1443"/>
                    </a:cubicBezTo>
                    <a:cubicBezTo>
                      <a:pt x="843" y="1550"/>
                      <a:pt x="956" y="1618"/>
                      <a:pt x="1064" y="1618"/>
                    </a:cubicBezTo>
                    <a:cubicBezTo>
                      <a:pt x="1126" y="1618"/>
                      <a:pt x="1186" y="1596"/>
                      <a:pt x="1225" y="1546"/>
                    </a:cubicBezTo>
                    <a:cubicBezTo>
                      <a:pt x="1259" y="1505"/>
                      <a:pt x="1296" y="1464"/>
                      <a:pt x="1321" y="1412"/>
                    </a:cubicBezTo>
                    <a:cubicBezTo>
                      <a:pt x="1341" y="1371"/>
                      <a:pt x="1358" y="1333"/>
                      <a:pt x="1375" y="1292"/>
                    </a:cubicBezTo>
                    <a:cubicBezTo>
                      <a:pt x="1424" y="1189"/>
                      <a:pt x="1447" y="1083"/>
                      <a:pt x="1478" y="974"/>
                    </a:cubicBezTo>
                    <a:cubicBezTo>
                      <a:pt x="1498" y="888"/>
                      <a:pt x="1519" y="798"/>
                      <a:pt x="1539" y="713"/>
                    </a:cubicBezTo>
                    <a:cubicBezTo>
                      <a:pt x="1571" y="607"/>
                      <a:pt x="1598" y="501"/>
                      <a:pt x="1581" y="387"/>
                    </a:cubicBezTo>
                    <a:cubicBezTo>
                      <a:pt x="1563" y="254"/>
                      <a:pt x="1492" y="134"/>
                      <a:pt x="1372" y="62"/>
                    </a:cubicBezTo>
                    <a:cubicBezTo>
                      <a:pt x="1297" y="17"/>
                      <a:pt x="1218" y="0"/>
                      <a:pt x="11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2" name="Google Shape;2382;p33"/>
              <p:cNvSpPr/>
              <p:nvPr/>
            </p:nvSpPr>
            <p:spPr>
              <a:xfrm>
                <a:off x="7974815" y="3742875"/>
                <a:ext cx="112250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4" extrusionOk="0">
                    <a:moveTo>
                      <a:pt x="2174" y="551"/>
                    </a:moveTo>
                    <a:cubicBezTo>
                      <a:pt x="2502" y="551"/>
                      <a:pt x="2835" y="660"/>
                      <a:pt x="3118" y="878"/>
                    </a:cubicBezTo>
                    <a:cubicBezTo>
                      <a:pt x="3790" y="1400"/>
                      <a:pt x="3900" y="2293"/>
                      <a:pt x="3852" y="3089"/>
                    </a:cubicBezTo>
                    <a:cubicBezTo>
                      <a:pt x="3824" y="3558"/>
                      <a:pt x="3704" y="4027"/>
                      <a:pt x="3498" y="4449"/>
                    </a:cubicBezTo>
                    <a:cubicBezTo>
                      <a:pt x="3362" y="4729"/>
                      <a:pt x="3151" y="4974"/>
                      <a:pt x="2977" y="5235"/>
                    </a:cubicBezTo>
                    <a:lnTo>
                      <a:pt x="2977" y="5235"/>
                    </a:lnTo>
                    <a:cubicBezTo>
                      <a:pt x="2834" y="5017"/>
                      <a:pt x="2624" y="4845"/>
                      <a:pt x="2409" y="4681"/>
                    </a:cubicBezTo>
                    <a:cubicBezTo>
                      <a:pt x="2046" y="4408"/>
                      <a:pt x="1700" y="4137"/>
                      <a:pt x="1415" y="3777"/>
                    </a:cubicBezTo>
                    <a:cubicBezTo>
                      <a:pt x="846" y="3057"/>
                      <a:pt x="422" y="1988"/>
                      <a:pt x="1011" y="1156"/>
                    </a:cubicBezTo>
                    <a:cubicBezTo>
                      <a:pt x="1297" y="752"/>
                      <a:pt x="1731" y="551"/>
                      <a:pt x="2174" y="551"/>
                    </a:cubicBezTo>
                    <a:close/>
                    <a:moveTo>
                      <a:pt x="2151" y="0"/>
                    </a:moveTo>
                    <a:cubicBezTo>
                      <a:pt x="1781" y="0"/>
                      <a:pt x="1411" y="104"/>
                      <a:pt x="1086" y="331"/>
                    </a:cubicBezTo>
                    <a:cubicBezTo>
                      <a:pt x="185" y="960"/>
                      <a:pt x="0" y="2091"/>
                      <a:pt x="381" y="3078"/>
                    </a:cubicBezTo>
                    <a:cubicBezTo>
                      <a:pt x="604" y="3657"/>
                      <a:pt x="949" y="4185"/>
                      <a:pt x="1392" y="4620"/>
                    </a:cubicBezTo>
                    <a:cubicBezTo>
                      <a:pt x="1809" y="5028"/>
                      <a:pt x="2354" y="5295"/>
                      <a:pt x="2642" y="5820"/>
                    </a:cubicBezTo>
                    <a:cubicBezTo>
                      <a:pt x="2694" y="5914"/>
                      <a:pt x="2775" y="5953"/>
                      <a:pt x="2857" y="5953"/>
                    </a:cubicBezTo>
                    <a:cubicBezTo>
                      <a:pt x="2989" y="5953"/>
                      <a:pt x="3123" y="5850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8"/>
                      <a:pt x="3909" y="4781"/>
                    </a:cubicBezTo>
                    <a:cubicBezTo>
                      <a:pt x="4146" y="4339"/>
                      <a:pt x="4297" y="3856"/>
                      <a:pt x="4366" y="3359"/>
                    </a:cubicBezTo>
                    <a:cubicBezTo>
                      <a:pt x="4489" y="2437"/>
                      <a:pt x="4376" y="1368"/>
                      <a:pt x="3701" y="673"/>
                    </a:cubicBezTo>
                    <a:cubicBezTo>
                      <a:pt x="3291" y="247"/>
                      <a:pt x="2721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3" name="Google Shape;2383;p33"/>
              <p:cNvSpPr/>
              <p:nvPr/>
            </p:nvSpPr>
            <p:spPr>
              <a:xfrm>
                <a:off x="8022790" y="3853125"/>
                <a:ext cx="4035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1" extrusionOk="0">
                    <a:moveTo>
                      <a:pt x="494" y="734"/>
                    </a:moveTo>
                    <a:cubicBezTo>
                      <a:pt x="494" y="734"/>
                      <a:pt x="494" y="734"/>
                      <a:pt x="495" y="734"/>
                    </a:cubicBezTo>
                    <a:lnTo>
                      <a:pt x="495" y="734"/>
                    </a:lnTo>
                    <a:cubicBezTo>
                      <a:pt x="495" y="734"/>
                      <a:pt x="495" y="734"/>
                      <a:pt x="495" y="734"/>
                    </a:cubicBezTo>
                    <a:lnTo>
                      <a:pt x="495" y="734"/>
                    </a:lnTo>
                    <a:cubicBezTo>
                      <a:pt x="494" y="734"/>
                      <a:pt x="494" y="734"/>
                      <a:pt x="494" y="734"/>
                    </a:cubicBezTo>
                    <a:close/>
                    <a:moveTo>
                      <a:pt x="1235" y="1"/>
                    </a:moveTo>
                    <a:cubicBezTo>
                      <a:pt x="1063" y="1"/>
                      <a:pt x="946" y="98"/>
                      <a:pt x="867" y="229"/>
                    </a:cubicBezTo>
                    <a:lnTo>
                      <a:pt x="867" y="229"/>
                    </a:lnTo>
                    <a:cubicBezTo>
                      <a:pt x="784" y="168"/>
                      <a:pt x="685" y="129"/>
                      <a:pt x="576" y="121"/>
                    </a:cubicBezTo>
                    <a:cubicBezTo>
                      <a:pt x="564" y="120"/>
                      <a:pt x="552" y="120"/>
                      <a:pt x="540" y="120"/>
                    </a:cubicBezTo>
                    <a:cubicBezTo>
                      <a:pt x="330" y="120"/>
                      <a:pt x="127" y="262"/>
                      <a:pt x="72" y="464"/>
                    </a:cubicBezTo>
                    <a:cubicBezTo>
                      <a:pt x="0" y="714"/>
                      <a:pt x="181" y="902"/>
                      <a:pt x="315" y="1087"/>
                    </a:cubicBezTo>
                    <a:cubicBezTo>
                      <a:pt x="377" y="1169"/>
                      <a:pt x="439" y="1255"/>
                      <a:pt x="500" y="1340"/>
                    </a:cubicBezTo>
                    <a:cubicBezTo>
                      <a:pt x="586" y="1451"/>
                      <a:pt x="695" y="1549"/>
                      <a:pt x="815" y="1618"/>
                    </a:cubicBezTo>
                    <a:cubicBezTo>
                      <a:pt x="854" y="1640"/>
                      <a:pt x="894" y="1650"/>
                      <a:pt x="932" y="1650"/>
                    </a:cubicBezTo>
                    <a:cubicBezTo>
                      <a:pt x="1078" y="1650"/>
                      <a:pt x="1203" y="1508"/>
                      <a:pt x="1165" y="1351"/>
                    </a:cubicBezTo>
                    <a:cubicBezTo>
                      <a:pt x="1165" y="1350"/>
                      <a:pt x="1164" y="1349"/>
                      <a:pt x="1164" y="1347"/>
                    </a:cubicBezTo>
                    <a:lnTo>
                      <a:pt x="1164" y="1347"/>
                    </a:lnTo>
                    <a:cubicBezTo>
                      <a:pt x="1203" y="1329"/>
                      <a:pt x="1239" y="1304"/>
                      <a:pt x="1268" y="1279"/>
                    </a:cubicBezTo>
                    <a:cubicBezTo>
                      <a:pt x="1337" y="1220"/>
                      <a:pt x="1402" y="1142"/>
                      <a:pt x="1446" y="1067"/>
                    </a:cubicBezTo>
                    <a:cubicBezTo>
                      <a:pt x="1538" y="905"/>
                      <a:pt x="1583" y="727"/>
                      <a:pt x="1604" y="546"/>
                    </a:cubicBezTo>
                    <a:cubicBezTo>
                      <a:pt x="1614" y="456"/>
                      <a:pt x="1614" y="361"/>
                      <a:pt x="1593" y="271"/>
                    </a:cubicBezTo>
                    <a:cubicBezTo>
                      <a:pt x="1552" y="114"/>
                      <a:pt x="1402" y="1"/>
                      <a:pt x="1240" y="1"/>
                    </a:cubicBezTo>
                    <a:cubicBezTo>
                      <a:pt x="1239" y="1"/>
                      <a:pt x="1237" y="1"/>
                      <a:pt x="12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4" name="Google Shape;2384;p33"/>
              <p:cNvSpPr/>
              <p:nvPr/>
            </p:nvSpPr>
            <p:spPr>
              <a:xfrm>
                <a:off x="8087365" y="3649325"/>
                <a:ext cx="112250" cy="14880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2" extrusionOk="0">
                    <a:moveTo>
                      <a:pt x="2173" y="550"/>
                    </a:moveTo>
                    <a:cubicBezTo>
                      <a:pt x="2501" y="550"/>
                      <a:pt x="2833" y="659"/>
                      <a:pt x="3115" y="879"/>
                    </a:cubicBezTo>
                    <a:cubicBezTo>
                      <a:pt x="3790" y="1400"/>
                      <a:pt x="3900" y="2291"/>
                      <a:pt x="3852" y="3089"/>
                    </a:cubicBezTo>
                    <a:cubicBezTo>
                      <a:pt x="3821" y="3555"/>
                      <a:pt x="3704" y="4027"/>
                      <a:pt x="3498" y="4449"/>
                    </a:cubicBezTo>
                    <a:cubicBezTo>
                      <a:pt x="3360" y="4727"/>
                      <a:pt x="3148" y="4973"/>
                      <a:pt x="2975" y="5234"/>
                    </a:cubicBezTo>
                    <a:lnTo>
                      <a:pt x="2975" y="5234"/>
                    </a:lnTo>
                    <a:cubicBezTo>
                      <a:pt x="2831" y="5015"/>
                      <a:pt x="2621" y="4843"/>
                      <a:pt x="2406" y="4682"/>
                    </a:cubicBezTo>
                    <a:cubicBezTo>
                      <a:pt x="2046" y="4408"/>
                      <a:pt x="1697" y="4138"/>
                      <a:pt x="1416" y="3777"/>
                    </a:cubicBezTo>
                    <a:cubicBezTo>
                      <a:pt x="846" y="3055"/>
                      <a:pt x="422" y="1989"/>
                      <a:pt x="1008" y="1157"/>
                    </a:cubicBezTo>
                    <a:cubicBezTo>
                      <a:pt x="1294" y="752"/>
                      <a:pt x="1729" y="550"/>
                      <a:pt x="2173" y="550"/>
                    </a:cubicBezTo>
                    <a:close/>
                    <a:moveTo>
                      <a:pt x="2151" y="0"/>
                    </a:moveTo>
                    <a:cubicBezTo>
                      <a:pt x="1780" y="0"/>
                      <a:pt x="1411" y="104"/>
                      <a:pt x="1087" y="331"/>
                    </a:cubicBezTo>
                    <a:cubicBezTo>
                      <a:pt x="182" y="961"/>
                      <a:pt x="0" y="2088"/>
                      <a:pt x="381" y="3078"/>
                    </a:cubicBezTo>
                    <a:cubicBezTo>
                      <a:pt x="604" y="3654"/>
                      <a:pt x="949" y="4185"/>
                      <a:pt x="1392" y="4617"/>
                    </a:cubicBezTo>
                    <a:cubicBezTo>
                      <a:pt x="1806" y="5025"/>
                      <a:pt x="2355" y="5295"/>
                      <a:pt x="2642" y="5816"/>
                    </a:cubicBezTo>
                    <a:cubicBezTo>
                      <a:pt x="2694" y="5911"/>
                      <a:pt x="2775" y="5951"/>
                      <a:pt x="2858" y="5951"/>
                    </a:cubicBezTo>
                    <a:cubicBezTo>
                      <a:pt x="2989" y="5951"/>
                      <a:pt x="3123" y="5849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9"/>
                      <a:pt x="3910" y="4781"/>
                    </a:cubicBezTo>
                    <a:cubicBezTo>
                      <a:pt x="4146" y="4340"/>
                      <a:pt x="4297" y="3856"/>
                      <a:pt x="4362" y="3360"/>
                    </a:cubicBezTo>
                    <a:cubicBezTo>
                      <a:pt x="4489" y="2435"/>
                      <a:pt x="4376" y="1369"/>
                      <a:pt x="3701" y="670"/>
                    </a:cubicBezTo>
                    <a:cubicBezTo>
                      <a:pt x="3292" y="246"/>
                      <a:pt x="2720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5" name="Google Shape;2385;p33"/>
              <p:cNvSpPr/>
              <p:nvPr/>
            </p:nvSpPr>
            <p:spPr>
              <a:xfrm>
                <a:off x="8135340" y="3759525"/>
                <a:ext cx="403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3" extrusionOk="0">
                    <a:moveTo>
                      <a:pt x="465" y="703"/>
                    </a:moveTo>
                    <a:cubicBezTo>
                      <a:pt x="465" y="703"/>
                      <a:pt x="468" y="705"/>
                      <a:pt x="473" y="709"/>
                    </a:cubicBezTo>
                    <a:cubicBezTo>
                      <a:pt x="474" y="710"/>
                      <a:pt x="475" y="711"/>
                      <a:pt x="476" y="712"/>
                    </a:cubicBezTo>
                    <a:lnTo>
                      <a:pt x="476" y="712"/>
                    </a:lnTo>
                    <a:cubicBezTo>
                      <a:pt x="469" y="706"/>
                      <a:pt x="465" y="703"/>
                      <a:pt x="465" y="703"/>
                    </a:cubicBezTo>
                    <a:close/>
                    <a:moveTo>
                      <a:pt x="1270" y="738"/>
                    </a:moveTo>
                    <a:cubicBezTo>
                      <a:pt x="1270" y="743"/>
                      <a:pt x="1269" y="752"/>
                      <a:pt x="1268" y="764"/>
                    </a:cubicBezTo>
                    <a:lnTo>
                      <a:pt x="1268" y="754"/>
                    </a:lnTo>
                    <a:cubicBezTo>
                      <a:pt x="1268" y="749"/>
                      <a:pt x="1269" y="745"/>
                      <a:pt x="1269" y="742"/>
                    </a:cubicBezTo>
                    <a:lnTo>
                      <a:pt x="1269" y="742"/>
                    </a:lnTo>
                    <a:cubicBezTo>
                      <a:pt x="1269" y="741"/>
                      <a:pt x="1270" y="739"/>
                      <a:pt x="1270" y="738"/>
                    </a:cubicBezTo>
                    <a:close/>
                    <a:moveTo>
                      <a:pt x="1235" y="0"/>
                    </a:moveTo>
                    <a:cubicBezTo>
                      <a:pt x="1063" y="0"/>
                      <a:pt x="946" y="99"/>
                      <a:pt x="868" y="230"/>
                    </a:cubicBezTo>
                    <a:lnTo>
                      <a:pt x="868" y="230"/>
                    </a:lnTo>
                    <a:cubicBezTo>
                      <a:pt x="784" y="170"/>
                      <a:pt x="685" y="132"/>
                      <a:pt x="576" y="123"/>
                    </a:cubicBezTo>
                    <a:cubicBezTo>
                      <a:pt x="564" y="123"/>
                      <a:pt x="552" y="122"/>
                      <a:pt x="540" y="122"/>
                    </a:cubicBezTo>
                    <a:cubicBezTo>
                      <a:pt x="330" y="122"/>
                      <a:pt x="127" y="262"/>
                      <a:pt x="69" y="466"/>
                    </a:cubicBezTo>
                    <a:cubicBezTo>
                      <a:pt x="1" y="713"/>
                      <a:pt x="178" y="905"/>
                      <a:pt x="312" y="1086"/>
                    </a:cubicBezTo>
                    <a:cubicBezTo>
                      <a:pt x="377" y="1172"/>
                      <a:pt x="436" y="1257"/>
                      <a:pt x="501" y="1340"/>
                    </a:cubicBezTo>
                    <a:cubicBezTo>
                      <a:pt x="583" y="1453"/>
                      <a:pt x="695" y="1552"/>
                      <a:pt x="815" y="1621"/>
                    </a:cubicBezTo>
                    <a:cubicBezTo>
                      <a:pt x="853" y="1643"/>
                      <a:pt x="893" y="1653"/>
                      <a:pt x="931" y="1653"/>
                    </a:cubicBezTo>
                    <a:cubicBezTo>
                      <a:pt x="1076" y="1653"/>
                      <a:pt x="1203" y="1510"/>
                      <a:pt x="1165" y="1350"/>
                    </a:cubicBezTo>
                    <a:cubicBezTo>
                      <a:pt x="1165" y="1350"/>
                      <a:pt x="1165" y="1349"/>
                      <a:pt x="1164" y="1348"/>
                    </a:cubicBezTo>
                    <a:lnTo>
                      <a:pt x="1164" y="1348"/>
                    </a:lnTo>
                    <a:cubicBezTo>
                      <a:pt x="1204" y="1329"/>
                      <a:pt x="1240" y="1304"/>
                      <a:pt x="1268" y="1278"/>
                    </a:cubicBezTo>
                    <a:cubicBezTo>
                      <a:pt x="1333" y="1220"/>
                      <a:pt x="1402" y="1145"/>
                      <a:pt x="1446" y="1069"/>
                    </a:cubicBezTo>
                    <a:cubicBezTo>
                      <a:pt x="1538" y="908"/>
                      <a:pt x="1584" y="729"/>
                      <a:pt x="1604" y="549"/>
                    </a:cubicBezTo>
                    <a:cubicBezTo>
                      <a:pt x="1614" y="456"/>
                      <a:pt x="1614" y="359"/>
                      <a:pt x="1593" y="271"/>
                    </a:cubicBezTo>
                    <a:cubicBezTo>
                      <a:pt x="1552" y="113"/>
                      <a:pt x="1402" y="3"/>
                      <a:pt x="1241" y="0"/>
                    </a:cubicBezTo>
                    <a:cubicBezTo>
                      <a:pt x="1239" y="0"/>
                      <a:pt x="1237" y="0"/>
                      <a:pt x="12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6" name="Google Shape;2386;p33"/>
              <p:cNvSpPr/>
              <p:nvPr/>
            </p:nvSpPr>
            <p:spPr>
              <a:xfrm>
                <a:off x="8334565" y="3687200"/>
                <a:ext cx="110275" cy="150400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6016" extrusionOk="0">
                    <a:moveTo>
                      <a:pt x="2113" y="554"/>
                    </a:moveTo>
                    <a:cubicBezTo>
                      <a:pt x="2581" y="554"/>
                      <a:pt x="3042" y="788"/>
                      <a:pt x="3345" y="1197"/>
                    </a:cubicBezTo>
                    <a:cubicBezTo>
                      <a:pt x="3832" y="1851"/>
                      <a:pt x="3735" y="2739"/>
                      <a:pt x="3519" y="3479"/>
                    </a:cubicBezTo>
                    <a:cubicBezTo>
                      <a:pt x="3396" y="3907"/>
                      <a:pt x="3198" y="4315"/>
                      <a:pt x="2927" y="4668"/>
                    </a:cubicBezTo>
                    <a:cubicBezTo>
                      <a:pt x="2736" y="4918"/>
                      <a:pt x="2478" y="5116"/>
                      <a:pt x="2254" y="5337"/>
                    </a:cubicBezTo>
                    <a:lnTo>
                      <a:pt x="2254" y="5337"/>
                    </a:lnTo>
                    <a:cubicBezTo>
                      <a:pt x="2154" y="5081"/>
                      <a:pt x="1974" y="4859"/>
                      <a:pt x="1782" y="4647"/>
                    </a:cubicBezTo>
                    <a:cubicBezTo>
                      <a:pt x="1460" y="4288"/>
                      <a:pt x="1169" y="3924"/>
                      <a:pt x="963" y="3483"/>
                    </a:cubicBezTo>
                    <a:cubicBezTo>
                      <a:pt x="573" y="2640"/>
                      <a:pt x="429" y="1498"/>
                      <a:pt x="1248" y="858"/>
                    </a:cubicBezTo>
                    <a:cubicBezTo>
                      <a:pt x="1512" y="650"/>
                      <a:pt x="1814" y="554"/>
                      <a:pt x="2113" y="554"/>
                    </a:cubicBezTo>
                    <a:close/>
                    <a:moveTo>
                      <a:pt x="2114" y="0"/>
                    </a:moveTo>
                    <a:cubicBezTo>
                      <a:pt x="1944" y="0"/>
                      <a:pt x="1772" y="24"/>
                      <a:pt x="1601" y="73"/>
                    </a:cubicBezTo>
                    <a:cubicBezTo>
                      <a:pt x="518" y="392"/>
                      <a:pt x="1" y="1471"/>
                      <a:pt x="121" y="2540"/>
                    </a:cubicBezTo>
                    <a:cubicBezTo>
                      <a:pt x="193" y="3164"/>
                      <a:pt x="419" y="3777"/>
                      <a:pt x="758" y="4308"/>
                    </a:cubicBezTo>
                    <a:cubicBezTo>
                      <a:pt x="1087" y="4826"/>
                      <a:pt x="1618" y="5226"/>
                      <a:pt x="1806" y="5826"/>
                    </a:cubicBezTo>
                    <a:cubicBezTo>
                      <a:pt x="1847" y="5954"/>
                      <a:pt x="1961" y="6015"/>
                      <a:pt x="2074" y="6015"/>
                    </a:cubicBezTo>
                    <a:cubicBezTo>
                      <a:pt x="2189" y="6015"/>
                      <a:pt x="2303" y="5950"/>
                      <a:pt x="2331" y="5824"/>
                    </a:cubicBezTo>
                    <a:lnTo>
                      <a:pt x="2331" y="5824"/>
                    </a:lnTo>
                    <a:cubicBezTo>
                      <a:pt x="2692" y="5699"/>
                      <a:pt x="3003" y="5383"/>
                      <a:pt x="3235" y="5107"/>
                    </a:cubicBezTo>
                    <a:cubicBezTo>
                      <a:pt x="3544" y="4740"/>
                      <a:pt x="3780" y="4329"/>
                      <a:pt x="3951" y="3883"/>
                    </a:cubicBezTo>
                    <a:cubicBezTo>
                      <a:pt x="4284" y="3023"/>
                      <a:pt x="4411" y="1933"/>
                      <a:pt x="3938" y="1108"/>
                    </a:cubicBezTo>
                    <a:cubicBezTo>
                      <a:pt x="3561" y="450"/>
                      <a:pt x="2859" y="0"/>
                      <a:pt x="2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7" name="Google Shape;2387;p33"/>
              <p:cNvSpPr/>
              <p:nvPr/>
            </p:nvSpPr>
            <p:spPr>
              <a:xfrm>
                <a:off x="8367140" y="3800550"/>
                <a:ext cx="398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590" extrusionOk="0">
                    <a:moveTo>
                      <a:pt x="1038" y="376"/>
                    </a:moveTo>
                    <a:cubicBezTo>
                      <a:pt x="1038" y="376"/>
                      <a:pt x="1038" y="378"/>
                      <a:pt x="1037" y="382"/>
                    </a:cubicBezTo>
                    <a:lnTo>
                      <a:pt x="1037" y="382"/>
                    </a:lnTo>
                    <a:cubicBezTo>
                      <a:pt x="1038" y="378"/>
                      <a:pt x="1038" y="376"/>
                      <a:pt x="1038" y="376"/>
                    </a:cubicBezTo>
                    <a:close/>
                    <a:moveTo>
                      <a:pt x="627" y="432"/>
                    </a:moveTo>
                    <a:cubicBezTo>
                      <a:pt x="626" y="435"/>
                      <a:pt x="626" y="438"/>
                      <a:pt x="626" y="441"/>
                    </a:cubicBezTo>
                    <a:lnTo>
                      <a:pt x="626" y="441"/>
                    </a:lnTo>
                    <a:cubicBezTo>
                      <a:pt x="626" y="441"/>
                      <a:pt x="625" y="440"/>
                      <a:pt x="625" y="440"/>
                    </a:cubicBezTo>
                    <a:lnTo>
                      <a:pt x="625" y="440"/>
                    </a:lnTo>
                    <a:cubicBezTo>
                      <a:pt x="626" y="437"/>
                      <a:pt x="626" y="435"/>
                      <a:pt x="627" y="432"/>
                    </a:cubicBezTo>
                    <a:close/>
                    <a:moveTo>
                      <a:pt x="617" y="432"/>
                    </a:moveTo>
                    <a:cubicBezTo>
                      <a:pt x="619" y="437"/>
                      <a:pt x="620" y="441"/>
                      <a:pt x="622" y="445"/>
                    </a:cubicBezTo>
                    <a:lnTo>
                      <a:pt x="622" y="445"/>
                    </a:lnTo>
                    <a:cubicBezTo>
                      <a:pt x="622" y="445"/>
                      <a:pt x="622" y="445"/>
                      <a:pt x="622" y="446"/>
                    </a:cubicBezTo>
                    <a:lnTo>
                      <a:pt x="622" y="446"/>
                    </a:lnTo>
                    <a:cubicBezTo>
                      <a:pt x="620" y="441"/>
                      <a:pt x="618" y="437"/>
                      <a:pt x="617" y="432"/>
                    </a:cubicBezTo>
                    <a:close/>
                    <a:moveTo>
                      <a:pt x="399" y="562"/>
                    </a:moveTo>
                    <a:cubicBezTo>
                      <a:pt x="400" y="562"/>
                      <a:pt x="404" y="568"/>
                      <a:pt x="414" y="585"/>
                    </a:cubicBezTo>
                    <a:lnTo>
                      <a:pt x="414" y="585"/>
                    </a:lnTo>
                    <a:cubicBezTo>
                      <a:pt x="413" y="584"/>
                      <a:pt x="413" y="584"/>
                      <a:pt x="413" y="584"/>
                    </a:cubicBezTo>
                    <a:lnTo>
                      <a:pt x="413" y="584"/>
                    </a:lnTo>
                    <a:cubicBezTo>
                      <a:pt x="406" y="574"/>
                      <a:pt x="399" y="562"/>
                      <a:pt x="399" y="562"/>
                    </a:cubicBezTo>
                    <a:close/>
                    <a:moveTo>
                      <a:pt x="418" y="597"/>
                    </a:moveTo>
                    <a:cubicBezTo>
                      <a:pt x="418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8" y="597"/>
                      <a:pt x="418" y="597"/>
                    </a:cubicBezTo>
                    <a:close/>
                    <a:moveTo>
                      <a:pt x="440" y="680"/>
                    </a:moveTo>
                    <a:cubicBezTo>
                      <a:pt x="440" y="680"/>
                      <a:pt x="440" y="680"/>
                      <a:pt x="440" y="680"/>
                    </a:cubicBezTo>
                    <a:lnTo>
                      <a:pt x="440" y="680"/>
                    </a:lnTo>
                    <a:cubicBezTo>
                      <a:pt x="440" y="681"/>
                      <a:pt x="440" y="682"/>
                      <a:pt x="440" y="682"/>
                    </a:cubicBezTo>
                    <a:lnTo>
                      <a:pt x="440" y="682"/>
                    </a:lnTo>
                    <a:cubicBezTo>
                      <a:pt x="440" y="681"/>
                      <a:pt x="440" y="681"/>
                      <a:pt x="440" y="680"/>
                    </a:cubicBezTo>
                    <a:close/>
                    <a:moveTo>
                      <a:pt x="486" y="0"/>
                    </a:moveTo>
                    <a:cubicBezTo>
                      <a:pt x="256" y="0"/>
                      <a:pt x="51" y="157"/>
                      <a:pt x="21" y="391"/>
                    </a:cubicBezTo>
                    <a:cubicBezTo>
                      <a:pt x="0" y="524"/>
                      <a:pt x="44" y="638"/>
                      <a:pt x="99" y="758"/>
                    </a:cubicBezTo>
                    <a:cubicBezTo>
                      <a:pt x="137" y="833"/>
                      <a:pt x="174" y="912"/>
                      <a:pt x="209" y="990"/>
                    </a:cubicBezTo>
                    <a:cubicBezTo>
                      <a:pt x="250" y="1076"/>
                      <a:pt x="284" y="1172"/>
                      <a:pt x="332" y="1254"/>
                    </a:cubicBezTo>
                    <a:cubicBezTo>
                      <a:pt x="391" y="1350"/>
                      <a:pt x="465" y="1446"/>
                      <a:pt x="548" y="1522"/>
                    </a:cubicBezTo>
                    <a:cubicBezTo>
                      <a:pt x="596" y="1565"/>
                      <a:pt x="654" y="1590"/>
                      <a:pt x="714" y="1590"/>
                    </a:cubicBezTo>
                    <a:cubicBezTo>
                      <a:pt x="745" y="1590"/>
                      <a:pt x="777" y="1583"/>
                      <a:pt x="808" y="1569"/>
                    </a:cubicBezTo>
                    <a:cubicBezTo>
                      <a:pt x="891" y="1535"/>
                      <a:pt x="956" y="1446"/>
                      <a:pt x="952" y="1354"/>
                    </a:cubicBezTo>
                    <a:cubicBezTo>
                      <a:pt x="952" y="1347"/>
                      <a:pt x="952" y="1341"/>
                      <a:pt x="952" y="1334"/>
                    </a:cubicBezTo>
                    <a:lnTo>
                      <a:pt x="952" y="1334"/>
                    </a:lnTo>
                    <a:cubicBezTo>
                      <a:pt x="993" y="1324"/>
                      <a:pt x="1032" y="1308"/>
                      <a:pt x="1065" y="1288"/>
                    </a:cubicBezTo>
                    <a:cubicBezTo>
                      <a:pt x="1137" y="1247"/>
                      <a:pt x="1216" y="1193"/>
                      <a:pt x="1271" y="1131"/>
                    </a:cubicBezTo>
                    <a:cubicBezTo>
                      <a:pt x="1394" y="997"/>
                      <a:pt x="1480" y="833"/>
                      <a:pt x="1538" y="662"/>
                    </a:cubicBezTo>
                    <a:cubicBezTo>
                      <a:pt x="1566" y="576"/>
                      <a:pt x="1586" y="483"/>
                      <a:pt x="1590" y="394"/>
                    </a:cubicBezTo>
                    <a:cubicBezTo>
                      <a:pt x="1593" y="227"/>
                      <a:pt x="1476" y="79"/>
                      <a:pt x="1316" y="34"/>
                    </a:cubicBezTo>
                    <a:cubicBezTo>
                      <a:pt x="1281" y="24"/>
                      <a:pt x="1246" y="19"/>
                      <a:pt x="1212" y="19"/>
                    </a:cubicBezTo>
                    <a:cubicBezTo>
                      <a:pt x="1105" y="19"/>
                      <a:pt x="1004" y="65"/>
                      <a:pt x="921" y="137"/>
                    </a:cubicBezTo>
                    <a:cubicBezTo>
                      <a:pt x="908" y="148"/>
                      <a:pt x="896" y="160"/>
                      <a:pt x="885" y="172"/>
                    </a:cubicBezTo>
                    <a:lnTo>
                      <a:pt x="885" y="172"/>
                    </a:lnTo>
                    <a:cubicBezTo>
                      <a:pt x="784" y="65"/>
                      <a:pt x="642" y="0"/>
                      <a:pt x="493" y="0"/>
                    </a:cubicBezTo>
                    <a:cubicBezTo>
                      <a:pt x="491" y="0"/>
                      <a:pt x="489" y="0"/>
                      <a:pt x="4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8" name="Google Shape;2388;p33"/>
              <p:cNvSpPr/>
              <p:nvPr/>
            </p:nvSpPr>
            <p:spPr>
              <a:xfrm>
                <a:off x="7638025" y="4020350"/>
                <a:ext cx="483050" cy="269625"/>
              </a:xfrm>
              <a:custGeom>
                <a:avLst/>
                <a:gdLst/>
                <a:ahLst/>
                <a:cxnLst/>
                <a:rect l="l" t="t" r="r" b="b"/>
                <a:pathLst>
                  <a:path w="19322" h="10785" extrusionOk="0">
                    <a:moveTo>
                      <a:pt x="172" y="0"/>
                    </a:moveTo>
                    <a:cubicBezTo>
                      <a:pt x="87" y="0"/>
                      <a:pt x="0" y="94"/>
                      <a:pt x="52" y="195"/>
                    </a:cubicBezTo>
                    <a:cubicBezTo>
                      <a:pt x="1659" y="3396"/>
                      <a:pt x="4099" y="6229"/>
                      <a:pt x="7261" y="7970"/>
                    </a:cubicBezTo>
                    <a:cubicBezTo>
                      <a:pt x="10560" y="9788"/>
                      <a:pt x="14260" y="10784"/>
                      <a:pt x="18017" y="10784"/>
                    </a:cubicBezTo>
                    <a:cubicBezTo>
                      <a:pt x="18287" y="10784"/>
                      <a:pt x="18558" y="10779"/>
                      <a:pt x="18829" y="10769"/>
                    </a:cubicBezTo>
                    <a:cubicBezTo>
                      <a:pt x="19310" y="10748"/>
                      <a:pt x="19322" y="10001"/>
                      <a:pt x="18851" y="10001"/>
                    </a:cubicBezTo>
                    <a:cubicBezTo>
                      <a:pt x="18843" y="10001"/>
                      <a:pt x="18836" y="10001"/>
                      <a:pt x="18829" y="10001"/>
                    </a:cubicBezTo>
                    <a:cubicBezTo>
                      <a:pt x="18487" y="10018"/>
                      <a:pt x="18145" y="10026"/>
                      <a:pt x="17802" y="10026"/>
                    </a:cubicBezTo>
                    <a:cubicBezTo>
                      <a:pt x="14252" y="10026"/>
                      <a:pt x="10684" y="9142"/>
                      <a:pt x="7528" y="7514"/>
                    </a:cubicBezTo>
                    <a:cubicBezTo>
                      <a:pt x="4335" y="5863"/>
                      <a:pt x="1984" y="3186"/>
                      <a:pt x="275" y="65"/>
                    </a:cubicBezTo>
                    <a:cubicBezTo>
                      <a:pt x="249" y="19"/>
                      <a:pt x="211" y="0"/>
                      <a:pt x="1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9" name="Google Shape;2389;p33"/>
              <p:cNvSpPr/>
              <p:nvPr/>
            </p:nvSpPr>
            <p:spPr>
              <a:xfrm rot="130776">
                <a:off x="8057862" y="4250765"/>
                <a:ext cx="991989" cy="1404774"/>
              </a:xfrm>
              <a:custGeom>
                <a:avLst/>
                <a:gdLst/>
                <a:ahLst/>
                <a:cxnLst/>
                <a:rect l="l" t="t" r="r" b="b"/>
                <a:pathLst>
                  <a:path w="147951" h="209516" extrusionOk="0">
                    <a:moveTo>
                      <a:pt x="686" y="0"/>
                    </a:moveTo>
                    <a:cubicBezTo>
                      <a:pt x="333" y="0"/>
                      <a:pt x="1" y="505"/>
                      <a:pt x="299" y="887"/>
                    </a:cubicBezTo>
                    <a:cubicBezTo>
                      <a:pt x="12779" y="16811"/>
                      <a:pt x="23736" y="34222"/>
                      <a:pt x="33810" y="51746"/>
                    </a:cubicBezTo>
                    <a:cubicBezTo>
                      <a:pt x="42611" y="67053"/>
                      <a:pt x="50718" y="82719"/>
                      <a:pt x="58656" y="98487"/>
                    </a:cubicBezTo>
                    <a:cubicBezTo>
                      <a:pt x="72389" y="125765"/>
                      <a:pt x="85924" y="153782"/>
                      <a:pt x="106138" y="176984"/>
                    </a:cubicBezTo>
                    <a:cubicBezTo>
                      <a:pt x="117497" y="190023"/>
                      <a:pt x="130867" y="201116"/>
                      <a:pt x="146076" y="209386"/>
                    </a:cubicBezTo>
                    <a:cubicBezTo>
                      <a:pt x="146241" y="209476"/>
                      <a:pt x="146403" y="209515"/>
                      <a:pt x="146555" y="209515"/>
                    </a:cubicBezTo>
                    <a:cubicBezTo>
                      <a:pt x="147409" y="209515"/>
                      <a:pt x="147951" y="208272"/>
                      <a:pt x="147053" y="207719"/>
                    </a:cubicBezTo>
                    <a:cubicBezTo>
                      <a:pt x="133835" y="199601"/>
                      <a:pt x="121640" y="189902"/>
                      <a:pt x="111121" y="178480"/>
                    </a:cubicBezTo>
                    <a:cubicBezTo>
                      <a:pt x="101086" y="167589"/>
                      <a:pt x="92659" y="155356"/>
                      <a:pt x="85115" y="142638"/>
                    </a:cubicBezTo>
                    <a:cubicBezTo>
                      <a:pt x="68219" y="114141"/>
                      <a:pt x="54912" y="83668"/>
                      <a:pt x="38425" y="54929"/>
                    </a:cubicBezTo>
                    <a:cubicBezTo>
                      <a:pt x="33150" y="45740"/>
                      <a:pt x="27539" y="36736"/>
                      <a:pt x="21643" y="27935"/>
                    </a:cubicBezTo>
                    <a:cubicBezTo>
                      <a:pt x="15207" y="18329"/>
                      <a:pt x="8136" y="9267"/>
                      <a:pt x="1010" y="176"/>
                    </a:cubicBezTo>
                    <a:cubicBezTo>
                      <a:pt x="913" y="52"/>
                      <a:pt x="798" y="0"/>
                      <a:pt x="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5A17AFA-DAC1-4453-8648-1DC552364A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3827" y="1467982"/>
            <a:ext cx="2905987" cy="21024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0" name="Google Shape;2400;p35"/>
          <p:cNvGrpSpPr/>
          <p:nvPr/>
        </p:nvGrpSpPr>
        <p:grpSpPr>
          <a:xfrm rot="-5406214">
            <a:off x="3610677" y="1445070"/>
            <a:ext cx="999696" cy="1344316"/>
            <a:chOff x="7570415" y="3649325"/>
            <a:chExt cx="1505790" cy="2024569"/>
          </a:xfrm>
        </p:grpSpPr>
        <p:sp>
          <p:nvSpPr>
            <p:cNvPr id="2401" name="Google Shape;2401;p35"/>
            <p:cNvSpPr/>
            <p:nvPr/>
          </p:nvSpPr>
          <p:spPr>
            <a:xfrm>
              <a:off x="7751215" y="3932225"/>
              <a:ext cx="373150" cy="359000"/>
            </a:xfrm>
            <a:custGeom>
              <a:avLst/>
              <a:gdLst/>
              <a:ahLst/>
              <a:cxnLst/>
              <a:rect l="l" t="t" r="r" b="b"/>
              <a:pathLst>
                <a:path w="14926" h="14360" extrusionOk="0">
                  <a:moveTo>
                    <a:pt x="131" y="1"/>
                  </a:moveTo>
                  <a:cubicBezTo>
                    <a:pt x="64" y="1"/>
                    <a:pt x="0" y="70"/>
                    <a:pt x="43" y="150"/>
                  </a:cubicBezTo>
                  <a:cubicBezTo>
                    <a:pt x="951" y="1867"/>
                    <a:pt x="1657" y="3679"/>
                    <a:pt x="2723" y="5310"/>
                  </a:cubicBezTo>
                  <a:cubicBezTo>
                    <a:pt x="3640" y="6708"/>
                    <a:pt x="4709" y="8006"/>
                    <a:pt x="5919" y="9165"/>
                  </a:cubicBezTo>
                  <a:cubicBezTo>
                    <a:pt x="8341" y="11488"/>
                    <a:pt x="11254" y="13259"/>
                    <a:pt x="14433" y="14342"/>
                  </a:cubicBezTo>
                  <a:cubicBezTo>
                    <a:pt x="14468" y="14354"/>
                    <a:pt x="14502" y="14360"/>
                    <a:pt x="14533" y="14360"/>
                  </a:cubicBezTo>
                  <a:cubicBezTo>
                    <a:pt x="14826" y="14360"/>
                    <a:pt x="14925" y="13871"/>
                    <a:pt x="14591" y="13759"/>
                  </a:cubicBezTo>
                  <a:cubicBezTo>
                    <a:pt x="11446" y="12698"/>
                    <a:pt x="8561" y="10933"/>
                    <a:pt x="6180" y="8623"/>
                  </a:cubicBezTo>
                  <a:cubicBezTo>
                    <a:pt x="5011" y="7492"/>
                    <a:pt x="3952" y="6246"/>
                    <a:pt x="3052" y="4892"/>
                  </a:cubicBezTo>
                  <a:cubicBezTo>
                    <a:pt x="2010" y="3333"/>
                    <a:pt x="1259" y="1603"/>
                    <a:pt x="215" y="47"/>
                  </a:cubicBezTo>
                  <a:cubicBezTo>
                    <a:pt x="192" y="14"/>
                    <a:pt x="161" y="1"/>
                    <a:pt x="1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35"/>
            <p:cNvSpPr/>
            <p:nvPr/>
          </p:nvSpPr>
          <p:spPr>
            <a:xfrm>
              <a:off x="7847265" y="3853100"/>
              <a:ext cx="270875" cy="437400"/>
            </a:xfrm>
            <a:custGeom>
              <a:avLst/>
              <a:gdLst/>
              <a:ahLst/>
              <a:cxnLst/>
              <a:rect l="l" t="t" r="r" b="b"/>
              <a:pathLst>
                <a:path w="10835" h="17496" extrusionOk="0">
                  <a:moveTo>
                    <a:pt x="110" y="1"/>
                  </a:moveTo>
                  <a:cubicBezTo>
                    <a:pt x="54" y="1"/>
                    <a:pt x="0" y="45"/>
                    <a:pt x="21" y="115"/>
                  </a:cubicBezTo>
                  <a:cubicBezTo>
                    <a:pt x="529" y="1760"/>
                    <a:pt x="1049" y="3370"/>
                    <a:pt x="1748" y="4946"/>
                  </a:cubicBezTo>
                  <a:cubicBezTo>
                    <a:pt x="2447" y="6533"/>
                    <a:pt x="3218" y="8088"/>
                    <a:pt x="4082" y="9588"/>
                  </a:cubicBezTo>
                  <a:cubicBezTo>
                    <a:pt x="4955" y="11103"/>
                    <a:pt x="5894" y="12590"/>
                    <a:pt x="6935" y="13992"/>
                  </a:cubicBezTo>
                  <a:cubicBezTo>
                    <a:pt x="7419" y="14646"/>
                    <a:pt x="7936" y="15273"/>
                    <a:pt x="8515" y="15849"/>
                  </a:cubicBezTo>
                  <a:cubicBezTo>
                    <a:pt x="9084" y="16413"/>
                    <a:pt x="9718" y="17103"/>
                    <a:pt x="10437" y="17469"/>
                  </a:cubicBezTo>
                  <a:cubicBezTo>
                    <a:pt x="10473" y="17487"/>
                    <a:pt x="10508" y="17495"/>
                    <a:pt x="10541" y="17495"/>
                  </a:cubicBezTo>
                  <a:cubicBezTo>
                    <a:pt x="10713" y="17495"/>
                    <a:pt x="10835" y="17285"/>
                    <a:pt x="10697" y="17133"/>
                  </a:cubicBezTo>
                  <a:cubicBezTo>
                    <a:pt x="10153" y="16530"/>
                    <a:pt x="9457" y="16064"/>
                    <a:pt x="8899" y="15461"/>
                  </a:cubicBezTo>
                  <a:cubicBezTo>
                    <a:pt x="8303" y="14814"/>
                    <a:pt x="7754" y="14115"/>
                    <a:pt x="7237" y="13402"/>
                  </a:cubicBezTo>
                  <a:cubicBezTo>
                    <a:pt x="6264" y="12049"/>
                    <a:pt x="5373" y="10633"/>
                    <a:pt x="4541" y="9188"/>
                  </a:cubicBezTo>
                  <a:cubicBezTo>
                    <a:pt x="2872" y="6283"/>
                    <a:pt x="1378" y="3206"/>
                    <a:pt x="200" y="64"/>
                  </a:cubicBezTo>
                  <a:cubicBezTo>
                    <a:pt x="183" y="20"/>
                    <a:pt x="146" y="1"/>
                    <a:pt x="1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35"/>
            <p:cNvSpPr/>
            <p:nvPr/>
          </p:nvSpPr>
          <p:spPr>
            <a:xfrm>
              <a:off x="7948215" y="3844300"/>
              <a:ext cx="176775" cy="444950"/>
            </a:xfrm>
            <a:custGeom>
              <a:avLst/>
              <a:gdLst/>
              <a:ahLst/>
              <a:cxnLst/>
              <a:rect l="l" t="t" r="r" b="b"/>
              <a:pathLst>
                <a:path w="7071" h="17798" extrusionOk="0">
                  <a:moveTo>
                    <a:pt x="128" y="1"/>
                  </a:moveTo>
                  <a:cubicBezTo>
                    <a:pt x="67" y="1"/>
                    <a:pt x="0" y="53"/>
                    <a:pt x="12" y="131"/>
                  </a:cubicBezTo>
                  <a:cubicBezTo>
                    <a:pt x="471" y="3140"/>
                    <a:pt x="1455" y="6045"/>
                    <a:pt x="2599" y="8851"/>
                  </a:cubicBezTo>
                  <a:cubicBezTo>
                    <a:pt x="3795" y="11781"/>
                    <a:pt x="4960" y="14762"/>
                    <a:pt x="6306" y="17622"/>
                  </a:cubicBezTo>
                  <a:cubicBezTo>
                    <a:pt x="6364" y="17746"/>
                    <a:pt x="6476" y="17798"/>
                    <a:pt x="6592" y="17798"/>
                  </a:cubicBezTo>
                  <a:cubicBezTo>
                    <a:pt x="6821" y="17798"/>
                    <a:pt x="7070" y="17596"/>
                    <a:pt x="6968" y="17341"/>
                  </a:cubicBezTo>
                  <a:cubicBezTo>
                    <a:pt x="4676" y="11640"/>
                    <a:pt x="1266" y="6206"/>
                    <a:pt x="215" y="77"/>
                  </a:cubicBezTo>
                  <a:cubicBezTo>
                    <a:pt x="205" y="23"/>
                    <a:pt x="168" y="1"/>
                    <a:pt x="1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35"/>
            <p:cNvSpPr/>
            <p:nvPr/>
          </p:nvSpPr>
          <p:spPr>
            <a:xfrm>
              <a:off x="8043240" y="3881725"/>
              <a:ext cx="87325" cy="412925"/>
            </a:xfrm>
            <a:custGeom>
              <a:avLst/>
              <a:gdLst/>
              <a:ahLst/>
              <a:cxnLst/>
              <a:rect l="l" t="t" r="r" b="b"/>
              <a:pathLst>
                <a:path w="3493" h="16517" extrusionOk="0">
                  <a:moveTo>
                    <a:pt x="157" y="0"/>
                  </a:moveTo>
                  <a:cubicBezTo>
                    <a:pt x="82" y="0"/>
                    <a:pt x="0" y="65"/>
                    <a:pt x="15" y="163"/>
                  </a:cubicBezTo>
                  <a:cubicBezTo>
                    <a:pt x="422" y="2903"/>
                    <a:pt x="1012" y="5617"/>
                    <a:pt x="1485" y="8348"/>
                  </a:cubicBezTo>
                  <a:cubicBezTo>
                    <a:pt x="1721" y="9708"/>
                    <a:pt x="1961" y="11068"/>
                    <a:pt x="2170" y="12432"/>
                  </a:cubicBezTo>
                  <a:cubicBezTo>
                    <a:pt x="2279" y="13168"/>
                    <a:pt x="2379" y="13905"/>
                    <a:pt x="2472" y="14642"/>
                  </a:cubicBezTo>
                  <a:cubicBezTo>
                    <a:pt x="2540" y="15194"/>
                    <a:pt x="2488" y="15893"/>
                    <a:pt x="2773" y="16379"/>
                  </a:cubicBezTo>
                  <a:cubicBezTo>
                    <a:pt x="2829" y="16474"/>
                    <a:pt x="2917" y="16516"/>
                    <a:pt x="3007" y="16516"/>
                  </a:cubicBezTo>
                  <a:cubicBezTo>
                    <a:pt x="3128" y="16516"/>
                    <a:pt x="3250" y="16440"/>
                    <a:pt x="3297" y="16310"/>
                  </a:cubicBezTo>
                  <a:cubicBezTo>
                    <a:pt x="3492" y="15759"/>
                    <a:pt x="3266" y="14998"/>
                    <a:pt x="3187" y="14426"/>
                  </a:cubicBezTo>
                  <a:cubicBezTo>
                    <a:pt x="3105" y="13809"/>
                    <a:pt x="3006" y="13192"/>
                    <a:pt x="2903" y="12580"/>
                  </a:cubicBezTo>
                  <a:cubicBezTo>
                    <a:pt x="2660" y="11147"/>
                    <a:pt x="2372" y="9729"/>
                    <a:pt x="2053" y="8313"/>
                  </a:cubicBezTo>
                  <a:cubicBezTo>
                    <a:pt x="1440" y="5576"/>
                    <a:pt x="823" y="2842"/>
                    <a:pt x="265" y="94"/>
                  </a:cubicBezTo>
                  <a:cubicBezTo>
                    <a:pt x="251" y="28"/>
                    <a:pt x="205" y="0"/>
                    <a:pt x="1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35"/>
            <p:cNvSpPr/>
            <p:nvPr/>
          </p:nvSpPr>
          <p:spPr>
            <a:xfrm>
              <a:off x="8112815" y="3780675"/>
              <a:ext cx="66050" cy="508650"/>
            </a:xfrm>
            <a:custGeom>
              <a:avLst/>
              <a:gdLst/>
              <a:ahLst/>
              <a:cxnLst/>
              <a:rect l="l" t="t" r="r" b="b"/>
              <a:pathLst>
                <a:path w="2642" h="20346" extrusionOk="0">
                  <a:moveTo>
                    <a:pt x="1869" y="1"/>
                  </a:moveTo>
                  <a:cubicBezTo>
                    <a:pt x="1803" y="1"/>
                    <a:pt x="1739" y="43"/>
                    <a:pt x="1740" y="130"/>
                  </a:cubicBezTo>
                  <a:cubicBezTo>
                    <a:pt x="1830" y="3598"/>
                    <a:pt x="1847" y="7072"/>
                    <a:pt x="1892" y="10540"/>
                  </a:cubicBezTo>
                  <a:cubicBezTo>
                    <a:pt x="1905" y="11406"/>
                    <a:pt x="1895" y="12259"/>
                    <a:pt x="1737" y="13116"/>
                  </a:cubicBezTo>
                  <a:cubicBezTo>
                    <a:pt x="1587" y="13904"/>
                    <a:pt x="1381" y="14682"/>
                    <a:pt x="1196" y="15463"/>
                  </a:cubicBezTo>
                  <a:cubicBezTo>
                    <a:pt x="1000" y="16282"/>
                    <a:pt x="812" y="17101"/>
                    <a:pt x="624" y="17920"/>
                  </a:cubicBezTo>
                  <a:cubicBezTo>
                    <a:pt x="453" y="18653"/>
                    <a:pt x="168" y="19359"/>
                    <a:pt x="27" y="20096"/>
                  </a:cubicBezTo>
                  <a:cubicBezTo>
                    <a:pt x="0" y="20240"/>
                    <a:pt x="105" y="20346"/>
                    <a:pt x="224" y="20346"/>
                  </a:cubicBezTo>
                  <a:cubicBezTo>
                    <a:pt x="272" y="20346"/>
                    <a:pt x="322" y="20329"/>
                    <a:pt x="367" y="20291"/>
                  </a:cubicBezTo>
                  <a:cubicBezTo>
                    <a:pt x="932" y="19815"/>
                    <a:pt x="1093" y="19125"/>
                    <a:pt x="1268" y="18434"/>
                  </a:cubicBezTo>
                  <a:cubicBezTo>
                    <a:pt x="1470" y="17632"/>
                    <a:pt x="1652" y="16823"/>
                    <a:pt x="1833" y="16015"/>
                  </a:cubicBezTo>
                  <a:cubicBezTo>
                    <a:pt x="2207" y="14363"/>
                    <a:pt x="2642" y="12739"/>
                    <a:pt x="2573" y="11033"/>
                  </a:cubicBezTo>
                  <a:cubicBezTo>
                    <a:pt x="2433" y="7394"/>
                    <a:pt x="2159" y="3766"/>
                    <a:pt x="2008" y="130"/>
                  </a:cubicBezTo>
                  <a:cubicBezTo>
                    <a:pt x="2004" y="44"/>
                    <a:pt x="1936" y="1"/>
                    <a:pt x="1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35"/>
            <p:cNvSpPr/>
            <p:nvPr/>
          </p:nvSpPr>
          <p:spPr>
            <a:xfrm>
              <a:off x="8114290" y="3825275"/>
              <a:ext cx="273200" cy="461725"/>
            </a:xfrm>
            <a:custGeom>
              <a:avLst/>
              <a:gdLst/>
              <a:ahLst/>
              <a:cxnLst/>
              <a:rect l="l" t="t" r="r" b="b"/>
              <a:pathLst>
                <a:path w="10928" h="18469" extrusionOk="0">
                  <a:moveTo>
                    <a:pt x="10747" y="0"/>
                  </a:moveTo>
                  <a:cubicBezTo>
                    <a:pt x="10690" y="0"/>
                    <a:pt x="10634" y="34"/>
                    <a:pt x="10614" y="111"/>
                  </a:cubicBezTo>
                  <a:cubicBezTo>
                    <a:pt x="9641" y="3572"/>
                    <a:pt x="8239" y="6850"/>
                    <a:pt x="6262" y="9858"/>
                  </a:cubicBezTo>
                  <a:cubicBezTo>
                    <a:pt x="5269" y="11370"/>
                    <a:pt x="4221" y="12843"/>
                    <a:pt x="3196" y="14333"/>
                  </a:cubicBezTo>
                  <a:cubicBezTo>
                    <a:pt x="2709" y="15036"/>
                    <a:pt x="2250" y="15763"/>
                    <a:pt x="1716" y="16430"/>
                  </a:cubicBezTo>
                  <a:cubicBezTo>
                    <a:pt x="1449" y="16763"/>
                    <a:pt x="1161" y="17088"/>
                    <a:pt x="849" y="17383"/>
                  </a:cubicBezTo>
                  <a:cubicBezTo>
                    <a:pt x="565" y="17647"/>
                    <a:pt x="212" y="17801"/>
                    <a:pt x="57" y="18164"/>
                  </a:cubicBezTo>
                  <a:cubicBezTo>
                    <a:pt x="0" y="18297"/>
                    <a:pt x="60" y="18469"/>
                    <a:pt x="224" y="18469"/>
                  </a:cubicBezTo>
                  <a:cubicBezTo>
                    <a:pt x="226" y="18469"/>
                    <a:pt x="228" y="18469"/>
                    <a:pt x="229" y="18469"/>
                  </a:cubicBezTo>
                  <a:cubicBezTo>
                    <a:pt x="880" y="18456"/>
                    <a:pt x="1496" y="17674"/>
                    <a:pt x="1907" y="17229"/>
                  </a:cubicBezTo>
                  <a:cubicBezTo>
                    <a:pt x="2467" y="16626"/>
                    <a:pt x="2960" y="15958"/>
                    <a:pt x="3429" y="15282"/>
                  </a:cubicBezTo>
                  <a:cubicBezTo>
                    <a:pt x="4546" y="13676"/>
                    <a:pt x="5656" y="12055"/>
                    <a:pt x="6729" y="10418"/>
                  </a:cubicBezTo>
                  <a:cubicBezTo>
                    <a:pt x="8778" y="7296"/>
                    <a:pt x="10312" y="3897"/>
                    <a:pt x="10908" y="193"/>
                  </a:cubicBezTo>
                  <a:cubicBezTo>
                    <a:pt x="10927" y="77"/>
                    <a:pt x="10835" y="0"/>
                    <a:pt x="107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35"/>
            <p:cNvSpPr/>
            <p:nvPr/>
          </p:nvSpPr>
          <p:spPr>
            <a:xfrm>
              <a:off x="7670915" y="3812550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9" y="543"/>
                  </a:moveTo>
                  <a:cubicBezTo>
                    <a:pt x="2820" y="543"/>
                    <a:pt x="3388" y="1268"/>
                    <a:pt x="3574" y="2087"/>
                  </a:cubicBezTo>
                  <a:cubicBezTo>
                    <a:pt x="3704" y="2672"/>
                    <a:pt x="3686" y="3286"/>
                    <a:pt x="3536" y="3868"/>
                  </a:cubicBezTo>
                  <a:cubicBezTo>
                    <a:pt x="3432" y="4267"/>
                    <a:pt x="3289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4"/>
                    <a:pt x="2617" y="4804"/>
                  </a:cubicBezTo>
                  <a:cubicBezTo>
                    <a:pt x="2306" y="4646"/>
                    <a:pt x="2032" y="4430"/>
                    <a:pt x="1792" y="4176"/>
                  </a:cubicBezTo>
                  <a:cubicBezTo>
                    <a:pt x="1556" y="3923"/>
                    <a:pt x="1360" y="3639"/>
                    <a:pt x="1182" y="3344"/>
                  </a:cubicBezTo>
                  <a:cubicBezTo>
                    <a:pt x="987" y="3025"/>
                    <a:pt x="778" y="2690"/>
                    <a:pt x="661" y="2334"/>
                  </a:cubicBezTo>
                  <a:cubicBezTo>
                    <a:pt x="394" y="1521"/>
                    <a:pt x="925" y="623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2" y="0"/>
                  </a:moveTo>
                  <a:cubicBezTo>
                    <a:pt x="1915" y="0"/>
                    <a:pt x="1877" y="1"/>
                    <a:pt x="1840" y="3"/>
                  </a:cubicBezTo>
                  <a:cubicBezTo>
                    <a:pt x="891" y="55"/>
                    <a:pt x="100" y="819"/>
                    <a:pt x="35" y="1771"/>
                  </a:cubicBezTo>
                  <a:cubicBezTo>
                    <a:pt x="0" y="2299"/>
                    <a:pt x="236" y="2782"/>
                    <a:pt x="483" y="3231"/>
                  </a:cubicBezTo>
                  <a:cubicBezTo>
                    <a:pt x="678" y="3591"/>
                    <a:pt x="894" y="3933"/>
                    <a:pt x="1151" y="4252"/>
                  </a:cubicBezTo>
                  <a:cubicBezTo>
                    <a:pt x="1439" y="4611"/>
                    <a:pt x="1785" y="4930"/>
                    <a:pt x="2186" y="5160"/>
                  </a:cubicBezTo>
                  <a:cubicBezTo>
                    <a:pt x="2497" y="5338"/>
                    <a:pt x="2927" y="5529"/>
                    <a:pt x="3322" y="5529"/>
                  </a:cubicBezTo>
                  <a:cubicBezTo>
                    <a:pt x="3367" y="5529"/>
                    <a:pt x="3412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49"/>
                    <a:pt x="3923" y="5266"/>
                  </a:cubicBezTo>
                  <a:cubicBezTo>
                    <a:pt x="3838" y="4666"/>
                    <a:pt x="4132" y="4077"/>
                    <a:pt x="4204" y="3488"/>
                  </a:cubicBezTo>
                  <a:cubicBezTo>
                    <a:pt x="4276" y="2895"/>
                    <a:pt x="4228" y="2275"/>
                    <a:pt x="4043" y="1706"/>
                  </a:cubicBezTo>
                  <a:cubicBezTo>
                    <a:pt x="3739" y="767"/>
                    <a:pt x="2975" y="0"/>
                    <a:pt x="19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35"/>
            <p:cNvSpPr/>
            <p:nvPr/>
          </p:nvSpPr>
          <p:spPr>
            <a:xfrm>
              <a:off x="7733840" y="3914225"/>
              <a:ext cx="38925" cy="40125"/>
            </a:xfrm>
            <a:custGeom>
              <a:avLst/>
              <a:gdLst/>
              <a:ahLst/>
              <a:cxnLst/>
              <a:rect l="l" t="t" r="r" b="b"/>
              <a:pathLst>
                <a:path w="1557" h="1605" extrusionOk="0">
                  <a:moveTo>
                    <a:pt x="926" y="487"/>
                  </a:moveTo>
                  <a:cubicBezTo>
                    <a:pt x="926" y="487"/>
                    <a:pt x="926" y="487"/>
                    <a:pt x="926" y="487"/>
                  </a:cubicBezTo>
                  <a:lnTo>
                    <a:pt x="926" y="487"/>
                  </a:lnTo>
                  <a:cubicBezTo>
                    <a:pt x="926" y="487"/>
                    <a:pt x="926" y="487"/>
                    <a:pt x="926" y="487"/>
                  </a:cubicBezTo>
                  <a:close/>
                  <a:moveTo>
                    <a:pt x="1190" y="500"/>
                  </a:moveTo>
                  <a:cubicBezTo>
                    <a:pt x="1189" y="506"/>
                    <a:pt x="1189" y="511"/>
                    <a:pt x="1188" y="517"/>
                  </a:cubicBezTo>
                  <a:lnTo>
                    <a:pt x="1188" y="517"/>
                  </a:lnTo>
                  <a:cubicBezTo>
                    <a:pt x="1188" y="511"/>
                    <a:pt x="1189" y="506"/>
                    <a:pt x="1190" y="500"/>
                  </a:cubicBezTo>
                  <a:close/>
                  <a:moveTo>
                    <a:pt x="1107" y="619"/>
                  </a:move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6" y="619"/>
                  </a:cubicBezTo>
                  <a:lnTo>
                    <a:pt x="1106" y="619"/>
                  </a:lnTo>
                  <a:cubicBezTo>
                    <a:pt x="1107" y="619"/>
                    <a:pt x="1107" y="619"/>
                    <a:pt x="1107" y="619"/>
                  </a:cubicBezTo>
                  <a:close/>
                  <a:moveTo>
                    <a:pt x="483" y="965"/>
                  </a:moveTo>
                  <a:cubicBezTo>
                    <a:pt x="489" y="971"/>
                    <a:pt x="495" y="976"/>
                    <a:pt x="501" y="981"/>
                  </a:cubicBezTo>
                  <a:lnTo>
                    <a:pt x="501" y="981"/>
                  </a:lnTo>
                  <a:cubicBezTo>
                    <a:pt x="501" y="982"/>
                    <a:pt x="501" y="982"/>
                    <a:pt x="501" y="982"/>
                  </a:cubicBezTo>
                  <a:cubicBezTo>
                    <a:pt x="500" y="982"/>
                    <a:pt x="495" y="977"/>
                    <a:pt x="483" y="965"/>
                  </a:cubicBezTo>
                  <a:close/>
                  <a:moveTo>
                    <a:pt x="652" y="1133"/>
                  </a:moveTo>
                  <a:cubicBezTo>
                    <a:pt x="653" y="1133"/>
                    <a:pt x="656" y="1136"/>
                    <a:pt x="660" y="1139"/>
                  </a:cubicBezTo>
                  <a:lnTo>
                    <a:pt x="660" y="1139"/>
                  </a:lnTo>
                  <a:cubicBezTo>
                    <a:pt x="662" y="1142"/>
                    <a:pt x="663" y="1145"/>
                    <a:pt x="666" y="1147"/>
                  </a:cubicBezTo>
                  <a:lnTo>
                    <a:pt x="666" y="1147"/>
                  </a:lnTo>
                  <a:cubicBezTo>
                    <a:pt x="655" y="1137"/>
                    <a:pt x="652" y="1133"/>
                    <a:pt x="652" y="1133"/>
                  </a:cubicBezTo>
                  <a:close/>
                  <a:moveTo>
                    <a:pt x="1080" y="0"/>
                  </a:moveTo>
                  <a:cubicBezTo>
                    <a:pt x="1033" y="0"/>
                    <a:pt x="985" y="8"/>
                    <a:pt x="937" y="24"/>
                  </a:cubicBezTo>
                  <a:cubicBezTo>
                    <a:pt x="758" y="83"/>
                    <a:pt x="634" y="217"/>
                    <a:pt x="583" y="386"/>
                  </a:cubicBezTo>
                  <a:lnTo>
                    <a:pt x="583" y="386"/>
                  </a:lnTo>
                  <a:cubicBezTo>
                    <a:pt x="524" y="361"/>
                    <a:pt x="463" y="346"/>
                    <a:pt x="401" y="346"/>
                  </a:cubicBezTo>
                  <a:cubicBezTo>
                    <a:pt x="360" y="346"/>
                    <a:pt x="320" y="353"/>
                    <a:pt x="279" y="367"/>
                  </a:cubicBezTo>
                  <a:cubicBezTo>
                    <a:pt x="124" y="418"/>
                    <a:pt x="1" y="558"/>
                    <a:pt x="5" y="726"/>
                  </a:cubicBezTo>
                  <a:cubicBezTo>
                    <a:pt x="8" y="867"/>
                    <a:pt x="91" y="973"/>
                    <a:pt x="176" y="1072"/>
                  </a:cubicBezTo>
                  <a:cubicBezTo>
                    <a:pt x="282" y="1196"/>
                    <a:pt x="423" y="1302"/>
                    <a:pt x="567" y="1374"/>
                  </a:cubicBezTo>
                  <a:cubicBezTo>
                    <a:pt x="676" y="1428"/>
                    <a:pt x="786" y="1449"/>
                    <a:pt x="905" y="1463"/>
                  </a:cubicBezTo>
                  <a:cubicBezTo>
                    <a:pt x="918" y="1465"/>
                    <a:pt x="932" y="1465"/>
                    <a:pt x="946" y="1465"/>
                  </a:cubicBezTo>
                  <a:cubicBezTo>
                    <a:pt x="973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3" y="1468"/>
                    <a:pt x="1038" y="1479"/>
                    <a:pt x="1043" y="1490"/>
                  </a:cubicBezTo>
                  <a:cubicBezTo>
                    <a:pt x="1077" y="1567"/>
                    <a:pt x="1174" y="1605"/>
                    <a:pt x="1255" y="1605"/>
                  </a:cubicBezTo>
                  <a:cubicBezTo>
                    <a:pt x="1265" y="1605"/>
                    <a:pt x="1274" y="1604"/>
                    <a:pt x="1283" y="1603"/>
                  </a:cubicBezTo>
                  <a:cubicBezTo>
                    <a:pt x="1382" y="1589"/>
                    <a:pt x="1444" y="1525"/>
                    <a:pt x="1478" y="1432"/>
                  </a:cubicBezTo>
                  <a:cubicBezTo>
                    <a:pt x="1495" y="1391"/>
                    <a:pt x="1509" y="1357"/>
                    <a:pt x="1516" y="1312"/>
                  </a:cubicBezTo>
                  <a:cubicBezTo>
                    <a:pt x="1526" y="1271"/>
                    <a:pt x="1533" y="1230"/>
                    <a:pt x="1539" y="1186"/>
                  </a:cubicBezTo>
                  <a:cubicBezTo>
                    <a:pt x="1557" y="1079"/>
                    <a:pt x="1550" y="973"/>
                    <a:pt x="1547" y="863"/>
                  </a:cubicBezTo>
                  <a:cubicBezTo>
                    <a:pt x="1547" y="778"/>
                    <a:pt x="1543" y="688"/>
                    <a:pt x="1543" y="599"/>
                  </a:cubicBezTo>
                  <a:cubicBezTo>
                    <a:pt x="1539" y="511"/>
                    <a:pt x="1547" y="411"/>
                    <a:pt x="1516" y="322"/>
                  </a:cubicBezTo>
                  <a:cubicBezTo>
                    <a:pt x="1452" y="129"/>
                    <a:pt x="1276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35"/>
            <p:cNvSpPr/>
            <p:nvPr/>
          </p:nvSpPr>
          <p:spPr>
            <a:xfrm>
              <a:off x="7570415" y="3898725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8" y="542"/>
                  </a:moveTo>
                  <a:cubicBezTo>
                    <a:pt x="2821" y="542"/>
                    <a:pt x="3392" y="1267"/>
                    <a:pt x="3574" y="2086"/>
                  </a:cubicBezTo>
                  <a:cubicBezTo>
                    <a:pt x="3708" y="2672"/>
                    <a:pt x="3688" y="3286"/>
                    <a:pt x="3537" y="3868"/>
                  </a:cubicBezTo>
                  <a:cubicBezTo>
                    <a:pt x="3434" y="4266"/>
                    <a:pt x="3289" y="4654"/>
                    <a:pt x="3321" y="5047"/>
                  </a:cubicBezTo>
                  <a:lnTo>
                    <a:pt x="3321" y="5047"/>
                  </a:lnTo>
                  <a:cubicBezTo>
                    <a:pt x="3087" y="4970"/>
                    <a:pt x="2841" y="4914"/>
                    <a:pt x="2622" y="4803"/>
                  </a:cubicBezTo>
                  <a:cubicBezTo>
                    <a:pt x="2307" y="4646"/>
                    <a:pt x="2033" y="4430"/>
                    <a:pt x="1797" y="4176"/>
                  </a:cubicBezTo>
                  <a:cubicBezTo>
                    <a:pt x="1556" y="3923"/>
                    <a:pt x="1362" y="3639"/>
                    <a:pt x="1183" y="3343"/>
                  </a:cubicBezTo>
                  <a:cubicBezTo>
                    <a:pt x="987" y="3025"/>
                    <a:pt x="782" y="2690"/>
                    <a:pt x="663" y="2333"/>
                  </a:cubicBezTo>
                  <a:cubicBezTo>
                    <a:pt x="395" y="1521"/>
                    <a:pt x="926" y="623"/>
                    <a:pt x="1803" y="548"/>
                  </a:cubicBezTo>
                  <a:cubicBezTo>
                    <a:pt x="1849" y="544"/>
                    <a:pt x="1894" y="542"/>
                    <a:pt x="1938" y="542"/>
                  </a:cubicBezTo>
                  <a:close/>
                  <a:moveTo>
                    <a:pt x="1954" y="0"/>
                  </a:moveTo>
                  <a:cubicBezTo>
                    <a:pt x="1916" y="0"/>
                    <a:pt x="1879" y="1"/>
                    <a:pt x="1841" y="3"/>
                  </a:cubicBezTo>
                  <a:cubicBezTo>
                    <a:pt x="895" y="54"/>
                    <a:pt x="100" y="819"/>
                    <a:pt x="35" y="1771"/>
                  </a:cubicBezTo>
                  <a:cubicBezTo>
                    <a:pt x="1" y="2295"/>
                    <a:pt x="241" y="2782"/>
                    <a:pt x="484" y="3231"/>
                  </a:cubicBezTo>
                  <a:cubicBezTo>
                    <a:pt x="683" y="3590"/>
                    <a:pt x="899" y="3933"/>
                    <a:pt x="1152" y="4252"/>
                  </a:cubicBezTo>
                  <a:cubicBezTo>
                    <a:pt x="1440" y="4611"/>
                    <a:pt x="1786" y="4930"/>
                    <a:pt x="2187" y="5160"/>
                  </a:cubicBezTo>
                  <a:cubicBezTo>
                    <a:pt x="2498" y="5337"/>
                    <a:pt x="2927" y="5528"/>
                    <a:pt x="3322" y="5528"/>
                  </a:cubicBezTo>
                  <a:cubicBezTo>
                    <a:pt x="3368" y="5528"/>
                    <a:pt x="3414" y="5526"/>
                    <a:pt x="3459" y="5520"/>
                  </a:cubicBezTo>
                  <a:lnTo>
                    <a:pt x="3459" y="5520"/>
                  </a:lnTo>
                  <a:cubicBezTo>
                    <a:pt x="3505" y="5587"/>
                    <a:pt x="3567" y="5616"/>
                    <a:pt x="3631" y="5616"/>
                  </a:cubicBezTo>
                  <a:cubicBezTo>
                    <a:pt x="3786" y="5616"/>
                    <a:pt x="3952" y="5449"/>
                    <a:pt x="3927" y="5266"/>
                  </a:cubicBezTo>
                  <a:cubicBezTo>
                    <a:pt x="3838" y="4667"/>
                    <a:pt x="4133" y="4077"/>
                    <a:pt x="4205" y="3487"/>
                  </a:cubicBezTo>
                  <a:cubicBezTo>
                    <a:pt x="4277" y="2895"/>
                    <a:pt x="4229" y="2274"/>
                    <a:pt x="4044" y="1706"/>
                  </a:cubicBezTo>
                  <a:cubicBezTo>
                    <a:pt x="3740" y="764"/>
                    <a:pt x="2976" y="0"/>
                    <a:pt x="19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35"/>
            <p:cNvSpPr/>
            <p:nvPr/>
          </p:nvSpPr>
          <p:spPr>
            <a:xfrm>
              <a:off x="7633390" y="4000400"/>
              <a:ext cx="38925" cy="40150"/>
            </a:xfrm>
            <a:custGeom>
              <a:avLst/>
              <a:gdLst/>
              <a:ahLst/>
              <a:cxnLst/>
              <a:rect l="l" t="t" r="r" b="b"/>
              <a:pathLst>
                <a:path w="1557" h="1606" extrusionOk="0">
                  <a:moveTo>
                    <a:pt x="929" y="462"/>
                  </a:moveTo>
                  <a:lnTo>
                    <a:pt x="929" y="462"/>
                  </a:lnTo>
                  <a:cubicBezTo>
                    <a:pt x="930" y="473"/>
                    <a:pt x="932" y="484"/>
                    <a:pt x="933" y="496"/>
                  </a:cubicBezTo>
                  <a:lnTo>
                    <a:pt x="933" y="496"/>
                  </a:lnTo>
                  <a:cubicBezTo>
                    <a:pt x="931" y="484"/>
                    <a:pt x="930" y="473"/>
                    <a:pt x="929" y="462"/>
                  </a:cubicBezTo>
                  <a:close/>
                  <a:moveTo>
                    <a:pt x="1189" y="500"/>
                  </a:moveTo>
                  <a:lnTo>
                    <a:pt x="1189" y="500"/>
                  </a:lnTo>
                  <a:cubicBezTo>
                    <a:pt x="1188" y="508"/>
                    <a:pt x="1187" y="517"/>
                    <a:pt x="1186" y="525"/>
                  </a:cubicBezTo>
                  <a:lnTo>
                    <a:pt x="1186" y="525"/>
                  </a:lnTo>
                  <a:cubicBezTo>
                    <a:pt x="1187" y="517"/>
                    <a:pt x="1188" y="509"/>
                    <a:pt x="1189" y="500"/>
                  </a:cubicBezTo>
                  <a:close/>
                  <a:moveTo>
                    <a:pt x="538" y="633"/>
                  </a:moveTo>
                  <a:cubicBezTo>
                    <a:pt x="541" y="639"/>
                    <a:pt x="544" y="645"/>
                    <a:pt x="546" y="650"/>
                  </a:cubicBezTo>
                  <a:lnTo>
                    <a:pt x="546" y="650"/>
                  </a:lnTo>
                  <a:cubicBezTo>
                    <a:pt x="542" y="646"/>
                    <a:pt x="540" y="640"/>
                    <a:pt x="538" y="633"/>
                  </a:cubicBezTo>
                  <a:close/>
                  <a:moveTo>
                    <a:pt x="481" y="964"/>
                  </a:moveTo>
                  <a:cubicBezTo>
                    <a:pt x="487" y="970"/>
                    <a:pt x="493" y="975"/>
                    <a:pt x="499" y="980"/>
                  </a:cubicBezTo>
                  <a:lnTo>
                    <a:pt x="499" y="980"/>
                  </a:lnTo>
                  <a:cubicBezTo>
                    <a:pt x="500" y="981"/>
                    <a:pt x="500" y="981"/>
                    <a:pt x="499" y="981"/>
                  </a:cubicBezTo>
                  <a:cubicBezTo>
                    <a:pt x="499" y="981"/>
                    <a:pt x="493" y="977"/>
                    <a:pt x="481" y="964"/>
                  </a:cubicBezTo>
                  <a:close/>
                  <a:moveTo>
                    <a:pt x="1079" y="0"/>
                  </a:moveTo>
                  <a:cubicBezTo>
                    <a:pt x="1032" y="0"/>
                    <a:pt x="983" y="8"/>
                    <a:pt x="935" y="24"/>
                  </a:cubicBezTo>
                  <a:cubicBezTo>
                    <a:pt x="757" y="80"/>
                    <a:pt x="633" y="216"/>
                    <a:pt x="582" y="385"/>
                  </a:cubicBezTo>
                  <a:lnTo>
                    <a:pt x="582" y="385"/>
                  </a:lnTo>
                  <a:cubicBezTo>
                    <a:pt x="523" y="361"/>
                    <a:pt x="462" y="346"/>
                    <a:pt x="400" y="346"/>
                  </a:cubicBezTo>
                  <a:cubicBezTo>
                    <a:pt x="359" y="346"/>
                    <a:pt x="319" y="352"/>
                    <a:pt x="277" y="366"/>
                  </a:cubicBezTo>
                  <a:cubicBezTo>
                    <a:pt x="124" y="418"/>
                    <a:pt x="0" y="558"/>
                    <a:pt x="4" y="726"/>
                  </a:cubicBezTo>
                  <a:cubicBezTo>
                    <a:pt x="10" y="867"/>
                    <a:pt x="89" y="973"/>
                    <a:pt x="179" y="1072"/>
                  </a:cubicBezTo>
                  <a:cubicBezTo>
                    <a:pt x="285" y="1196"/>
                    <a:pt x="421" y="1302"/>
                    <a:pt x="565" y="1373"/>
                  </a:cubicBezTo>
                  <a:cubicBezTo>
                    <a:pt x="679" y="1428"/>
                    <a:pt x="785" y="1449"/>
                    <a:pt x="905" y="1463"/>
                  </a:cubicBezTo>
                  <a:cubicBezTo>
                    <a:pt x="918" y="1465"/>
                    <a:pt x="931" y="1465"/>
                    <a:pt x="945" y="1465"/>
                  </a:cubicBezTo>
                  <a:cubicBezTo>
                    <a:pt x="972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5" y="1467"/>
                    <a:pt x="1040" y="1479"/>
                    <a:pt x="1045" y="1490"/>
                  </a:cubicBezTo>
                  <a:cubicBezTo>
                    <a:pt x="1079" y="1567"/>
                    <a:pt x="1173" y="1605"/>
                    <a:pt x="1254" y="1605"/>
                  </a:cubicBezTo>
                  <a:cubicBezTo>
                    <a:pt x="1264" y="1605"/>
                    <a:pt x="1273" y="1605"/>
                    <a:pt x="1281" y="1604"/>
                  </a:cubicBezTo>
                  <a:cubicBezTo>
                    <a:pt x="1381" y="1590"/>
                    <a:pt x="1443" y="1525"/>
                    <a:pt x="1480" y="1432"/>
                  </a:cubicBezTo>
                  <a:cubicBezTo>
                    <a:pt x="1498" y="1391"/>
                    <a:pt x="1511" y="1357"/>
                    <a:pt x="1518" y="1312"/>
                  </a:cubicBezTo>
                  <a:cubicBezTo>
                    <a:pt x="1525" y="1271"/>
                    <a:pt x="1531" y="1229"/>
                    <a:pt x="1539" y="1185"/>
                  </a:cubicBezTo>
                  <a:cubicBezTo>
                    <a:pt x="1556" y="1079"/>
                    <a:pt x="1549" y="973"/>
                    <a:pt x="1549" y="863"/>
                  </a:cubicBezTo>
                  <a:cubicBezTo>
                    <a:pt x="1545" y="777"/>
                    <a:pt x="1542" y="688"/>
                    <a:pt x="1542" y="600"/>
                  </a:cubicBezTo>
                  <a:cubicBezTo>
                    <a:pt x="1542" y="507"/>
                    <a:pt x="1545" y="411"/>
                    <a:pt x="1515" y="322"/>
                  </a:cubicBezTo>
                  <a:cubicBezTo>
                    <a:pt x="1451" y="129"/>
                    <a:pt x="1274" y="0"/>
                    <a:pt x="10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35"/>
            <p:cNvSpPr/>
            <p:nvPr/>
          </p:nvSpPr>
          <p:spPr>
            <a:xfrm>
              <a:off x="7759990" y="3730050"/>
              <a:ext cx="106925" cy="140425"/>
            </a:xfrm>
            <a:custGeom>
              <a:avLst/>
              <a:gdLst/>
              <a:ahLst/>
              <a:cxnLst/>
              <a:rect l="l" t="t" r="r" b="b"/>
              <a:pathLst>
                <a:path w="4277" h="5617" extrusionOk="0">
                  <a:moveTo>
                    <a:pt x="1939" y="543"/>
                  </a:moveTo>
                  <a:cubicBezTo>
                    <a:pt x="2821" y="543"/>
                    <a:pt x="3388" y="1268"/>
                    <a:pt x="3574" y="2087"/>
                  </a:cubicBezTo>
                  <a:cubicBezTo>
                    <a:pt x="3704" y="2673"/>
                    <a:pt x="3687" y="3290"/>
                    <a:pt x="3536" y="3869"/>
                  </a:cubicBezTo>
                  <a:cubicBezTo>
                    <a:pt x="3433" y="4267"/>
                    <a:pt x="3288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5"/>
                    <a:pt x="2618" y="4804"/>
                  </a:cubicBezTo>
                  <a:cubicBezTo>
                    <a:pt x="2306" y="4647"/>
                    <a:pt x="2032" y="4431"/>
                    <a:pt x="1792" y="4177"/>
                  </a:cubicBezTo>
                  <a:cubicBezTo>
                    <a:pt x="1556" y="3923"/>
                    <a:pt x="1360" y="3639"/>
                    <a:pt x="1183" y="3344"/>
                  </a:cubicBezTo>
                  <a:cubicBezTo>
                    <a:pt x="987" y="3026"/>
                    <a:pt x="778" y="2690"/>
                    <a:pt x="661" y="2334"/>
                  </a:cubicBezTo>
                  <a:cubicBezTo>
                    <a:pt x="394" y="1522"/>
                    <a:pt x="925" y="624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3" y="1"/>
                  </a:moveTo>
                  <a:cubicBezTo>
                    <a:pt x="1916" y="1"/>
                    <a:pt x="1878" y="2"/>
                    <a:pt x="1840" y="4"/>
                  </a:cubicBezTo>
                  <a:cubicBezTo>
                    <a:pt x="891" y="55"/>
                    <a:pt x="100" y="819"/>
                    <a:pt x="35" y="1772"/>
                  </a:cubicBezTo>
                  <a:cubicBezTo>
                    <a:pt x="0" y="2299"/>
                    <a:pt x="237" y="2783"/>
                    <a:pt x="484" y="3232"/>
                  </a:cubicBezTo>
                  <a:cubicBezTo>
                    <a:pt x="678" y="3591"/>
                    <a:pt x="895" y="3934"/>
                    <a:pt x="1151" y="4252"/>
                  </a:cubicBezTo>
                  <a:cubicBezTo>
                    <a:pt x="1439" y="4612"/>
                    <a:pt x="1785" y="4930"/>
                    <a:pt x="2187" y="5161"/>
                  </a:cubicBezTo>
                  <a:cubicBezTo>
                    <a:pt x="2498" y="5338"/>
                    <a:pt x="2927" y="5529"/>
                    <a:pt x="3321" y="5529"/>
                  </a:cubicBezTo>
                  <a:cubicBezTo>
                    <a:pt x="3367" y="5529"/>
                    <a:pt x="3411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50"/>
                    <a:pt x="3923" y="5267"/>
                  </a:cubicBezTo>
                  <a:cubicBezTo>
                    <a:pt x="3838" y="4667"/>
                    <a:pt x="4132" y="4078"/>
                    <a:pt x="4205" y="3488"/>
                  </a:cubicBezTo>
                  <a:cubicBezTo>
                    <a:pt x="4276" y="2895"/>
                    <a:pt x="4228" y="2275"/>
                    <a:pt x="4043" y="1707"/>
                  </a:cubicBezTo>
                  <a:cubicBezTo>
                    <a:pt x="3739" y="767"/>
                    <a:pt x="297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35"/>
            <p:cNvSpPr/>
            <p:nvPr/>
          </p:nvSpPr>
          <p:spPr>
            <a:xfrm>
              <a:off x="7822940" y="3831750"/>
              <a:ext cx="38900" cy="40125"/>
            </a:xfrm>
            <a:custGeom>
              <a:avLst/>
              <a:gdLst/>
              <a:ahLst/>
              <a:cxnLst/>
              <a:rect l="l" t="t" r="r" b="b"/>
              <a:pathLst>
                <a:path w="1556" h="1605" extrusionOk="0">
                  <a:moveTo>
                    <a:pt x="1190" y="500"/>
                  </a:moveTo>
                  <a:cubicBezTo>
                    <a:pt x="1189" y="504"/>
                    <a:pt x="1189" y="508"/>
                    <a:pt x="1188" y="512"/>
                  </a:cubicBezTo>
                  <a:lnTo>
                    <a:pt x="1188" y="512"/>
                  </a:lnTo>
                  <a:cubicBezTo>
                    <a:pt x="1188" y="508"/>
                    <a:pt x="1189" y="504"/>
                    <a:pt x="1190" y="500"/>
                  </a:cubicBezTo>
                  <a:close/>
                  <a:moveTo>
                    <a:pt x="1196" y="517"/>
                  </a:moveTo>
                  <a:cubicBezTo>
                    <a:pt x="1194" y="522"/>
                    <a:pt x="1192" y="528"/>
                    <a:pt x="1190" y="533"/>
                  </a:cubicBezTo>
                  <a:lnTo>
                    <a:pt x="1190" y="533"/>
                  </a:lnTo>
                  <a:cubicBezTo>
                    <a:pt x="1192" y="528"/>
                    <a:pt x="1194" y="522"/>
                    <a:pt x="1196" y="517"/>
                  </a:cubicBezTo>
                  <a:close/>
                  <a:moveTo>
                    <a:pt x="1106" y="619"/>
                  </a:move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6" y="619"/>
                    <a:pt x="1106" y="619"/>
                    <a:pt x="1105" y="619"/>
                  </a:cubicBezTo>
                  <a:lnTo>
                    <a:pt x="1105" y="619"/>
                  </a:lnTo>
                  <a:cubicBezTo>
                    <a:pt x="1106" y="619"/>
                    <a:pt x="1106" y="619"/>
                    <a:pt x="1106" y="619"/>
                  </a:cubicBezTo>
                  <a:close/>
                  <a:moveTo>
                    <a:pt x="482" y="964"/>
                  </a:moveTo>
                  <a:cubicBezTo>
                    <a:pt x="487" y="970"/>
                    <a:pt x="493" y="975"/>
                    <a:pt x="500" y="980"/>
                  </a:cubicBezTo>
                  <a:lnTo>
                    <a:pt x="500" y="980"/>
                  </a:lnTo>
                  <a:cubicBezTo>
                    <a:pt x="500" y="981"/>
                    <a:pt x="500" y="981"/>
                    <a:pt x="500" y="981"/>
                  </a:cubicBezTo>
                  <a:cubicBezTo>
                    <a:pt x="499" y="981"/>
                    <a:pt x="494" y="977"/>
                    <a:pt x="482" y="964"/>
                  </a:cubicBezTo>
                  <a:close/>
                  <a:moveTo>
                    <a:pt x="652" y="1134"/>
                  </a:moveTo>
                  <a:cubicBezTo>
                    <a:pt x="652" y="1134"/>
                    <a:pt x="657" y="1138"/>
                    <a:pt x="662" y="1143"/>
                  </a:cubicBezTo>
                  <a:lnTo>
                    <a:pt x="662" y="1143"/>
                  </a:lnTo>
                  <a:cubicBezTo>
                    <a:pt x="665" y="1147"/>
                    <a:pt x="668" y="1150"/>
                    <a:pt x="671" y="1153"/>
                  </a:cubicBezTo>
                  <a:lnTo>
                    <a:pt x="671" y="1153"/>
                  </a:lnTo>
                  <a:cubicBezTo>
                    <a:pt x="656" y="1139"/>
                    <a:pt x="651" y="1134"/>
                    <a:pt x="652" y="1134"/>
                  </a:cubicBezTo>
                  <a:close/>
                  <a:moveTo>
                    <a:pt x="1080" y="0"/>
                  </a:moveTo>
                  <a:cubicBezTo>
                    <a:pt x="1033" y="0"/>
                    <a:pt x="984" y="8"/>
                    <a:pt x="936" y="24"/>
                  </a:cubicBezTo>
                  <a:cubicBezTo>
                    <a:pt x="758" y="83"/>
                    <a:pt x="634" y="217"/>
                    <a:pt x="582" y="385"/>
                  </a:cubicBezTo>
                  <a:lnTo>
                    <a:pt x="582" y="385"/>
                  </a:lnTo>
                  <a:cubicBezTo>
                    <a:pt x="523" y="360"/>
                    <a:pt x="462" y="345"/>
                    <a:pt x="400" y="345"/>
                  </a:cubicBezTo>
                  <a:cubicBezTo>
                    <a:pt x="359" y="345"/>
                    <a:pt x="319" y="352"/>
                    <a:pt x="278" y="366"/>
                  </a:cubicBezTo>
                  <a:cubicBezTo>
                    <a:pt x="124" y="418"/>
                    <a:pt x="1" y="558"/>
                    <a:pt x="4" y="726"/>
                  </a:cubicBezTo>
                  <a:cubicBezTo>
                    <a:pt x="7" y="867"/>
                    <a:pt x="90" y="973"/>
                    <a:pt x="175" y="1075"/>
                  </a:cubicBezTo>
                  <a:cubicBezTo>
                    <a:pt x="281" y="1199"/>
                    <a:pt x="422" y="1302"/>
                    <a:pt x="566" y="1373"/>
                  </a:cubicBezTo>
                  <a:cubicBezTo>
                    <a:pt x="676" y="1428"/>
                    <a:pt x="785" y="1449"/>
                    <a:pt x="905" y="1463"/>
                  </a:cubicBezTo>
                  <a:cubicBezTo>
                    <a:pt x="918" y="1464"/>
                    <a:pt x="931" y="1465"/>
                    <a:pt x="944" y="1465"/>
                  </a:cubicBezTo>
                  <a:cubicBezTo>
                    <a:pt x="971" y="1465"/>
                    <a:pt x="1000" y="1462"/>
                    <a:pt x="1028" y="1456"/>
                  </a:cubicBezTo>
                  <a:lnTo>
                    <a:pt x="1028" y="1456"/>
                  </a:lnTo>
                  <a:cubicBezTo>
                    <a:pt x="1033" y="1467"/>
                    <a:pt x="1037" y="1479"/>
                    <a:pt x="1042" y="1490"/>
                  </a:cubicBezTo>
                  <a:cubicBezTo>
                    <a:pt x="1076" y="1566"/>
                    <a:pt x="1172" y="1604"/>
                    <a:pt x="1253" y="1604"/>
                  </a:cubicBezTo>
                  <a:cubicBezTo>
                    <a:pt x="1263" y="1604"/>
                    <a:pt x="1273" y="1604"/>
                    <a:pt x="1282" y="1603"/>
                  </a:cubicBezTo>
                  <a:cubicBezTo>
                    <a:pt x="1381" y="1589"/>
                    <a:pt x="1443" y="1524"/>
                    <a:pt x="1478" y="1432"/>
                  </a:cubicBezTo>
                  <a:cubicBezTo>
                    <a:pt x="1494" y="1390"/>
                    <a:pt x="1508" y="1356"/>
                    <a:pt x="1515" y="1311"/>
                  </a:cubicBezTo>
                  <a:cubicBezTo>
                    <a:pt x="1522" y="1270"/>
                    <a:pt x="1532" y="1229"/>
                    <a:pt x="1539" y="1188"/>
                  </a:cubicBezTo>
                  <a:cubicBezTo>
                    <a:pt x="1556" y="1079"/>
                    <a:pt x="1549" y="973"/>
                    <a:pt x="1546" y="862"/>
                  </a:cubicBezTo>
                  <a:cubicBezTo>
                    <a:pt x="1546" y="777"/>
                    <a:pt x="1543" y="688"/>
                    <a:pt x="1543" y="603"/>
                  </a:cubicBezTo>
                  <a:cubicBezTo>
                    <a:pt x="1539" y="510"/>
                    <a:pt x="1546" y="410"/>
                    <a:pt x="1515" y="321"/>
                  </a:cubicBezTo>
                  <a:cubicBezTo>
                    <a:pt x="1452" y="128"/>
                    <a:pt x="1275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35"/>
            <p:cNvSpPr/>
            <p:nvPr/>
          </p:nvSpPr>
          <p:spPr>
            <a:xfrm>
              <a:off x="7875115" y="3707450"/>
              <a:ext cx="108450" cy="148525"/>
            </a:xfrm>
            <a:custGeom>
              <a:avLst/>
              <a:gdLst/>
              <a:ahLst/>
              <a:cxnLst/>
              <a:rect l="l" t="t" r="r" b="b"/>
              <a:pathLst>
                <a:path w="4338" h="5941" extrusionOk="0">
                  <a:moveTo>
                    <a:pt x="2235" y="541"/>
                  </a:moveTo>
                  <a:cubicBezTo>
                    <a:pt x="2312" y="541"/>
                    <a:pt x="2391" y="548"/>
                    <a:pt x="2470" y="562"/>
                  </a:cubicBezTo>
                  <a:cubicBezTo>
                    <a:pt x="3495" y="744"/>
                    <a:pt x="3848" y="1761"/>
                    <a:pt x="3759" y="2686"/>
                  </a:cubicBezTo>
                  <a:cubicBezTo>
                    <a:pt x="3708" y="3244"/>
                    <a:pt x="3526" y="3783"/>
                    <a:pt x="3242" y="4262"/>
                  </a:cubicBezTo>
                  <a:cubicBezTo>
                    <a:pt x="3039" y="4605"/>
                    <a:pt x="2815" y="4931"/>
                    <a:pt x="2744" y="5305"/>
                  </a:cubicBezTo>
                  <a:lnTo>
                    <a:pt x="2744" y="5305"/>
                  </a:lnTo>
                  <a:cubicBezTo>
                    <a:pt x="2529" y="5165"/>
                    <a:pt x="2294" y="5046"/>
                    <a:pt x="2097" y="4886"/>
                  </a:cubicBezTo>
                  <a:cubicBezTo>
                    <a:pt x="1782" y="4629"/>
                    <a:pt x="1515" y="4321"/>
                    <a:pt x="1303" y="3974"/>
                  </a:cubicBezTo>
                  <a:cubicBezTo>
                    <a:pt x="919" y="3347"/>
                    <a:pt x="583" y="2480"/>
                    <a:pt x="784" y="1743"/>
                  </a:cubicBezTo>
                  <a:cubicBezTo>
                    <a:pt x="966" y="1082"/>
                    <a:pt x="1545" y="541"/>
                    <a:pt x="2235" y="541"/>
                  </a:cubicBezTo>
                  <a:close/>
                  <a:moveTo>
                    <a:pt x="2246" y="1"/>
                  </a:moveTo>
                  <a:cubicBezTo>
                    <a:pt x="1463" y="1"/>
                    <a:pt x="744" y="484"/>
                    <a:pt x="405" y="1213"/>
                  </a:cubicBezTo>
                  <a:cubicBezTo>
                    <a:pt x="0" y="2072"/>
                    <a:pt x="216" y="3029"/>
                    <a:pt x="617" y="3851"/>
                  </a:cubicBezTo>
                  <a:cubicBezTo>
                    <a:pt x="846" y="4321"/>
                    <a:pt x="1169" y="4752"/>
                    <a:pt x="1556" y="5102"/>
                  </a:cubicBezTo>
                  <a:cubicBezTo>
                    <a:pt x="1868" y="5382"/>
                    <a:pt x="2306" y="5730"/>
                    <a:pt x="2749" y="5794"/>
                  </a:cubicBezTo>
                  <a:lnTo>
                    <a:pt x="2749" y="5794"/>
                  </a:lnTo>
                  <a:cubicBezTo>
                    <a:pt x="2784" y="5897"/>
                    <a:pt x="2866" y="5940"/>
                    <a:pt x="2955" y="5940"/>
                  </a:cubicBezTo>
                  <a:cubicBezTo>
                    <a:pt x="3095" y="5940"/>
                    <a:pt x="3251" y="5832"/>
                    <a:pt x="3269" y="5674"/>
                  </a:cubicBezTo>
                  <a:cubicBezTo>
                    <a:pt x="3341" y="5094"/>
                    <a:pt x="3759" y="4626"/>
                    <a:pt x="3982" y="4101"/>
                  </a:cubicBezTo>
                  <a:cubicBezTo>
                    <a:pt x="4211" y="3557"/>
                    <a:pt x="4338" y="2961"/>
                    <a:pt x="4331" y="2368"/>
                  </a:cubicBezTo>
                  <a:cubicBezTo>
                    <a:pt x="4314" y="1312"/>
                    <a:pt x="3745" y="284"/>
                    <a:pt x="2652" y="45"/>
                  </a:cubicBezTo>
                  <a:cubicBezTo>
                    <a:pt x="2516" y="15"/>
                    <a:pt x="2380" y="1"/>
                    <a:pt x="22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35"/>
            <p:cNvSpPr/>
            <p:nvPr/>
          </p:nvSpPr>
          <p:spPr>
            <a:xfrm>
              <a:off x="7925540" y="3817850"/>
              <a:ext cx="39950" cy="40450"/>
            </a:xfrm>
            <a:custGeom>
              <a:avLst/>
              <a:gdLst/>
              <a:ahLst/>
              <a:cxnLst/>
              <a:rect l="l" t="t" r="r" b="b"/>
              <a:pathLst>
                <a:path w="1598" h="1618" extrusionOk="0">
                  <a:moveTo>
                    <a:pt x="330" y="689"/>
                  </a:moveTo>
                  <a:lnTo>
                    <a:pt x="330" y="689"/>
                  </a:lnTo>
                  <a:cubicBezTo>
                    <a:pt x="331" y="690"/>
                    <a:pt x="332" y="690"/>
                    <a:pt x="333" y="691"/>
                  </a:cubicBezTo>
                  <a:lnTo>
                    <a:pt x="333" y="691"/>
                  </a:lnTo>
                  <a:cubicBezTo>
                    <a:pt x="335" y="692"/>
                    <a:pt x="336" y="694"/>
                    <a:pt x="338" y="695"/>
                  </a:cubicBezTo>
                  <a:lnTo>
                    <a:pt x="338" y="695"/>
                  </a:lnTo>
                  <a:cubicBezTo>
                    <a:pt x="335" y="693"/>
                    <a:pt x="333" y="691"/>
                    <a:pt x="330" y="689"/>
                  </a:cubicBezTo>
                  <a:close/>
                  <a:moveTo>
                    <a:pt x="341" y="699"/>
                  </a:moveTo>
                  <a:cubicBezTo>
                    <a:pt x="341" y="699"/>
                    <a:pt x="341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2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1" y="699"/>
                    <a:pt x="341" y="699"/>
                  </a:cubicBezTo>
                  <a:close/>
                  <a:moveTo>
                    <a:pt x="344" y="699"/>
                  </a:moveTo>
                  <a:lnTo>
                    <a:pt x="344" y="699"/>
                  </a:lnTo>
                  <a:cubicBezTo>
                    <a:pt x="346" y="700"/>
                    <a:pt x="348" y="700"/>
                    <a:pt x="349" y="700"/>
                  </a:cubicBezTo>
                  <a:lnTo>
                    <a:pt x="349" y="700"/>
                  </a:lnTo>
                  <a:cubicBezTo>
                    <a:pt x="349" y="700"/>
                    <a:pt x="350" y="700"/>
                    <a:pt x="350" y="700"/>
                  </a:cubicBezTo>
                  <a:lnTo>
                    <a:pt x="350" y="700"/>
                  </a:lnTo>
                  <a:cubicBezTo>
                    <a:pt x="348" y="700"/>
                    <a:pt x="346" y="700"/>
                    <a:pt x="345" y="700"/>
                  </a:cubicBezTo>
                  <a:lnTo>
                    <a:pt x="345" y="700"/>
                  </a:lnTo>
                  <a:cubicBezTo>
                    <a:pt x="345" y="700"/>
                    <a:pt x="344" y="700"/>
                    <a:pt x="344" y="699"/>
                  </a:cubicBezTo>
                  <a:close/>
                  <a:moveTo>
                    <a:pt x="1136" y="0"/>
                  </a:moveTo>
                  <a:cubicBezTo>
                    <a:pt x="1098" y="0"/>
                    <a:pt x="1058" y="4"/>
                    <a:pt x="1019" y="11"/>
                  </a:cubicBezTo>
                  <a:cubicBezTo>
                    <a:pt x="870" y="35"/>
                    <a:pt x="750" y="130"/>
                    <a:pt x="672" y="253"/>
                  </a:cubicBezTo>
                  <a:lnTo>
                    <a:pt x="672" y="253"/>
                  </a:lnTo>
                  <a:cubicBezTo>
                    <a:pt x="589" y="192"/>
                    <a:pt x="497" y="157"/>
                    <a:pt x="395" y="157"/>
                  </a:cubicBezTo>
                  <a:cubicBezTo>
                    <a:pt x="368" y="157"/>
                    <a:pt x="341" y="160"/>
                    <a:pt x="313" y="164"/>
                  </a:cubicBezTo>
                  <a:cubicBezTo>
                    <a:pt x="165" y="189"/>
                    <a:pt x="39" y="316"/>
                    <a:pt x="22" y="466"/>
                  </a:cubicBezTo>
                  <a:cubicBezTo>
                    <a:pt x="1" y="596"/>
                    <a:pt x="49" y="710"/>
                    <a:pt x="108" y="822"/>
                  </a:cubicBezTo>
                  <a:cubicBezTo>
                    <a:pt x="176" y="966"/>
                    <a:pt x="282" y="1104"/>
                    <a:pt x="402" y="1210"/>
                  </a:cubicBezTo>
                  <a:cubicBezTo>
                    <a:pt x="491" y="1285"/>
                    <a:pt x="587" y="1333"/>
                    <a:pt x="697" y="1377"/>
                  </a:cubicBezTo>
                  <a:cubicBezTo>
                    <a:pt x="735" y="1393"/>
                    <a:pt x="778" y="1401"/>
                    <a:pt x="820" y="1404"/>
                  </a:cubicBezTo>
                  <a:lnTo>
                    <a:pt x="820" y="1404"/>
                  </a:lnTo>
                  <a:cubicBezTo>
                    <a:pt x="822" y="1417"/>
                    <a:pt x="825" y="1430"/>
                    <a:pt x="827" y="1443"/>
                  </a:cubicBezTo>
                  <a:cubicBezTo>
                    <a:pt x="843" y="1550"/>
                    <a:pt x="956" y="1618"/>
                    <a:pt x="1064" y="1618"/>
                  </a:cubicBezTo>
                  <a:cubicBezTo>
                    <a:pt x="1126" y="1618"/>
                    <a:pt x="1186" y="1596"/>
                    <a:pt x="1225" y="1546"/>
                  </a:cubicBezTo>
                  <a:cubicBezTo>
                    <a:pt x="1259" y="1505"/>
                    <a:pt x="1296" y="1464"/>
                    <a:pt x="1321" y="1412"/>
                  </a:cubicBezTo>
                  <a:cubicBezTo>
                    <a:pt x="1341" y="1371"/>
                    <a:pt x="1358" y="1333"/>
                    <a:pt x="1375" y="1292"/>
                  </a:cubicBezTo>
                  <a:cubicBezTo>
                    <a:pt x="1424" y="1189"/>
                    <a:pt x="1447" y="1083"/>
                    <a:pt x="1478" y="974"/>
                  </a:cubicBezTo>
                  <a:cubicBezTo>
                    <a:pt x="1498" y="888"/>
                    <a:pt x="1519" y="798"/>
                    <a:pt x="1539" y="713"/>
                  </a:cubicBezTo>
                  <a:cubicBezTo>
                    <a:pt x="1571" y="607"/>
                    <a:pt x="1598" y="501"/>
                    <a:pt x="1581" y="387"/>
                  </a:cubicBezTo>
                  <a:cubicBezTo>
                    <a:pt x="1563" y="254"/>
                    <a:pt x="1492" y="134"/>
                    <a:pt x="1372" y="62"/>
                  </a:cubicBezTo>
                  <a:cubicBezTo>
                    <a:pt x="1297" y="17"/>
                    <a:pt x="1218" y="0"/>
                    <a:pt x="11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35"/>
            <p:cNvSpPr/>
            <p:nvPr/>
          </p:nvSpPr>
          <p:spPr>
            <a:xfrm>
              <a:off x="7974815" y="3742875"/>
              <a:ext cx="112250" cy="148850"/>
            </a:xfrm>
            <a:custGeom>
              <a:avLst/>
              <a:gdLst/>
              <a:ahLst/>
              <a:cxnLst/>
              <a:rect l="l" t="t" r="r" b="b"/>
              <a:pathLst>
                <a:path w="4490" h="5954" extrusionOk="0">
                  <a:moveTo>
                    <a:pt x="2174" y="551"/>
                  </a:moveTo>
                  <a:cubicBezTo>
                    <a:pt x="2502" y="551"/>
                    <a:pt x="2835" y="660"/>
                    <a:pt x="3118" y="878"/>
                  </a:cubicBezTo>
                  <a:cubicBezTo>
                    <a:pt x="3790" y="1400"/>
                    <a:pt x="3900" y="2293"/>
                    <a:pt x="3852" y="3089"/>
                  </a:cubicBezTo>
                  <a:cubicBezTo>
                    <a:pt x="3824" y="3558"/>
                    <a:pt x="3704" y="4027"/>
                    <a:pt x="3498" y="4449"/>
                  </a:cubicBezTo>
                  <a:cubicBezTo>
                    <a:pt x="3362" y="4729"/>
                    <a:pt x="3151" y="4974"/>
                    <a:pt x="2977" y="5235"/>
                  </a:cubicBezTo>
                  <a:lnTo>
                    <a:pt x="2977" y="5235"/>
                  </a:lnTo>
                  <a:cubicBezTo>
                    <a:pt x="2834" y="5017"/>
                    <a:pt x="2624" y="4845"/>
                    <a:pt x="2409" y="4681"/>
                  </a:cubicBezTo>
                  <a:cubicBezTo>
                    <a:pt x="2046" y="4408"/>
                    <a:pt x="1700" y="4137"/>
                    <a:pt x="1415" y="3777"/>
                  </a:cubicBezTo>
                  <a:cubicBezTo>
                    <a:pt x="846" y="3057"/>
                    <a:pt x="422" y="1988"/>
                    <a:pt x="1011" y="1156"/>
                  </a:cubicBezTo>
                  <a:cubicBezTo>
                    <a:pt x="1297" y="752"/>
                    <a:pt x="1731" y="551"/>
                    <a:pt x="2174" y="551"/>
                  </a:cubicBezTo>
                  <a:close/>
                  <a:moveTo>
                    <a:pt x="2151" y="0"/>
                  </a:moveTo>
                  <a:cubicBezTo>
                    <a:pt x="1781" y="0"/>
                    <a:pt x="1411" y="104"/>
                    <a:pt x="1086" y="331"/>
                  </a:cubicBezTo>
                  <a:cubicBezTo>
                    <a:pt x="185" y="960"/>
                    <a:pt x="0" y="2091"/>
                    <a:pt x="381" y="3078"/>
                  </a:cubicBezTo>
                  <a:cubicBezTo>
                    <a:pt x="604" y="3657"/>
                    <a:pt x="949" y="4185"/>
                    <a:pt x="1392" y="4620"/>
                  </a:cubicBezTo>
                  <a:cubicBezTo>
                    <a:pt x="1809" y="5028"/>
                    <a:pt x="2354" y="5295"/>
                    <a:pt x="2642" y="5820"/>
                  </a:cubicBezTo>
                  <a:cubicBezTo>
                    <a:pt x="2694" y="5914"/>
                    <a:pt x="2775" y="5953"/>
                    <a:pt x="2857" y="5953"/>
                  </a:cubicBezTo>
                  <a:cubicBezTo>
                    <a:pt x="2989" y="5953"/>
                    <a:pt x="3123" y="5850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8"/>
                    <a:pt x="3909" y="4781"/>
                  </a:cubicBezTo>
                  <a:cubicBezTo>
                    <a:pt x="4146" y="4339"/>
                    <a:pt x="4297" y="3856"/>
                    <a:pt x="4366" y="3359"/>
                  </a:cubicBezTo>
                  <a:cubicBezTo>
                    <a:pt x="4489" y="2437"/>
                    <a:pt x="4376" y="1368"/>
                    <a:pt x="3701" y="673"/>
                  </a:cubicBezTo>
                  <a:cubicBezTo>
                    <a:pt x="3291" y="247"/>
                    <a:pt x="2721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35"/>
            <p:cNvSpPr/>
            <p:nvPr/>
          </p:nvSpPr>
          <p:spPr>
            <a:xfrm>
              <a:off x="8022790" y="3853125"/>
              <a:ext cx="40350" cy="41275"/>
            </a:xfrm>
            <a:custGeom>
              <a:avLst/>
              <a:gdLst/>
              <a:ahLst/>
              <a:cxnLst/>
              <a:rect l="l" t="t" r="r" b="b"/>
              <a:pathLst>
                <a:path w="1614" h="1651" extrusionOk="0">
                  <a:moveTo>
                    <a:pt x="494" y="734"/>
                  </a:moveTo>
                  <a:cubicBezTo>
                    <a:pt x="494" y="734"/>
                    <a:pt x="494" y="734"/>
                    <a:pt x="495" y="734"/>
                  </a:cubicBezTo>
                  <a:lnTo>
                    <a:pt x="495" y="734"/>
                  </a:lnTo>
                  <a:cubicBezTo>
                    <a:pt x="495" y="734"/>
                    <a:pt x="495" y="734"/>
                    <a:pt x="495" y="734"/>
                  </a:cubicBezTo>
                  <a:lnTo>
                    <a:pt x="495" y="734"/>
                  </a:lnTo>
                  <a:cubicBezTo>
                    <a:pt x="494" y="734"/>
                    <a:pt x="494" y="734"/>
                    <a:pt x="494" y="734"/>
                  </a:cubicBezTo>
                  <a:close/>
                  <a:moveTo>
                    <a:pt x="1235" y="1"/>
                  </a:moveTo>
                  <a:cubicBezTo>
                    <a:pt x="1063" y="1"/>
                    <a:pt x="946" y="98"/>
                    <a:pt x="867" y="229"/>
                  </a:cubicBezTo>
                  <a:lnTo>
                    <a:pt x="867" y="229"/>
                  </a:lnTo>
                  <a:cubicBezTo>
                    <a:pt x="784" y="168"/>
                    <a:pt x="685" y="129"/>
                    <a:pt x="576" y="121"/>
                  </a:cubicBezTo>
                  <a:cubicBezTo>
                    <a:pt x="564" y="120"/>
                    <a:pt x="552" y="120"/>
                    <a:pt x="540" y="120"/>
                  </a:cubicBezTo>
                  <a:cubicBezTo>
                    <a:pt x="330" y="120"/>
                    <a:pt x="127" y="262"/>
                    <a:pt x="72" y="464"/>
                  </a:cubicBezTo>
                  <a:cubicBezTo>
                    <a:pt x="0" y="714"/>
                    <a:pt x="181" y="902"/>
                    <a:pt x="315" y="1087"/>
                  </a:cubicBezTo>
                  <a:cubicBezTo>
                    <a:pt x="377" y="1169"/>
                    <a:pt x="439" y="1255"/>
                    <a:pt x="500" y="1340"/>
                  </a:cubicBezTo>
                  <a:cubicBezTo>
                    <a:pt x="586" y="1451"/>
                    <a:pt x="695" y="1549"/>
                    <a:pt x="815" y="1618"/>
                  </a:cubicBezTo>
                  <a:cubicBezTo>
                    <a:pt x="854" y="1640"/>
                    <a:pt x="894" y="1650"/>
                    <a:pt x="932" y="1650"/>
                  </a:cubicBezTo>
                  <a:cubicBezTo>
                    <a:pt x="1078" y="1650"/>
                    <a:pt x="1203" y="1508"/>
                    <a:pt x="1165" y="1351"/>
                  </a:cubicBezTo>
                  <a:cubicBezTo>
                    <a:pt x="1165" y="1350"/>
                    <a:pt x="1164" y="1349"/>
                    <a:pt x="1164" y="1347"/>
                  </a:cubicBezTo>
                  <a:lnTo>
                    <a:pt x="1164" y="1347"/>
                  </a:lnTo>
                  <a:cubicBezTo>
                    <a:pt x="1203" y="1329"/>
                    <a:pt x="1239" y="1304"/>
                    <a:pt x="1268" y="1279"/>
                  </a:cubicBezTo>
                  <a:cubicBezTo>
                    <a:pt x="1337" y="1220"/>
                    <a:pt x="1402" y="1142"/>
                    <a:pt x="1446" y="1067"/>
                  </a:cubicBezTo>
                  <a:cubicBezTo>
                    <a:pt x="1538" y="905"/>
                    <a:pt x="1583" y="727"/>
                    <a:pt x="1604" y="546"/>
                  </a:cubicBezTo>
                  <a:cubicBezTo>
                    <a:pt x="1614" y="456"/>
                    <a:pt x="1614" y="361"/>
                    <a:pt x="1593" y="271"/>
                  </a:cubicBezTo>
                  <a:cubicBezTo>
                    <a:pt x="1552" y="114"/>
                    <a:pt x="1402" y="1"/>
                    <a:pt x="1240" y="1"/>
                  </a:cubicBezTo>
                  <a:cubicBezTo>
                    <a:pt x="1239" y="1"/>
                    <a:pt x="1237" y="1"/>
                    <a:pt x="12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35"/>
            <p:cNvSpPr/>
            <p:nvPr/>
          </p:nvSpPr>
          <p:spPr>
            <a:xfrm>
              <a:off x="8087365" y="3649325"/>
              <a:ext cx="112250" cy="148800"/>
            </a:xfrm>
            <a:custGeom>
              <a:avLst/>
              <a:gdLst/>
              <a:ahLst/>
              <a:cxnLst/>
              <a:rect l="l" t="t" r="r" b="b"/>
              <a:pathLst>
                <a:path w="4490" h="5952" extrusionOk="0">
                  <a:moveTo>
                    <a:pt x="2173" y="550"/>
                  </a:moveTo>
                  <a:cubicBezTo>
                    <a:pt x="2501" y="550"/>
                    <a:pt x="2833" y="659"/>
                    <a:pt x="3115" y="879"/>
                  </a:cubicBezTo>
                  <a:cubicBezTo>
                    <a:pt x="3790" y="1400"/>
                    <a:pt x="3900" y="2291"/>
                    <a:pt x="3852" y="3089"/>
                  </a:cubicBezTo>
                  <a:cubicBezTo>
                    <a:pt x="3821" y="3555"/>
                    <a:pt x="3704" y="4027"/>
                    <a:pt x="3498" y="4449"/>
                  </a:cubicBezTo>
                  <a:cubicBezTo>
                    <a:pt x="3360" y="4727"/>
                    <a:pt x="3148" y="4973"/>
                    <a:pt x="2975" y="5234"/>
                  </a:cubicBezTo>
                  <a:lnTo>
                    <a:pt x="2975" y="5234"/>
                  </a:lnTo>
                  <a:cubicBezTo>
                    <a:pt x="2831" y="5015"/>
                    <a:pt x="2621" y="4843"/>
                    <a:pt x="2406" y="4682"/>
                  </a:cubicBezTo>
                  <a:cubicBezTo>
                    <a:pt x="2046" y="4408"/>
                    <a:pt x="1697" y="4138"/>
                    <a:pt x="1416" y="3777"/>
                  </a:cubicBezTo>
                  <a:cubicBezTo>
                    <a:pt x="846" y="3055"/>
                    <a:pt x="422" y="1989"/>
                    <a:pt x="1008" y="1157"/>
                  </a:cubicBezTo>
                  <a:cubicBezTo>
                    <a:pt x="1294" y="752"/>
                    <a:pt x="1729" y="550"/>
                    <a:pt x="2173" y="550"/>
                  </a:cubicBezTo>
                  <a:close/>
                  <a:moveTo>
                    <a:pt x="2151" y="0"/>
                  </a:moveTo>
                  <a:cubicBezTo>
                    <a:pt x="1780" y="0"/>
                    <a:pt x="1411" y="104"/>
                    <a:pt x="1087" y="331"/>
                  </a:cubicBezTo>
                  <a:cubicBezTo>
                    <a:pt x="182" y="961"/>
                    <a:pt x="0" y="2088"/>
                    <a:pt x="381" y="3078"/>
                  </a:cubicBezTo>
                  <a:cubicBezTo>
                    <a:pt x="604" y="3654"/>
                    <a:pt x="949" y="4185"/>
                    <a:pt x="1392" y="4617"/>
                  </a:cubicBezTo>
                  <a:cubicBezTo>
                    <a:pt x="1806" y="5025"/>
                    <a:pt x="2355" y="5295"/>
                    <a:pt x="2642" y="5816"/>
                  </a:cubicBezTo>
                  <a:cubicBezTo>
                    <a:pt x="2694" y="5911"/>
                    <a:pt x="2775" y="5951"/>
                    <a:pt x="2858" y="5951"/>
                  </a:cubicBezTo>
                  <a:cubicBezTo>
                    <a:pt x="2989" y="5951"/>
                    <a:pt x="3123" y="5849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9"/>
                    <a:pt x="3910" y="4781"/>
                  </a:cubicBezTo>
                  <a:cubicBezTo>
                    <a:pt x="4146" y="4340"/>
                    <a:pt x="4297" y="3856"/>
                    <a:pt x="4362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0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35"/>
            <p:cNvSpPr/>
            <p:nvPr/>
          </p:nvSpPr>
          <p:spPr>
            <a:xfrm>
              <a:off x="8135340" y="3759525"/>
              <a:ext cx="40350" cy="41325"/>
            </a:xfrm>
            <a:custGeom>
              <a:avLst/>
              <a:gdLst/>
              <a:ahLst/>
              <a:cxnLst/>
              <a:rect l="l" t="t" r="r" b="b"/>
              <a:pathLst>
                <a:path w="1614" h="1653" extrusionOk="0">
                  <a:moveTo>
                    <a:pt x="465" y="703"/>
                  </a:moveTo>
                  <a:cubicBezTo>
                    <a:pt x="465" y="703"/>
                    <a:pt x="468" y="705"/>
                    <a:pt x="473" y="709"/>
                  </a:cubicBezTo>
                  <a:cubicBezTo>
                    <a:pt x="474" y="710"/>
                    <a:pt x="475" y="711"/>
                    <a:pt x="476" y="712"/>
                  </a:cubicBezTo>
                  <a:lnTo>
                    <a:pt x="476" y="712"/>
                  </a:lnTo>
                  <a:cubicBezTo>
                    <a:pt x="469" y="706"/>
                    <a:pt x="465" y="703"/>
                    <a:pt x="465" y="703"/>
                  </a:cubicBezTo>
                  <a:close/>
                  <a:moveTo>
                    <a:pt x="1270" y="738"/>
                  </a:moveTo>
                  <a:cubicBezTo>
                    <a:pt x="1270" y="743"/>
                    <a:pt x="1269" y="752"/>
                    <a:pt x="1268" y="764"/>
                  </a:cubicBezTo>
                  <a:lnTo>
                    <a:pt x="1268" y="754"/>
                  </a:lnTo>
                  <a:cubicBezTo>
                    <a:pt x="1268" y="749"/>
                    <a:pt x="1269" y="745"/>
                    <a:pt x="1269" y="742"/>
                  </a:cubicBezTo>
                  <a:lnTo>
                    <a:pt x="1269" y="742"/>
                  </a:lnTo>
                  <a:cubicBezTo>
                    <a:pt x="1269" y="741"/>
                    <a:pt x="1270" y="739"/>
                    <a:pt x="1270" y="738"/>
                  </a:cubicBezTo>
                  <a:close/>
                  <a:moveTo>
                    <a:pt x="1235" y="0"/>
                  </a:moveTo>
                  <a:cubicBezTo>
                    <a:pt x="1063" y="0"/>
                    <a:pt x="946" y="99"/>
                    <a:pt x="868" y="230"/>
                  </a:cubicBezTo>
                  <a:lnTo>
                    <a:pt x="868" y="230"/>
                  </a:lnTo>
                  <a:cubicBezTo>
                    <a:pt x="784" y="170"/>
                    <a:pt x="685" y="132"/>
                    <a:pt x="576" y="123"/>
                  </a:cubicBezTo>
                  <a:cubicBezTo>
                    <a:pt x="564" y="123"/>
                    <a:pt x="552" y="122"/>
                    <a:pt x="540" y="122"/>
                  </a:cubicBezTo>
                  <a:cubicBezTo>
                    <a:pt x="330" y="122"/>
                    <a:pt x="127" y="262"/>
                    <a:pt x="69" y="466"/>
                  </a:cubicBezTo>
                  <a:cubicBezTo>
                    <a:pt x="1" y="713"/>
                    <a:pt x="178" y="905"/>
                    <a:pt x="312" y="1086"/>
                  </a:cubicBezTo>
                  <a:cubicBezTo>
                    <a:pt x="377" y="1172"/>
                    <a:pt x="436" y="1257"/>
                    <a:pt x="501" y="1340"/>
                  </a:cubicBezTo>
                  <a:cubicBezTo>
                    <a:pt x="583" y="1453"/>
                    <a:pt x="695" y="1552"/>
                    <a:pt x="815" y="1621"/>
                  </a:cubicBezTo>
                  <a:cubicBezTo>
                    <a:pt x="853" y="1643"/>
                    <a:pt x="893" y="1653"/>
                    <a:pt x="931" y="1653"/>
                  </a:cubicBezTo>
                  <a:cubicBezTo>
                    <a:pt x="1076" y="1653"/>
                    <a:pt x="1203" y="1510"/>
                    <a:pt x="1165" y="1350"/>
                  </a:cubicBezTo>
                  <a:cubicBezTo>
                    <a:pt x="1165" y="1350"/>
                    <a:pt x="1165" y="1349"/>
                    <a:pt x="1164" y="1348"/>
                  </a:cubicBezTo>
                  <a:lnTo>
                    <a:pt x="1164" y="1348"/>
                  </a:lnTo>
                  <a:cubicBezTo>
                    <a:pt x="1204" y="1329"/>
                    <a:pt x="1240" y="1304"/>
                    <a:pt x="1268" y="1278"/>
                  </a:cubicBezTo>
                  <a:cubicBezTo>
                    <a:pt x="1333" y="1220"/>
                    <a:pt x="1402" y="1145"/>
                    <a:pt x="1446" y="1069"/>
                  </a:cubicBezTo>
                  <a:cubicBezTo>
                    <a:pt x="1538" y="908"/>
                    <a:pt x="1584" y="729"/>
                    <a:pt x="1604" y="549"/>
                  </a:cubicBezTo>
                  <a:cubicBezTo>
                    <a:pt x="1614" y="456"/>
                    <a:pt x="1614" y="359"/>
                    <a:pt x="1593" y="271"/>
                  </a:cubicBezTo>
                  <a:cubicBezTo>
                    <a:pt x="1552" y="113"/>
                    <a:pt x="1402" y="3"/>
                    <a:pt x="1241" y="0"/>
                  </a:cubicBezTo>
                  <a:cubicBezTo>
                    <a:pt x="1239" y="0"/>
                    <a:pt x="1237" y="0"/>
                    <a:pt x="12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35"/>
            <p:cNvSpPr/>
            <p:nvPr/>
          </p:nvSpPr>
          <p:spPr>
            <a:xfrm>
              <a:off x="8334565" y="3687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3" y="554"/>
                  </a:moveTo>
                  <a:cubicBezTo>
                    <a:pt x="2581" y="554"/>
                    <a:pt x="3042" y="788"/>
                    <a:pt x="3345" y="1197"/>
                  </a:cubicBezTo>
                  <a:cubicBezTo>
                    <a:pt x="3832" y="1851"/>
                    <a:pt x="3735" y="2739"/>
                    <a:pt x="3519" y="3479"/>
                  </a:cubicBezTo>
                  <a:cubicBezTo>
                    <a:pt x="3396" y="3907"/>
                    <a:pt x="3198" y="4315"/>
                    <a:pt x="2927" y="4668"/>
                  </a:cubicBezTo>
                  <a:cubicBezTo>
                    <a:pt x="2736" y="4918"/>
                    <a:pt x="2478" y="5116"/>
                    <a:pt x="2254" y="5337"/>
                  </a:cubicBezTo>
                  <a:lnTo>
                    <a:pt x="2254" y="5337"/>
                  </a:lnTo>
                  <a:cubicBezTo>
                    <a:pt x="2154" y="5081"/>
                    <a:pt x="1974" y="4859"/>
                    <a:pt x="1782" y="4647"/>
                  </a:cubicBezTo>
                  <a:cubicBezTo>
                    <a:pt x="1460" y="4288"/>
                    <a:pt x="1169" y="3924"/>
                    <a:pt x="963" y="3483"/>
                  </a:cubicBezTo>
                  <a:cubicBezTo>
                    <a:pt x="573" y="2640"/>
                    <a:pt x="429" y="1498"/>
                    <a:pt x="1248" y="858"/>
                  </a:cubicBezTo>
                  <a:cubicBezTo>
                    <a:pt x="1512" y="650"/>
                    <a:pt x="1814" y="554"/>
                    <a:pt x="2113" y="554"/>
                  </a:cubicBezTo>
                  <a:close/>
                  <a:moveTo>
                    <a:pt x="2114" y="0"/>
                  </a:moveTo>
                  <a:cubicBezTo>
                    <a:pt x="1944" y="0"/>
                    <a:pt x="1772" y="24"/>
                    <a:pt x="1601" y="73"/>
                  </a:cubicBezTo>
                  <a:cubicBezTo>
                    <a:pt x="518" y="392"/>
                    <a:pt x="1" y="1471"/>
                    <a:pt x="121" y="2540"/>
                  </a:cubicBezTo>
                  <a:cubicBezTo>
                    <a:pt x="193" y="3164"/>
                    <a:pt x="419" y="3777"/>
                    <a:pt x="758" y="4308"/>
                  </a:cubicBezTo>
                  <a:cubicBezTo>
                    <a:pt x="1087" y="4826"/>
                    <a:pt x="1618" y="5226"/>
                    <a:pt x="1806" y="5826"/>
                  </a:cubicBezTo>
                  <a:cubicBezTo>
                    <a:pt x="1847" y="5954"/>
                    <a:pt x="1961" y="6015"/>
                    <a:pt x="2074" y="6015"/>
                  </a:cubicBezTo>
                  <a:cubicBezTo>
                    <a:pt x="2189" y="6015"/>
                    <a:pt x="2303" y="5950"/>
                    <a:pt x="2331" y="5824"/>
                  </a:cubicBezTo>
                  <a:lnTo>
                    <a:pt x="2331" y="5824"/>
                  </a:lnTo>
                  <a:cubicBezTo>
                    <a:pt x="2692" y="5699"/>
                    <a:pt x="3003" y="5383"/>
                    <a:pt x="3235" y="5107"/>
                  </a:cubicBezTo>
                  <a:cubicBezTo>
                    <a:pt x="3544" y="4740"/>
                    <a:pt x="3780" y="4329"/>
                    <a:pt x="3951" y="3883"/>
                  </a:cubicBezTo>
                  <a:cubicBezTo>
                    <a:pt x="4284" y="3023"/>
                    <a:pt x="4411" y="1933"/>
                    <a:pt x="3938" y="1108"/>
                  </a:cubicBezTo>
                  <a:cubicBezTo>
                    <a:pt x="3561" y="450"/>
                    <a:pt x="2859" y="0"/>
                    <a:pt x="21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35"/>
            <p:cNvSpPr/>
            <p:nvPr/>
          </p:nvSpPr>
          <p:spPr>
            <a:xfrm>
              <a:off x="8367140" y="3800550"/>
              <a:ext cx="39825" cy="39750"/>
            </a:xfrm>
            <a:custGeom>
              <a:avLst/>
              <a:gdLst/>
              <a:ahLst/>
              <a:cxnLst/>
              <a:rect l="l" t="t" r="r" b="b"/>
              <a:pathLst>
                <a:path w="1593" h="1590" extrusionOk="0">
                  <a:moveTo>
                    <a:pt x="1038" y="376"/>
                  </a:moveTo>
                  <a:cubicBezTo>
                    <a:pt x="1038" y="376"/>
                    <a:pt x="1038" y="378"/>
                    <a:pt x="1037" y="382"/>
                  </a:cubicBezTo>
                  <a:lnTo>
                    <a:pt x="1037" y="382"/>
                  </a:lnTo>
                  <a:cubicBezTo>
                    <a:pt x="1038" y="378"/>
                    <a:pt x="1038" y="376"/>
                    <a:pt x="1038" y="376"/>
                  </a:cubicBezTo>
                  <a:close/>
                  <a:moveTo>
                    <a:pt x="627" y="432"/>
                  </a:moveTo>
                  <a:cubicBezTo>
                    <a:pt x="626" y="435"/>
                    <a:pt x="626" y="438"/>
                    <a:pt x="626" y="441"/>
                  </a:cubicBezTo>
                  <a:lnTo>
                    <a:pt x="626" y="441"/>
                  </a:lnTo>
                  <a:cubicBezTo>
                    <a:pt x="626" y="441"/>
                    <a:pt x="625" y="440"/>
                    <a:pt x="625" y="440"/>
                  </a:cubicBezTo>
                  <a:lnTo>
                    <a:pt x="625" y="440"/>
                  </a:lnTo>
                  <a:cubicBezTo>
                    <a:pt x="626" y="437"/>
                    <a:pt x="626" y="435"/>
                    <a:pt x="627" y="432"/>
                  </a:cubicBezTo>
                  <a:close/>
                  <a:moveTo>
                    <a:pt x="617" y="432"/>
                  </a:moveTo>
                  <a:cubicBezTo>
                    <a:pt x="619" y="437"/>
                    <a:pt x="620" y="441"/>
                    <a:pt x="622" y="445"/>
                  </a:cubicBezTo>
                  <a:lnTo>
                    <a:pt x="622" y="445"/>
                  </a:lnTo>
                  <a:cubicBezTo>
                    <a:pt x="622" y="445"/>
                    <a:pt x="622" y="445"/>
                    <a:pt x="622" y="446"/>
                  </a:cubicBezTo>
                  <a:lnTo>
                    <a:pt x="622" y="446"/>
                  </a:lnTo>
                  <a:cubicBezTo>
                    <a:pt x="620" y="441"/>
                    <a:pt x="618" y="437"/>
                    <a:pt x="617" y="432"/>
                  </a:cubicBezTo>
                  <a:close/>
                  <a:moveTo>
                    <a:pt x="399" y="562"/>
                  </a:moveTo>
                  <a:cubicBezTo>
                    <a:pt x="400" y="562"/>
                    <a:pt x="404" y="568"/>
                    <a:pt x="414" y="585"/>
                  </a:cubicBezTo>
                  <a:lnTo>
                    <a:pt x="414" y="585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399" y="562"/>
                    <a:pt x="399" y="562"/>
                  </a:cubicBezTo>
                  <a:close/>
                  <a:moveTo>
                    <a:pt x="418" y="597"/>
                  </a:moveTo>
                  <a:cubicBezTo>
                    <a:pt x="418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8" y="597"/>
                    <a:pt x="418" y="597"/>
                  </a:cubicBezTo>
                  <a:close/>
                  <a:moveTo>
                    <a:pt x="440" y="680"/>
                  </a:moveTo>
                  <a:cubicBezTo>
                    <a:pt x="440" y="680"/>
                    <a:pt x="440" y="680"/>
                    <a:pt x="440" y="680"/>
                  </a:cubicBezTo>
                  <a:lnTo>
                    <a:pt x="440" y="680"/>
                  </a:lnTo>
                  <a:cubicBezTo>
                    <a:pt x="440" y="681"/>
                    <a:pt x="440" y="682"/>
                    <a:pt x="440" y="682"/>
                  </a:cubicBezTo>
                  <a:lnTo>
                    <a:pt x="440" y="682"/>
                  </a:lnTo>
                  <a:cubicBezTo>
                    <a:pt x="440" y="681"/>
                    <a:pt x="440" y="681"/>
                    <a:pt x="440" y="680"/>
                  </a:cubicBezTo>
                  <a:close/>
                  <a:moveTo>
                    <a:pt x="486" y="0"/>
                  </a:moveTo>
                  <a:cubicBezTo>
                    <a:pt x="256" y="0"/>
                    <a:pt x="51" y="157"/>
                    <a:pt x="21" y="391"/>
                  </a:cubicBezTo>
                  <a:cubicBezTo>
                    <a:pt x="0" y="524"/>
                    <a:pt x="44" y="638"/>
                    <a:pt x="99" y="758"/>
                  </a:cubicBezTo>
                  <a:cubicBezTo>
                    <a:pt x="137" y="833"/>
                    <a:pt x="174" y="912"/>
                    <a:pt x="209" y="990"/>
                  </a:cubicBezTo>
                  <a:cubicBezTo>
                    <a:pt x="250" y="1076"/>
                    <a:pt x="284" y="1172"/>
                    <a:pt x="332" y="1254"/>
                  </a:cubicBezTo>
                  <a:cubicBezTo>
                    <a:pt x="391" y="1350"/>
                    <a:pt x="465" y="1446"/>
                    <a:pt x="548" y="1522"/>
                  </a:cubicBezTo>
                  <a:cubicBezTo>
                    <a:pt x="596" y="1565"/>
                    <a:pt x="654" y="1590"/>
                    <a:pt x="714" y="1590"/>
                  </a:cubicBezTo>
                  <a:cubicBezTo>
                    <a:pt x="745" y="1590"/>
                    <a:pt x="777" y="1583"/>
                    <a:pt x="808" y="1569"/>
                  </a:cubicBezTo>
                  <a:cubicBezTo>
                    <a:pt x="891" y="1535"/>
                    <a:pt x="956" y="1446"/>
                    <a:pt x="952" y="1354"/>
                  </a:cubicBezTo>
                  <a:cubicBezTo>
                    <a:pt x="952" y="1347"/>
                    <a:pt x="952" y="1341"/>
                    <a:pt x="952" y="1334"/>
                  </a:cubicBezTo>
                  <a:lnTo>
                    <a:pt x="952" y="1334"/>
                  </a:lnTo>
                  <a:cubicBezTo>
                    <a:pt x="993" y="1324"/>
                    <a:pt x="1032" y="1308"/>
                    <a:pt x="1065" y="1288"/>
                  </a:cubicBezTo>
                  <a:cubicBezTo>
                    <a:pt x="1137" y="1247"/>
                    <a:pt x="1216" y="1193"/>
                    <a:pt x="1271" y="1131"/>
                  </a:cubicBezTo>
                  <a:cubicBezTo>
                    <a:pt x="1394" y="997"/>
                    <a:pt x="1480" y="833"/>
                    <a:pt x="1538" y="662"/>
                  </a:cubicBezTo>
                  <a:cubicBezTo>
                    <a:pt x="1566" y="576"/>
                    <a:pt x="1586" y="483"/>
                    <a:pt x="1590" y="394"/>
                  </a:cubicBezTo>
                  <a:cubicBezTo>
                    <a:pt x="1593" y="227"/>
                    <a:pt x="1476" y="79"/>
                    <a:pt x="1316" y="34"/>
                  </a:cubicBezTo>
                  <a:cubicBezTo>
                    <a:pt x="1281" y="24"/>
                    <a:pt x="1246" y="19"/>
                    <a:pt x="1212" y="19"/>
                  </a:cubicBezTo>
                  <a:cubicBezTo>
                    <a:pt x="1105" y="19"/>
                    <a:pt x="1004" y="65"/>
                    <a:pt x="921" y="137"/>
                  </a:cubicBezTo>
                  <a:cubicBezTo>
                    <a:pt x="908" y="148"/>
                    <a:pt x="896" y="160"/>
                    <a:pt x="885" y="172"/>
                  </a:cubicBezTo>
                  <a:lnTo>
                    <a:pt x="885" y="172"/>
                  </a:lnTo>
                  <a:cubicBezTo>
                    <a:pt x="784" y="65"/>
                    <a:pt x="642" y="0"/>
                    <a:pt x="493" y="0"/>
                  </a:cubicBezTo>
                  <a:cubicBezTo>
                    <a:pt x="491" y="0"/>
                    <a:pt x="489" y="0"/>
                    <a:pt x="4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35"/>
            <p:cNvSpPr/>
            <p:nvPr/>
          </p:nvSpPr>
          <p:spPr>
            <a:xfrm>
              <a:off x="7638025" y="4020350"/>
              <a:ext cx="483050" cy="269625"/>
            </a:xfrm>
            <a:custGeom>
              <a:avLst/>
              <a:gdLst/>
              <a:ahLst/>
              <a:cxnLst/>
              <a:rect l="l" t="t" r="r" b="b"/>
              <a:pathLst>
                <a:path w="19322" h="10785" extrusionOk="0">
                  <a:moveTo>
                    <a:pt x="172" y="0"/>
                  </a:moveTo>
                  <a:cubicBezTo>
                    <a:pt x="87" y="0"/>
                    <a:pt x="0" y="94"/>
                    <a:pt x="52" y="195"/>
                  </a:cubicBezTo>
                  <a:cubicBezTo>
                    <a:pt x="1659" y="3396"/>
                    <a:pt x="4099" y="6229"/>
                    <a:pt x="7261" y="7970"/>
                  </a:cubicBezTo>
                  <a:cubicBezTo>
                    <a:pt x="10560" y="9788"/>
                    <a:pt x="14260" y="10784"/>
                    <a:pt x="18017" y="10784"/>
                  </a:cubicBezTo>
                  <a:cubicBezTo>
                    <a:pt x="18287" y="10784"/>
                    <a:pt x="18558" y="10779"/>
                    <a:pt x="18829" y="10769"/>
                  </a:cubicBezTo>
                  <a:cubicBezTo>
                    <a:pt x="19310" y="10748"/>
                    <a:pt x="19322" y="10001"/>
                    <a:pt x="18851" y="10001"/>
                  </a:cubicBezTo>
                  <a:cubicBezTo>
                    <a:pt x="18843" y="10001"/>
                    <a:pt x="18836" y="10001"/>
                    <a:pt x="18829" y="10001"/>
                  </a:cubicBezTo>
                  <a:cubicBezTo>
                    <a:pt x="18487" y="10018"/>
                    <a:pt x="18145" y="10026"/>
                    <a:pt x="17802" y="10026"/>
                  </a:cubicBezTo>
                  <a:cubicBezTo>
                    <a:pt x="14252" y="10026"/>
                    <a:pt x="10684" y="9142"/>
                    <a:pt x="7528" y="7514"/>
                  </a:cubicBezTo>
                  <a:cubicBezTo>
                    <a:pt x="4335" y="5863"/>
                    <a:pt x="1984" y="3186"/>
                    <a:pt x="275" y="65"/>
                  </a:cubicBezTo>
                  <a:cubicBezTo>
                    <a:pt x="249" y="19"/>
                    <a:pt x="211" y="0"/>
                    <a:pt x="1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35"/>
            <p:cNvSpPr/>
            <p:nvPr/>
          </p:nvSpPr>
          <p:spPr>
            <a:xfrm rot="130776">
              <a:off x="8057862" y="4250765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3" name="Google Shape;2423;p35"/>
          <p:cNvGrpSpPr/>
          <p:nvPr/>
        </p:nvGrpSpPr>
        <p:grpSpPr>
          <a:xfrm rot="3572411">
            <a:off x="4387874" y="829324"/>
            <a:ext cx="1084603" cy="1338712"/>
            <a:chOff x="14449550" y="3157725"/>
            <a:chExt cx="1645681" cy="2031244"/>
          </a:xfrm>
        </p:grpSpPr>
        <p:sp>
          <p:nvSpPr>
            <p:cNvPr id="2424" name="Google Shape;2424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9" name="Google Shape;2449;p35"/>
          <p:cNvGrpSpPr/>
          <p:nvPr/>
        </p:nvGrpSpPr>
        <p:grpSpPr>
          <a:xfrm>
            <a:off x="4231778" y="539988"/>
            <a:ext cx="1084668" cy="1338793"/>
            <a:chOff x="14449550" y="3157725"/>
            <a:chExt cx="1645681" cy="2031244"/>
          </a:xfrm>
        </p:grpSpPr>
        <p:sp>
          <p:nvSpPr>
            <p:cNvPr id="2450" name="Google Shape;2450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5" name="Google Shape;2475;p35"/>
          <p:cNvSpPr/>
          <p:nvPr/>
        </p:nvSpPr>
        <p:spPr>
          <a:xfrm>
            <a:off x="3831724" y="1145889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6" name="Google Shape;2476;p35"/>
          <p:cNvSpPr txBox="1">
            <a:spLocks noGrp="1"/>
          </p:cNvSpPr>
          <p:nvPr>
            <p:ph type="title"/>
          </p:nvPr>
        </p:nvSpPr>
        <p:spPr>
          <a:xfrm>
            <a:off x="2676464" y="2943307"/>
            <a:ext cx="4007696" cy="6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5 operations of a Manager </a:t>
            </a:r>
          </a:p>
        </p:txBody>
      </p:sp>
      <p:sp>
        <p:nvSpPr>
          <p:cNvPr id="2477" name="Google Shape;2477;p35"/>
          <p:cNvSpPr txBox="1">
            <a:spLocks noGrp="1"/>
          </p:cNvSpPr>
          <p:nvPr>
            <p:ph type="title" idx="2"/>
          </p:nvPr>
        </p:nvSpPr>
        <p:spPr>
          <a:xfrm>
            <a:off x="3281259" y="1392450"/>
            <a:ext cx="2553300" cy="10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442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9" name="Google Shape;2319;p33"/>
          <p:cNvSpPr/>
          <p:nvPr/>
        </p:nvSpPr>
        <p:spPr>
          <a:xfrm rot="-9174616">
            <a:off x="3778072" y="4291786"/>
            <a:ext cx="2942672" cy="1928633"/>
          </a:xfrm>
          <a:custGeom>
            <a:avLst/>
            <a:gdLst/>
            <a:ahLst/>
            <a:cxnLst/>
            <a:rect l="l" t="t" r="r" b="b"/>
            <a:pathLst>
              <a:path w="91643" h="60063" extrusionOk="0">
                <a:moveTo>
                  <a:pt x="80301" y="1"/>
                </a:moveTo>
                <a:cubicBezTo>
                  <a:pt x="80228" y="1"/>
                  <a:pt x="80155" y="2"/>
                  <a:pt x="80082" y="5"/>
                </a:cubicBezTo>
                <a:cubicBezTo>
                  <a:pt x="77451" y="100"/>
                  <a:pt x="75296" y="1993"/>
                  <a:pt x="72879" y="3065"/>
                </a:cubicBezTo>
                <a:cubicBezTo>
                  <a:pt x="70953" y="3926"/>
                  <a:pt x="68958" y="4245"/>
                  <a:pt x="66918" y="4245"/>
                </a:cubicBezTo>
                <a:cubicBezTo>
                  <a:pt x="61341" y="4245"/>
                  <a:pt x="55427" y="1856"/>
                  <a:pt x="49673" y="1612"/>
                </a:cubicBezTo>
                <a:cubicBezTo>
                  <a:pt x="49365" y="1599"/>
                  <a:pt x="49057" y="1592"/>
                  <a:pt x="48749" y="1592"/>
                </a:cubicBezTo>
                <a:cubicBezTo>
                  <a:pt x="40894" y="1592"/>
                  <a:pt x="33168" y="5937"/>
                  <a:pt x="29135" y="12697"/>
                </a:cubicBezTo>
                <a:cubicBezTo>
                  <a:pt x="26123" y="17757"/>
                  <a:pt x="24873" y="24210"/>
                  <a:pt x="20086" y="27663"/>
                </a:cubicBezTo>
                <a:cubicBezTo>
                  <a:pt x="17372" y="29616"/>
                  <a:pt x="13943" y="30259"/>
                  <a:pt x="10942" y="31735"/>
                </a:cubicBezTo>
                <a:cubicBezTo>
                  <a:pt x="7251" y="33545"/>
                  <a:pt x="1" y="40093"/>
                  <a:pt x="2096" y="44808"/>
                </a:cubicBezTo>
                <a:cubicBezTo>
                  <a:pt x="3799" y="48677"/>
                  <a:pt x="15562" y="51749"/>
                  <a:pt x="19289" y="53107"/>
                </a:cubicBezTo>
                <a:cubicBezTo>
                  <a:pt x="31830" y="57674"/>
                  <a:pt x="45167" y="60063"/>
                  <a:pt x="58508" y="60063"/>
                </a:cubicBezTo>
                <a:cubicBezTo>
                  <a:pt x="59111" y="60063"/>
                  <a:pt x="59714" y="60058"/>
                  <a:pt x="60318" y="60048"/>
                </a:cubicBezTo>
                <a:cubicBezTo>
                  <a:pt x="66247" y="59953"/>
                  <a:pt x="72474" y="59274"/>
                  <a:pt x="77296" y="55821"/>
                </a:cubicBezTo>
                <a:cubicBezTo>
                  <a:pt x="80808" y="53309"/>
                  <a:pt x="83237" y="49535"/>
                  <a:pt x="85083" y="45618"/>
                </a:cubicBezTo>
                <a:cubicBezTo>
                  <a:pt x="90381" y="34414"/>
                  <a:pt x="91643" y="21329"/>
                  <a:pt x="88571" y="9304"/>
                </a:cubicBezTo>
                <a:cubicBezTo>
                  <a:pt x="87458" y="4969"/>
                  <a:pt x="84732" y="1"/>
                  <a:pt x="8030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20" name="Google Shape;2320;p33"/>
          <p:cNvGrpSpPr/>
          <p:nvPr/>
        </p:nvGrpSpPr>
        <p:grpSpPr>
          <a:xfrm>
            <a:off x="4329119" y="-765222"/>
            <a:ext cx="5443921" cy="6436734"/>
            <a:chOff x="4329119" y="-765222"/>
            <a:chExt cx="5443921" cy="6436734"/>
          </a:xfrm>
        </p:grpSpPr>
        <p:grpSp>
          <p:nvGrpSpPr>
            <p:cNvPr id="2321" name="Google Shape;2321;p33"/>
            <p:cNvGrpSpPr/>
            <p:nvPr/>
          </p:nvGrpSpPr>
          <p:grpSpPr>
            <a:xfrm flipH="1">
              <a:off x="4329128" y="3591213"/>
              <a:ext cx="1505790" cy="2024569"/>
              <a:chOff x="7570415" y="3649325"/>
              <a:chExt cx="1505790" cy="2024569"/>
            </a:xfrm>
          </p:grpSpPr>
          <p:sp>
            <p:nvSpPr>
              <p:cNvPr id="2322" name="Google Shape;2322;p33"/>
              <p:cNvSpPr/>
              <p:nvPr/>
            </p:nvSpPr>
            <p:spPr>
              <a:xfrm>
                <a:off x="7751215" y="3932225"/>
                <a:ext cx="373150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14926" h="14360" extrusionOk="0">
                    <a:moveTo>
                      <a:pt x="131" y="1"/>
                    </a:moveTo>
                    <a:cubicBezTo>
                      <a:pt x="64" y="1"/>
                      <a:pt x="0" y="70"/>
                      <a:pt x="43" y="150"/>
                    </a:cubicBezTo>
                    <a:cubicBezTo>
                      <a:pt x="951" y="1867"/>
                      <a:pt x="1657" y="3679"/>
                      <a:pt x="2723" y="5310"/>
                    </a:cubicBezTo>
                    <a:cubicBezTo>
                      <a:pt x="3640" y="6708"/>
                      <a:pt x="4709" y="8006"/>
                      <a:pt x="5919" y="9165"/>
                    </a:cubicBezTo>
                    <a:cubicBezTo>
                      <a:pt x="8341" y="11488"/>
                      <a:pt x="11254" y="13259"/>
                      <a:pt x="14433" y="14342"/>
                    </a:cubicBezTo>
                    <a:cubicBezTo>
                      <a:pt x="14468" y="14354"/>
                      <a:pt x="14502" y="14360"/>
                      <a:pt x="14533" y="14360"/>
                    </a:cubicBezTo>
                    <a:cubicBezTo>
                      <a:pt x="14826" y="14360"/>
                      <a:pt x="14925" y="13871"/>
                      <a:pt x="14591" y="13759"/>
                    </a:cubicBezTo>
                    <a:cubicBezTo>
                      <a:pt x="11446" y="12698"/>
                      <a:pt x="8561" y="10933"/>
                      <a:pt x="6180" y="8623"/>
                    </a:cubicBezTo>
                    <a:cubicBezTo>
                      <a:pt x="5011" y="7492"/>
                      <a:pt x="3952" y="6246"/>
                      <a:pt x="3052" y="4892"/>
                    </a:cubicBezTo>
                    <a:cubicBezTo>
                      <a:pt x="2010" y="3333"/>
                      <a:pt x="1259" y="1603"/>
                      <a:pt x="215" y="47"/>
                    </a:cubicBezTo>
                    <a:cubicBezTo>
                      <a:pt x="192" y="14"/>
                      <a:pt x="161" y="1"/>
                      <a:pt x="1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3" name="Google Shape;2323;p33"/>
              <p:cNvSpPr/>
              <p:nvPr/>
            </p:nvSpPr>
            <p:spPr>
              <a:xfrm>
                <a:off x="7847265" y="3853100"/>
                <a:ext cx="270875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10835" h="17496" extrusionOk="0">
                    <a:moveTo>
                      <a:pt x="110" y="1"/>
                    </a:moveTo>
                    <a:cubicBezTo>
                      <a:pt x="54" y="1"/>
                      <a:pt x="0" y="45"/>
                      <a:pt x="21" y="115"/>
                    </a:cubicBezTo>
                    <a:cubicBezTo>
                      <a:pt x="529" y="1760"/>
                      <a:pt x="1049" y="3370"/>
                      <a:pt x="1748" y="4946"/>
                    </a:cubicBezTo>
                    <a:cubicBezTo>
                      <a:pt x="2447" y="6533"/>
                      <a:pt x="3218" y="8088"/>
                      <a:pt x="4082" y="9588"/>
                    </a:cubicBezTo>
                    <a:cubicBezTo>
                      <a:pt x="4955" y="11103"/>
                      <a:pt x="5894" y="12590"/>
                      <a:pt x="6935" y="13992"/>
                    </a:cubicBezTo>
                    <a:cubicBezTo>
                      <a:pt x="7419" y="14646"/>
                      <a:pt x="7936" y="15273"/>
                      <a:pt x="8515" y="15849"/>
                    </a:cubicBezTo>
                    <a:cubicBezTo>
                      <a:pt x="9084" y="16413"/>
                      <a:pt x="9718" y="17103"/>
                      <a:pt x="10437" y="17469"/>
                    </a:cubicBezTo>
                    <a:cubicBezTo>
                      <a:pt x="10473" y="17487"/>
                      <a:pt x="10508" y="17495"/>
                      <a:pt x="10541" y="17495"/>
                    </a:cubicBezTo>
                    <a:cubicBezTo>
                      <a:pt x="10713" y="17495"/>
                      <a:pt x="10835" y="17285"/>
                      <a:pt x="10697" y="17133"/>
                    </a:cubicBezTo>
                    <a:cubicBezTo>
                      <a:pt x="10153" y="16530"/>
                      <a:pt x="9457" y="16064"/>
                      <a:pt x="8899" y="15461"/>
                    </a:cubicBezTo>
                    <a:cubicBezTo>
                      <a:pt x="8303" y="14814"/>
                      <a:pt x="7754" y="14115"/>
                      <a:pt x="7237" y="13402"/>
                    </a:cubicBezTo>
                    <a:cubicBezTo>
                      <a:pt x="6264" y="12049"/>
                      <a:pt x="5373" y="10633"/>
                      <a:pt x="4541" y="9188"/>
                    </a:cubicBezTo>
                    <a:cubicBezTo>
                      <a:pt x="2872" y="6283"/>
                      <a:pt x="1378" y="3206"/>
                      <a:pt x="200" y="64"/>
                    </a:cubicBezTo>
                    <a:cubicBezTo>
                      <a:pt x="183" y="20"/>
                      <a:pt x="146" y="1"/>
                      <a:pt x="1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4" name="Google Shape;2324;p33"/>
              <p:cNvSpPr/>
              <p:nvPr/>
            </p:nvSpPr>
            <p:spPr>
              <a:xfrm>
                <a:off x="7948215" y="3844300"/>
                <a:ext cx="176775" cy="444950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7798" extrusionOk="0">
                    <a:moveTo>
                      <a:pt x="128" y="1"/>
                    </a:moveTo>
                    <a:cubicBezTo>
                      <a:pt x="67" y="1"/>
                      <a:pt x="0" y="53"/>
                      <a:pt x="12" y="131"/>
                    </a:cubicBezTo>
                    <a:cubicBezTo>
                      <a:pt x="471" y="3140"/>
                      <a:pt x="1455" y="6045"/>
                      <a:pt x="2599" y="8851"/>
                    </a:cubicBezTo>
                    <a:cubicBezTo>
                      <a:pt x="3795" y="11781"/>
                      <a:pt x="4960" y="14762"/>
                      <a:pt x="6306" y="17622"/>
                    </a:cubicBezTo>
                    <a:cubicBezTo>
                      <a:pt x="6364" y="17746"/>
                      <a:pt x="6476" y="17798"/>
                      <a:pt x="6592" y="17798"/>
                    </a:cubicBezTo>
                    <a:cubicBezTo>
                      <a:pt x="6821" y="17798"/>
                      <a:pt x="7070" y="17596"/>
                      <a:pt x="6968" y="17341"/>
                    </a:cubicBezTo>
                    <a:cubicBezTo>
                      <a:pt x="4676" y="11640"/>
                      <a:pt x="1266" y="6206"/>
                      <a:pt x="215" y="77"/>
                    </a:cubicBezTo>
                    <a:cubicBezTo>
                      <a:pt x="205" y="23"/>
                      <a:pt x="168" y="1"/>
                      <a:pt x="1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5" name="Google Shape;2325;p33"/>
              <p:cNvSpPr/>
              <p:nvPr/>
            </p:nvSpPr>
            <p:spPr>
              <a:xfrm>
                <a:off x="8043240" y="3881725"/>
                <a:ext cx="87325" cy="412925"/>
              </a:xfrm>
              <a:custGeom>
                <a:avLst/>
                <a:gdLst/>
                <a:ahLst/>
                <a:cxnLst/>
                <a:rect l="l" t="t" r="r" b="b"/>
                <a:pathLst>
                  <a:path w="3493" h="16517" extrusionOk="0">
                    <a:moveTo>
                      <a:pt x="157" y="0"/>
                    </a:moveTo>
                    <a:cubicBezTo>
                      <a:pt x="82" y="0"/>
                      <a:pt x="0" y="65"/>
                      <a:pt x="15" y="163"/>
                    </a:cubicBezTo>
                    <a:cubicBezTo>
                      <a:pt x="422" y="2903"/>
                      <a:pt x="1012" y="5617"/>
                      <a:pt x="1485" y="8348"/>
                    </a:cubicBezTo>
                    <a:cubicBezTo>
                      <a:pt x="1721" y="9708"/>
                      <a:pt x="1961" y="11068"/>
                      <a:pt x="2170" y="12432"/>
                    </a:cubicBezTo>
                    <a:cubicBezTo>
                      <a:pt x="2279" y="13168"/>
                      <a:pt x="2379" y="13905"/>
                      <a:pt x="2472" y="14642"/>
                    </a:cubicBezTo>
                    <a:cubicBezTo>
                      <a:pt x="2540" y="15194"/>
                      <a:pt x="2488" y="15893"/>
                      <a:pt x="2773" y="16379"/>
                    </a:cubicBezTo>
                    <a:cubicBezTo>
                      <a:pt x="2829" y="16474"/>
                      <a:pt x="2917" y="16516"/>
                      <a:pt x="3007" y="16516"/>
                    </a:cubicBezTo>
                    <a:cubicBezTo>
                      <a:pt x="3128" y="16516"/>
                      <a:pt x="3250" y="16440"/>
                      <a:pt x="3297" y="16310"/>
                    </a:cubicBezTo>
                    <a:cubicBezTo>
                      <a:pt x="3492" y="15759"/>
                      <a:pt x="3266" y="14998"/>
                      <a:pt x="3187" y="14426"/>
                    </a:cubicBezTo>
                    <a:cubicBezTo>
                      <a:pt x="3105" y="13809"/>
                      <a:pt x="3006" y="13192"/>
                      <a:pt x="2903" y="12580"/>
                    </a:cubicBezTo>
                    <a:cubicBezTo>
                      <a:pt x="2660" y="11147"/>
                      <a:pt x="2372" y="9729"/>
                      <a:pt x="2053" y="8313"/>
                    </a:cubicBezTo>
                    <a:cubicBezTo>
                      <a:pt x="1440" y="5576"/>
                      <a:pt x="823" y="2842"/>
                      <a:pt x="265" y="94"/>
                    </a:cubicBezTo>
                    <a:cubicBezTo>
                      <a:pt x="251" y="28"/>
                      <a:pt x="205" y="0"/>
                      <a:pt x="1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6" name="Google Shape;2326;p33"/>
              <p:cNvSpPr/>
              <p:nvPr/>
            </p:nvSpPr>
            <p:spPr>
              <a:xfrm>
                <a:off x="8112815" y="3780675"/>
                <a:ext cx="66050" cy="508650"/>
              </a:xfrm>
              <a:custGeom>
                <a:avLst/>
                <a:gdLst/>
                <a:ahLst/>
                <a:cxnLst/>
                <a:rect l="l" t="t" r="r" b="b"/>
                <a:pathLst>
                  <a:path w="2642" h="20346" extrusionOk="0">
                    <a:moveTo>
                      <a:pt x="1869" y="1"/>
                    </a:moveTo>
                    <a:cubicBezTo>
                      <a:pt x="1803" y="1"/>
                      <a:pt x="1739" y="43"/>
                      <a:pt x="1740" y="130"/>
                    </a:cubicBezTo>
                    <a:cubicBezTo>
                      <a:pt x="1830" y="3598"/>
                      <a:pt x="1847" y="7072"/>
                      <a:pt x="1892" y="10540"/>
                    </a:cubicBezTo>
                    <a:cubicBezTo>
                      <a:pt x="1905" y="11406"/>
                      <a:pt x="1895" y="12259"/>
                      <a:pt x="1737" y="13116"/>
                    </a:cubicBezTo>
                    <a:cubicBezTo>
                      <a:pt x="1587" y="13904"/>
                      <a:pt x="1381" y="14682"/>
                      <a:pt x="1196" y="15463"/>
                    </a:cubicBezTo>
                    <a:cubicBezTo>
                      <a:pt x="1000" y="16282"/>
                      <a:pt x="812" y="17101"/>
                      <a:pt x="624" y="17920"/>
                    </a:cubicBezTo>
                    <a:cubicBezTo>
                      <a:pt x="453" y="18653"/>
                      <a:pt x="168" y="19359"/>
                      <a:pt x="27" y="20096"/>
                    </a:cubicBezTo>
                    <a:cubicBezTo>
                      <a:pt x="0" y="20240"/>
                      <a:pt x="105" y="20346"/>
                      <a:pt x="224" y="20346"/>
                    </a:cubicBezTo>
                    <a:cubicBezTo>
                      <a:pt x="272" y="20346"/>
                      <a:pt x="322" y="20329"/>
                      <a:pt x="367" y="20291"/>
                    </a:cubicBezTo>
                    <a:cubicBezTo>
                      <a:pt x="932" y="19815"/>
                      <a:pt x="1093" y="19125"/>
                      <a:pt x="1268" y="18434"/>
                    </a:cubicBezTo>
                    <a:cubicBezTo>
                      <a:pt x="1470" y="17632"/>
                      <a:pt x="1652" y="16823"/>
                      <a:pt x="1833" y="16015"/>
                    </a:cubicBezTo>
                    <a:cubicBezTo>
                      <a:pt x="2207" y="14363"/>
                      <a:pt x="2642" y="12739"/>
                      <a:pt x="2573" y="11033"/>
                    </a:cubicBezTo>
                    <a:cubicBezTo>
                      <a:pt x="2433" y="7394"/>
                      <a:pt x="2159" y="3766"/>
                      <a:pt x="2008" y="130"/>
                    </a:cubicBezTo>
                    <a:cubicBezTo>
                      <a:pt x="2004" y="44"/>
                      <a:pt x="1936" y="1"/>
                      <a:pt x="18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7" name="Google Shape;2327;p33"/>
              <p:cNvSpPr/>
              <p:nvPr/>
            </p:nvSpPr>
            <p:spPr>
              <a:xfrm>
                <a:off x="8114290" y="3825275"/>
                <a:ext cx="273200" cy="461725"/>
              </a:xfrm>
              <a:custGeom>
                <a:avLst/>
                <a:gdLst/>
                <a:ahLst/>
                <a:cxnLst/>
                <a:rect l="l" t="t" r="r" b="b"/>
                <a:pathLst>
                  <a:path w="10928" h="18469" extrusionOk="0">
                    <a:moveTo>
                      <a:pt x="10747" y="0"/>
                    </a:moveTo>
                    <a:cubicBezTo>
                      <a:pt x="10690" y="0"/>
                      <a:pt x="10634" y="34"/>
                      <a:pt x="10614" y="111"/>
                    </a:cubicBezTo>
                    <a:cubicBezTo>
                      <a:pt x="9641" y="3572"/>
                      <a:pt x="8239" y="6850"/>
                      <a:pt x="6262" y="9858"/>
                    </a:cubicBezTo>
                    <a:cubicBezTo>
                      <a:pt x="5269" y="11370"/>
                      <a:pt x="4221" y="12843"/>
                      <a:pt x="3196" y="14333"/>
                    </a:cubicBezTo>
                    <a:cubicBezTo>
                      <a:pt x="2709" y="15036"/>
                      <a:pt x="2250" y="15763"/>
                      <a:pt x="1716" y="16430"/>
                    </a:cubicBezTo>
                    <a:cubicBezTo>
                      <a:pt x="1449" y="16763"/>
                      <a:pt x="1161" y="17088"/>
                      <a:pt x="849" y="17383"/>
                    </a:cubicBezTo>
                    <a:cubicBezTo>
                      <a:pt x="565" y="17647"/>
                      <a:pt x="212" y="17801"/>
                      <a:pt x="57" y="18164"/>
                    </a:cubicBezTo>
                    <a:cubicBezTo>
                      <a:pt x="0" y="18297"/>
                      <a:pt x="60" y="18469"/>
                      <a:pt x="224" y="18469"/>
                    </a:cubicBezTo>
                    <a:cubicBezTo>
                      <a:pt x="226" y="18469"/>
                      <a:pt x="228" y="18469"/>
                      <a:pt x="229" y="18469"/>
                    </a:cubicBezTo>
                    <a:cubicBezTo>
                      <a:pt x="880" y="18456"/>
                      <a:pt x="1496" y="17674"/>
                      <a:pt x="1907" y="17229"/>
                    </a:cubicBezTo>
                    <a:cubicBezTo>
                      <a:pt x="2467" y="16626"/>
                      <a:pt x="2960" y="15958"/>
                      <a:pt x="3429" y="15282"/>
                    </a:cubicBezTo>
                    <a:cubicBezTo>
                      <a:pt x="4546" y="13676"/>
                      <a:pt x="5656" y="12055"/>
                      <a:pt x="6729" y="10418"/>
                    </a:cubicBezTo>
                    <a:cubicBezTo>
                      <a:pt x="8778" y="7296"/>
                      <a:pt x="10312" y="3897"/>
                      <a:pt x="10908" y="193"/>
                    </a:cubicBezTo>
                    <a:cubicBezTo>
                      <a:pt x="10927" y="77"/>
                      <a:pt x="10835" y="0"/>
                      <a:pt x="107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8" name="Google Shape;2328;p33"/>
              <p:cNvSpPr/>
              <p:nvPr/>
            </p:nvSpPr>
            <p:spPr>
              <a:xfrm>
                <a:off x="7670915" y="3812550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9" y="543"/>
                    </a:moveTo>
                    <a:cubicBezTo>
                      <a:pt x="2820" y="543"/>
                      <a:pt x="3388" y="1268"/>
                      <a:pt x="3574" y="2087"/>
                    </a:cubicBezTo>
                    <a:cubicBezTo>
                      <a:pt x="3704" y="2672"/>
                      <a:pt x="3686" y="3286"/>
                      <a:pt x="3536" y="3868"/>
                    </a:cubicBezTo>
                    <a:cubicBezTo>
                      <a:pt x="3432" y="4267"/>
                      <a:pt x="3289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4"/>
                      <a:pt x="2617" y="4804"/>
                    </a:cubicBezTo>
                    <a:cubicBezTo>
                      <a:pt x="2306" y="4646"/>
                      <a:pt x="2032" y="4430"/>
                      <a:pt x="1792" y="4176"/>
                    </a:cubicBezTo>
                    <a:cubicBezTo>
                      <a:pt x="1556" y="3923"/>
                      <a:pt x="1360" y="3639"/>
                      <a:pt x="1182" y="3344"/>
                    </a:cubicBezTo>
                    <a:cubicBezTo>
                      <a:pt x="987" y="3025"/>
                      <a:pt x="778" y="2690"/>
                      <a:pt x="661" y="2334"/>
                    </a:cubicBezTo>
                    <a:cubicBezTo>
                      <a:pt x="394" y="1521"/>
                      <a:pt x="925" y="623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2" y="0"/>
                    </a:moveTo>
                    <a:cubicBezTo>
                      <a:pt x="1915" y="0"/>
                      <a:pt x="1877" y="1"/>
                      <a:pt x="1840" y="3"/>
                    </a:cubicBezTo>
                    <a:cubicBezTo>
                      <a:pt x="891" y="55"/>
                      <a:pt x="100" y="819"/>
                      <a:pt x="35" y="1771"/>
                    </a:cubicBezTo>
                    <a:cubicBezTo>
                      <a:pt x="0" y="2299"/>
                      <a:pt x="236" y="2782"/>
                      <a:pt x="483" y="3231"/>
                    </a:cubicBezTo>
                    <a:cubicBezTo>
                      <a:pt x="678" y="3591"/>
                      <a:pt x="894" y="3933"/>
                      <a:pt x="1151" y="4252"/>
                    </a:cubicBezTo>
                    <a:cubicBezTo>
                      <a:pt x="1439" y="4611"/>
                      <a:pt x="1785" y="4930"/>
                      <a:pt x="2186" y="5160"/>
                    </a:cubicBezTo>
                    <a:cubicBezTo>
                      <a:pt x="2497" y="5338"/>
                      <a:pt x="2927" y="5529"/>
                      <a:pt x="3322" y="5529"/>
                    </a:cubicBezTo>
                    <a:cubicBezTo>
                      <a:pt x="3367" y="5529"/>
                      <a:pt x="3412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49"/>
                      <a:pt x="3923" y="5266"/>
                    </a:cubicBezTo>
                    <a:cubicBezTo>
                      <a:pt x="3838" y="4666"/>
                      <a:pt x="4132" y="4077"/>
                      <a:pt x="4204" y="3488"/>
                    </a:cubicBezTo>
                    <a:cubicBezTo>
                      <a:pt x="4276" y="2895"/>
                      <a:pt x="4228" y="2275"/>
                      <a:pt x="4043" y="1706"/>
                    </a:cubicBezTo>
                    <a:cubicBezTo>
                      <a:pt x="3739" y="767"/>
                      <a:pt x="2975" y="0"/>
                      <a:pt x="19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9" name="Google Shape;2329;p33"/>
              <p:cNvSpPr/>
              <p:nvPr/>
            </p:nvSpPr>
            <p:spPr>
              <a:xfrm>
                <a:off x="7733840" y="3914225"/>
                <a:ext cx="38925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5" extrusionOk="0">
                    <a:moveTo>
                      <a:pt x="926" y="487"/>
                    </a:moveTo>
                    <a:cubicBezTo>
                      <a:pt x="926" y="487"/>
                      <a:pt x="926" y="487"/>
                      <a:pt x="926" y="487"/>
                    </a:cubicBezTo>
                    <a:lnTo>
                      <a:pt x="926" y="487"/>
                    </a:lnTo>
                    <a:cubicBezTo>
                      <a:pt x="926" y="487"/>
                      <a:pt x="926" y="487"/>
                      <a:pt x="926" y="487"/>
                    </a:cubicBezTo>
                    <a:close/>
                    <a:moveTo>
                      <a:pt x="1190" y="500"/>
                    </a:moveTo>
                    <a:cubicBezTo>
                      <a:pt x="1189" y="506"/>
                      <a:pt x="1189" y="511"/>
                      <a:pt x="1188" y="517"/>
                    </a:cubicBezTo>
                    <a:lnTo>
                      <a:pt x="1188" y="517"/>
                    </a:lnTo>
                    <a:cubicBezTo>
                      <a:pt x="1188" y="511"/>
                      <a:pt x="1189" y="506"/>
                      <a:pt x="1190" y="500"/>
                    </a:cubicBezTo>
                    <a:close/>
                    <a:moveTo>
                      <a:pt x="1107" y="619"/>
                    </a:move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6" y="619"/>
                    </a:cubicBezTo>
                    <a:lnTo>
                      <a:pt x="1106" y="619"/>
                    </a:lnTo>
                    <a:cubicBezTo>
                      <a:pt x="1107" y="619"/>
                      <a:pt x="1107" y="619"/>
                      <a:pt x="1107" y="619"/>
                    </a:cubicBezTo>
                    <a:close/>
                    <a:moveTo>
                      <a:pt x="483" y="965"/>
                    </a:moveTo>
                    <a:cubicBezTo>
                      <a:pt x="489" y="971"/>
                      <a:pt x="495" y="976"/>
                      <a:pt x="501" y="981"/>
                    </a:cubicBezTo>
                    <a:lnTo>
                      <a:pt x="501" y="981"/>
                    </a:lnTo>
                    <a:cubicBezTo>
                      <a:pt x="501" y="982"/>
                      <a:pt x="501" y="982"/>
                      <a:pt x="501" y="982"/>
                    </a:cubicBezTo>
                    <a:cubicBezTo>
                      <a:pt x="500" y="982"/>
                      <a:pt x="495" y="977"/>
                      <a:pt x="483" y="965"/>
                    </a:cubicBezTo>
                    <a:close/>
                    <a:moveTo>
                      <a:pt x="652" y="1133"/>
                    </a:moveTo>
                    <a:cubicBezTo>
                      <a:pt x="653" y="1133"/>
                      <a:pt x="656" y="1136"/>
                      <a:pt x="660" y="1139"/>
                    </a:cubicBezTo>
                    <a:lnTo>
                      <a:pt x="660" y="1139"/>
                    </a:lnTo>
                    <a:cubicBezTo>
                      <a:pt x="662" y="1142"/>
                      <a:pt x="663" y="1145"/>
                      <a:pt x="666" y="1147"/>
                    </a:cubicBezTo>
                    <a:lnTo>
                      <a:pt x="666" y="1147"/>
                    </a:lnTo>
                    <a:cubicBezTo>
                      <a:pt x="655" y="1137"/>
                      <a:pt x="652" y="1133"/>
                      <a:pt x="652" y="1133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5" y="8"/>
                      <a:pt x="937" y="24"/>
                    </a:cubicBezTo>
                    <a:cubicBezTo>
                      <a:pt x="758" y="83"/>
                      <a:pt x="634" y="217"/>
                      <a:pt x="583" y="386"/>
                    </a:cubicBezTo>
                    <a:lnTo>
                      <a:pt x="583" y="386"/>
                    </a:lnTo>
                    <a:cubicBezTo>
                      <a:pt x="524" y="361"/>
                      <a:pt x="463" y="346"/>
                      <a:pt x="401" y="346"/>
                    </a:cubicBezTo>
                    <a:cubicBezTo>
                      <a:pt x="360" y="346"/>
                      <a:pt x="320" y="353"/>
                      <a:pt x="279" y="367"/>
                    </a:cubicBezTo>
                    <a:cubicBezTo>
                      <a:pt x="124" y="418"/>
                      <a:pt x="1" y="558"/>
                      <a:pt x="5" y="726"/>
                    </a:cubicBezTo>
                    <a:cubicBezTo>
                      <a:pt x="8" y="867"/>
                      <a:pt x="91" y="973"/>
                      <a:pt x="176" y="1072"/>
                    </a:cubicBezTo>
                    <a:cubicBezTo>
                      <a:pt x="282" y="1196"/>
                      <a:pt x="423" y="1302"/>
                      <a:pt x="567" y="1374"/>
                    </a:cubicBezTo>
                    <a:cubicBezTo>
                      <a:pt x="676" y="1428"/>
                      <a:pt x="786" y="1449"/>
                      <a:pt x="905" y="1463"/>
                    </a:cubicBezTo>
                    <a:cubicBezTo>
                      <a:pt x="918" y="1465"/>
                      <a:pt x="932" y="1465"/>
                      <a:pt x="946" y="1465"/>
                    </a:cubicBezTo>
                    <a:cubicBezTo>
                      <a:pt x="973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3" y="1468"/>
                      <a:pt x="1038" y="1479"/>
                      <a:pt x="1043" y="1490"/>
                    </a:cubicBezTo>
                    <a:cubicBezTo>
                      <a:pt x="1077" y="1567"/>
                      <a:pt x="1174" y="1605"/>
                      <a:pt x="1255" y="1605"/>
                    </a:cubicBezTo>
                    <a:cubicBezTo>
                      <a:pt x="1265" y="1605"/>
                      <a:pt x="1274" y="1604"/>
                      <a:pt x="1283" y="1603"/>
                    </a:cubicBezTo>
                    <a:cubicBezTo>
                      <a:pt x="1382" y="1589"/>
                      <a:pt x="1444" y="1525"/>
                      <a:pt x="1478" y="1432"/>
                    </a:cubicBezTo>
                    <a:cubicBezTo>
                      <a:pt x="1495" y="1391"/>
                      <a:pt x="1509" y="1357"/>
                      <a:pt x="1516" y="1312"/>
                    </a:cubicBezTo>
                    <a:cubicBezTo>
                      <a:pt x="1526" y="1271"/>
                      <a:pt x="1533" y="1230"/>
                      <a:pt x="1539" y="1186"/>
                    </a:cubicBezTo>
                    <a:cubicBezTo>
                      <a:pt x="1557" y="1079"/>
                      <a:pt x="1550" y="973"/>
                      <a:pt x="1547" y="863"/>
                    </a:cubicBezTo>
                    <a:cubicBezTo>
                      <a:pt x="1547" y="778"/>
                      <a:pt x="1543" y="688"/>
                      <a:pt x="1543" y="599"/>
                    </a:cubicBezTo>
                    <a:cubicBezTo>
                      <a:pt x="1539" y="511"/>
                      <a:pt x="1547" y="411"/>
                      <a:pt x="1516" y="322"/>
                    </a:cubicBezTo>
                    <a:cubicBezTo>
                      <a:pt x="1452" y="129"/>
                      <a:pt x="1276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0" name="Google Shape;2330;p33"/>
              <p:cNvSpPr/>
              <p:nvPr/>
            </p:nvSpPr>
            <p:spPr>
              <a:xfrm>
                <a:off x="7570415" y="3898725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8" y="542"/>
                    </a:moveTo>
                    <a:cubicBezTo>
                      <a:pt x="2821" y="542"/>
                      <a:pt x="3392" y="1267"/>
                      <a:pt x="3574" y="2086"/>
                    </a:cubicBezTo>
                    <a:cubicBezTo>
                      <a:pt x="3708" y="2672"/>
                      <a:pt x="3688" y="3286"/>
                      <a:pt x="3537" y="3868"/>
                    </a:cubicBezTo>
                    <a:cubicBezTo>
                      <a:pt x="3434" y="4266"/>
                      <a:pt x="3289" y="4654"/>
                      <a:pt x="3321" y="5047"/>
                    </a:cubicBezTo>
                    <a:lnTo>
                      <a:pt x="3321" y="5047"/>
                    </a:lnTo>
                    <a:cubicBezTo>
                      <a:pt x="3087" y="4970"/>
                      <a:pt x="2841" y="4914"/>
                      <a:pt x="2622" y="4803"/>
                    </a:cubicBezTo>
                    <a:cubicBezTo>
                      <a:pt x="2307" y="4646"/>
                      <a:pt x="2033" y="4430"/>
                      <a:pt x="1797" y="4176"/>
                    </a:cubicBezTo>
                    <a:cubicBezTo>
                      <a:pt x="1556" y="3923"/>
                      <a:pt x="1362" y="3639"/>
                      <a:pt x="1183" y="3343"/>
                    </a:cubicBezTo>
                    <a:cubicBezTo>
                      <a:pt x="987" y="3025"/>
                      <a:pt x="782" y="2690"/>
                      <a:pt x="663" y="2333"/>
                    </a:cubicBezTo>
                    <a:cubicBezTo>
                      <a:pt x="395" y="1521"/>
                      <a:pt x="926" y="623"/>
                      <a:pt x="1803" y="548"/>
                    </a:cubicBezTo>
                    <a:cubicBezTo>
                      <a:pt x="1849" y="544"/>
                      <a:pt x="1894" y="542"/>
                      <a:pt x="1938" y="542"/>
                    </a:cubicBezTo>
                    <a:close/>
                    <a:moveTo>
                      <a:pt x="1954" y="0"/>
                    </a:moveTo>
                    <a:cubicBezTo>
                      <a:pt x="1916" y="0"/>
                      <a:pt x="1879" y="1"/>
                      <a:pt x="1841" y="3"/>
                    </a:cubicBezTo>
                    <a:cubicBezTo>
                      <a:pt x="895" y="54"/>
                      <a:pt x="100" y="819"/>
                      <a:pt x="35" y="1771"/>
                    </a:cubicBezTo>
                    <a:cubicBezTo>
                      <a:pt x="1" y="2295"/>
                      <a:pt x="241" y="2782"/>
                      <a:pt x="484" y="3231"/>
                    </a:cubicBezTo>
                    <a:cubicBezTo>
                      <a:pt x="683" y="3590"/>
                      <a:pt x="899" y="3933"/>
                      <a:pt x="1152" y="4252"/>
                    </a:cubicBezTo>
                    <a:cubicBezTo>
                      <a:pt x="1440" y="4611"/>
                      <a:pt x="1786" y="4930"/>
                      <a:pt x="2187" y="5160"/>
                    </a:cubicBezTo>
                    <a:cubicBezTo>
                      <a:pt x="2498" y="5337"/>
                      <a:pt x="2927" y="5528"/>
                      <a:pt x="3322" y="5528"/>
                    </a:cubicBezTo>
                    <a:cubicBezTo>
                      <a:pt x="3368" y="5528"/>
                      <a:pt x="3414" y="5526"/>
                      <a:pt x="3459" y="5520"/>
                    </a:cubicBezTo>
                    <a:lnTo>
                      <a:pt x="3459" y="5520"/>
                    </a:lnTo>
                    <a:cubicBezTo>
                      <a:pt x="3505" y="5587"/>
                      <a:pt x="3567" y="5616"/>
                      <a:pt x="3631" y="5616"/>
                    </a:cubicBezTo>
                    <a:cubicBezTo>
                      <a:pt x="3786" y="5616"/>
                      <a:pt x="3952" y="5449"/>
                      <a:pt x="3927" y="5266"/>
                    </a:cubicBezTo>
                    <a:cubicBezTo>
                      <a:pt x="3838" y="4667"/>
                      <a:pt x="4133" y="4077"/>
                      <a:pt x="4205" y="3487"/>
                    </a:cubicBezTo>
                    <a:cubicBezTo>
                      <a:pt x="4277" y="2895"/>
                      <a:pt x="4229" y="2274"/>
                      <a:pt x="4044" y="1706"/>
                    </a:cubicBezTo>
                    <a:cubicBezTo>
                      <a:pt x="3740" y="764"/>
                      <a:pt x="2976" y="0"/>
                      <a:pt x="19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1" name="Google Shape;2331;p33"/>
              <p:cNvSpPr/>
              <p:nvPr/>
            </p:nvSpPr>
            <p:spPr>
              <a:xfrm>
                <a:off x="7633390" y="4000400"/>
                <a:ext cx="38925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6" extrusionOk="0">
                    <a:moveTo>
                      <a:pt x="929" y="462"/>
                    </a:moveTo>
                    <a:lnTo>
                      <a:pt x="929" y="462"/>
                    </a:lnTo>
                    <a:cubicBezTo>
                      <a:pt x="930" y="473"/>
                      <a:pt x="932" y="484"/>
                      <a:pt x="933" y="496"/>
                    </a:cubicBezTo>
                    <a:lnTo>
                      <a:pt x="933" y="496"/>
                    </a:lnTo>
                    <a:cubicBezTo>
                      <a:pt x="931" y="484"/>
                      <a:pt x="930" y="473"/>
                      <a:pt x="929" y="462"/>
                    </a:cubicBezTo>
                    <a:close/>
                    <a:moveTo>
                      <a:pt x="1189" y="500"/>
                    </a:moveTo>
                    <a:lnTo>
                      <a:pt x="1189" y="500"/>
                    </a:lnTo>
                    <a:cubicBezTo>
                      <a:pt x="1188" y="508"/>
                      <a:pt x="1187" y="517"/>
                      <a:pt x="1186" y="525"/>
                    </a:cubicBezTo>
                    <a:lnTo>
                      <a:pt x="1186" y="525"/>
                    </a:lnTo>
                    <a:cubicBezTo>
                      <a:pt x="1187" y="517"/>
                      <a:pt x="1188" y="509"/>
                      <a:pt x="1189" y="500"/>
                    </a:cubicBezTo>
                    <a:close/>
                    <a:moveTo>
                      <a:pt x="538" y="633"/>
                    </a:moveTo>
                    <a:cubicBezTo>
                      <a:pt x="541" y="639"/>
                      <a:pt x="544" y="645"/>
                      <a:pt x="546" y="650"/>
                    </a:cubicBezTo>
                    <a:lnTo>
                      <a:pt x="546" y="650"/>
                    </a:lnTo>
                    <a:cubicBezTo>
                      <a:pt x="542" y="646"/>
                      <a:pt x="540" y="640"/>
                      <a:pt x="538" y="633"/>
                    </a:cubicBezTo>
                    <a:close/>
                    <a:moveTo>
                      <a:pt x="481" y="964"/>
                    </a:moveTo>
                    <a:cubicBezTo>
                      <a:pt x="487" y="970"/>
                      <a:pt x="493" y="975"/>
                      <a:pt x="499" y="980"/>
                    </a:cubicBezTo>
                    <a:lnTo>
                      <a:pt x="499" y="980"/>
                    </a:lnTo>
                    <a:cubicBezTo>
                      <a:pt x="500" y="981"/>
                      <a:pt x="500" y="981"/>
                      <a:pt x="499" y="981"/>
                    </a:cubicBezTo>
                    <a:cubicBezTo>
                      <a:pt x="499" y="981"/>
                      <a:pt x="493" y="977"/>
                      <a:pt x="481" y="964"/>
                    </a:cubicBezTo>
                    <a:close/>
                    <a:moveTo>
                      <a:pt x="1079" y="0"/>
                    </a:moveTo>
                    <a:cubicBezTo>
                      <a:pt x="1032" y="0"/>
                      <a:pt x="983" y="8"/>
                      <a:pt x="935" y="24"/>
                    </a:cubicBezTo>
                    <a:cubicBezTo>
                      <a:pt x="757" y="80"/>
                      <a:pt x="633" y="216"/>
                      <a:pt x="582" y="385"/>
                    </a:cubicBezTo>
                    <a:lnTo>
                      <a:pt x="582" y="385"/>
                    </a:lnTo>
                    <a:cubicBezTo>
                      <a:pt x="523" y="361"/>
                      <a:pt x="462" y="346"/>
                      <a:pt x="400" y="346"/>
                    </a:cubicBezTo>
                    <a:cubicBezTo>
                      <a:pt x="359" y="346"/>
                      <a:pt x="319" y="352"/>
                      <a:pt x="277" y="366"/>
                    </a:cubicBezTo>
                    <a:cubicBezTo>
                      <a:pt x="124" y="418"/>
                      <a:pt x="0" y="558"/>
                      <a:pt x="4" y="726"/>
                    </a:cubicBezTo>
                    <a:cubicBezTo>
                      <a:pt x="10" y="867"/>
                      <a:pt x="89" y="973"/>
                      <a:pt x="179" y="1072"/>
                    </a:cubicBezTo>
                    <a:cubicBezTo>
                      <a:pt x="285" y="1196"/>
                      <a:pt x="421" y="1302"/>
                      <a:pt x="565" y="1373"/>
                    </a:cubicBezTo>
                    <a:cubicBezTo>
                      <a:pt x="679" y="1428"/>
                      <a:pt x="785" y="1449"/>
                      <a:pt x="905" y="1463"/>
                    </a:cubicBezTo>
                    <a:cubicBezTo>
                      <a:pt x="918" y="1465"/>
                      <a:pt x="931" y="1465"/>
                      <a:pt x="945" y="1465"/>
                    </a:cubicBezTo>
                    <a:cubicBezTo>
                      <a:pt x="972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5" y="1467"/>
                      <a:pt x="1040" y="1479"/>
                      <a:pt x="1045" y="1490"/>
                    </a:cubicBezTo>
                    <a:cubicBezTo>
                      <a:pt x="1079" y="1567"/>
                      <a:pt x="1173" y="1605"/>
                      <a:pt x="1254" y="1605"/>
                    </a:cubicBezTo>
                    <a:cubicBezTo>
                      <a:pt x="1264" y="1605"/>
                      <a:pt x="1273" y="1605"/>
                      <a:pt x="1281" y="1604"/>
                    </a:cubicBezTo>
                    <a:cubicBezTo>
                      <a:pt x="1381" y="1590"/>
                      <a:pt x="1443" y="1525"/>
                      <a:pt x="1480" y="1432"/>
                    </a:cubicBezTo>
                    <a:cubicBezTo>
                      <a:pt x="1498" y="1391"/>
                      <a:pt x="1511" y="1357"/>
                      <a:pt x="1518" y="1312"/>
                    </a:cubicBezTo>
                    <a:cubicBezTo>
                      <a:pt x="1525" y="1271"/>
                      <a:pt x="1531" y="1229"/>
                      <a:pt x="1539" y="1185"/>
                    </a:cubicBezTo>
                    <a:cubicBezTo>
                      <a:pt x="1556" y="1079"/>
                      <a:pt x="1549" y="973"/>
                      <a:pt x="1549" y="863"/>
                    </a:cubicBezTo>
                    <a:cubicBezTo>
                      <a:pt x="1545" y="777"/>
                      <a:pt x="1542" y="688"/>
                      <a:pt x="1542" y="600"/>
                    </a:cubicBezTo>
                    <a:cubicBezTo>
                      <a:pt x="1542" y="507"/>
                      <a:pt x="1545" y="411"/>
                      <a:pt x="1515" y="322"/>
                    </a:cubicBezTo>
                    <a:cubicBezTo>
                      <a:pt x="1451" y="129"/>
                      <a:pt x="1274" y="0"/>
                      <a:pt x="10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2" name="Google Shape;2332;p33"/>
              <p:cNvSpPr/>
              <p:nvPr/>
            </p:nvSpPr>
            <p:spPr>
              <a:xfrm>
                <a:off x="7759990" y="3730050"/>
                <a:ext cx="106925" cy="140425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7" extrusionOk="0">
                    <a:moveTo>
                      <a:pt x="1939" y="543"/>
                    </a:moveTo>
                    <a:cubicBezTo>
                      <a:pt x="2821" y="543"/>
                      <a:pt x="3388" y="1268"/>
                      <a:pt x="3574" y="2087"/>
                    </a:cubicBezTo>
                    <a:cubicBezTo>
                      <a:pt x="3704" y="2673"/>
                      <a:pt x="3687" y="3290"/>
                      <a:pt x="3536" y="3869"/>
                    </a:cubicBezTo>
                    <a:cubicBezTo>
                      <a:pt x="3433" y="4267"/>
                      <a:pt x="3288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5"/>
                      <a:pt x="2618" y="4804"/>
                    </a:cubicBezTo>
                    <a:cubicBezTo>
                      <a:pt x="2306" y="4647"/>
                      <a:pt x="2032" y="4431"/>
                      <a:pt x="1792" y="4177"/>
                    </a:cubicBezTo>
                    <a:cubicBezTo>
                      <a:pt x="1556" y="3923"/>
                      <a:pt x="1360" y="3639"/>
                      <a:pt x="1183" y="3344"/>
                    </a:cubicBezTo>
                    <a:cubicBezTo>
                      <a:pt x="987" y="3026"/>
                      <a:pt x="778" y="2690"/>
                      <a:pt x="661" y="2334"/>
                    </a:cubicBezTo>
                    <a:cubicBezTo>
                      <a:pt x="394" y="1522"/>
                      <a:pt x="925" y="624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3" y="1"/>
                    </a:moveTo>
                    <a:cubicBezTo>
                      <a:pt x="1916" y="1"/>
                      <a:pt x="1878" y="2"/>
                      <a:pt x="1840" y="4"/>
                    </a:cubicBezTo>
                    <a:cubicBezTo>
                      <a:pt x="891" y="55"/>
                      <a:pt x="100" y="819"/>
                      <a:pt x="35" y="1772"/>
                    </a:cubicBezTo>
                    <a:cubicBezTo>
                      <a:pt x="0" y="2299"/>
                      <a:pt x="237" y="2783"/>
                      <a:pt x="484" y="3232"/>
                    </a:cubicBezTo>
                    <a:cubicBezTo>
                      <a:pt x="678" y="3591"/>
                      <a:pt x="895" y="3934"/>
                      <a:pt x="1151" y="4252"/>
                    </a:cubicBezTo>
                    <a:cubicBezTo>
                      <a:pt x="1439" y="4612"/>
                      <a:pt x="1785" y="4930"/>
                      <a:pt x="2187" y="5161"/>
                    </a:cubicBezTo>
                    <a:cubicBezTo>
                      <a:pt x="2498" y="5338"/>
                      <a:pt x="2927" y="5529"/>
                      <a:pt x="3321" y="5529"/>
                    </a:cubicBezTo>
                    <a:cubicBezTo>
                      <a:pt x="3367" y="5529"/>
                      <a:pt x="3411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50"/>
                      <a:pt x="3923" y="5267"/>
                    </a:cubicBezTo>
                    <a:cubicBezTo>
                      <a:pt x="3838" y="4667"/>
                      <a:pt x="4132" y="4078"/>
                      <a:pt x="4205" y="3488"/>
                    </a:cubicBezTo>
                    <a:cubicBezTo>
                      <a:pt x="4276" y="2895"/>
                      <a:pt x="4228" y="2275"/>
                      <a:pt x="4043" y="1707"/>
                    </a:cubicBezTo>
                    <a:cubicBezTo>
                      <a:pt x="3739" y="767"/>
                      <a:pt x="2975" y="1"/>
                      <a:pt x="1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3" name="Google Shape;2333;p33"/>
              <p:cNvSpPr/>
              <p:nvPr/>
            </p:nvSpPr>
            <p:spPr>
              <a:xfrm>
                <a:off x="7822940" y="3831750"/>
                <a:ext cx="38900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6" h="1605" extrusionOk="0">
                    <a:moveTo>
                      <a:pt x="1190" y="500"/>
                    </a:moveTo>
                    <a:cubicBezTo>
                      <a:pt x="1189" y="504"/>
                      <a:pt x="1189" y="508"/>
                      <a:pt x="1188" y="512"/>
                    </a:cubicBezTo>
                    <a:lnTo>
                      <a:pt x="1188" y="512"/>
                    </a:lnTo>
                    <a:cubicBezTo>
                      <a:pt x="1188" y="508"/>
                      <a:pt x="1189" y="504"/>
                      <a:pt x="1190" y="500"/>
                    </a:cubicBezTo>
                    <a:close/>
                    <a:moveTo>
                      <a:pt x="1196" y="517"/>
                    </a:moveTo>
                    <a:cubicBezTo>
                      <a:pt x="1194" y="522"/>
                      <a:pt x="1192" y="528"/>
                      <a:pt x="1190" y="533"/>
                    </a:cubicBezTo>
                    <a:lnTo>
                      <a:pt x="1190" y="533"/>
                    </a:lnTo>
                    <a:cubicBezTo>
                      <a:pt x="1192" y="528"/>
                      <a:pt x="1194" y="522"/>
                      <a:pt x="1196" y="517"/>
                    </a:cubicBezTo>
                    <a:close/>
                    <a:moveTo>
                      <a:pt x="1106" y="619"/>
                    </a:move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6" y="619"/>
                      <a:pt x="1106" y="619"/>
                      <a:pt x="1105" y="619"/>
                    </a:cubicBezTo>
                    <a:lnTo>
                      <a:pt x="1105" y="619"/>
                    </a:lnTo>
                    <a:cubicBezTo>
                      <a:pt x="1106" y="619"/>
                      <a:pt x="1106" y="619"/>
                      <a:pt x="1106" y="619"/>
                    </a:cubicBezTo>
                    <a:close/>
                    <a:moveTo>
                      <a:pt x="482" y="964"/>
                    </a:moveTo>
                    <a:cubicBezTo>
                      <a:pt x="487" y="970"/>
                      <a:pt x="493" y="975"/>
                      <a:pt x="500" y="980"/>
                    </a:cubicBezTo>
                    <a:lnTo>
                      <a:pt x="500" y="980"/>
                    </a:lnTo>
                    <a:cubicBezTo>
                      <a:pt x="500" y="981"/>
                      <a:pt x="500" y="981"/>
                      <a:pt x="500" y="981"/>
                    </a:cubicBezTo>
                    <a:cubicBezTo>
                      <a:pt x="499" y="981"/>
                      <a:pt x="494" y="977"/>
                      <a:pt x="482" y="964"/>
                    </a:cubicBezTo>
                    <a:close/>
                    <a:moveTo>
                      <a:pt x="652" y="1134"/>
                    </a:moveTo>
                    <a:cubicBezTo>
                      <a:pt x="652" y="1134"/>
                      <a:pt x="657" y="1138"/>
                      <a:pt x="662" y="1143"/>
                    </a:cubicBezTo>
                    <a:lnTo>
                      <a:pt x="662" y="1143"/>
                    </a:lnTo>
                    <a:cubicBezTo>
                      <a:pt x="665" y="1147"/>
                      <a:pt x="668" y="1150"/>
                      <a:pt x="671" y="1153"/>
                    </a:cubicBezTo>
                    <a:lnTo>
                      <a:pt x="671" y="1153"/>
                    </a:lnTo>
                    <a:cubicBezTo>
                      <a:pt x="656" y="1139"/>
                      <a:pt x="651" y="1134"/>
                      <a:pt x="652" y="1134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4" y="8"/>
                      <a:pt x="936" y="24"/>
                    </a:cubicBezTo>
                    <a:cubicBezTo>
                      <a:pt x="758" y="83"/>
                      <a:pt x="634" y="217"/>
                      <a:pt x="582" y="385"/>
                    </a:cubicBezTo>
                    <a:lnTo>
                      <a:pt x="582" y="385"/>
                    </a:lnTo>
                    <a:cubicBezTo>
                      <a:pt x="523" y="360"/>
                      <a:pt x="462" y="345"/>
                      <a:pt x="400" y="345"/>
                    </a:cubicBezTo>
                    <a:cubicBezTo>
                      <a:pt x="359" y="345"/>
                      <a:pt x="319" y="352"/>
                      <a:pt x="278" y="366"/>
                    </a:cubicBezTo>
                    <a:cubicBezTo>
                      <a:pt x="124" y="418"/>
                      <a:pt x="1" y="558"/>
                      <a:pt x="4" y="726"/>
                    </a:cubicBezTo>
                    <a:cubicBezTo>
                      <a:pt x="7" y="867"/>
                      <a:pt x="90" y="973"/>
                      <a:pt x="175" y="1075"/>
                    </a:cubicBezTo>
                    <a:cubicBezTo>
                      <a:pt x="281" y="1199"/>
                      <a:pt x="422" y="1302"/>
                      <a:pt x="566" y="1373"/>
                    </a:cubicBezTo>
                    <a:cubicBezTo>
                      <a:pt x="676" y="1428"/>
                      <a:pt x="785" y="1449"/>
                      <a:pt x="905" y="1463"/>
                    </a:cubicBezTo>
                    <a:cubicBezTo>
                      <a:pt x="918" y="1464"/>
                      <a:pt x="931" y="1465"/>
                      <a:pt x="944" y="1465"/>
                    </a:cubicBezTo>
                    <a:cubicBezTo>
                      <a:pt x="971" y="1465"/>
                      <a:pt x="1000" y="1462"/>
                      <a:pt x="1028" y="1456"/>
                    </a:cubicBezTo>
                    <a:lnTo>
                      <a:pt x="1028" y="1456"/>
                    </a:lnTo>
                    <a:cubicBezTo>
                      <a:pt x="1033" y="1467"/>
                      <a:pt x="1037" y="1479"/>
                      <a:pt x="1042" y="1490"/>
                    </a:cubicBezTo>
                    <a:cubicBezTo>
                      <a:pt x="1076" y="1566"/>
                      <a:pt x="1172" y="1604"/>
                      <a:pt x="1253" y="1604"/>
                    </a:cubicBezTo>
                    <a:cubicBezTo>
                      <a:pt x="1263" y="1604"/>
                      <a:pt x="1273" y="1604"/>
                      <a:pt x="1282" y="1603"/>
                    </a:cubicBezTo>
                    <a:cubicBezTo>
                      <a:pt x="1381" y="1589"/>
                      <a:pt x="1443" y="1524"/>
                      <a:pt x="1478" y="1432"/>
                    </a:cubicBezTo>
                    <a:cubicBezTo>
                      <a:pt x="1494" y="1390"/>
                      <a:pt x="1508" y="1356"/>
                      <a:pt x="1515" y="1311"/>
                    </a:cubicBezTo>
                    <a:cubicBezTo>
                      <a:pt x="1522" y="1270"/>
                      <a:pt x="1532" y="1229"/>
                      <a:pt x="1539" y="1188"/>
                    </a:cubicBezTo>
                    <a:cubicBezTo>
                      <a:pt x="1556" y="1079"/>
                      <a:pt x="1549" y="973"/>
                      <a:pt x="1546" y="862"/>
                    </a:cubicBezTo>
                    <a:cubicBezTo>
                      <a:pt x="1546" y="777"/>
                      <a:pt x="1543" y="688"/>
                      <a:pt x="1543" y="603"/>
                    </a:cubicBezTo>
                    <a:cubicBezTo>
                      <a:pt x="1539" y="510"/>
                      <a:pt x="1546" y="410"/>
                      <a:pt x="1515" y="321"/>
                    </a:cubicBezTo>
                    <a:cubicBezTo>
                      <a:pt x="1452" y="128"/>
                      <a:pt x="1275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4" name="Google Shape;2334;p33"/>
              <p:cNvSpPr/>
              <p:nvPr/>
            </p:nvSpPr>
            <p:spPr>
              <a:xfrm>
                <a:off x="7875115" y="3707450"/>
                <a:ext cx="108450" cy="148525"/>
              </a:xfrm>
              <a:custGeom>
                <a:avLst/>
                <a:gdLst/>
                <a:ahLst/>
                <a:cxnLst/>
                <a:rect l="l" t="t" r="r" b="b"/>
                <a:pathLst>
                  <a:path w="4338" h="5941" extrusionOk="0">
                    <a:moveTo>
                      <a:pt x="2235" y="541"/>
                    </a:moveTo>
                    <a:cubicBezTo>
                      <a:pt x="2312" y="541"/>
                      <a:pt x="2391" y="548"/>
                      <a:pt x="2470" y="562"/>
                    </a:cubicBezTo>
                    <a:cubicBezTo>
                      <a:pt x="3495" y="744"/>
                      <a:pt x="3848" y="1761"/>
                      <a:pt x="3759" y="2686"/>
                    </a:cubicBezTo>
                    <a:cubicBezTo>
                      <a:pt x="3708" y="3244"/>
                      <a:pt x="3526" y="3783"/>
                      <a:pt x="3242" y="4262"/>
                    </a:cubicBezTo>
                    <a:cubicBezTo>
                      <a:pt x="3039" y="4605"/>
                      <a:pt x="2815" y="4931"/>
                      <a:pt x="2744" y="5305"/>
                    </a:cubicBezTo>
                    <a:lnTo>
                      <a:pt x="2744" y="5305"/>
                    </a:lnTo>
                    <a:cubicBezTo>
                      <a:pt x="2529" y="5165"/>
                      <a:pt x="2294" y="5046"/>
                      <a:pt x="2097" y="4886"/>
                    </a:cubicBezTo>
                    <a:cubicBezTo>
                      <a:pt x="1782" y="4629"/>
                      <a:pt x="1515" y="4321"/>
                      <a:pt x="1303" y="3974"/>
                    </a:cubicBezTo>
                    <a:cubicBezTo>
                      <a:pt x="919" y="3347"/>
                      <a:pt x="583" y="2480"/>
                      <a:pt x="784" y="1743"/>
                    </a:cubicBezTo>
                    <a:cubicBezTo>
                      <a:pt x="966" y="1082"/>
                      <a:pt x="1545" y="541"/>
                      <a:pt x="2235" y="541"/>
                    </a:cubicBezTo>
                    <a:close/>
                    <a:moveTo>
                      <a:pt x="2246" y="1"/>
                    </a:moveTo>
                    <a:cubicBezTo>
                      <a:pt x="1463" y="1"/>
                      <a:pt x="744" y="484"/>
                      <a:pt x="405" y="1213"/>
                    </a:cubicBezTo>
                    <a:cubicBezTo>
                      <a:pt x="0" y="2072"/>
                      <a:pt x="216" y="3029"/>
                      <a:pt x="617" y="3851"/>
                    </a:cubicBezTo>
                    <a:cubicBezTo>
                      <a:pt x="846" y="4321"/>
                      <a:pt x="1169" y="4752"/>
                      <a:pt x="1556" y="5102"/>
                    </a:cubicBezTo>
                    <a:cubicBezTo>
                      <a:pt x="1868" y="5382"/>
                      <a:pt x="2306" y="5730"/>
                      <a:pt x="2749" y="5794"/>
                    </a:cubicBezTo>
                    <a:lnTo>
                      <a:pt x="2749" y="5794"/>
                    </a:lnTo>
                    <a:cubicBezTo>
                      <a:pt x="2784" y="5897"/>
                      <a:pt x="2866" y="5940"/>
                      <a:pt x="2955" y="5940"/>
                    </a:cubicBezTo>
                    <a:cubicBezTo>
                      <a:pt x="3095" y="5940"/>
                      <a:pt x="3251" y="5832"/>
                      <a:pt x="3269" y="5674"/>
                    </a:cubicBezTo>
                    <a:cubicBezTo>
                      <a:pt x="3341" y="5094"/>
                      <a:pt x="3759" y="4626"/>
                      <a:pt x="3982" y="4101"/>
                    </a:cubicBezTo>
                    <a:cubicBezTo>
                      <a:pt x="4211" y="3557"/>
                      <a:pt x="4338" y="2961"/>
                      <a:pt x="4331" y="2368"/>
                    </a:cubicBezTo>
                    <a:cubicBezTo>
                      <a:pt x="4314" y="1312"/>
                      <a:pt x="3745" y="284"/>
                      <a:pt x="2652" y="45"/>
                    </a:cubicBezTo>
                    <a:cubicBezTo>
                      <a:pt x="2516" y="15"/>
                      <a:pt x="2380" y="1"/>
                      <a:pt x="22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5" name="Google Shape;2335;p33"/>
              <p:cNvSpPr/>
              <p:nvPr/>
            </p:nvSpPr>
            <p:spPr>
              <a:xfrm>
                <a:off x="7925540" y="3817850"/>
                <a:ext cx="39950" cy="40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618" extrusionOk="0">
                    <a:moveTo>
                      <a:pt x="330" y="689"/>
                    </a:moveTo>
                    <a:lnTo>
                      <a:pt x="330" y="689"/>
                    </a:lnTo>
                    <a:cubicBezTo>
                      <a:pt x="331" y="690"/>
                      <a:pt x="332" y="690"/>
                      <a:pt x="333" y="691"/>
                    </a:cubicBezTo>
                    <a:lnTo>
                      <a:pt x="333" y="691"/>
                    </a:lnTo>
                    <a:cubicBezTo>
                      <a:pt x="335" y="692"/>
                      <a:pt x="336" y="694"/>
                      <a:pt x="338" y="695"/>
                    </a:cubicBezTo>
                    <a:lnTo>
                      <a:pt x="338" y="695"/>
                    </a:lnTo>
                    <a:cubicBezTo>
                      <a:pt x="335" y="693"/>
                      <a:pt x="333" y="691"/>
                      <a:pt x="330" y="689"/>
                    </a:cubicBezTo>
                    <a:close/>
                    <a:moveTo>
                      <a:pt x="341" y="699"/>
                    </a:moveTo>
                    <a:cubicBezTo>
                      <a:pt x="341" y="699"/>
                      <a:pt x="341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2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1" y="699"/>
                      <a:pt x="341" y="699"/>
                    </a:cubicBezTo>
                    <a:close/>
                    <a:moveTo>
                      <a:pt x="344" y="699"/>
                    </a:moveTo>
                    <a:lnTo>
                      <a:pt x="344" y="699"/>
                    </a:lnTo>
                    <a:cubicBezTo>
                      <a:pt x="346" y="700"/>
                      <a:pt x="348" y="700"/>
                      <a:pt x="349" y="700"/>
                    </a:cubicBezTo>
                    <a:lnTo>
                      <a:pt x="349" y="700"/>
                    </a:lnTo>
                    <a:cubicBezTo>
                      <a:pt x="349" y="700"/>
                      <a:pt x="350" y="700"/>
                      <a:pt x="350" y="700"/>
                    </a:cubicBezTo>
                    <a:lnTo>
                      <a:pt x="350" y="700"/>
                    </a:lnTo>
                    <a:cubicBezTo>
                      <a:pt x="348" y="700"/>
                      <a:pt x="346" y="700"/>
                      <a:pt x="345" y="700"/>
                    </a:cubicBezTo>
                    <a:lnTo>
                      <a:pt x="345" y="700"/>
                    </a:lnTo>
                    <a:cubicBezTo>
                      <a:pt x="345" y="700"/>
                      <a:pt x="344" y="700"/>
                      <a:pt x="344" y="699"/>
                    </a:cubicBezTo>
                    <a:close/>
                    <a:moveTo>
                      <a:pt x="1136" y="0"/>
                    </a:moveTo>
                    <a:cubicBezTo>
                      <a:pt x="1098" y="0"/>
                      <a:pt x="1058" y="4"/>
                      <a:pt x="1019" y="11"/>
                    </a:cubicBezTo>
                    <a:cubicBezTo>
                      <a:pt x="870" y="35"/>
                      <a:pt x="750" y="130"/>
                      <a:pt x="672" y="253"/>
                    </a:cubicBezTo>
                    <a:lnTo>
                      <a:pt x="672" y="253"/>
                    </a:lnTo>
                    <a:cubicBezTo>
                      <a:pt x="589" y="192"/>
                      <a:pt x="497" y="157"/>
                      <a:pt x="395" y="157"/>
                    </a:cubicBezTo>
                    <a:cubicBezTo>
                      <a:pt x="368" y="157"/>
                      <a:pt x="341" y="160"/>
                      <a:pt x="313" y="164"/>
                    </a:cubicBezTo>
                    <a:cubicBezTo>
                      <a:pt x="165" y="189"/>
                      <a:pt x="39" y="316"/>
                      <a:pt x="22" y="466"/>
                    </a:cubicBezTo>
                    <a:cubicBezTo>
                      <a:pt x="1" y="596"/>
                      <a:pt x="49" y="710"/>
                      <a:pt x="108" y="822"/>
                    </a:cubicBezTo>
                    <a:cubicBezTo>
                      <a:pt x="176" y="966"/>
                      <a:pt x="282" y="1104"/>
                      <a:pt x="402" y="1210"/>
                    </a:cubicBezTo>
                    <a:cubicBezTo>
                      <a:pt x="491" y="1285"/>
                      <a:pt x="587" y="1333"/>
                      <a:pt x="697" y="1377"/>
                    </a:cubicBezTo>
                    <a:cubicBezTo>
                      <a:pt x="735" y="1393"/>
                      <a:pt x="778" y="1401"/>
                      <a:pt x="820" y="1404"/>
                    </a:cubicBezTo>
                    <a:lnTo>
                      <a:pt x="820" y="1404"/>
                    </a:lnTo>
                    <a:cubicBezTo>
                      <a:pt x="822" y="1417"/>
                      <a:pt x="825" y="1430"/>
                      <a:pt x="827" y="1443"/>
                    </a:cubicBezTo>
                    <a:cubicBezTo>
                      <a:pt x="843" y="1550"/>
                      <a:pt x="956" y="1618"/>
                      <a:pt x="1064" y="1618"/>
                    </a:cubicBezTo>
                    <a:cubicBezTo>
                      <a:pt x="1126" y="1618"/>
                      <a:pt x="1186" y="1596"/>
                      <a:pt x="1225" y="1546"/>
                    </a:cubicBezTo>
                    <a:cubicBezTo>
                      <a:pt x="1259" y="1505"/>
                      <a:pt x="1296" y="1464"/>
                      <a:pt x="1321" y="1412"/>
                    </a:cubicBezTo>
                    <a:cubicBezTo>
                      <a:pt x="1341" y="1371"/>
                      <a:pt x="1358" y="1333"/>
                      <a:pt x="1375" y="1292"/>
                    </a:cubicBezTo>
                    <a:cubicBezTo>
                      <a:pt x="1424" y="1189"/>
                      <a:pt x="1447" y="1083"/>
                      <a:pt x="1478" y="974"/>
                    </a:cubicBezTo>
                    <a:cubicBezTo>
                      <a:pt x="1498" y="888"/>
                      <a:pt x="1519" y="798"/>
                      <a:pt x="1539" y="713"/>
                    </a:cubicBezTo>
                    <a:cubicBezTo>
                      <a:pt x="1571" y="607"/>
                      <a:pt x="1598" y="501"/>
                      <a:pt x="1581" y="387"/>
                    </a:cubicBezTo>
                    <a:cubicBezTo>
                      <a:pt x="1563" y="254"/>
                      <a:pt x="1492" y="134"/>
                      <a:pt x="1372" y="62"/>
                    </a:cubicBezTo>
                    <a:cubicBezTo>
                      <a:pt x="1297" y="17"/>
                      <a:pt x="1218" y="0"/>
                      <a:pt x="11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6" name="Google Shape;2336;p33"/>
              <p:cNvSpPr/>
              <p:nvPr/>
            </p:nvSpPr>
            <p:spPr>
              <a:xfrm>
                <a:off x="7974815" y="3742875"/>
                <a:ext cx="112250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4" extrusionOk="0">
                    <a:moveTo>
                      <a:pt x="2174" y="551"/>
                    </a:moveTo>
                    <a:cubicBezTo>
                      <a:pt x="2502" y="551"/>
                      <a:pt x="2835" y="660"/>
                      <a:pt x="3118" y="878"/>
                    </a:cubicBezTo>
                    <a:cubicBezTo>
                      <a:pt x="3790" y="1400"/>
                      <a:pt x="3900" y="2293"/>
                      <a:pt x="3852" y="3089"/>
                    </a:cubicBezTo>
                    <a:cubicBezTo>
                      <a:pt x="3824" y="3558"/>
                      <a:pt x="3704" y="4027"/>
                      <a:pt x="3498" y="4449"/>
                    </a:cubicBezTo>
                    <a:cubicBezTo>
                      <a:pt x="3362" y="4729"/>
                      <a:pt x="3151" y="4974"/>
                      <a:pt x="2977" y="5235"/>
                    </a:cubicBezTo>
                    <a:lnTo>
                      <a:pt x="2977" y="5235"/>
                    </a:lnTo>
                    <a:cubicBezTo>
                      <a:pt x="2834" y="5017"/>
                      <a:pt x="2624" y="4845"/>
                      <a:pt x="2409" y="4681"/>
                    </a:cubicBezTo>
                    <a:cubicBezTo>
                      <a:pt x="2046" y="4408"/>
                      <a:pt x="1700" y="4137"/>
                      <a:pt x="1415" y="3777"/>
                    </a:cubicBezTo>
                    <a:cubicBezTo>
                      <a:pt x="846" y="3057"/>
                      <a:pt x="422" y="1988"/>
                      <a:pt x="1011" y="1156"/>
                    </a:cubicBezTo>
                    <a:cubicBezTo>
                      <a:pt x="1297" y="752"/>
                      <a:pt x="1731" y="551"/>
                      <a:pt x="2174" y="551"/>
                    </a:cubicBezTo>
                    <a:close/>
                    <a:moveTo>
                      <a:pt x="2151" y="0"/>
                    </a:moveTo>
                    <a:cubicBezTo>
                      <a:pt x="1781" y="0"/>
                      <a:pt x="1411" y="104"/>
                      <a:pt x="1086" y="331"/>
                    </a:cubicBezTo>
                    <a:cubicBezTo>
                      <a:pt x="185" y="960"/>
                      <a:pt x="0" y="2091"/>
                      <a:pt x="381" y="3078"/>
                    </a:cubicBezTo>
                    <a:cubicBezTo>
                      <a:pt x="604" y="3657"/>
                      <a:pt x="949" y="4185"/>
                      <a:pt x="1392" y="4620"/>
                    </a:cubicBezTo>
                    <a:cubicBezTo>
                      <a:pt x="1809" y="5028"/>
                      <a:pt x="2354" y="5295"/>
                      <a:pt x="2642" y="5820"/>
                    </a:cubicBezTo>
                    <a:cubicBezTo>
                      <a:pt x="2694" y="5914"/>
                      <a:pt x="2775" y="5953"/>
                      <a:pt x="2857" y="5953"/>
                    </a:cubicBezTo>
                    <a:cubicBezTo>
                      <a:pt x="2989" y="5953"/>
                      <a:pt x="3123" y="5850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8"/>
                      <a:pt x="3909" y="4781"/>
                    </a:cubicBezTo>
                    <a:cubicBezTo>
                      <a:pt x="4146" y="4339"/>
                      <a:pt x="4297" y="3856"/>
                      <a:pt x="4366" y="3359"/>
                    </a:cubicBezTo>
                    <a:cubicBezTo>
                      <a:pt x="4489" y="2437"/>
                      <a:pt x="4376" y="1368"/>
                      <a:pt x="3701" y="673"/>
                    </a:cubicBezTo>
                    <a:cubicBezTo>
                      <a:pt x="3291" y="247"/>
                      <a:pt x="2721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7" name="Google Shape;2337;p33"/>
              <p:cNvSpPr/>
              <p:nvPr/>
            </p:nvSpPr>
            <p:spPr>
              <a:xfrm>
                <a:off x="8022790" y="3853125"/>
                <a:ext cx="4035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1" extrusionOk="0">
                    <a:moveTo>
                      <a:pt x="494" y="734"/>
                    </a:moveTo>
                    <a:cubicBezTo>
                      <a:pt x="494" y="734"/>
                      <a:pt x="494" y="734"/>
                      <a:pt x="495" y="734"/>
                    </a:cubicBezTo>
                    <a:lnTo>
                      <a:pt x="495" y="734"/>
                    </a:lnTo>
                    <a:cubicBezTo>
                      <a:pt x="495" y="734"/>
                      <a:pt x="495" y="734"/>
                      <a:pt x="495" y="734"/>
                    </a:cubicBezTo>
                    <a:lnTo>
                      <a:pt x="495" y="734"/>
                    </a:lnTo>
                    <a:cubicBezTo>
                      <a:pt x="494" y="734"/>
                      <a:pt x="494" y="734"/>
                      <a:pt x="494" y="734"/>
                    </a:cubicBezTo>
                    <a:close/>
                    <a:moveTo>
                      <a:pt x="1235" y="1"/>
                    </a:moveTo>
                    <a:cubicBezTo>
                      <a:pt x="1063" y="1"/>
                      <a:pt x="946" y="98"/>
                      <a:pt x="867" y="229"/>
                    </a:cubicBezTo>
                    <a:lnTo>
                      <a:pt x="867" y="229"/>
                    </a:lnTo>
                    <a:cubicBezTo>
                      <a:pt x="784" y="168"/>
                      <a:pt x="685" y="129"/>
                      <a:pt x="576" y="121"/>
                    </a:cubicBezTo>
                    <a:cubicBezTo>
                      <a:pt x="564" y="120"/>
                      <a:pt x="552" y="120"/>
                      <a:pt x="540" y="120"/>
                    </a:cubicBezTo>
                    <a:cubicBezTo>
                      <a:pt x="330" y="120"/>
                      <a:pt x="127" y="262"/>
                      <a:pt x="72" y="464"/>
                    </a:cubicBezTo>
                    <a:cubicBezTo>
                      <a:pt x="0" y="714"/>
                      <a:pt x="181" y="902"/>
                      <a:pt x="315" y="1087"/>
                    </a:cubicBezTo>
                    <a:cubicBezTo>
                      <a:pt x="377" y="1169"/>
                      <a:pt x="439" y="1255"/>
                      <a:pt x="500" y="1340"/>
                    </a:cubicBezTo>
                    <a:cubicBezTo>
                      <a:pt x="586" y="1451"/>
                      <a:pt x="695" y="1549"/>
                      <a:pt x="815" y="1618"/>
                    </a:cubicBezTo>
                    <a:cubicBezTo>
                      <a:pt x="854" y="1640"/>
                      <a:pt x="894" y="1650"/>
                      <a:pt x="932" y="1650"/>
                    </a:cubicBezTo>
                    <a:cubicBezTo>
                      <a:pt x="1078" y="1650"/>
                      <a:pt x="1203" y="1508"/>
                      <a:pt x="1165" y="1351"/>
                    </a:cubicBezTo>
                    <a:cubicBezTo>
                      <a:pt x="1165" y="1350"/>
                      <a:pt x="1164" y="1349"/>
                      <a:pt x="1164" y="1347"/>
                    </a:cubicBezTo>
                    <a:lnTo>
                      <a:pt x="1164" y="1347"/>
                    </a:lnTo>
                    <a:cubicBezTo>
                      <a:pt x="1203" y="1329"/>
                      <a:pt x="1239" y="1304"/>
                      <a:pt x="1268" y="1279"/>
                    </a:cubicBezTo>
                    <a:cubicBezTo>
                      <a:pt x="1337" y="1220"/>
                      <a:pt x="1402" y="1142"/>
                      <a:pt x="1446" y="1067"/>
                    </a:cubicBezTo>
                    <a:cubicBezTo>
                      <a:pt x="1538" y="905"/>
                      <a:pt x="1583" y="727"/>
                      <a:pt x="1604" y="546"/>
                    </a:cubicBezTo>
                    <a:cubicBezTo>
                      <a:pt x="1614" y="456"/>
                      <a:pt x="1614" y="361"/>
                      <a:pt x="1593" y="271"/>
                    </a:cubicBezTo>
                    <a:cubicBezTo>
                      <a:pt x="1552" y="114"/>
                      <a:pt x="1402" y="1"/>
                      <a:pt x="1240" y="1"/>
                    </a:cubicBezTo>
                    <a:cubicBezTo>
                      <a:pt x="1239" y="1"/>
                      <a:pt x="1237" y="1"/>
                      <a:pt x="12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8" name="Google Shape;2338;p33"/>
              <p:cNvSpPr/>
              <p:nvPr/>
            </p:nvSpPr>
            <p:spPr>
              <a:xfrm>
                <a:off x="8087365" y="3649325"/>
                <a:ext cx="112250" cy="14880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2" extrusionOk="0">
                    <a:moveTo>
                      <a:pt x="2173" y="550"/>
                    </a:moveTo>
                    <a:cubicBezTo>
                      <a:pt x="2501" y="550"/>
                      <a:pt x="2833" y="659"/>
                      <a:pt x="3115" y="879"/>
                    </a:cubicBezTo>
                    <a:cubicBezTo>
                      <a:pt x="3790" y="1400"/>
                      <a:pt x="3900" y="2291"/>
                      <a:pt x="3852" y="3089"/>
                    </a:cubicBezTo>
                    <a:cubicBezTo>
                      <a:pt x="3821" y="3555"/>
                      <a:pt x="3704" y="4027"/>
                      <a:pt x="3498" y="4449"/>
                    </a:cubicBezTo>
                    <a:cubicBezTo>
                      <a:pt x="3360" y="4727"/>
                      <a:pt x="3148" y="4973"/>
                      <a:pt x="2975" y="5234"/>
                    </a:cubicBezTo>
                    <a:lnTo>
                      <a:pt x="2975" y="5234"/>
                    </a:lnTo>
                    <a:cubicBezTo>
                      <a:pt x="2831" y="5015"/>
                      <a:pt x="2621" y="4843"/>
                      <a:pt x="2406" y="4682"/>
                    </a:cubicBezTo>
                    <a:cubicBezTo>
                      <a:pt x="2046" y="4408"/>
                      <a:pt x="1697" y="4138"/>
                      <a:pt x="1416" y="3777"/>
                    </a:cubicBezTo>
                    <a:cubicBezTo>
                      <a:pt x="846" y="3055"/>
                      <a:pt x="422" y="1989"/>
                      <a:pt x="1008" y="1157"/>
                    </a:cubicBezTo>
                    <a:cubicBezTo>
                      <a:pt x="1294" y="752"/>
                      <a:pt x="1729" y="550"/>
                      <a:pt x="2173" y="550"/>
                    </a:cubicBezTo>
                    <a:close/>
                    <a:moveTo>
                      <a:pt x="2151" y="0"/>
                    </a:moveTo>
                    <a:cubicBezTo>
                      <a:pt x="1780" y="0"/>
                      <a:pt x="1411" y="104"/>
                      <a:pt x="1087" y="331"/>
                    </a:cubicBezTo>
                    <a:cubicBezTo>
                      <a:pt x="182" y="961"/>
                      <a:pt x="0" y="2088"/>
                      <a:pt x="381" y="3078"/>
                    </a:cubicBezTo>
                    <a:cubicBezTo>
                      <a:pt x="604" y="3654"/>
                      <a:pt x="949" y="4185"/>
                      <a:pt x="1392" y="4617"/>
                    </a:cubicBezTo>
                    <a:cubicBezTo>
                      <a:pt x="1806" y="5025"/>
                      <a:pt x="2355" y="5295"/>
                      <a:pt x="2642" y="5816"/>
                    </a:cubicBezTo>
                    <a:cubicBezTo>
                      <a:pt x="2694" y="5911"/>
                      <a:pt x="2775" y="5951"/>
                      <a:pt x="2858" y="5951"/>
                    </a:cubicBezTo>
                    <a:cubicBezTo>
                      <a:pt x="2989" y="5951"/>
                      <a:pt x="3123" y="5849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9"/>
                      <a:pt x="3910" y="4781"/>
                    </a:cubicBezTo>
                    <a:cubicBezTo>
                      <a:pt x="4146" y="4340"/>
                      <a:pt x="4297" y="3856"/>
                      <a:pt x="4362" y="3360"/>
                    </a:cubicBezTo>
                    <a:cubicBezTo>
                      <a:pt x="4489" y="2435"/>
                      <a:pt x="4376" y="1369"/>
                      <a:pt x="3701" y="670"/>
                    </a:cubicBezTo>
                    <a:cubicBezTo>
                      <a:pt x="3292" y="246"/>
                      <a:pt x="2720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9" name="Google Shape;2339;p33"/>
              <p:cNvSpPr/>
              <p:nvPr/>
            </p:nvSpPr>
            <p:spPr>
              <a:xfrm>
                <a:off x="8135340" y="3759525"/>
                <a:ext cx="403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3" extrusionOk="0">
                    <a:moveTo>
                      <a:pt x="465" y="703"/>
                    </a:moveTo>
                    <a:cubicBezTo>
                      <a:pt x="465" y="703"/>
                      <a:pt x="468" y="705"/>
                      <a:pt x="473" y="709"/>
                    </a:cubicBezTo>
                    <a:cubicBezTo>
                      <a:pt x="474" y="710"/>
                      <a:pt x="475" y="711"/>
                      <a:pt x="476" y="712"/>
                    </a:cubicBezTo>
                    <a:lnTo>
                      <a:pt x="476" y="712"/>
                    </a:lnTo>
                    <a:cubicBezTo>
                      <a:pt x="469" y="706"/>
                      <a:pt x="465" y="703"/>
                      <a:pt x="465" y="703"/>
                    </a:cubicBezTo>
                    <a:close/>
                    <a:moveTo>
                      <a:pt x="1270" y="738"/>
                    </a:moveTo>
                    <a:cubicBezTo>
                      <a:pt x="1270" y="743"/>
                      <a:pt x="1269" y="752"/>
                      <a:pt x="1268" y="764"/>
                    </a:cubicBezTo>
                    <a:lnTo>
                      <a:pt x="1268" y="754"/>
                    </a:lnTo>
                    <a:cubicBezTo>
                      <a:pt x="1268" y="749"/>
                      <a:pt x="1269" y="745"/>
                      <a:pt x="1269" y="742"/>
                    </a:cubicBezTo>
                    <a:lnTo>
                      <a:pt x="1269" y="742"/>
                    </a:lnTo>
                    <a:cubicBezTo>
                      <a:pt x="1269" y="741"/>
                      <a:pt x="1270" y="739"/>
                      <a:pt x="1270" y="738"/>
                    </a:cubicBezTo>
                    <a:close/>
                    <a:moveTo>
                      <a:pt x="1235" y="0"/>
                    </a:moveTo>
                    <a:cubicBezTo>
                      <a:pt x="1063" y="0"/>
                      <a:pt x="946" y="99"/>
                      <a:pt x="868" y="230"/>
                    </a:cubicBezTo>
                    <a:lnTo>
                      <a:pt x="868" y="230"/>
                    </a:lnTo>
                    <a:cubicBezTo>
                      <a:pt x="784" y="170"/>
                      <a:pt x="685" y="132"/>
                      <a:pt x="576" y="123"/>
                    </a:cubicBezTo>
                    <a:cubicBezTo>
                      <a:pt x="564" y="123"/>
                      <a:pt x="552" y="122"/>
                      <a:pt x="540" y="122"/>
                    </a:cubicBezTo>
                    <a:cubicBezTo>
                      <a:pt x="330" y="122"/>
                      <a:pt x="127" y="262"/>
                      <a:pt x="69" y="466"/>
                    </a:cubicBezTo>
                    <a:cubicBezTo>
                      <a:pt x="1" y="713"/>
                      <a:pt x="178" y="905"/>
                      <a:pt x="312" y="1086"/>
                    </a:cubicBezTo>
                    <a:cubicBezTo>
                      <a:pt x="377" y="1172"/>
                      <a:pt x="436" y="1257"/>
                      <a:pt x="501" y="1340"/>
                    </a:cubicBezTo>
                    <a:cubicBezTo>
                      <a:pt x="583" y="1453"/>
                      <a:pt x="695" y="1552"/>
                      <a:pt x="815" y="1621"/>
                    </a:cubicBezTo>
                    <a:cubicBezTo>
                      <a:pt x="853" y="1643"/>
                      <a:pt x="893" y="1653"/>
                      <a:pt x="931" y="1653"/>
                    </a:cubicBezTo>
                    <a:cubicBezTo>
                      <a:pt x="1076" y="1653"/>
                      <a:pt x="1203" y="1510"/>
                      <a:pt x="1165" y="1350"/>
                    </a:cubicBezTo>
                    <a:cubicBezTo>
                      <a:pt x="1165" y="1350"/>
                      <a:pt x="1165" y="1349"/>
                      <a:pt x="1164" y="1348"/>
                    </a:cubicBezTo>
                    <a:lnTo>
                      <a:pt x="1164" y="1348"/>
                    </a:lnTo>
                    <a:cubicBezTo>
                      <a:pt x="1204" y="1329"/>
                      <a:pt x="1240" y="1304"/>
                      <a:pt x="1268" y="1278"/>
                    </a:cubicBezTo>
                    <a:cubicBezTo>
                      <a:pt x="1333" y="1220"/>
                      <a:pt x="1402" y="1145"/>
                      <a:pt x="1446" y="1069"/>
                    </a:cubicBezTo>
                    <a:cubicBezTo>
                      <a:pt x="1538" y="908"/>
                      <a:pt x="1584" y="729"/>
                      <a:pt x="1604" y="549"/>
                    </a:cubicBezTo>
                    <a:cubicBezTo>
                      <a:pt x="1614" y="456"/>
                      <a:pt x="1614" y="359"/>
                      <a:pt x="1593" y="271"/>
                    </a:cubicBezTo>
                    <a:cubicBezTo>
                      <a:pt x="1552" y="113"/>
                      <a:pt x="1402" y="3"/>
                      <a:pt x="1241" y="0"/>
                    </a:cubicBezTo>
                    <a:cubicBezTo>
                      <a:pt x="1239" y="0"/>
                      <a:pt x="1237" y="0"/>
                      <a:pt x="12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0" name="Google Shape;2340;p33"/>
              <p:cNvSpPr/>
              <p:nvPr/>
            </p:nvSpPr>
            <p:spPr>
              <a:xfrm>
                <a:off x="8334565" y="3687200"/>
                <a:ext cx="110275" cy="150400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6016" extrusionOk="0">
                    <a:moveTo>
                      <a:pt x="2113" y="554"/>
                    </a:moveTo>
                    <a:cubicBezTo>
                      <a:pt x="2581" y="554"/>
                      <a:pt x="3042" y="788"/>
                      <a:pt x="3345" y="1197"/>
                    </a:cubicBezTo>
                    <a:cubicBezTo>
                      <a:pt x="3832" y="1851"/>
                      <a:pt x="3735" y="2739"/>
                      <a:pt x="3519" y="3479"/>
                    </a:cubicBezTo>
                    <a:cubicBezTo>
                      <a:pt x="3396" y="3907"/>
                      <a:pt x="3198" y="4315"/>
                      <a:pt x="2927" y="4668"/>
                    </a:cubicBezTo>
                    <a:cubicBezTo>
                      <a:pt x="2736" y="4918"/>
                      <a:pt x="2478" y="5116"/>
                      <a:pt x="2254" y="5337"/>
                    </a:cubicBezTo>
                    <a:lnTo>
                      <a:pt x="2254" y="5337"/>
                    </a:lnTo>
                    <a:cubicBezTo>
                      <a:pt x="2154" y="5081"/>
                      <a:pt x="1974" y="4859"/>
                      <a:pt x="1782" y="4647"/>
                    </a:cubicBezTo>
                    <a:cubicBezTo>
                      <a:pt x="1460" y="4288"/>
                      <a:pt x="1169" y="3924"/>
                      <a:pt x="963" y="3483"/>
                    </a:cubicBezTo>
                    <a:cubicBezTo>
                      <a:pt x="573" y="2640"/>
                      <a:pt x="429" y="1498"/>
                      <a:pt x="1248" y="858"/>
                    </a:cubicBezTo>
                    <a:cubicBezTo>
                      <a:pt x="1512" y="650"/>
                      <a:pt x="1814" y="554"/>
                      <a:pt x="2113" y="554"/>
                    </a:cubicBezTo>
                    <a:close/>
                    <a:moveTo>
                      <a:pt x="2114" y="0"/>
                    </a:moveTo>
                    <a:cubicBezTo>
                      <a:pt x="1944" y="0"/>
                      <a:pt x="1772" y="24"/>
                      <a:pt x="1601" y="73"/>
                    </a:cubicBezTo>
                    <a:cubicBezTo>
                      <a:pt x="518" y="392"/>
                      <a:pt x="1" y="1471"/>
                      <a:pt x="121" y="2540"/>
                    </a:cubicBezTo>
                    <a:cubicBezTo>
                      <a:pt x="193" y="3164"/>
                      <a:pt x="419" y="3777"/>
                      <a:pt x="758" y="4308"/>
                    </a:cubicBezTo>
                    <a:cubicBezTo>
                      <a:pt x="1087" y="4826"/>
                      <a:pt x="1618" y="5226"/>
                      <a:pt x="1806" y="5826"/>
                    </a:cubicBezTo>
                    <a:cubicBezTo>
                      <a:pt x="1847" y="5954"/>
                      <a:pt x="1961" y="6015"/>
                      <a:pt x="2074" y="6015"/>
                    </a:cubicBezTo>
                    <a:cubicBezTo>
                      <a:pt x="2189" y="6015"/>
                      <a:pt x="2303" y="5950"/>
                      <a:pt x="2331" y="5824"/>
                    </a:cubicBezTo>
                    <a:lnTo>
                      <a:pt x="2331" y="5824"/>
                    </a:lnTo>
                    <a:cubicBezTo>
                      <a:pt x="2692" y="5699"/>
                      <a:pt x="3003" y="5383"/>
                      <a:pt x="3235" y="5107"/>
                    </a:cubicBezTo>
                    <a:cubicBezTo>
                      <a:pt x="3544" y="4740"/>
                      <a:pt x="3780" y="4329"/>
                      <a:pt x="3951" y="3883"/>
                    </a:cubicBezTo>
                    <a:cubicBezTo>
                      <a:pt x="4284" y="3023"/>
                      <a:pt x="4411" y="1933"/>
                      <a:pt x="3938" y="1108"/>
                    </a:cubicBezTo>
                    <a:cubicBezTo>
                      <a:pt x="3561" y="450"/>
                      <a:pt x="2859" y="0"/>
                      <a:pt x="2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1" name="Google Shape;2341;p33"/>
              <p:cNvSpPr/>
              <p:nvPr/>
            </p:nvSpPr>
            <p:spPr>
              <a:xfrm>
                <a:off x="8367140" y="3800550"/>
                <a:ext cx="398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590" extrusionOk="0">
                    <a:moveTo>
                      <a:pt x="1038" y="376"/>
                    </a:moveTo>
                    <a:cubicBezTo>
                      <a:pt x="1038" y="376"/>
                      <a:pt x="1038" y="378"/>
                      <a:pt x="1037" y="382"/>
                    </a:cubicBezTo>
                    <a:lnTo>
                      <a:pt x="1037" y="382"/>
                    </a:lnTo>
                    <a:cubicBezTo>
                      <a:pt x="1038" y="378"/>
                      <a:pt x="1038" y="376"/>
                      <a:pt x="1038" y="376"/>
                    </a:cubicBezTo>
                    <a:close/>
                    <a:moveTo>
                      <a:pt x="627" y="432"/>
                    </a:moveTo>
                    <a:cubicBezTo>
                      <a:pt x="626" y="435"/>
                      <a:pt x="626" y="438"/>
                      <a:pt x="626" y="441"/>
                    </a:cubicBezTo>
                    <a:lnTo>
                      <a:pt x="626" y="441"/>
                    </a:lnTo>
                    <a:cubicBezTo>
                      <a:pt x="626" y="441"/>
                      <a:pt x="625" y="440"/>
                      <a:pt x="625" y="440"/>
                    </a:cubicBezTo>
                    <a:lnTo>
                      <a:pt x="625" y="440"/>
                    </a:lnTo>
                    <a:cubicBezTo>
                      <a:pt x="626" y="437"/>
                      <a:pt x="626" y="435"/>
                      <a:pt x="627" y="432"/>
                    </a:cubicBezTo>
                    <a:close/>
                    <a:moveTo>
                      <a:pt x="617" y="432"/>
                    </a:moveTo>
                    <a:cubicBezTo>
                      <a:pt x="619" y="437"/>
                      <a:pt x="620" y="441"/>
                      <a:pt x="622" y="445"/>
                    </a:cubicBezTo>
                    <a:lnTo>
                      <a:pt x="622" y="445"/>
                    </a:lnTo>
                    <a:cubicBezTo>
                      <a:pt x="622" y="445"/>
                      <a:pt x="622" y="445"/>
                      <a:pt x="622" y="446"/>
                    </a:cubicBezTo>
                    <a:lnTo>
                      <a:pt x="622" y="446"/>
                    </a:lnTo>
                    <a:cubicBezTo>
                      <a:pt x="620" y="441"/>
                      <a:pt x="618" y="437"/>
                      <a:pt x="617" y="432"/>
                    </a:cubicBezTo>
                    <a:close/>
                    <a:moveTo>
                      <a:pt x="399" y="562"/>
                    </a:moveTo>
                    <a:cubicBezTo>
                      <a:pt x="400" y="562"/>
                      <a:pt x="404" y="568"/>
                      <a:pt x="414" y="585"/>
                    </a:cubicBezTo>
                    <a:lnTo>
                      <a:pt x="414" y="585"/>
                    </a:lnTo>
                    <a:cubicBezTo>
                      <a:pt x="413" y="584"/>
                      <a:pt x="413" y="584"/>
                      <a:pt x="413" y="584"/>
                    </a:cubicBezTo>
                    <a:lnTo>
                      <a:pt x="413" y="584"/>
                    </a:lnTo>
                    <a:cubicBezTo>
                      <a:pt x="406" y="574"/>
                      <a:pt x="399" y="562"/>
                      <a:pt x="399" y="562"/>
                    </a:cubicBezTo>
                    <a:close/>
                    <a:moveTo>
                      <a:pt x="418" y="597"/>
                    </a:moveTo>
                    <a:cubicBezTo>
                      <a:pt x="418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8" y="597"/>
                      <a:pt x="418" y="597"/>
                    </a:cubicBezTo>
                    <a:close/>
                    <a:moveTo>
                      <a:pt x="440" y="680"/>
                    </a:moveTo>
                    <a:cubicBezTo>
                      <a:pt x="440" y="680"/>
                      <a:pt x="440" y="680"/>
                      <a:pt x="440" y="680"/>
                    </a:cubicBezTo>
                    <a:lnTo>
                      <a:pt x="440" y="680"/>
                    </a:lnTo>
                    <a:cubicBezTo>
                      <a:pt x="440" y="681"/>
                      <a:pt x="440" y="682"/>
                      <a:pt x="440" y="682"/>
                    </a:cubicBezTo>
                    <a:lnTo>
                      <a:pt x="440" y="682"/>
                    </a:lnTo>
                    <a:cubicBezTo>
                      <a:pt x="440" y="681"/>
                      <a:pt x="440" y="681"/>
                      <a:pt x="440" y="680"/>
                    </a:cubicBezTo>
                    <a:close/>
                    <a:moveTo>
                      <a:pt x="486" y="0"/>
                    </a:moveTo>
                    <a:cubicBezTo>
                      <a:pt x="256" y="0"/>
                      <a:pt x="51" y="157"/>
                      <a:pt x="21" y="391"/>
                    </a:cubicBezTo>
                    <a:cubicBezTo>
                      <a:pt x="0" y="524"/>
                      <a:pt x="44" y="638"/>
                      <a:pt x="99" y="758"/>
                    </a:cubicBezTo>
                    <a:cubicBezTo>
                      <a:pt x="137" y="833"/>
                      <a:pt x="174" y="912"/>
                      <a:pt x="209" y="990"/>
                    </a:cubicBezTo>
                    <a:cubicBezTo>
                      <a:pt x="250" y="1076"/>
                      <a:pt x="284" y="1172"/>
                      <a:pt x="332" y="1254"/>
                    </a:cubicBezTo>
                    <a:cubicBezTo>
                      <a:pt x="391" y="1350"/>
                      <a:pt x="465" y="1446"/>
                      <a:pt x="548" y="1522"/>
                    </a:cubicBezTo>
                    <a:cubicBezTo>
                      <a:pt x="596" y="1565"/>
                      <a:pt x="654" y="1590"/>
                      <a:pt x="714" y="1590"/>
                    </a:cubicBezTo>
                    <a:cubicBezTo>
                      <a:pt x="745" y="1590"/>
                      <a:pt x="777" y="1583"/>
                      <a:pt x="808" y="1569"/>
                    </a:cubicBezTo>
                    <a:cubicBezTo>
                      <a:pt x="891" y="1535"/>
                      <a:pt x="956" y="1446"/>
                      <a:pt x="952" y="1354"/>
                    </a:cubicBezTo>
                    <a:cubicBezTo>
                      <a:pt x="952" y="1347"/>
                      <a:pt x="952" y="1341"/>
                      <a:pt x="952" y="1334"/>
                    </a:cubicBezTo>
                    <a:lnTo>
                      <a:pt x="952" y="1334"/>
                    </a:lnTo>
                    <a:cubicBezTo>
                      <a:pt x="993" y="1324"/>
                      <a:pt x="1032" y="1308"/>
                      <a:pt x="1065" y="1288"/>
                    </a:cubicBezTo>
                    <a:cubicBezTo>
                      <a:pt x="1137" y="1247"/>
                      <a:pt x="1216" y="1193"/>
                      <a:pt x="1271" y="1131"/>
                    </a:cubicBezTo>
                    <a:cubicBezTo>
                      <a:pt x="1394" y="997"/>
                      <a:pt x="1480" y="833"/>
                      <a:pt x="1538" y="662"/>
                    </a:cubicBezTo>
                    <a:cubicBezTo>
                      <a:pt x="1566" y="576"/>
                      <a:pt x="1586" y="483"/>
                      <a:pt x="1590" y="394"/>
                    </a:cubicBezTo>
                    <a:cubicBezTo>
                      <a:pt x="1593" y="227"/>
                      <a:pt x="1476" y="79"/>
                      <a:pt x="1316" y="34"/>
                    </a:cubicBezTo>
                    <a:cubicBezTo>
                      <a:pt x="1281" y="24"/>
                      <a:pt x="1246" y="19"/>
                      <a:pt x="1212" y="19"/>
                    </a:cubicBezTo>
                    <a:cubicBezTo>
                      <a:pt x="1105" y="19"/>
                      <a:pt x="1004" y="65"/>
                      <a:pt x="921" y="137"/>
                    </a:cubicBezTo>
                    <a:cubicBezTo>
                      <a:pt x="908" y="148"/>
                      <a:pt x="896" y="160"/>
                      <a:pt x="885" y="172"/>
                    </a:cubicBezTo>
                    <a:lnTo>
                      <a:pt x="885" y="172"/>
                    </a:lnTo>
                    <a:cubicBezTo>
                      <a:pt x="784" y="65"/>
                      <a:pt x="642" y="0"/>
                      <a:pt x="493" y="0"/>
                    </a:cubicBezTo>
                    <a:cubicBezTo>
                      <a:pt x="491" y="0"/>
                      <a:pt x="489" y="0"/>
                      <a:pt x="4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2" name="Google Shape;2342;p33"/>
              <p:cNvSpPr/>
              <p:nvPr/>
            </p:nvSpPr>
            <p:spPr>
              <a:xfrm>
                <a:off x="7638025" y="4020350"/>
                <a:ext cx="483050" cy="269625"/>
              </a:xfrm>
              <a:custGeom>
                <a:avLst/>
                <a:gdLst/>
                <a:ahLst/>
                <a:cxnLst/>
                <a:rect l="l" t="t" r="r" b="b"/>
                <a:pathLst>
                  <a:path w="19322" h="10785" extrusionOk="0">
                    <a:moveTo>
                      <a:pt x="172" y="0"/>
                    </a:moveTo>
                    <a:cubicBezTo>
                      <a:pt x="87" y="0"/>
                      <a:pt x="0" y="94"/>
                      <a:pt x="52" y="195"/>
                    </a:cubicBezTo>
                    <a:cubicBezTo>
                      <a:pt x="1659" y="3396"/>
                      <a:pt x="4099" y="6229"/>
                      <a:pt x="7261" y="7970"/>
                    </a:cubicBezTo>
                    <a:cubicBezTo>
                      <a:pt x="10560" y="9788"/>
                      <a:pt x="14260" y="10784"/>
                      <a:pt x="18017" y="10784"/>
                    </a:cubicBezTo>
                    <a:cubicBezTo>
                      <a:pt x="18287" y="10784"/>
                      <a:pt x="18558" y="10779"/>
                      <a:pt x="18829" y="10769"/>
                    </a:cubicBezTo>
                    <a:cubicBezTo>
                      <a:pt x="19310" y="10748"/>
                      <a:pt x="19322" y="10001"/>
                      <a:pt x="18851" y="10001"/>
                    </a:cubicBezTo>
                    <a:cubicBezTo>
                      <a:pt x="18843" y="10001"/>
                      <a:pt x="18836" y="10001"/>
                      <a:pt x="18829" y="10001"/>
                    </a:cubicBezTo>
                    <a:cubicBezTo>
                      <a:pt x="18487" y="10018"/>
                      <a:pt x="18145" y="10026"/>
                      <a:pt x="17802" y="10026"/>
                    </a:cubicBezTo>
                    <a:cubicBezTo>
                      <a:pt x="14252" y="10026"/>
                      <a:pt x="10684" y="9142"/>
                      <a:pt x="7528" y="7514"/>
                    </a:cubicBezTo>
                    <a:cubicBezTo>
                      <a:pt x="4335" y="5863"/>
                      <a:pt x="1984" y="3186"/>
                      <a:pt x="275" y="65"/>
                    </a:cubicBezTo>
                    <a:cubicBezTo>
                      <a:pt x="249" y="19"/>
                      <a:pt x="211" y="0"/>
                      <a:pt x="1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3" name="Google Shape;2343;p33"/>
              <p:cNvSpPr/>
              <p:nvPr/>
            </p:nvSpPr>
            <p:spPr>
              <a:xfrm rot="130776">
                <a:off x="8057862" y="4250765"/>
                <a:ext cx="991989" cy="1404774"/>
              </a:xfrm>
              <a:custGeom>
                <a:avLst/>
                <a:gdLst/>
                <a:ahLst/>
                <a:cxnLst/>
                <a:rect l="l" t="t" r="r" b="b"/>
                <a:pathLst>
                  <a:path w="147951" h="209516" extrusionOk="0">
                    <a:moveTo>
                      <a:pt x="686" y="0"/>
                    </a:moveTo>
                    <a:cubicBezTo>
                      <a:pt x="333" y="0"/>
                      <a:pt x="1" y="505"/>
                      <a:pt x="299" y="887"/>
                    </a:cubicBezTo>
                    <a:cubicBezTo>
                      <a:pt x="12779" y="16811"/>
                      <a:pt x="23736" y="34222"/>
                      <a:pt x="33810" y="51746"/>
                    </a:cubicBezTo>
                    <a:cubicBezTo>
                      <a:pt x="42611" y="67053"/>
                      <a:pt x="50718" y="82719"/>
                      <a:pt x="58656" y="98487"/>
                    </a:cubicBezTo>
                    <a:cubicBezTo>
                      <a:pt x="72389" y="125765"/>
                      <a:pt x="85924" y="153782"/>
                      <a:pt x="106138" y="176984"/>
                    </a:cubicBezTo>
                    <a:cubicBezTo>
                      <a:pt x="117497" y="190023"/>
                      <a:pt x="130867" y="201116"/>
                      <a:pt x="146076" y="209386"/>
                    </a:cubicBezTo>
                    <a:cubicBezTo>
                      <a:pt x="146241" y="209476"/>
                      <a:pt x="146403" y="209515"/>
                      <a:pt x="146555" y="209515"/>
                    </a:cubicBezTo>
                    <a:cubicBezTo>
                      <a:pt x="147409" y="209515"/>
                      <a:pt x="147951" y="208272"/>
                      <a:pt x="147053" y="207719"/>
                    </a:cubicBezTo>
                    <a:cubicBezTo>
                      <a:pt x="133835" y="199601"/>
                      <a:pt x="121640" y="189902"/>
                      <a:pt x="111121" y="178480"/>
                    </a:cubicBezTo>
                    <a:cubicBezTo>
                      <a:pt x="101086" y="167589"/>
                      <a:pt x="92659" y="155356"/>
                      <a:pt x="85115" y="142638"/>
                    </a:cubicBezTo>
                    <a:cubicBezTo>
                      <a:pt x="68219" y="114141"/>
                      <a:pt x="54912" y="83668"/>
                      <a:pt x="38425" y="54929"/>
                    </a:cubicBezTo>
                    <a:cubicBezTo>
                      <a:pt x="33150" y="45740"/>
                      <a:pt x="27539" y="36736"/>
                      <a:pt x="21643" y="27935"/>
                    </a:cubicBezTo>
                    <a:cubicBezTo>
                      <a:pt x="15207" y="18329"/>
                      <a:pt x="8136" y="9267"/>
                      <a:pt x="1010" y="176"/>
                    </a:cubicBezTo>
                    <a:cubicBezTo>
                      <a:pt x="913" y="52"/>
                      <a:pt x="798" y="0"/>
                      <a:pt x="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4" name="Google Shape;2344;p33"/>
            <p:cNvGrpSpPr/>
            <p:nvPr/>
          </p:nvGrpSpPr>
          <p:grpSpPr>
            <a:xfrm rot="4692804">
              <a:off x="4644198" y="4098897"/>
              <a:ext cx="1210428" cy="1627687"/>
              <a:chOff x="7570415" y="3649325"/>
              <a:chExt cx="1505790" cy="2024569"/>
            </a:xfrm>
          </p:grpSpPr>
          <p:sp>
            <p:nvSpPr>
              <p:cNvPr id="2345" name="Google Shape;2345;p33"/>
              <p:cNvSpPr/>
              <p:nvPr/>
            </p:nvSpPr>
            <p:spPr>
              <a:xfrm>
                <a:off x="7751215" y="3932225"/>
                <a:ext cx="373150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14926" h="14360" extrusionOk="0">
                    <a:moveTo>
                      <a:pt x="131" y="1"/>
                    </a:moveTo>
                    <a:cubicBezTo>
                      <a:pt x="64" y="1"/>
                      <a:pt x="0" y="70"/>
                      <a:pt x="43" y="150"/>
                    </a:cubicBezTo>
                    <a:cubicBezTo>
                      <a:pt x="951" y="1867"/>
                      <a:pt x="1657" y="3679"/>
                      <a:pt x="2723" y="5310"/>
                    </a:cubicBezTo>
                    <a:cubicBezTo>
                      <a:pt x="3640" y="6708"/>
                      <a:pt x="4709" y="8006"/>
                      <a:pt x="5919" y="9165"/>
                    </a:cubicBezTo>
                    <a:cubicBezTo>
                      <a:pt x="8341" y="11488"/>
                      <a:pt x="11254" y="13259"/>
                      <a:pt x="14433" y="14342"/>
                    </a:cubicBezTo>
                    <a:cubicBezTo>
                      <a:pt x="14468" y="14354"/>
                      <a:pt x="14502" y="14360"/>
                      <a:pt x="14533" y="14360"/>
                    </a:cubicBezTo>
                    <a:cubicBezTo>
                      <a:pt x="14826" y="14360"/>
                      <a:pt x="14925" y="13871"/>
                      <a:pt x="14591" y="13759"/>
                    </a:cubicBezTo>
                    <a:cubicBezTo>
                      <a:pt x="11446" y="12698"/>
                      <a:pt x="8561" y="10933"/>
                      <a:pt x="6180" y="8623"/>
                    </a:cubicBezTo>
                    <a:cubicBezTo>
                      <a:pt x="5011" y="7492"/>
                      <a:pt x="3952" y="6246"/>
                      <a:pt x="3052" y="4892"/>
                    </a:cubicBezTo>
                    <a:cubicBezTo>
                      <a:pt x="2010" y="3333"/>
                      <a:pt x="1259" y="1603"/>
                      <a:pt x="215" y="47"/>
                    </a:cubicBezTo>
                    <a:cubicBezTo>
                      <a:pt x="192" y="14"/>
                      <a:pt x="161" y="1"/>
                      <a:pt x="1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" name="Google Shape;2346;p33"/>
              <p:cNvSpPr/>
              <p:nvPr/>
            </p:nvSpPr>
            <p:spPr>
              <a:xfrm>
                <a:off x="7847265" y="3853100"/>
                <a:ext cx="270875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10835" h="17496" extrusionOk="0">
                    <a:moveTo>
                      <a:pt x="110" y="1"/>
                    </a:moveTo>
                    <a:cubicBezTo>
                      <a:pt x="54" y="1"/>
                      <a:pt x="0" y="45"/>
                      <a:pt x="21" y="115"/>
                    </a:cubicBezTo>
                    <a:cubicBezTo>
                      <a:pt x="529" y="1760"/>
                      <a:pt x="1049" y="3370"/>
                      <a:pt x="1748" y="4946"/>
                    </a:cubicBezTo>
                    <a:cubicBezTo>
                      <a:pt x="2447" y="6533"/>
                      <a:pt x="3218" y="8088"/>
                      <a:pt x="4082" y="9588"/>
                    </a:cubicBezTo>
                    <a:cubicBezTo>
                      <a:pt x="4955" y="11103"/>
                      <a:pt x="5894" y="12590"/>
                      <a:pt x="6935" y="13992"/>
                    </a:cubicBezTo>
                    <a:cubicBezTo>
                      <a:pt x="7419" y="14646"/>
                      <a:pt x="7936" y="15273"/>
                      <a:pt x="8515" y="15849"/>
                    </a:cubicBezTo>
                    <a:cubicBezTo>
                      <a:pt x="9084" y="16413"/>
                      <a:pt x="9718" y="17103"/>
                      <a:pt x="10437" y="17469"/>
                    </a:cubicBezTo>
                    <a:cubicBezTo>
                      <a:pt x="10473" y="17487"/>
                      <a:pt x="10508" y="17495"/>
                      <a:pt x="10541" y="17495"/>
                    </a:cubicBezTo>
                    <a:cubicBezTo>
                      <a:pt x="10713" y="17495"/>
                      <a:pt x="10835" y="17285"/>
                      <a:pt x="10697" y="17133"/>
                    </a:cubicBezTo>
                    <a:cubicBezTo>
                      <a:pt x="10153" y="16530"/>
                      <a:pt x="9457" y="16064"/>
                      <a:pt x="8899" y="15461"/>
                    </a:cubicBezTo>
                    <a:cubicBezTo>
                      <a:pt x="8303" y="14814"/>
                      <a:pt x="7754" y="14115"/>
                      <a:pt x="7237" y="13402"/>
                    </a:cubicBezTo>
                    <a:cubicBezTo>
                      <a:pt x="6264" y="12049"/>
                      <a:pt x="5373" y="10633"/>
                      <a:pt x="4541" y="9188"/>
                    </a:cubicBezTo>
                    <a:cubicBezTo>
                      <a:pt x="2872" y="6283"/>
                      <a:pt x="1378" y="3206"/>
                      <a:pt x="200" y="64"/>
                    </a:cubicBezTo>
                    <a:cubicBezTo>
                      <a:pt x="183" y="20"/>
                      <a:pt x="146" y="1"/>
                      <a:pt x="1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" name="Google Shape;2347;p33"/>
              <p:cNvSpPr/>
              <p:nvPr/>
            </p:nvSpPr>
            <p:spPr>
              <a:xfrm>
                <a:off x="7948215" y="3844300"/>
                <a:ext cx="176775" cy="444950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7798" extrusionOk="0">
                    <a:moveTo>
                      <a:pt x="128" y="1"/>
                    </a:moveTo>
                    <a:cubicBezTo>
                      <a:pt x="67" y="1"/>
                      <a:pt x="0" y="53"/>
                      <a:pt x="12" y="131"/>
                    </a:cubicBezTo>
                    <a:cubicBezTo>
                      <a:pt x="471" y="3140"/>
                      <a:pt x="1455" y="6045"/>
                      <a:pt x="2599" y="8851"/>
                    </a:cubicBezTo>
                    <a:cubicBezTo>
                      <a:pt x="3795" y="11781"/>
                      <a:pt x="4960" y="14762"/>
                      <a:pt x="6306" y="17622"/>
                    </a:cubicBezTo>
                    <a:cubicBezTo>
                      <a:pt x="6364" y="17746"/>
                      <a:pt x="6476" y="17798"/>
                      <a:pt x="6592" y="17798"/>
                    </a:cubicBezTo>
                    <a:cubicBezTo>
                      <a:pt x="6821" y="17798"/>
                      <a:pt x="7070" y="17596"/>
                      <a:pt x="6968" y="17341"/>
                    </a:cubicBezTo>
                    <a:cubicBezTo>
                      <a:pt x="4676" y="11640"/>
                      <a:pt x="1266" y="6206"/>
                      <a:pt x="215" y="77"/>
                    </a:cubicBezTo>
                    <a:cubicBezTo>
                      <a:pt x="205" y="23"/>
                      <a:pt x="168" y="1"/>
                      <a:pt x="1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" name="Google Shape;2348;p33"/>
              <p:cNvSpPr/>
              <p:nvPr/>
            </p:nvSpPr>
            <p:spPr>
              <a:xfrm>
                <a:off x="8043240" y="3881725"/>
                <a:ext cx="87325" cy="412925"/>
              </a:xfrm>
              <a:custGeom>
                <a:avLst/>
                <a:gdLst/>
                <a:ahLst/>
                <a:cxnLst/>
                <a:rect l="l" t="t" r="r" b="b"/>
                <a:pathLst>
                  <a:path w="3493" h="16517" extrusionOk="0">
                    <a:moveTo>
                      <a:pt x="157" y="0"/>
                    </a:moveTo>
                    <a:cubicBezTo>
                      <a:pt x="82" y="0"/>
                      <a:pt x="0" y="65"/>
                      <a:pt x="15" y="163"/>
                    </a:cubicBezTo>
                    <a:cubicBezTo>
                      <a:pt x="422" y="2903"/>
                      <a:pt x="1012" y="5617"/>
                      <a:pt x="1485" y="8348"/>
                    </a:cubicBezTo>
                    <a:cubicBezTo>
                      <a:pt x="1721" y="9708"/>
                      <a:pt x="1961" y="11068"/>
                      <a:pt x="2170" y="12432"/>
                    </a:cubicBezTo>
                    <a:cubicBezTo>
                      <a:pt x="2279" y="13168"/>
                      <a:pt x="2379" y="13905"/>
                      <a:pt x="2472" y="14642"/>
                    </a:cubicBezTo>
                    <a:cubicBezTo>
                      <a:pt x="2540" y="15194"/>
                      <a:pt x="2488" y="15893"/>
                      <a:pt x="2773" y="16379"/>
                    </a:cubicBezTo>
                    <a:cubicBezTo>
                      <a:pt x="2829" y="16474"/>
                      <a:pt x="2917" y="16516"/>
                      <a:pt x="3007" y="16516"/>
                    </a:cubicBezTo>
                    <a:cubicBezTo>
                      <a:pt x="3128" y="16516"/>
                      <a:pt x="3250" y="16440"/>
                      <a:pt x="3297" y="16310"/>
                    </a:cubicBezTo>
                    <a:cubicBezTo>
                      <a:pt x="3492" y="15759"/>
                      <a:pt x="3266" y="14998"/>
                      <a:pt x="3187" y="14426"/>
                    </a:cubicBezTo>
                    <a:cubicBezTo>
                      <a:pt x="3105" y="13809"/>
                      <a:pt x="3006" y="13192"/>
                      <a:pt x="2903" y="12580"/>
                    </a:cubicBezTo>
                    <a:cubicBezTo>
                      <a:pt x="2660" y="11147"/>
                      <a:pt x="2372" y="9729"/>
                      <a:pt x="2053" y="8313"/>
                    </a:cubicBezTo>
                    <a:cubicBezTo>
                      <a:pt x="1440" y="5576"/>
                      <a:pt x="823" y="2842"/>
                      <a:pt x="265" y="94"/>
                    </a:cubicBezTo>
                    <a:cubicBezTo>
                      <a:pt x="251" y="28"/>
                      <a:pt x="205" y="0"/>
                      <a:pt x="1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" name="Google Shape;2349;p33"/>
              <p:cNvSpPr/>
              <p:nvPr/>
            </p:nvSpPr>
            <p:spPr>
              <a:xfrm>
                <a:off x="8112815" y="3780675"/>
                <a:ext cx="66050" cy="508650"/>
              </a:xfrm>
              <a:custGeom>
                <a:avLst/>
                <a:gdLst/>
                <a:ahLst/>
                <a:cxnLst/>
                <a:rect l="l" t="t" r="r" b="b"/>
                <a:pathLst>
                  <a:path w="2642" h="20346" extrusionOk="0">
                    <a:moveTo>
                      <a:pt x="1869" y="1"/>
                    </a:moveTo>
                    <a:cubicBezTo>
                      <a:pt x="1803" y="1"/>
                      <a:pt x="1739" y="43"/>
                      <a:pt x="1740" y="130"/>
                    </a:cubicBezTo>
                    <a:cubicBezTo>
                      <a:pt x="1830" y="3598"/>
                      <a:pt x="1847" y="7072"/>
                      <a:pt x="1892" y="10540"/>
                    </a:cubicBezTo>
                    <a:cubicBezTo>
                      <a:pt x="1905" y="11406"/>
                      <a:pt x="1895" y="12259"/>
                      <a:pt x="1737" y="13116"/>
                    </a:cubicBezTo>
                    <a:cubicBezTo>
                      <a:pt x="1587" y="13904"/>
                      <a:pt x="1381" y="14682"/>
                      <a:pt x="1196" y="15463"/>
                    </a:cubicBezTo>
                    <a:cubicBezTo>
                      <a:pt x="1000" y="16282"/>
                      <a:pt x="812" y="17101"/>
                      <a:pt x="624" y="17920"/>
                    </a:cubicBezTo>
                    <a:cubicBezTo>
                      <a:pt x="453" y="18653"/>
                      <a:pt x="168" y="19359"/>
                      <a:pt x="27" y="20096"/>
                    </a:cubicBezTo>
                    <a:cubicBezTo>
                      <a:pt x="0" y="20240"/>
                      <a:pt x="105" y="20346"/>
                      <a:pt x="224" y="20346"/>
                    </a:cubicBezTo>
                    <a:cubicBezTo>
                      <a:pt x="272" y="20346"/>
                      <a:pt x="322" y="20329"/>
                      <a:pt x="367" y="20291"/>
                    </a:cubicBezTo>
                    <a:cubicBezTo>
                      <a:pt x="932" y="19815"/>
                      <a:pt x="1093" y="19125"/>
                      <a:pt x="1268" y="18434"/>
                    </a:cubicBezTo>
                    <a:cubicBezTo>
                      <a:pt x="1470" y="17632"/>
                      <a:pt x="1652" y="16823"/>
                      <a:pt x="1833" y="16015"/>
                    </a:cubicBezTo>
                    <a:cubicBezTo>
                      <a:pt x="2207" y="14363"/>
                      <a:pt x="2642" y="12739"/>
                      <a:pt x="2573" y="11033"/>
                    </a:cubicBezTo>
                    <a:cubicBezTo>
                      <a:pt x="2433" y="7394"/>
                      <a:pt x="2159" y="3766"/>
                      <a:pt x="2008" y="130"/>
                    </a:cubicBezTo>
                    <a:cubicBezTo>
                      <a:pt x="2004" y="44"/>
                      <a:pt x="1936" y="1"/>
                      <a:pt x="18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0" name="Google Shape;2350;p33"/>
              <p:cNvSpPr/>
              <p:nvPr/>
            </p:nvSpPr>
            <p:spPr>
              <a:xfrm>
                <a:off x="8114290" y="3825275"/>
                <a:ext cx="273200" cy="461725"/>
              </a:xfrm>
              <a:custGeom>
                <a:avLst/>
                <a:gdLst/>
                <a:ahLst/>
                <a:cxnLst/>
                <a:rect l="l" t="t" r="r" b="b"/>
                <a:pathLst>
                  <a:path w="10928" h="18469" extrusionOk="0">
                    <a:moveTo>
                      <a:pt x="10747" y="0"/>
                    </a:moveTo>
                    <a:cubicBezTo>
                      <a:pt x="10690" y="0"/>
                      <a:pt x="10634" y="34"/>
                      <a:pt x="10614" y="111"/>
                    </a:cubicBezTo>
                    <a:cubicBezTo>
                      <a:pt x="9641" y="3572"/>
                      <a:pt x="8239" y="6850"/>
                      <a:pt x="6262" y="9858"/>
                    </a:cubicBezTo>
                    <a:cubicBezTo>
                      <a:pt x="5269" y="11370"/>
                      <a:pt x="4221" y="12843"/>
                      <a:pt x="3196" y="14333"/>
                    </a:cubicBezTo>
                    <a:cubicBezTo>
                      <a:pt x="2709" y="15036"/>
                      <a:pt x="2250" y="15763"/>
                      <a:pt x="1716" y="16430"/>
                    </a:cubicBezTo>
                    <a:cubicBezTo>
                      <a:pt x="1449" y="16763"/>
                      <a:pt x="1161" y="17088"/>
                      <a:pt x="849" y="17383"/>
                    </a:cubicBezTo>
                    <a:cubicBezTo>
                      <a:pt x="565" y="17647"/>
                      <a:pt x="212" y="17801"/>
                      <a:pt x="57" y="18164"/>
                    </a:cubicBezTo>
                    <a:cubicBezTo>
                      <a:pt x="0" y="18297"/>
                      <a:pt x="60" y="18469"/>
                      <a:pt x="224" y="18469"/>
                    </a:cubicBezTo>
                    <a:cubicBezTo>
                      <a:pt x="226" y="18469"/>
                      <a:pt x="228" y="18469"/>
                      <a:pt x="229" y="18469"/>
                    </a:cubicBezTo>
                    <a:cubicBezTo>
                      <a:pt x="880" y="18456"/>
                      <a:pt x="1496" y="17674"/>
                      <a:pt x="1907" y="17229"/>
                    </a:cubicBezTo>
                    <a:cubicBezTo>
                      <a:pt x="2467" y="16626"/>
                      <a:pt x="2960" y="15958"/>
                      <a:pt x="3429" y="15282"/>
                    </a:cubicBezTo>
                    <a:cubicBezTo>
                      <a:pt x="4546" y="13676"/>
                      <a:pt x="5656" y="12055"/>
                      <a:pt x="6729" y="10418"/>
                    </a:cubicBezTo>
                    <a:cubicBezTo>
                      <a:pt x="8778" y="7296"/>
                      <a:pt x="10312" y="3897"/>
                      <a:pt x="10908" y="193"/>
                    </a:cubicBezTo>
                    <a:cubicBezTo>
                      <a:pt x="10927" y="77"/>
                      <a:pt x="10835" y="0"/>
                      <a:pt x="107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1" name="Google Shape;2351;p33"/>
              <p:cNvSpPr/>
              <p:nvPr/>
            </p:nvSpPr>
            <p:spPr>
              <a:xfrm>
                <a:off x="7670915" y="3812550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9" y="543"/>
                    </a:moveTo>
                    <a:cubicBezTo>
                      <a:pt x="2820" y="543"/>
                      <a:pt x="3388" y="1268"/>
                      <a:pt x="3574" y="2087"/>
                    </a:cubicBezTo>
                    <a:cubicBezTo>
                      <a:pt x="3704" y="2672"/>
                      <a:pt x="3686" y="3286"/>
                      <a:pt x="3536" y="3868"/>
                    </a:cubicBezTo>
                    <a:cubicBezTo>
                      <a:pt x="3432" y="4267"/>
                      <a:pt x="3289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4"/>
                      <a:pt x="2617" y="4804"/>
                    </a:cubicBezTo>
                    <a:cubicBezTo>
                      <a:pt x="2306" y="4646"/>
                      <a:pt x="2032" y="4430"/>
                      <a:pt x="1792" y="4176"/>
                    </a:cubicBezTo>
                    <a:cubicBezTo>
                      <a:pt x="1556" y="3923"/>
                      <a:pt x="1360" y="3639"/>
                      <a:pt x="1182" y="3344"/>
                    </a:cubicBezTo>
                    <a:cubicBezTo>
                      <a:pt x="987" y="3025"/>
                      <a:pt x="778" y="2690"/>
                      <a:pt x="661" y="2334"/>
                    </a:cubicBezTo>
                    <a:cubicBezTo>
                      <a:pt x="394" y="1521"/>
                      <a:pt x="925" y="623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2" y="0"/>
                    </a:moveTo>
                    <a:cubicBezTo>
                      <a:pt x="1915" y="0"/>
                      <a:pt x="1877" y="1"/>
                      <a:pt x="1840" y="3"/>
                    </a:cubicBezTo>
                    <a:cubicBezTo>
                      <a:pt x="891" y="55"/>
                      <a:pt x="100" y="819"/>
                      <a:pt x="35" y="1771"/>
                    </a:cubicBezTo>
                    <a:cubicBezTo>
                      <a:pt x="0" y="2299"/>
                      <a:pt x="236" y="2782"/>
                      <a:pt x="483" y="3231"/>
                    </a:cubicBezTo>
                    <a:cubicBezTo>
                      <a:pt x="678" y="3591"/>
                      <a:pt x="894" y="3933"/>
                      <a:pt x="1151" y="4252"/>
                    </a:cubicBezTo>
                    <a:cubicBezTo>
                      <a:pt x="1439" y="4611"/>
                      <a:pt x="1785" y="4930"/>
                      <a:pt x="2186" y="5160"/>
                    </a:cubicBezTo>
                    <a:cubicBezTo>
                      <a:pt x="2497" y="5338"/>
                      <a:pt x="2927" y="5529"/>
                      <a:pt x="3322" y="5529"/>
                    </a:cubicBezTo>
                    <a:cubicBezTo>
                      <a:pt x="3367" y="5529"/>
                      <a:pt x="3412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49"/>
                      <a:pt x="3923" y="5266"/>
                    </a:cubicBezTo>
                    <a:cubicBezTo>
                      <a:pt x="3838" y="4666"/>
                      <a:pt x="4132" y="4077"/>
                      <a:pt x="4204" y="3488"/>
                    </a:cubicBezTo>
                    <a:cubicBezTo>
                      <a:pt x="4276" y="2895"/>
                      <a:pt x="4228" y="2275"/>
                      <a:pt x="4043" y="1706"/>
                    </a:cubicBezTo>
                    <a:cubicBezTo>
                      <a:pt x="3739" y="767"/>
                      <a:pt x="2975" y="0"/>
                      <a:pt x="19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2" name="Google Shape;2352;p33"/>
              <p:cNvSpPr/>
              <p:nvPr/>
            </p:nvSpPr>
            <p:spPr>
              <a:xfrm>
                <a:off x="7733840" y="3914225"/>
                <a:ext cx="38925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5" extrusionOk="0">
                    <a:moveTo>
                      <a:pt x="926" y="487"/>
                    </a:moveTo>
                    <a:cubicBezTo>
                      <a:pt x="926" y="487"/>
                      <a:pt x="926" y="487"/>
                      <a:pt x="926" y="487"/>
                    </a:cubicBezTo>
                    <a:lnTo>
                      <a:pt x="926" y="487"/>
                    </a:lnTo>
                    <a:cubicBezTo>
                      <a:pt x="926" y="487"/>
                      <a:pt x="926" y="487"/>
                      <a:pt x="926" y="487"/>
                    </a:cubicBezTo>
                    <a:close/>
                    <a:moveTo>
                      <a:pt x="1190" y="500"/>
                    </a:moveTo>
                    <a:cubicBezTo>
                      <a:pt x="1189" y="506"/>
                      <a:pt x="1189" y="511"/>
                      <a:pt x="1188" y="517"/>
                    </a:cubicBezTo>
                    <a:lnTo>
                      <a:pt x="1188" y="517"/>
                    </a:lnTo>
                    <a:cubicBezTo>
                      <a:pt x="1188" y="511"/>
                      <a:pt x="1189" y="506"/>
                      <a:pt x="1190" y="500"/>
                    </a:cubicBezTo>
                    <a:close/>
                    <a:moveTo>
                      <a:pt x="1107" y="619"/>
                    </a:move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6" y="619"/>
                    </a:cubicBezTo>
                    <a:lnTo>
                      <a:pt x="1106" y="619"/>
                    </a:lnTo>
                    <a:cubicBezTo>
                      <a:pt x="1107" y="619"/>
                      <a:pt x="1107" y="619"/>
                      <a:pt x="1107" y="619"/>
                    </a:cubicBezTo>
                    <a:close/>
                    <a:moveTo>
                      <a:pt x="483" y="965"/>
                    </a:moveTo>
                    <a:cubicBezTo>
                      <a:pt x="489" y="971"/>
                      <a:pt x="495" y="976"/>
                      <a:pt x="501" y="981"/>
                    </a:cubicBezTo>
                    <a:lnTo>
                      <a:pt x="501" y="981"/>
                    </a:lnTo>
                    <a:cubicBezTo>
                      <a:pt x="501" y="982"/>
                      <a:pt x="501" y="982"/>
                      <a:pt x="501" y="982"/>
                    </a:cubicBezTo>
                    <a:cubicBezTo>
                      <a:pt x="500" y="982"/>
                      <a:pt x="495" y="977"/>
                      <a:pt x="483" y="965"/>
                    </a:cubicBezTo>
                    <a:close/>
                    <a:moveTo>
                      <a:pt x="652" y="1133"/>
                    </a:moveTo>
                    <a:cubicBezTo>
                      <a:pt x="653" y="1133"/>
                      <a:pt x="656" y="1136"/>
                      <a:pt x="660" y="1139"/>
                    </a:cubicBezTo>
                    <a:lnTo>
                      <a:pt x="660" y="1139"/>
                    </a:lnTo>
                    <a:cubicBezTo>
                      <a:pt x="662" y="1142"/>
                      <a:pt x="663" y="1145"/>
                      <a:pt x="666" y="1147"/>
                    </a:cubicBezTo>
                    <a:lnTo>
                      <a:pt x="666" y="1147"/>
                    </a:lnTo>
                    <a:cubicBezTo>
                      <a:pt x="655" y="1137"/>
                      <a:pt x="652" y="1133"/>
                      <a:pt x="652" y="1133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5" y="8"/>
                      <a:pt x="937" y="24"/>
                    </a:cubicBezTo>
                    <a:cubicBezTo>
                      <a:pt x="758" y="83"/>
                      <a:pt x="634" y="217"/>
                      <a:pt x="583" y="386"/>
                    </a:cubicBezTo>
                    <a:lnTo>
                      <a:pt x="583" y="386"/>
                    </a:lnTo>
                    <a:cubicBezTo>
                      <a:pt x="524" y="361"/>
                      <a:pt x="463" y="346"/>
                      <a:pt x="401" y="346"/>
                    </a:cubicBezTo>
                    <a:cubicBezTo>
                      <a:pt x="360" y="346"/>
                      <a:pt x="320" y="353"/>
                      <a:pt x="279" y="367"/>
                    </a:cubicBezTo>
                    <a:cubicBezTo>
                      <a:pt x="124" y="418"/>
                      <a:pt x="1" y="558"/>
                      <a:pt x="5" y="726"/>
                    </a:cubicBezTo>
                    <a:cubicBezTo>
                      <a:pt x="8" y="867"/>
                      <a:pt x="91" y="973"/>
                      <a:pt x="176" y="1072"/>
                    </a:cubicBezTo>
                    <a:cubicBezTo>
                      <a:pt x="282" y="1196"/>
                      <a:pt x="423" y="1302"/>
                      <a:pt x="567" y="1374"/>
                    </a:cubicBezTo>
                    <a:cubicBezTo>
                      <a:pt x="676" y="1428"/>
                      <a:pt x="786" y="1449"/>
                      <a:pt x="905" y="1463"/>
                    </a:cubicBezTo>
                    <a:cubicBezTo>
                      <a:pt x="918" y="1465"/>
                      <a:pt x="932" y="1465"/>
                      <a:pt x="946" y="1465"/>
                    </a:cubicBezTo>
                    <a:cubicBezTo>
                      <a:pt x="973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3" y="1468"/>
                      <a:pt x="1038" y="1479"/>
                      <a:pt x="1043" y="1490"/>
                    </a:cubicBezTo>
                    <a:cubicBezTo>
                      <a:pt x="1077" y="1567"/>
                      <a:pt x="1174" y="1605"/>
                      <a:pt x="1255" y="1605"/>
                    </a:cubicBezTo>
                    <a:cubicBezTo>
                      <a:pt x="1265" y="1605"/>
                      <a:pt x="1274" y="1604"/>
                      <a:pt x="1283" y="1603"/>
                    </a:cubicBezTo>
                    <a:cubicBezTo>
                      <a:pt x="1382" y="1589"/>
                      <a:pt x="1444" y="1525"/>
                      <a:pt x="1478" y="1432"/>
                    </a:cubicBezTo>
                    <a:cubicBezTo>
                      <a:pt x="1495" y="1391"/>
                      <a:pt x="1509" y="1357"/>
                      <a:pt x="1516" y="1312"/>
                    </a:cubicBezTo>
                    <a:cubicBezTo>
                      <a:pt x="1526" y="1271"/>
                      <a:pt x="1533" y="1230"/>
                      <a:pt x="1539" y="1186"/>
                    </a:cubicBezTo>
                    <a:cubicBezTo>
                      <a:pt x="1557" y="1079"/>
                      <a:pt x="1550" y="973"/>
                      <a:pt x="1547" y="863"/>
                    </a:cubicBezTo>
                    <a:cubicBezTo>
                      <a:pt x="1547" y="778"/>
                      <a:pt x="1543" y="688"/>
                      <a:pt x="1543" y="599"/>
                    </a:cubicBezTo>
                    <a:cubicBezTo>
                      <a:pt x="1539" y="511"/>
                      <a:pt x="1547" y="411"/>
                      <a:pt x="1516" y="322"/>
                    </a:cubicBezTo>
                    <a:cubicBezTo>
                      <a:pt x="1452" y="129"/>
                      <a:pt x="1276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33"/>
              <p:cNvSpPr/>
              <p:nvPr/>
            </p:nvSpPr>
            <p:spPr>
              <a:xfrm>
                <a:off x="7570415" y="3898725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8" y="542"/>
                    </a:moveTo>
                    <a:cubicBezTo>
                      <a:pt x="2821" y="542"/>
                      <a:pt x="3392" y="1267"/>
                      <a:pt x="3574" y="2086"/>
                    </a:cubicBezTo>
                    <a:cubicBezTo>
                      <a:pt x="3708" y="2672"/>
                      <a:pt x="3688" y="3286"/>
                      <a:pt x="3537" y="3868"/>
                    </a:cubicBezTo>
                    <a:cubicBezTo>
                      <a:pt x="3434" y="4266"/>
                      <a:pt x="3289" y="4654"/>
                      <a:pt x="3321" y="5047"/>
                    </a:cubicBezTo>
                    <a:lnTo>
                      <a:pt x="3321" y="5047"/>
                    </a:lnTo>
                    <a:cubicBezTo>
                      <a:pt x="3087" y="4970"/>
                      <a:pt x="2841" y="4914"/>
                      <a:pt x="2622" y="4803"/>
                    </a:cubicBezTo>
                    <a:cubicBezTo>
                      <a:pt x="2307" y="4646"/>
                      <a:pt x="2033" y="4430"/>
                      <a:pt x="1797" y="4176"/>
                    </a:cubicBezTo>
                    <a:cubicBezTo>
                      <a:pt x="1556" y="3923"/>
                      <a:pt x="1362" y="3639"/>
                      <a:pt x="1183" y="3343"/>
                    </a:cubicBezTo>
                    <a:cubicBezTo>
                      <a:pt x="987" y="3025"/>
                      <a:pt x="782" y="2690"/>
                      <a:pt x="663" y="2333"/>
                    </a:cubicBezTo>
                    <a:cubicBezTo>
                      <a:pt x="395" y="1521"/>
                      <a:pt x="926" y="623"/>
                      <a:pt x="1803" y="548"/>
                    </a:cubicBezTo>
                    <a:cubicBezTo>
                      <a:pt x="1849" y="544"/>
                      <a:pt x="1894" y="542"/>
                      <a:pt x="1938" y="542"/>
                    </a:cubicBezTo>
                    <a:close/>
                    <a:moveTo>
                      <a:pt x="1954" y="0"/>
                    </a:moveTo>
                    <a:cubicBezTo>
                      <a:pt x="1916" y="0"/>
                      <a:pt x="1879" y="1"/>
                      <a:pt x="1841" y="3"/>
                    </a:cubicBezTo>
                    <a:cubicBezTo>
                      <a:pt x="895" y="54"/>
                      <a:pt x="100" y="819"/>
                      <a:pt x="35" y="1771"/>
                    </a:cubicBezTo>
                    <a:cubicBezTo>
                      <a:pt x="1" y="2295"/>
                      <a:pt x="241" y="2782"/>
                      <a:pt x="484" y="3231"/>
                    </a:cubicBezTo>
                    <a:cubicBezTo>
                      <a:pt x="683" y="3590"/>
                      <a:pt x="899" y="3933"/>
                      <a:pt x="1152" y="4252"/>
                    </a:cubicBezTo>
                    <a:cubicBezTo>
                      <a:pt x="1440" y="4611"/>
                      <a:pt x="1786" y="4930"/>
                      <a:pt x="2187" y="5160"/>
                    </a:cubicBezTo>
                    <a:cubicBezTo>
                      <a:pt x="2498" y="5337"/>
                      <a:pt x="2927" y="5528"/>
                      <a:pt x="3322" y="5528"/>
                    </a:cubicBezTo>
                    <a:cubicBezTo>
                      <a:pt x="3368" y="5528"/>
                      <a:pt x="3414" y="5526"/>
                      <a:pt x="3459" y="5520"/>
                    </a:cubicBezTo>
                    <a:lnTo>
                      <a:pt x="3459" y="5520"/>
                    </a:lnTo>
                    <a:cubicBezTo>
                      <a:pt x="3505" y="5587"/>
                      <a:pt x="3567" y="5616"/>
                      <a:pt x="3631" y="5616"/>
                    </a:cubicBezTo>
                    <a:cubicBezTo>
                      <a:pt x="3786" y="5616"/>
                      <a:pt x="3952" y="5449"/>
                      <a:pt x="3927" y="5266"/>
                    </a:cubicBezTo>
                    <a:cubicBezTo>
                      <a:pt x="3838" y="4667"/>
                      <a:pt x="4133" y="4077"/>
                      <a:pt x="4205" y="3487"/>
                    </a:cubicBezTo>
                    <a:cubicBezTo>
                      <a:pt x="4277" y="2895"/>
                      <a:pt x="4229" y="2274"/>
                      <a:pt x="4044" y="1706"/>
                    </a:cubicBezTo>
                    <a:cubicBezTo>
                      <a:pt x="3740" y="764"/>
                      <a:pt x="2976" y="0"/>
                      <a:pt x="19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33"/>
              <p:cNvSpPr/>
              <p:nvPr/>
            </p:nvSpPr>
            <p:spPr>
              <a:xfrm>
                <a:off x="7633390" y="4000400"/>
                <a:ext cx="38925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6" extrusionOk="0">
                    <a:moveTo>
                      <a:pt x="929" y="462"/>
                    </a:moveTo>
                    <a:lnTo>
                      <a:pt x="929" y="462"/>
                    </a:lnTo>
                    <a:cubicBezTo>
                      <a:pt x="930" y="473"/>
                      <a:pt x="932" y="484"/>
                      <a:pt x="933" y="496"/>
                    </a:cubicBezTo>
                    <a:lnTo>
                      <a:pt x="933" y="496"/>
                    </a:lnTo>
                    <a:cubicBezTo>
                      <a:pt x="931" y="484"/>
                      <a:pt x="930" y="473"/>
                      <a:pt x="929" y="462"/>
                    </a:cubicBezTo>
                    <a:close/>
                    <a:moveTo>
                      <a:pt x="1189" y="500"/>
                    </a:moveTo>
                    <a:lnTo>
                      <a:pt x="1189" y="500"/>
                    </a:lnTo>
                    <a:cubicBezTo>
                      <a:pt x="1188" y="508"/>
                      <a:pt x="1187" y="517"/>
                      <a:pt x="1186" y="525"/>
                    </a:cubicBezTo>
                    <a:lnTo>
                      <a:pt x="1186" y="525"/>
                    </a:lnTo>
                    <a:cubicBezTo>
                      <a:pt x="1187" y="517"/>
                      <a:pt x="1188" y="509"/>
                      <a:pt x="1189" y="500"/>
                    </a:cubicBezTo>
                    <a:close/>
                    <a:moveTo>
                      <a:pt x="538" y="633"/>
                    </a:moveTo>
                    <a:cubicBezTo>
                      <a:pt x="541" y="639"/>
                      <a:pt x="544" y="645"/>
                      <a:pt x="546" y="650"/>
                    </a:cubicBezTo>
                    <a:lnTo>
                      <a:pt x="546" y="650"/>
                    </a:lnTo>
                    <a:cubicBezTo>
                      <a:pt x="542" y="646"/>
                      <a:pt x="540" y="640"/>
                      <a:pt x="538" y="633"/>
                    </a:cubicBezTo>
                    <a:close/>
                    <a:moveTo>
                      <a:pt x="481" y="964"/>
                    </a:moveTo>
                    <a:cubicBezTo>
                      <a:pt x="487" y="970"/>
                      <a:pt x="493" y="975"/>
                      <a:pt x="499" y="980"/>
                    </a:cubicBezTo>
                    <a:lnTo>
                      <a:pt x="499" y="980"/>
                    </a:lnTo>
                    <a:cubicBezTo>
                      <a:pt x="500" y="981"/>
                      <a:pt x="500" y="981"/>
                      <a:pt x="499" y="981"/>
                    </a:cubicBezTo>
                    <a:cubicBezTo>
                      <a:pt x="499" y="981"/>
                      <a:pt x="493" y="977"/>
                      <a:pt x="481" y="964"/>
                    </a:cubicBezTo>
                    <a:close/>
                    <a:moveTo>
                      <a:pt x="1079" y="0"/>
                    </a:moveTo>
                    <a:cubicBezTo>
                      <a:pt x="1032" y="0"/>
                      <a:pt x="983" y="8"/>
                      <a:pt x="935" y="24"/>
                    </a:cubicBezTo>
                    <a:cubicBezTo>
                      <a:pt x="757" y="80"/>
                      <a:pt x="633" y="216"/>
                      <a:pt x="582" y="385"/>
                    </a:cubicBezTo>
                    <a:lnTo>
                      <a:pt x="582" y="385"/>
                    </a:lnTo>
                    <a:cubicBezTo>
                      <a:pt x="523" y="361"/>
                      <a:pt x="462" y="346"/>
                      <a:pt x="400" y="346"/>
                    </a:cubicBezTo>
                    <a:cubicBezTo>
                      <a:pt x="359" y="346"/>
                      <a:pt x="319" y="352"/>
                      <a:pt x="277" y="366"/>
                    </a:cubicBezTo>
                    <a:cubicBezTo>
                      <a:pt x="124" y="418"/>
                      <a:pt x="0" y="558"/>
                      <a:pt x="4" y="726"/>
                    </a:cubicBezTo>
                    <a:cubicBezTo>
                      <a:pt x="10" y="867"/>
                      <a:pt x="89" y="973"/>
                      <a:pt x="179" y="1072"/>
                    </a:cubicBezTo>
                    <a:cubicBezTo>
                      <a:pt x="285" y="1196"/>
                      <a:pt x="421" y="1302"/>
                      <a:pt x="565" y="1373"/>
                    </a:cubicBezTo>
                    <a:cubicBezTo>
                      <a:pt x="679" y="1428"/>
                      <a:pt x="785" y="1449"/>
                      <a:pt x="905" y="1463"/>
                    </a:cubicBezTo>
                    <a:cubicBezTo>
                      <a:pt x="918" y="1465"/>
                      <a:pt x="931" y="1465"/>
                      <a:pt x="945" y="1465"/>
                    </a:cubicBezTo>
                    <a:cubicBezTo>
                      <a:pt x="972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5" y="1467"/>
                      <a:pt x="1040" y="1479"/>
                      <a:pt x="1045" y="1490"/>
                    </a:cubicBezTo>
                    <a:cubicBezTo>
                      <a:pt x="1079" y="1567"/>
                      <a:pt x="1173" y="1605"/>
                      <a:pt x="1254" y="1605"/>
                    </a:cubicBezTo>
                    <a:cubicBezTo>
                      <a:pt x="1264" y="1605"/>
                      <a:pt x="1273" y="1605"/>
                      <a:pt x="1281" y="1604"/>
                    </a:cubicBezTo>
                    <a:cubicBezTo>
                      <a:pt x="1381" y="1590"/>
                      <a:pt x="1443" y="1525"/>
                      <a:pt x="1480" y="1432"/>
                    </a:cubicBezTo>
                    <a:cubicBezTo>
                      <a:pt x="1498" y="1391"/>
                      <a:pt x="1511" y="1357"/>
                      <a:pt x="1518" y="1312"/>
                    </a:cubicBezTo>
                    <a:cubicBezTo>
                      <a:pt x="1525" y="1271"/>
                      <a:pt x="1531" y="1229"/>
                      <a:pt x="1539" y="1185"/>
                    </a:cubicBezTo>
                    <a:cubicBezTo>
                      <a:pt x="1556" y="1079"/>
                      <a:pt x="1549" y="973"/>
                      <a:pt x="1549" y="863"/>
                    </a:cubicBezTo>
                    <a:cubicBezTo>
                      <a:pt x="1545" y="777"/>
                      <a:pt x="1542" y="688"/>
                      <a:pt x="1542" y="600"/>
                    </a:cubicBezTo>
                    <a:cubicBezTo>
                      <a:pt x="1542" y="507"/>
                      <a:pt x="1545" y="411"/>
                      <a:pt x="1515" y="322"/>
                    </a:cubicBezTo>
                    <a:cubicBezTo>
                      <a:pt x="1451" y="129"/>
                      <a:pt x="1274" y="0"/>
                      <a:pt x="10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33"/>
              <p:cNvSpPr/>
              <p:nvPr/>
            </p:nvSpPr>
            <p:spPr>
              <a:xfrm>
                <a:off x="7759990" y="3730050"/>
                <a:ext cx="106925" cy="140425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7" extrusionOk="0">
                    <a:moveTo>
                      <a:pt x="1939" y="543"/>
                    </a:moveTo>
                    <a:cubicBezTo>
                      <a:pt x="2821" y="543"/>
                      <a:pt x="3388" y="1268"/>
                      <a:pt x="3574" y="2087"/>
                    </a:cubicBezTo>
                    <a:cubicBezTo>
                      <a:pt x="3704" y="2673"/>
                      <a:pt x="3687" y="3290"/>
                      <a:pt x="3536" y="3869"/>
                    </a:cubicBezTo>
                    <a:cubicBezTo>
                      <a:pt x="3433" y="4267"/>
                      <a:pt x="3288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5"/>
                      <a:pt x="2618" y="4804"/>
                    </a:cubicBezTo>
                    <a:cubicBezTo>
                      <a:pt x="2306" y="4647"/>
                      <a:pt x="2032" y="4431"/>
                      <a:pt x="1792" y="4177"/>
                    </a:cubicBezTo>
                    <a:cubicBezTo>
                      <a:pt x="1556" y="3923"/>
                      <a:pt x="1360" y="3639"/>
                      <a:pt x="1183" y="3344"/>
                    </a:cubicBezTo>
                    <a:cubicBezTo>
                      <a:pt x="987" y="3026"/>
                      <a:pt x="778" y="2690"/>
                      <a:pt x="661" y="2334"/>
                    </a:cubicBezTo>
                    <a:cubicBezTo>
                      <a:pt x="394" y="1522"/>
                      <a:pt x="925" y="624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3" y="1"/>
                    </a:moveTo>
                    <a:cubicBezTo>
                      <a:pt x="1916" y="1"/>
                      <a:pt x="1878" y="2"/>
                      <a:pt x="1840" y="4"/>
                    </a:cubicBezTo>
                    <a:cubicBezTo>
                      <a:pt x="891" y="55"/>
                      <a:pt x="100" y="819"/>
                      <a:pt x="35" y="1772"/>
                    </a:cubicBezTo>
                    <a:cubicBezTo>
                      <a:pt x="0" y="2299"/>
                      <a:pt x="237" y="2783"/>
                      <a:pt x="484" y="3232"/>
                    </a:cubicBezTo>
                    <a:cubicBezTo>
                      <a:pt x="678" y="3591"/>
                      <a:pt x="895" y="3934"/>
                      <a:pt x="1151" y="4252"/>
                    </a:cubicBezTo>
                    <a:cubicBezTo>
                      <a:pt x="1439" y="4612"/>
                      <a:pt x="1785" y="4930"/>
                      <a:pt x="2187" y="5161"/>
                    </a:cubicBezTo>
                    <a:cubicBezTo>
                      <a:pt x="2498" y="5338"/>
                      <a:pt x="2927" y="5529"/>
                      <a:pt x="3321" y="5529"/>
                    </a:cubicBezTo>
                    <a:cubicBezTo>
                      <a:pt x="3367" y="5529"/>
                      <a:pt x="3411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50"/>
                      <a:pt x="3923" y="5267"/>
                    </a:cubicBezTo>
                    <a:cubicBezTo>
                      <a:pt x="3838" y="4667"/>
                      <a:pt x="4132" y="4078"/>
                      <a:pt x="4205" y="3488"/>
                    </a:cubicBezTo>
                    <a:cubicBezTo>
                      <a:pt x="4276" y="2895"/>
                      <a:pt x="4228" y="2275"/>
                      <a:pt x="4043" y="1707"/>
                    </a:cubicBezTo>
                    <a:cubicBezTo>
                      <a:pt x="3739" y="767"/>
                      <a:pt x="2975" y="1"/>
                      <a:pt x="1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33"/>
              <p:cNvSpPr/>
              <p:nvPr/>
            </p:nvSpPr>
            <p:spPr>
              <a:xfrm>
                <a:off x="7822940" y="3831750"/>
                <a:ext cx="38900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6" h="1605" extrusionOk="0">
                    <a:moveTo>
                      <a:pt x="1190" y="500"/>
                    </a:moveTo>
                    <a:cubicBezTo>
                      <a:pt x="1189" y="504"/>
                      <a:pt x="1189" y="508"/>
                      <a:pt x="1188" y="512"/>
                    </a:cubicBezTo>
                    <a:lnTo>
                      <a:pt x="1188" y="512"/>
                    </a:lnTo>
                    <a:cubicBezTo>
                      <a:pt x="1188" y="508"/>
                      <a:pt x="1189" y="504"/>
                      <a:pt x="1190" y="500"/>
                    </a:cubicBezTo>
                    <a:close/>
                    <a:moveTo>
                      <a:pt x="1196" y="517"/>
                    </a:moveTo>
                    <a:cubicBezTo>
                      <a:pt x="1194" y="522"/>
                      <a:pt x="1192" y="528"/>
                      <a:pt x="1190" y="533"/>
                    </a:cubicBezTo>
                    <a:lnTo>
                      <a:pt x="1190" y="533"/>
                    </a:lnTo>
                    <a:cubicBezTo>
                      <a:pt x="1192" y="528"/>
                      <a:pt x="1194" y="522"/>
                      <a:pt x="1196" y="517"/>
                    </a:cubicBezTo>
                    <a:close/>
                    <a:moveTo>
                      <a:pt x="1106" y="619"/>
                    </a:move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6" y="619"/>
                      <a:pt x="1106" y="619"/>
                      <a:pt x="1105" y="619"/>
                    </a:cubicBezTo>
                    <a:lnTo>
                      <a:pt x="1105" y="619"/>
                    </a:lnTo>
                    <a:cubicBezTo>
                      <a:pt x="1106" y="619"/>
                      <a:pt x="1106" y="619"/>
                      <a:pt x="1106" y="619"/>
                    </a:cubicBezTo>
                    <a:close/>
                    <a:moveTo>
                      <a:pt x="482" y="964"/>
                    </a:moveTo>
                    <a:cubicBezTo>
                      <a:pt x="487" y="970"/>
                      <a:pt x="493" y="975"/>
                      <a:pt x="500" y="980"/>
                    </a:cubicBezTo>
                    <a:lnTo>
                      <a:pt x="500" y="980"/>
                    </a:lnTo>
                    <a:cubicBezTo>
                      <a:pt x="500" y="981"/>
                      <a:pt x="500" y="981"/>
                      <a:pt x="500" y="981"/>
                    </a:cubicBezTo>
                    <a:cubicBezTo>
                      <a:pt x="499" y="981"/>
                      <a:pt x="494" y="977"/>
                      <a:pt x="482" y="964"/>
                    </a:cubicBezTo>
                    <a:close/>
                    <a:moveTo>
                      <a:pt x="652" y="1134"/>
                    </a:moveTo>
                    <a:cubicBezTo>
                      <a:pt x="652" y="1134"/>
                      <a:pt x="657" y="1138"/>
                      <a:pt x="662" y="1143"/>
                    </a:cubicBezTo>
                    <a:lnTo>
                      <a:pt x="662" y="1143"/>
                    </a:lnTo>
                    <a:cubicBezTo>
                      <a:pt x="665" y="1147"/>
                      <a:pt x="668" y="1150"/>
                      <a:pt x="671" y="1153"/>
                    </a:cubicBezTo>
                    <a:lnTo>
                      <a:pt x="671" y="1153"/>
                    </a:lnTo>
                    <a:cubicBezTo>
                      <a:pt x="656" y="1139"/>
                      <a:pt x="651" y="1134"/>
                      <a:pt x="652" y="1134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4" y="8"/>
                      <a:pt x="936" y="24"/>
                    </a:cubicBezTo>
                    <a:cubicBezTo>
                      <a:pt x="758" y="83"/>
                      <a:pt x="634" y="217"/>
                      <a:pt x="582" y="385"/>
                    </a:cubicBezTo>
                    <a:lnTo>
                      <a:pt x="582" y="385"/>
                    </a:lnTo>
                    <a:cubicBezTo>
                      <a:pt x="523" y="360"/>
                      <a:pt x="462" y="345"/>
                      <a:pt x="400" y="345"/>
                    </a:cubicBezTo>
                    <a:cubicBezTo>
                      <a:pt x="359" y="345"/>
                      <a:pt x="319" y="352"/>
                      <a:pt x="278" y="366"/>
                    </a:cubicBezTo>
                    <a:cubicBezTo>
                      <a:pt x="124" y="418"/>
                      <a:pt x="1" y="558"/>
                      <a:pt x="4" y="726"/>
                    </a:cubicBezTo>
                    <a:cubicBezTo>
                      <a:pt x="7" y="867"/>
                      <a:pt x="90" y="973"/>
                      <a:pt x="175" y="1075"/>
                    </a:cubicBezTo>
                    <a:cubicBezTo>
                      <a:pt x="281" y="1199"/>
                      <a:pt x="422" y="1302"/>
                      <a:pt x="566" y="1373"/>
                    </a:cubicBezTo>
                    <a:cubicBezTo>
                      <a:pt x="676" y="1428"/>
                      <a:pt x="785" y="1449"/>
                      <a:pt x="905" y="1463"/>
                    </a:cubicBezTo>
                    <a:cubicBezTo>
                      <a:pt x="918" y="1464"/>
                      <a:pt x="931" y="1465"/>
                      <a:pt x="944" y="1465"/>
                    </a:cubicBezTo>
                    <a:cubicBezTo>
                      <a:pt x="971" y="1465"/>
                      <a:pt x="1000" y="1462"/>
                      <a:pt x="1028" y="1456"/>
                    </a:cubicBezTo>
                    <a:lnTo>
                      <a:pt x="1028" y="1456"/>
                    </a:lnTo>
                    <a:cubicBezTo>
                      <a:pt x="1033" y="1467"/>
                      <a:pt x="1037" y="1479"/>
                      <a:pt x="1042" y="1490"/>
                    </a:cubicBezTo>
                    <a:cubicBezTo>
                      <a:pt x="1076" y="1566"/>
                      <a:pt x="1172" y="1604"/>
                      <a:pt x="1253" y="1604"/>
                    </a:cubicBezTo>
                    <a:cubicBezTo>
                      <a:pt x="1263" y="1604"/>
                      <a:pt x="1273" y="1604"/>
                      <a:pt x="1282" y="1603"/>
                    </a:cubicBezTo>
                    <a:cubicBezTo>
                      <a:pt x="1381" y="1589"/>
                      <a:pt x="1443" y="1524"/>
                      <a:pt x="1478" y="1432"/>
                    </a:cubicBezTo>
                    <a:cubicBezTo>
                      <a:pt x="1494" y="1390"/>
                      <a:pt x="1508" y="1356"/>
                      <a:pt x="1515" y="1311"/>
                    </a:cubicBezTo>
                    <a:cubicBezTo>
                      <a:pt x="1522" y="1270"/>
                      <a:pt x="1532" y="1229"/>
                      <a:pt x="1539" y="1188"/>
                    </a:cubicBezTo>
                    <a:cubicBezTo>
                      <a:pt x="1556" y="1079"/>
                      <a:pt x="1549" y="973"/>
                      <a:pt x="1546" y="862"/>
                    </a:cubicBezTo>
                    <a:cubicBezTo>
                      <a:pt x="1546" y="777"/>
                      <a:pt x="1543" y="688"/>
                      <a:pt x="1543" y="603"/>
                    </a:cubicBezTo>
                    <a:cubicBezTo>
                      <a:pt x="1539" y="510"/>
                      <a:pt x="1546" y="410"/>
                      <a:pt x="1515" y="321"/>
                    </a:cubicBezTo>
                    <a:cubicBezTo>
                      <a:pt x="1452" y="128"/>
                      <a:pt x="1275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33"/>
              <p:cNvSpPr/>
              <p:nvPr/>
            </p:nvSpPr>
            <p:spPr>
              <a:xfrm>
                <a:off x="7875115" y="3707450"/>
                <a:ext cx="108450" cy="148525"/>
              </a:xfrm>
              <a:custGeom>
                <a:avLst/>
                <a:gdLst/>
                <a:ahLst/>
                <a:cxnLst/>
                <a:rect l="l" t="t" r="r" b="b"/>
                <a:pathLst>
                  <a:path w="4338" h="5941" extrusionOk="0">
                    <a:moveTo>
                      <a:pt x="2235" y="541"/>
                    </a:moveTo>
                    <a:cubicBezTo>
                      <a:pt x="2312" y="541"/>
                      <a:pt x="2391" y="548"/>
                      <a:pt x="2470" y="562"/>
                    </a:cubicBezTo>
                    <a:cubicBezTo>
                      <a:pt x="3495" y="744"/>
                      <a:pt x="3848" y="1761"/>
                      <a:pt x="3759" y="2686"/>
                    </a:cubicBezTo>
                    <a:cubicBezTo>
                      <a:pt x="3708" y="3244"/>
                      <a:pt x="3526" y="3783"/>
                      <a:pt x="3242" y="4262"/>
                    </a:cubicBezTo>
                    <a:cubicBezTo>
                      <a:pt x="3039" y="4605"/>
                      <a:pt x="2815" y="4931"/>
                      <a:pt x="2744" y="5305"/>
                    </a:cubicBezTo>
                    <a:lnTo>
                      <a:pt x="2744" y="5305"/>
                    </a:lnTo>
                    <a:cubicBezTo>
                      <a:pt x="2529" y="5165"/>
                      <a:pt x="2294" y="5046"/>
                      <a:pt x="2097" y="4886"/>
                    </a:cubicBezTo>
                    <a:cubicBezTo>
                      <a:pt x="1782" y="4629"/>
                      <a:pt x="1515" y="4321"/>
                      <a:pt x="1303" y="3974"/>
                    </a:cubicBezTo>
                    <a:cubicBezTo>
                      <a:pt x="919" y="3347"/>
                      <a:pt x="583" y="2480"/>
                      <a:pt x="784" y="1743"/>
                    </a:cubicBezTo>
                    <a:cubicBezTo>
                      <a:pt x="966" y="1082"/>
                      <a:pt x="1545" y="541"/>
                      <a:pt x="2235" y="541"/>
                    </a:cubicBezTo>
                    <a:close/>
                    <a:moveTo>
                      <a:pt x="2246" y="1"/>
                    </a:moveTo>
                    <a:cubicBezTo>
                      <a:pt x="1463" y="1"/>
                      <a:pt x="744" y="484"/>
                      <a:pt x="405" y="1213"/>
                    </a:cubicBezTo>
                    <a:cubicBezTo>
                      <a:pt x="0" y="2072"/>
                      <a:pt x="216" y="3029"/>
                      <a:pt x="617" y="3851"/>
                    </a:cubicBezTo>
                    <a:cubicBezTo>
                      <a:pt x="846" y="4321"/>
                      <a:pt x="1169" y="4752"/>
                      <a:pt x="1556" y="5102"/>
                    </a:cubicBezTo>
                    <a:cubicBezTo>
                      <a:pt x="1868" y="5382"/>
                      <a:pt x="2306" y="5730"/>
                      <a:pt x="2749" y="5794"/>
                    </a:cubicBezTo>
                    <a:lnTo>
                      <a:pt x="2749" y="5794"/>
                    </a:lnTo>
                    <a:cubicBezTo>
                      <a:pt x="2784" y="5897"/>
                      <a:pt x="2866" y="5940"/>
                      <a:pt x="2955" y="5940"/>
                    </a:cubicBezTo>
                    <a:cubicBezTo>
                      <a:pt x="3095" y="5940"/>
                      <a:pt x="3251" y="5832"/>
                      <a:pt x="3269" y="5674"/>
                    </a:cubicBezTo>
                    <a:cubicBezTo>
                      <a:pt x="3341" y="5094"/>
                      <a:pt x="3759" y="4626"/>
                      <a:pt x="3982" y="4101"/>
                    </a:cubicBezTo>
                    <a:cubicBezTo>
                      <a:pt x="4211" y="3557"/>
                      <a:pt x="4338" y="2961"/>
                      <a:pt x="4331" y="2368"/>
                    </a:cubicBezTo>
                    <a:cubicBezTo>
                      <a:pt x="4314" y="1312"/>
                      <a:pt x="3745" y="284"/>
                      <a:pt x="2652" y="45"/>
                    </a:cubicBezTo>
                    <a:cubicBezTo>
                      <a:pt x="2516" y="15"/>
                      <a:pt x="2380" y="1"/>
                      <a:pt x="22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33"/>
              <p:cNvSpPr/>
              <p:nvPr/>
            </p:nvSpPr>
            <p:spPr>
              <a:xfrm>
                <a:off x="7925540" y="3817850"/>
                <a:ext cx="39950" cy="40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618" extrusionOk="0">
                    <a:moveTo>
                      <a:pt x="330" y="689"/>
                    </a:moveTo>
                    <a:lnTo>
                      <a:pt x="330" y="689"/>
                    </a:lnTo>
                    <a:cubicBezTo>
                      <a:pt x="331" y="690"/>
                      <a:pt x="332" y="690"/>
                      <a:pt x="333" y="691"/>
                    </a:cubicBezTo>
                    <a:lnTo>
                      <a:pt x="333" y="691"/>
                    </a:lnTo>
                    <a:cubicBezTo>
                      <a:pt x="335" y="692"/>
                      <a:pt x="336" y="694"/>
                      <a:pt x="338" y="695"/>
                    </a:cubicBezTo>
                    <a:lnTo>
                      <a:pt x="338" y="695"/>
                    </a:lnTo>
                    <a:cubicBezTo>
                      <a:pt x="335" y="693"/>
                      <a:pt x="333" y="691"/>
                      <a:pt x="330" y="689"/>
                    </a:cubicBezTo>
                    <a:close/>
                    <a:moveTo>
                      <a:pt x="341" y="699"/>
                    </a:moveTo>
                    <a:cubicBezTo>
                      <a:pt x="341" y="699"/>
                      <a:pt x="341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2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1" y="699"/>
                      <a:pt x="341" y="699"/>
                    </a:cubicBezTo>
                    <a:close/>
                    <a:moveTo>
                      <a:pt x="344" y="699"/>
                    </a:moveTo>
                    <a:lnTo>
                      <a:pt x="344" y="699"/>
                    </a:lnTo>
                    <a:cubicBezTo>
                      <a:pt x="346" y="700"/>
                      <a:pt x="348" y="700"/>
                      <a:pt x="349" y="700"/>
                    </a:cubicBezTo>
                    <a:lnTo>
                      <a:pt x="349" y="700"/>
                    </a:lnTo>
                    <a:cubicBezTo>
                      <a:pt x="349" y="700"/>
                      <a:pt x="350" y="700"/>
                      <a:pt x="350" y="700"/>
                    </a:cubicBezTo>
                    <a:lnTo>
                      <a:pt x="350" y="700"/>
                    </a:lnTo>
                    <a:cubicBezTo>
                      <a:pt x="348" y="700"/>
                      <a:pt x="346" y="700"/>
                      <a:pt x="345" y="700"/>
                    </a:cubicBezTo>
                    <a:lnTo>
                      <a:pt x="345" y="700"/>
                    </a:lnTo>
                    <a:cubicBezTo>
                      <a:pt x="345" y="700"/>
                      <a:pt x="344" y="700"/>
                      <a:pt x="344" y="699"/>
                    </a:cubicBezTo>
                    <a:close/>
                    <a:moveTo>
                      <a:pt x="1136" y="0"/>
                    </a:moveTo>
                    <a:cubicBezTo>
                      <a:pt x="1098" y="0"/>
                      <a:pt x="1058" y="4"/>
                      <a:pt x="1019" y="11"/>
                    </a:cubicBezTo>
                    <a:cubicBezTo>
                      <a:pt x="870" y="35"/>
                      <a:pt x="750" y="130"/>
                      <a:pt x="672" y="253"/>
                    </a:cubicBezTo>
                    <a:lnTo>
                      <a:pt x="672" y="253"/>
                    </a:lnTo>
                    <a:cubicBezTo>
                      <a:pt x="589" y="192"/>
                      <a:pt x="497" y="157"/>
                      <a:pt x="395" y="157"/>
                    </a:cubicBezTo>
                    <a:cubicBezTo>
                      <a:pt x="368" y="157"/>
                      <a:pt x="341" y="160"/>
                      <a:pt x="313" y="164"/>
                    </a:cubicBezTo>
                    <a:cubicBezTo>
                      <a:pt x="165" y="189"/>
                      <a:pt x="39" y="316"/>
                      <a:pt x="22" y="466"/>
                    </a:cubicBezTo>
                    <a:cubicBezTo>
                      <a:pt x="1" y="596"/>
                      <a:pt x="49" y="710"/>
                      <a:pt x="108" y="822"/>
                    </a:cubicBezTo>
                    <a:cubicBezTo>
                      <a:pt x="176" y="966"/>
                      <a:pt x="282" y="1104"/>
                      <a:pt x="402" y="1210"/>
                    </a:cubicBezTo>
                    <a:cubicBezTo>
                      <a:pt x="491" y="1285"/>
                      <a:pt x="587" y="1333"/>
                      <a:pt x="697" y="1377"/>
                    </a:cubicBezTo>
                    <a:cubicBezTo>
                      <a:pt x="735" y="1393"/>
                      <a:pt x="778" y="1401"/>
                      <a:pt x="820" y="1404"/>
                    </a:cubicBezTo>
                    <a:lnTo>
                      <a:pt x="820" y="1404"/>
                    </a:lnTo>
                    <a:cubicBezTo>
                      <a:pt x="822" y="1417"/>
                      <a:pt x="825" y="1430"/>
                      <a:pt x="827" y="1443"/>
                    </a:cubicBezTo>
                    <a:cubicBezTo>
                      <a:pt x="843" y="1550"/>
                      <a:pt x="956" y="1618"/>
                      <a:pt x="1064" y="1618"/>
                    </a:cubicBezTo>
                    <a:cubicBezTo>
                      <a:pt x="1126" y="1618"/>
                      <a:pt x="1186" y="1596"/>
                      <a:pt x="1225" y="1546"/>
                    </a:cubicBezTo>
                    <a:cubicBezTo>
                      <a:pt x="1259" y="1505"/>
                      <a:pt x="1296" y="1464"/>
                      <a:pt x="1321" y="1412"/>
                    </a:cubicBezTo>
                    <a:cubicBezTo>
                      <a:pt x="1341" y="1371"/>
                      <a:pt x="1358" y="1333"/>
                      <a:pt x="1375" y="1292"/>
                    </a:cubicBezTo>
                    <a:cubicBezTo>
                      <a:pt x="1424" y="1189"/>
                      <a:pt x="1447" y="1083"/>
                      <a:pt x="1478" y="974"/>
                    </a:cubicBezTo>
                    <a:cubicBezTo>
                      <a:pt x="1498" y="888"/>
                      <a:pt x="1519" y="798"/>
                      <a:pt x="1539" y="713"/>
                    </a:cubicBezTo>
                    <a:cubicBezTo>
                      <a:pt x="1571" y="607"/>
                      <a:pt x="1598" y="501"/>
                      <a:pt x="1581" y="387"/>
                    </a:cubicBezTo>
                    <a:cubicBezTo>
                      <a:pt x="1563" y="254"/>
                      <a:pt x="1492" y="134"/>
                      <a:pt x="1372" y="62"/>
                    </a:cubicBezTo>
                    <a:cubicBezTo>
                      <a:pt x="1297" y="17"/>
                      <a:pt x="1218" y="0"/>
                      <a:pt x="11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33"/>
              <p:cNvSpPr/>
              <p:nvPr/>
            </p:nvSpPr>
            <p:spPr>
              <a:xfrm>
                <a:off x="7974815" y="3742875"/>
                <a:ext cx="112250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4" extrusionOk="0">
                    <a:moveTo>
                      <a:pt x="2174" y="551"/>
                    </a:moveTo>
                    <a:cubicBezTo>
                      <a:pt x="2502" y="551"/>
                      <a:pt x="2835" y="660"/>
                      <a:pt x="3118" y="878"/>
                    </a:cubicBezTo>
                    <a:cubicBezTo>
                      <a:pt x="3790" y="1400"/>
                      <a:pt x="3900" y="2293"/>
                      <a:pt x="3852" y="3089"/>
                    </a:cubicBezTo>
                    <a:cubicBezTo>
                      <a:pt x="3824" y="3558"/>
                      <a:pt x="3704" y="4027"/>
                      <a:pt x="3498" y="4449"/>
                    </a:cubicBezTo>
                    <a:cubicBezTo>
                      <a:pt x="3362" y="4729"/>
                      <a:pt x="3151" y="4974"/>
                      <a:pt x="2977" y="5235"/>
                    </a:cubicBezTo>
                    <a:lnTo>
                      <a:pt x="2977" y="5235"/>
                    </a:lnTo>
                    <a:cubicBezTo>
                      <a:pt x="2834" y="5017"/>
                      <a:pt x="2624" y="4845"/>
                      <a:pt x="2409" y="4681"/>
                    </a:cubicBezTo>
                    <a:cubicBezTo>
                      <a:pt x="2046" y="4408"/>
                      <a:pt x="1700" y="4137"/>
                      <a:pt x="1415" y="3777"/>
                    </a:cubicBezTo>
                    <a:cubicBezTo>
                      <a:pt x="846" y="3057"/>
                      <a:pt x="422" y="1988"/>
                      <a:pt x="1011" y="1156"/>
                    </a:cubicBezTo>
                    <a:cubicBezTo>
                      <a:pt x="1297" y="752"/>
                      <a:pt x="1731" y="551"/>
                      <a:pt x="2174" y="551"/>
                    </a:cubicBezTo>
                    <a:close/>
                    <a:moveTo>
                      <a:pt x="2151" y="0"/>
                    </a:moveTo>
                    <a:cubicBezTo>
                      <a:pt x="1781" y="0"/>
                      <a:pt x="1411" y="104"/>
                      <a:pt x="1086" y="331"/>
                    </a:cubicBezTo>
                    <a:cubicBezTo>
                      <a:pt x="185" y="960"/>
                      <a:pt x="0" y="2091"/>
                      <a:pt x="381" y="3078"/>
                    </a:cubicBezTo>
                    <a:cubicBezTo>
                      <a:pt x="604" y="3657"/>
                      <a:pt x="949" y="4185"/>
                      <a:pt x="1392" y="4620"/>
                    </a:cubicBezTo>
                    <a:cubicBezTo>
                      <a:pt x="1809" y="5028"/>
                      <a:pt x="2354" y="5295"/>
                      <a:pt x="2642" y="5820"/>
                    </a:cubicBezTo>
                    <a:cubicBezTo>
                      <a:pt x="2694" y="5914"/>
                      <a:pt x="2775" y="5953"/>
                      <a:pt x="2857" y="5953"/>
                    </a:cubicBezTo>
                    <a:cubicBezTo>
                      <a:pt x="2989" y="5953"/>
                      <a:pt x="3123" y="5850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8"/>
                      <a:pt x="3909" y="4781"/>
                    </a:cubicBezTo>
                    <a:cubicBezTo>
                      <a:pt x="4146" y="4339"/>
                      <a:pt x="4297" y="3856"/>
                      <a:pt x="4366" y="3359"/>
                    </a:cubicBezTo>
                    <a:cubicBezTo>
                      <a:pt x="4489" y="2437"/>
                      <a:pt x="4376" y="1368"/>
                      <a:pt x="3701" y="673"/>
                    </a:cubicBezTo>
                    <a:cubicBezTo>
                      <a:pt x="3291" y="247"/>
                      <a:pt x="2721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33"/>
              <p:cNvSpPr/>
              <p:nvPr/>
            </p:nvSpPr>
            <p:spPr>
              <a:xfrm>
                <a:off x="8022790" y="3853125"/>
                <a:ext cx="4035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1" extrusionOk="0">
                    <a:moveTo>
                      <a:pt x="494" y="734"/>
                    </a:moveTo>
                    <a:cubicBezTo>
                      <a:pt x="494" y="734"/>
                      <a:pt x="494" y="734"/>
                      <a:pt x="495" y="734"/>
                    </a:cubicBezTo>
                    <a:lnTo>
                      <a:pt x="495" y="734"/>
                    </a:lnTo>
                    <a:cubicBezTo>
                      <a:pt x="495" y="734"/>
                      <a:pt x="495" y="734"/>
                      <a:pt x="495" y="734"/>
                    </a:cubicBezTo>
                    <a:lnTo>
                      <a:pt x="495" y="734"/>
                    </a:lnTo>
                    <a:cubicBezTo>
                      <a:pt x="494" y="734"/>
                      <a:pt x="494" y="734"/>
                      <a:pt x="494" y="734"/>
                    </a:cubicBezTo>
                    <a:close/>
                    <a:moveTo>
                      <a:pt x="1235" y="1"/>
                    </a:moveTo>
                    <a:cubicBezTo>
                      <a:pt x="1063" y="1"/>
                      <a:pt x="946" y="98"/>
                      <a:pt x="867" y="229"/>
                    </a:cubicBezTo>
                    <a:lnTo>
                      <a:pt x="867" y="229"/>
                    </a:lnTo>
                    <a:cubicBezTo>
                      <a:pt x="784" y="168"/>
                      <a:pt x="685" y="129"/>
                      <a:pt x="576" y="121"/>
                    </a:cubicBezTo>
                    <a:cubicBezTo>
                      <a:pt x="564" y="120"/>
                      <a:pt x="552" y="120"/>
                      <a:pt x="540" y="120"/>
                    </a:cubicBezTo>
                    <a:cubicBezTo>
                      <a:pt x="330" y="120"/>
                      <a:pt x="127" y="262"/>
                      <a:pt x="72" y="464"/>
                    </a:cubicBezTo>
                    <a:cubicBezTo>
                      <a:pt x="0" y="714"/>
                      <a:pt x="181" y="902"/>
                      <a:pt x="315" y="1087"/>
                    </a:cubicBezTo>
                    <a:cubicBezTo>
                      <a:pt x="377" y="1169"/>
                      <a:pt x="439" y="1255"/>
                      <a:pt x="500" y="1340"/>
                    </a:cubicBezTo>
                    <a:cubicBezTo>
                      <a:pt x="586" y="1451"/>
                      <a:pt x="695" y="1549"/>
                      <a:pt x="815" y="1618"/>
                    </a:cubicBezTo>
                    <a:cubicBezTo>
                      <a:pt x="854" y="1640"/>
                      <a:pt x="894" y="1650"/>
                      <a:pt x="932" y="1650"/>
                    </a:cubicBezTo>
                    <a:cubicBezTo>
                      <a:pt x="1078" y="1650"/>
                      <a:pt x="1203" y="1508"/>
                      <a:pt x="1165" y="1351"/>
                    </a:cubicBezTo>
                    <a:cubicBezTo>
                      <a:pt x="1165" y="1350"/>
                      <a:pt x="1164" y="1349"/>
                      <a:pt x="1164" y="1347"/>
                    </a:cubicBezTo>
                    <a:lnTo>
                      <a:pt x="1164" y="1347"/>
                    </a:lnTo>
                    <a:cubicBezTo>
                      <a:pt x="1203" y="1329"/>
                      <a:pt x="1239" y="1304"/>
                      <a:pt x="1268" y="1279"/>
                    </a:cubicBezTo>
                    <a:cubicBezTo>
                      <a:pt x="1337" y="1220"/>
                      <a:pt x="1402" y="1142"/>
                      <a:pt x="1446" y="1067"/>
                    </a:cubicBezTo>
                    <a:cubicBezTo>
                      <a:pt x="1538" y="905"/>
                      <a:pt x="1583" y="727"/>
                      <a:pt x="1604" y="546"/>
                    </a:cubicBezTo>
                    <a:cubicBezTo>
                      <a:pt x="1614" y="456"/>
                      <a:pt x="1614" y="361"/>
                      <a:pt x="1593" y="271"/>
                    </a:cubicBezTo>
                    <a:cubicBezTo>
                      <a:pt x="1552" y="114"/>
                      <a:pt x="1402" y="1"/>
                      <a:pt x="1240" y="1"/>
                    </a:cubicBezTo>
                    <a:cubicBezTo>
                      <a:pt x="1239" y="1"/>
                      <a:pt x="1237" y="1"/>
                      <a:pt x="12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33"/>
              <p:cNvSpPr/>
              <p:nvPr/>
            </p:nvSpPr>
            <p:spPr>
              <a:xfrm>
                <a:off x="8087365" y="3649325"/>
                <a:ext cx="112250" cy="14880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2" extrusionOk="0">
                    <a:moveTo>
                      <a:pt x="2173" y="550"/>
                    </a:moveTo>
                    <a:cubicBezTo>
                      <a:pt x="2501" y="550"/>
                      <a:pt x="2833" y="659"/>
                      <a:pt x="3115" y="879"/>
                    </a:cubicBezTo>
                    <a:cubicBezTo>
                      <a:pt x="3790" y="1400"/>
                      <a:pt x="3900" y="2291"/>
                      <a:pt x="3852" y="3089"/>
                    </a:cubicBezTo>
                    <a:cubicBezTo>
                      <a:pt x="3821" y="3555"/>
                      <a:pt x="3704" y="4027"/>
                      <a:pt x="3498" y="4449"/>
                    </a:cubicBezTo>
                    <a:cubicBezTo>
                      <a:pt x="3360" y="4727"/>
                      <a:pt x="3148" y="4973"/>
                      <a:pt x="2975" y="5234"/>
                    </a:cubicBezTo>
                    <a:lnTo>
                      <a:pt x="2975" y="5234"/>
                    </a:lnTo>
                    <a:cubicBezTo>
                      <a:pt x="2831" y="5015"/>
                      <a:pt x="2621" y="4843"/>
                      <a:pt x="2406" y="4682"/>
                    </a:cubicBezTo>
                    <a:cubicBezTo>
                      <a:pt x="2046" y="4408"/>
                      <a:pt x="1697" y="4138"/>
                      <a:pt x="1416" y="3777"/>
                    </a:cubicBezTo>
                    <a:cubicBezTo>
                      <a:pt x="846" y="3055"/>
                      <a:pt x="422" y="1989"/>
                      <a:pt x="1008" y="1157"/>
                    </a:cubicBezTo>
                    <a:cubicBezTo>
                      <a:pt x="1294" y="752"/>
                      <a:pt x="1729" y="550"/>
                      <a:pt x="2173" y="550"/>
                    </a:cubicBezTo>
                    <a:close/>
                    <a:moveTo>
                      <a:pt x="2151" y="0"/>
                    </a:moveTo>
                    <a:cubicBezTo>
                      <a:pt x="1780" y="0"/>
                      <a:pt x="1411" y="104"/>
                      <a:pt x="1087" y="331"/>
                    </a:cubicBezTo>
                    <a:cubicBezTo>
                      <a:pt x="182" y="961"/>
                      <a:pt x="0" y="2088"/>
                      <a:pt x="381" y="3078"/>
                    </a:cubicBezTo>
                    <a:cubicBezTo>
                      <a:pt x="604" y="3654"/>
                      <a:pt x="949" y="4185"/>
                      <a:pt x="1392" y="4617"/>
                    </a:cubicBezTo>
                    <a:cubicBezTo>
                      <a:pt x="1806" y="5025"/>
                      <a:pt x="2355" y="5295"/>
                      <a:pt x="2642" y="5816"/>
                    </a:cubicBezTo>
                    <a:cubicBezTo>
                      <a:pt x="2694" y="5911"/>
                      <a:pt x="2775" y="5951"/>
                      <a:pt x="2858" y="5951"/>
                    </a:cubicBezTo>
                    <a:cubicBezTo>
                      <a:pt x="2989" y="5951"/>
                      <a:pt x="3123" y="5849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9"/>
                      <a:pt x="3910" y="4781"/>
                    </a:cubicBezTo>
                    <a:cubicBezTo>
                      <a:pt x="4146" y="4340"/>
                      <a:pt x="4297" y="3856"/>
                      <a:pt x="4362" y="3360"/>
                    </a:cubicBezTo>
                    <a:cubicBezTo>
                      <a:pt x="4489" y="2435"/>
                      <a:pt x="4376" y="1369"/>
                      <a:pt x="3701" y="670"/>
                    </a:cubicBezTo>
                    <a:cubicBezTo>
                      <a:pt x="3292" y="246"/>
                      <a:pt x="2720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33"/>
              <p:cNvSpPr/>
              <p:nvPr/>
            </p:nvSpPr>
            <p:spPr>
              <a:xfrm>
                <a:off x="8135340" y="3759525"/>
                <a:ext cx="403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3" extrusionOk="0">
                    <a:moveTo>
                      <a:pt x="465" y="703"/>
                    </a:moveTo>
                    <a:cubicBezTo>
                      <a:pt x="465" y="703"/>
                      <a:pt x="468" y="705"/>
                      <a:pt x="473" y="709"/>
                    </a:cubicBezTo>
                    <a:cubicBezTo>
                      <a:pt x="474" y="710"/>
                      <a:pt x="475" y="711"/>
                      <a:pt x="476" y="712"/>
                    </a:cubicBezTo>
                    <a:lnTo>
                      <a:pt x="476" y="712"/>
                    </a:lnTo>
                    <a:cubicBezTo>
                      <a:pt x="469" y="706"/>
                      <a:pt x="465" y="703"/>
                      <a:pt x="465" y="703"/>
                    </a:cubicBezTo>
                    <a:close/>
                    <a:moveTo>
                      <a:pt x="1270" y="738"/>
                    </a:moveTo>
                    <a:cubicBezTo>
                      <a:pt x="1270" y="743"/>
                      <a:pt x="1269" y="752"/>
                      <a:pt x="1268" y="764"/>
                    </a:cubicBezTo>
                    <a:lnTo>
                      <a:pt x="1268" y="754"/>
                    </a:lnTo>
                    <a:cubicBezTo>
                      <a:pt x="1268" y="749"/>
                      <a:pt x="1269" y="745"/>
                      <a:pt x="1269" y="742"/>
                    </a:cubicBezTo>
                    <a:lnTo>
                      <a:pt x="1269" y="742"/>
                    </a:lnTo>
                    <a:cubicBezTo>
                      <a:pt x="1269" y="741"/>
                      <a:pt x="1270" y="739"/>
                      <a:pt x="1270" y="738"/>
                    </a:cubicBezTo>
                    <a:close/>
                    <a:moveTo>
                      <a:pt x="1235" y="0"/>
                    </a:moveTo>
                    <a:cubicBezTo>
                      <a:pt x="1063" y="0"/>
                      <a:pt x="946" y="99"/>
                      <a:pt x="868" y="230"/>
                    </a:cubicBezTo>
                    <a:lnTo>
                      <a:pt x="868" y="230"/>
                    </a:lnTo>
                    <a:cubicBezTo>
                      <a:pt x="784" y="170"/>
                      <a:pt x="685" y="132"/>
                      <a:pt x="576" y="123"/>
                    </a:cubicBezTo>
                    <a:cubicBezTo>
                      <a:pt x="564" y="123"/>
                      <a:pt x="552" y="122"/>
                      <a:pt x="540" y="122"/>
                    </a:cubicBezTo>
                    <a:cubicBezTo>
                      <a:pt x="330" y="122"/>
                      <a:pt x="127" y="262"/>
                      <a:pt x="69" y="466"/>
                    </a:cubicBezTo>
                    <a:cubicBezTo>
                      <a:pt x="1" y="713"/>
                      <a:pt x="178" y="905"/>
                      <a:pt x="312" y="1086"/>
                    </a:cubicBezTo>
                    <a:cubicBezTo>
                      <a:pt x="377" y="1172"/>
                      <a:pt x="436" y="1257"/>
                      <a:pt x="501" y="1340"/>
                    </a:cubicBezTo>
                    <a:cubicBezTo>
                      <a:pt x="583" y="1453"/>
                      <a:pt x="695" y="1552"/>
                      <a:pt x="815" y="1621"/>
                    </a:cubicBezTo>
                    <a:cubicBezTo>
                      <a:pt x="853" y="1643"/>
                      <a:pt x="893" y="1653"/>
                      <a:pt x="931" y="1653"/>
                    </a:cubicBezTo>
                    <a:cubicBezTo>
                      <a:pt x="1076" y="1653"/>
                      <a:pt x="1203" y="1510"/>
                      <a:pt x="1165" y="1350"/>
                    </a:cubicBezTo>
                    <a:cubicBezTo>
                      <a:pt x="1165" y="1350"/>
                      <a:pt x="1165" y="1349"/>
                      <a:pt x="1164" y="1348"/>
                    </a:cubicBezTo>
                    <a:lnTo>
                      <a:pt x="1164" y="1348"/>
                    </a:lnTo>
                    <a:cubicBezTo>
                      <a:pt x="1204" y="1329"/>
                      <a:pt x="1240" y="1304"/>
                      <a:pt x="1268" y="1278"/>
                    </a:cubicBezTo>
                    <a:cubicBezTo>
                      <a:pt x="1333" y="1220"/>
                      <a:pt x="1402" y="1145"/>
                      <a:pt x="1446" y="1069"/>
                    </a:cubicBezTo>
                    <a:cubicBezTo>
                      <a:pt x="1538" y="908"/>
                      <a:pt x="1584" y="729"/>
                      <a:pt x="1604" y="549"/>
                    </a:cubicBezTo>
                    <a:cubicBezTo>
                      <a:pt x="1614" y="456"/>
                      <a:pt x="1614" y="359"/>
                      <a:pt x="1593" y="271"/>
                    </a:cubicBezTo>
                    <a:cubicBezTo>
                      <a:pt x="1552" y="113"/>
                      <a:pt x="1402" y="3"/>
                      <a:pt x="1241" y="0"/>
                    </a:cubicBezTo>
                    <a:cubicBezTo>
                      <a:pt x="1239" y="0"/>
                      <a:pt x="1237" y="0"/>
                      <a:pt x="12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" name="Google Shape;2363;p33"/>
              <p:cNvSpPr/>
              <p:nvPr/>
            </p:nvSpPr>
            <p:spPr>
              <a:xfrm>
                <a:off x="8334565" y="3687200"/>
                <a:ext cx="110275" cy="150400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6016" extrusionOk="0">
                    <a:moveTo>
                      <a:pt x="2113" y="554"/>
                    </a:moveTo>
                    <a:cubicBezTo>
                      <a:pt x="2581" y="554"/>
                      <a:pt x="3042" y="788"/>
                      <a:pt x="3345" y="1197"/>
                    </a:cubicBezTo>
                    <a:cubicBezTo>
                      <a:pt x="3832" y="1851"/>
                      <a:pt x="3735" y="2739"/>
                      <a:pt x="3519" y="3479"/>
                    </a:cubicBezTo>
                    <a:cubicBezTo>
                      <a:pt x="3396" y="3907"/>
                      <a:pt x="3198" y="4315"/>
                      <a:pt x="2927" y="4668"/>
                    </a:cubicBezTo>
                    <a:cubicBezTo>
                      <a:pt x="2736" y="4918"/>
                      <a:pt x="2478" y="5116"/>
                      <a:pt x="2254" y="5337"/>
                    </a:cubicBezTo>
                    <a:lnTo>
                      <a:pt x="2254" y="5337"/>
                    </a:lnTo>
                    <a:cubicBezTo>
                      <a:pt x="2154" y="5081"/>
                      <a:pt x="1974" y="4859"/>
                      <a:pt x="1782" y="4647"/>
                    </a:cubicBezTo>
                    <a:cubicBezTo>
                      <a:pt x="1460" y="4288"/>
                      <a:pt x="1169" y="3924"/>
                      <a:pt x="963" y="3483"/>
                    </a:cubicBezTo>
                    <a:cubicBezTo>
                      <a:pt x="573" y="2640"/>
                      <a:pt x="429" y="1498"/>
                      <a:pt x="1248" y="858"/>
                    </a:cubicBezTo>
                    <a:cubicBezTo>
                      <a:pt x="1512" y="650"/>
                      <a:pt x="1814" y="554"/>
                      <a:pt x="2113" y="554"/>
                    </a:cubicBezTo>
                    <a:close/>
                    <a:moveTo>
                      <a:pt x="2114" y="0"/>
                    </a:moveTo>
                    <a:cubicBezTo>
                      <a:pt x="1944" y="0"/>
                      <a:pt x="1772" y="24"/>
                      <a:pt x="1601" y="73"/>
                    </a:cubicBezTo>
                    <a:cubicBezTo>
                      <a:pt x="518" y="392"/>
                      <a:pt x="1" y="1471"/>
                      <a:pt x="121" y="2540"/>
                    </a:cubicBezTo>
                    <a:cubicBezTo>
                      <a:pt x="193" y="3164"/>
                      <a:pt x="419" y="3777"/>
                      <a:pt x="758" y="4308"/>
                    </a:cubicBezTo>
                    <a:cubicBezTo>
                      <a:pt x="1087" y="4826"/>
                      <a:pt x="1618" y="5226"/>
                      <a:pt x="1806" y="5826"/>
                    </a:cubicBezTo>
                    <a:cubicBezTo>
                      <a:pt x="1847" y="5954"/>
                      <a:pt x="1961" y="6015"/>
                      <a:pt x="2074" y="6015"/>
                    </a:cubicBezTo>
                    <a:cubicBezTo>
                      <a:pt x="2189" y="6015"/>
                      <a:pt x="2303" y="5950"/>
                      <a:pt x="2331" y="5824"/>
                    </a:cubicBezTo>
                    <a:lnTo>
                      <a:pt x="2331" y="5824"/>
                    </a:lnTo>
                    <a:cubicBezTo>
                      <a:pt x="2692" y="5699"/>
                      <a:pt x="3003" y="5383"/>
                      <a:pt x="3235" y="5107"/>
                    </a:cubicBezTo>
                    <a:cubicBezTo>
                      <a:pt x="3544" y="4740"/>
                      <a:pt x="3780" y="4329"/>
                      <a:pt x="3951" y="3883"/>
                    </a:cubicBezTo>
                    <a:cubicBezTo>
                      <a:pt x="4284" y="3023"/>
                      <a:pt x="4411" y="1933"/>
                      <a:pt x="3938" y="1108"/>
                    </a:cubicBezTo>
                    <a:cubicBezTo>
                      <a:pt x="3561" y="450"/>
                      <a:pt x="2859" y="0"/>
                      <a:pt x="2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" name="Google Shape;2364;p33"/>
              <p:cNvSpPr/>
              <p:nvPr/>
            </p:nvSpPr>
            <p:spPr>
              <a:xfrm>
                <a:off x="8367140" y="3800550"/>
                <a:ext cx="398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590" extrusionOk="0">
                    <a:moveTo>
                      <a:pt x="1038" y="376"/>
                    </a:moveTo>
                    <a:cubicBezTo>
                      <a:pt x="1038" y="376"/>
                      <a:pt x="1038" y="378"/>
                      <a:pt x="1037" y="382"/>
                    </a:cubicBezTo>
                    <a:lnTo>
                      <a:pt x="1037" y="382"/>
                    </a:lnTo>
                    <a:cubicBezTo>
                      <a:pt x="1038" y="378"/>
                      <a:pt x="1038" y="376"/>
                      <a:pt x="1038" y="376"/>
                    </a:cubicBezTo>
                    <a:close/>
                    <a:moveTo>
                      <a:pt x="627" y="432"/>
                    </a:moveTo>
                    <a:cubicBezTo>
                      <a:pt x="626" y="435"/>
                      <a:pt x="626" y="438"/>
                      <a:pt x="626" y="441"/>
                    </a:cubicBezTo>
                    <a:lnTo>
                      <a:pt x="626" y="441"/>
                    </a:lnTo>
                    <a:cubicBezTo>
                      <a:pt x="626" y="441"/>
                      <a:pt x="625" y="440"/>
                      <a:pt x="625" y="440"/>
                    </a:cubicBezTo>
                    <a:lnTo>
                      <a:pt x="625" y="440"/>
                    </a:lnTo>
                    <a:cubicBezTo>
                      <a:pt x="626" y="437"/>
                      <a:pt x="626" y="435"/>
                      <a:pt x="627" y="432"/>
                    </a:cubicBezTo>
                    <a:close/>
                    <a:moveTo>
                      <a:pt x="617" y="432"/>
                    </a:moveTo>
                    <a:cubicBezTo>
                      <a:pt x="619" y="437"/>
                      <a:pt x="620" y="441"/>
                      <a:pt x="622" y="445"/>
                    </a:cubicBezTo>
                    <a:lnTo>
                      <a:pt x="622" y="445"/>
                    </a:lnTo>
                    <a:cubicBezTo>
                      <a:pt x="622" y="445"/>
                      <a:pt x="622" y="445"/>
                      <a:pt x="622" y="446"/>
                    </a:cubicBezTo>
                    <a:lnTo>
                      <a:pt x="622" y="446"/>
                    </a:lnTo>
                    <a:cubicBezTo>
                      <a:pt x="620" y="441"/>
                      <a:pt x="618" y="437"/>
                      <a:pt x="617" y="432"/>
                    </a:cubicBezTo>
                    <a:close/>
                    <a:moveTo>
                      <a:pt x="399" y="562"/>
                    </a:moveTo>
                    <a:cubicBezTo>
                      <a:pt x="400" y="562"/>
                      <a:pt x="404" y="568"/>
                      <a:pt x="414" y="585"/>
                    </a:cubicBezTo>
                    <a:lnTo>
                      <a:pt x="414" y="585"/>
                    </a:lnTo>
                    <a:cubicBezTo>
                      <a:pt x="413" y="584"/>
                      <a:pt x="413" y="584"/>
                      <a:pt x="413" y="584"/>
                    </a:cubicBezTo>
                    <a:lnTo>
                      <a:pt x="413" y="584"/>
                    </a:lnTo>
                    <a:cubicBezTo>
                      <a:pt x="406" y="574"/>
                      <a:pt x="399" y="562"/>
                      <a:pt x="399" y="562"/>
                    </a:cubicBezTo>
                    <a:close/>
                    <a:moveTo>
                      <a:pt x="418" y="597"/>
                    </a:moveTo>
                    <a:cubicBezTo>
                      <a:pt x="418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8" y="597"/>
                      <a:pt x="418" y="597"/>
                    </a:cubicBezTo>
                    <a:close/>
                    <a:moveTo>
                      <a:pt x="440" y="680"/>
                    </a:moveTo>
                    <a:cubicBezTo>
                      <a:pt x="440" y="680"/>
                      <a:pt x="440" y="680"/>
                      <a:pt x="440" y="680"/>
                    </a:cubicBezTo>
                    <a:lnTo>
                      <a:pt x="440" y="680"/>
                    </a:lnTo>
                    <a:cubicBezTo>
                      <a:pt x="440" y="681"/>
                      <a:pt x="440" y="682"/>
                      <a:pt x="440" y="682"/>
                    </a:cubicBezTo>
                    <a:lnTo>
                      <a:pt x="440" y="682"/>
                    </a:lnTo>
                    <a:cubicBezTo>
                      <a:pt x="440" y="681"/>
                      <a:pt x="440" y="681"/>
                      <a:pt x="440" y="680"/>
                    </a:cubicBezTo>
                    <a:close/>
                    <a:moveTo>
                      <a:pt x="486" y="0"/>
                    </a:moveTo>
                    <a:cubicBezTo>
                      <a:pt x="256" y="0"/>
                      <a:pt x="51" y="157"/>
                      <a:pt x="21" y="391"/>
                    </a:cubicBezTo>
                    <a:cubicBezTo>
                      <a:pt x="0" y="524"/>
                      <a:pt x="44" y="638"/>
                      <a:pt x="99" y="758"/>
                    </a:cubicBezTo>
                    <a:cubicBezTo>
                      <a:pt x="137" y="833"/>
                      <a:pt x="174" y="912"/>
                      <a:pt x="209" y="990"/>
                    </a:cubicBezTo>
                    <a:cubicBezTo>
                      <a:pt x="250" y="1076"/>
                      <a:pt x="284" y="1172"/>
                      <a:pt x="332" y="1254"/>
                    </a:cubicBezTo>
                    <a:cubicBezTo>
                      <a:pt x="391" y="1350"/>
                      <a:pt x="465" y="1446"/>
                      <a:pt x="548" y="1522"/>
                    </a:cubicBezTo>
                    <a:cubicBezTo>
                      <a:pt x="596" y="1565"/>
                      <a:pt x="654" y="1590"/>
                      <a:pt x="714" y="1590"/>
                    </a:cubicBezTo>
                    <a:cubicBezTo>
                      <a:pt x="745" y="1590"/>
                      <a:pt x="777" y="1583"/>
                      <a:pt x="808" y="1569"/>
                    </a:cubicBezTo>
                    <a:cubicBezTo>
                      <a:pt x="891" y="1535"/>
                      <a:pt x="956" y="1446"/>
                      <a:pt x="952" y="1354"/>
                    </a:cubicBezTo>
                    <a:cubicBezTo>
                      <a:pt x="952" y="1347"/>
                      <a:pt x="952" y="1341"/>
                      <a:pt x="952" y="1334"/>
                    </a:cubicBezTo>
                    <a:lnTo>
                      <a:pt x="952" y="1334"/>
                    </a:lnTo>
                    <a:cubicBezTo>
                      <a:pt x="993" y="1324"/>
                      <a:pt x="1032" y="1308"/>
                      <a:pt x="1065" y="1288"/>
                    </a:cubicBezTo>
                    <a:cubicBezTo>
                      <a:pt x="1137" y="1247"/>
                      <a:pt x="1216" y="1193"/>
                      <a:pt x="1271" y="1131"/>
                    </a:cubicBezTo>
                    <a:cubicBezTo>
                      <a:pt x="1394" y="997"/>
                      <a:pt x="1480" y="833"/>
                      <a:pt x="1538" y="662"/>
                    </a:cubicBezTo>
                    <a:cubicBezTo>
                      <a:pt x="1566" y="576"/>
                      <a:pt x="1586" y="483"/>
                      <a:pt x="1590" y="394"/>
                    </a:cubicBezTo>
                    <a:cubicBezTo>
                      <a:pt x="1593" y="227"/>
                      <a:pt x="1476" y="79"/>
                      <a:pt x="1316" y="34"/>
                    </a:cubicBezTo>
                    <a:cubicBezTo>
                      <a:pt x="1281" y="24"/>
                      <a:pt x="1246" y="19"/>
                      <a:pt x="1212" y="19"/>
                    </a:cubicBezTo>
                    <a:cubicBezTo>
                      <a:pt x="1105" y="19"/>
                      <a:pt x="1004" y="65"/>
                      <a:pt x="921" y="137"/>
                    </a:cubicBezTo>
                    <a:cubicBezTo>
                      <a:pt x="908" y="148"/>
                      <a:pt x="896" y="160"/>
                      <a:pt x="885" y="172"/>
                    </a:cubicBezTo>
                    <a:lnTo>
                      <a:pt x="885" y="172"/>
                    </a:lnTo>
                    <a:cubicBezTo>
                      <a:pt x="784" y="65"/>
                      <a:pt x="642" y="0"/>
                      <a:pt x="493" y="0"/>
                    </a:cubicBezTo>
                    <a:cubicBezTo>
                      <a:pt x="491" y="0"/>
                      <a:pt x="489" y="0"/>
                      <a:pt x="4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33"/>
              <p:cNvSpPr/>
              <p:nvPr/>
            </p:nvSpPr>
            <p:spPr>
              <a:xfrm>
                <a:off x="7638025" y="4020350"/>
                <a:ext cx="483050" cy="269625"/>
              </a:xfrm>
              <a:custGeom>
                <a:avLst/>
                <a:gdLst/>
                <a:ahLst/>
                <a:cxnLst/>
                <a:rect l="l" t="t" r="r" b="b"/>
                <a:pathLst>
                  <a:path w="19322" h="10785" extrusionOk="0">
                    <a:moveTo>
                      <a:pt x="172" y="0"/>
                    </a:moveTo>
                    <a:cubicBezTo>
                      <a:pt x="87" y="0"/>
                      <a:pt x="0" y="94"/>
                      <a:pt x="52" y="195"/>
                    </a:cubicBezTo>
                    <a:cubicBezTo>
                      <a:pt x="1659" y="3396"/>
                      <a:pt x="4099" y="6229"/>
                      <a:pt x="7261" y="7970"/>
                    </a:cubicBezTo>
                    <a:cubicBezTo>
                      <a:pt x="10560" y="9788"/>
                      <a:pt x="14260" y="10784"/>
                      <a:pt x="18017" y="10784"/>
                    </a:cubicBezTo>
                    <a:cubicBezTo>
                      <a:pt x="18287" y="10784"/>
                      <a:pt x="18558" y="10779"/>
                      <a:pt x="18829" y="10769"/>
                    </a:cubicBezTo>
                    <a:cubicBezTo>
                      <a:pt x="19310" y="10748"/>
                      <a:pt x="19322" y="10001"/>
                      <a:pt x="18851" y="10001"/>
                    </a:cubicBezTo>
                    <a:cubicBezTo>
                      <a:pt x="18843" y="10001"/>
                      <a:pt x="18836" y="10001"/>
                      <a:pt x="18829" y="10001"/>
                    </a:cubicBezTo>
                    <a:cubicBezTo>
                      <a:pt x="18487" y="10018"/>
                      <a:pt x="18145" y="10026"/>
                      <a:pt x="17802" y="10026"/>
                    </a:cubicBezTo>
                    <a:cubicBezTo>
                      <a:pt x="14252" y="10026"/>
                      <a:pt x="10684" y="9142"/>
                      <a:pt x="7528" y="7514"/>
                    </a:cubicBezTo>
                    <a:cubicBezTo>
                      <a:pt x="4335" y="5863"/>
                      <a:pt x="1984" y="3186"/>
                      <a:pt x="275" y="65"/>
                    </a:cubicBezTo>
                    <a:cubicBezTo>
                      <a:pt x="249" y="19"/>
                      <a:pt x="211" y="0"/>
                      <a:pt x="1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" name="Google Shape;2366;p33"/>
              <p:cNvSpPr/>
              <p:nvPr/>
            </p:nvSpPr>
            <p:spPr>
              <a:xfrm rot="130776">
                <a:off x="8057862" y="4250765"/>
                <a:ext cx="991989" cy="1404774"/>
              </a:xfrm>
              <a:custGeom>
                <a:avLst/>
                <a:gdLst/>
                <a:ahLst/>
                <a:cxnLst/>
                <a:rect l="l" t="t" r="r" b="b"/>
                <a:pathLst>
                  <a:path w="147951" h="209516" extrusionOk="0">
                    <a:moveTo>
                      <a:pt x="686" y="0"/>
                    </a:moveTo>
                    <a:cubicBezTo>
                      <a:pt x="333" y="0"/>
                      <a:pt x="1" y="505"/>
                      <a:pt x="299" y="887"/>
                    </a:cubicBezTo>
                    <a:cubicBezTo>
                      <a:pt x="12779" y="16811"/>
                      <a:pt x="23736" y="34222"/>
                      <a:pt x="33810" y="51746"/>
                    </a:cubicBezTo>
                    <a:cubicBezTo>
                      <a:pt x="42611" y="67053"/>
                      <a:pt x="50718" y="82719"/>
                      <a:pt x="58656" y="98487"/>
                    </a:cubicBezTo>
                    <a:cubicBezTo>
                      <a:pt x="72389" y="125765"/>
                      <a:pt x="85924" y="153782"/>
                      <a:pt x="106138" y="176984"/>
                    </a:cubicBezTo>
                    <a:cubicBezTo>
                      <a:pt x="117497" y="190023"/>
                      <a:pt x="130867" y="201116"/>
                      <a:pt x="146076" y="209386"/>
                    </a:cubicBezTo>
                    <a:cubicBezTo>
                      <a:pt x="146241" y="209476"/>
                      <a:pt x="146403" y="209515"/>
                      <a:pt x="146555" y="209515"/>
                    </a:cubicBezTo>
                    <a:cubicBezTo>
                      <a:pt x="147409" y="209515"/>
                      <a:pt x="147951" y="208272"/>
                      <a:pt x="147053" y="207719"/>
                    </a:cubicBezTo>
                    <a:cubicBezTo>
                      <a:pt x="133835" y="199601"/>
                      <a:pt x="121640" y="189902"/>
                      <a:pt x="111121" y="178480"/>
                    </a:cubicBezTo>
                    <a:cubicBezTo>
                      <a:pt x="101086" y="167589"/>
                      <a:pt x="92659" y="155356"/>
                      <a:pt x="85115" y="142638"/>
                    </a:cubicBezTo>
                    <a:cubicBezTo>
                      <a:pt x="68219" y="114141"/>
                      <a:pt x="54912" y="83668"/>
                      <a:pt x="38425" y="54929"/>
                    </a:cubicBezTo>
                    <a:cubicBezTo>
                      <a:pt x="33150" y="45740"/>
                      <a:pt x="27539" y="36736"/>
                      <a:pt x="21643" y="27935"/>
                    </a:cubicBezTo>
                    <a:cubicBezTo>
                      <a:pt x="15207" y="18329"/>
                      <a:pt x="8136" y="9267"/>
                      <a:pt x="1010" y="176"/>
                    </a:cubicBezTo>
                    <a:cubicBezTo>
                      <a:pt x="913" y="52"/>
                      <a:pt x="798" y="0"/>
                      <a:pt x="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67" name="Google Shape;2367;p33"/>
            <p:cNvGrpSpPr/>
            <p:nvPr/>
          </p:nvGrpSpPr>
          <p:grpSpPr>
            <a:xfrm rot="10679800" flipH="1">
              <a:off x="8080606" y="-736990"/>
              <a:ext cx="1654067" cy="2223931"/>
              <a:chOff x="7570415" y="3649325"/>
              <a:chExt cx="1505790" cy="2024569"/>
            </a:xfrm>
          </p:grpSpPr>
          <p:sp>
            <p:nvSpPr>
              <p:cNvPr id="2368" name="Google Shape;2368;p33"/>
              <p:cNvSpPr/>
              <p:nvPr/>
            </p:nvSpPr>
            <p:spPr>
              <a:xfrm>
                <a:off x="7751215" y="3932225"/>
                <a:ext cx="373150" cy="359000"/>
              </a:xfrm>
              <a:custGeom>
                <a:avLst/>
                <a:gdLst/>
                <a:ahLst/>
                <a:cxnLst/>
                <a:rect l="l" t="t" r="r" b="b"/>
                <a:pathLst>
                  <a:path w="14926" h="14360" extrusionOk="0">
                    <a:moveTo>
                      <a:pt x="131" y="1"/>
                    </a:moveTo>
                    <a:cubicBezTo>
                      <a:pt x="64" y="1"/>
                      <a:pt x="0" y="70"/>
                      <a:pt x="43" y="150"/>
                    </a:cubicBezTo>
                    <a:cubicBezTo>
                      <a:pt x="951" y="1867"/>
                      <a:pt x="1657" y="3679"/>
                      <a:pt x="2723" y="5310"/>
                    </a:cubicBezTo>
                    <a:cubicBezTo>
                      <a:pt x="3640" y="6708"/>
                      <a:pt x="4709" y="8006"/>
                      <a:pt x="5919" y="9165"/>
                    </a:cubicBezTo>
                    <a:cubicBezTo>
                      <a:pt x="8341" y="11488"/>
                      <a:pt x="11254" y="13259"/>
                      <a:pt x="14433" y="14342"/>
                    </a:cubicBezTo>
                    <a:cubicBezTo>
                      <a:pt x="14468" y="14354"/>
                      <a:pt x="14502" y="14360"/>
                      <a:pt x="14533" y="14360"/>
                    </a:cubicBezTo>
                    <a:cubicBezTo>
                      <a:pt x="14826" y="14360"/>
                      <a:pt x="14925" y="13871"/>
                      <a:pt x="14591" y="13759"/>
                    </a:cubicBezTo>
                    <a:cubicBezTo>
                      <a:pt x="11446" y="12698"/>
                      <a:pt x="8561" y="10933"/>
                      <a:pt x="6180" y="8623"/>
                    </a:cubicBezTo>
                    <a:cubicBezTo>
                      <a:pt x="5011" y="7492"/>
                      <a:pt x="3952" y="6246"/>
                      <a:pt x="3052" y="4892"/>
                    </a:cubicBezTo>
                    <a:cubicBezTo>
                      <a:pt x="2010" y="3333"/>
                      <a:pt x="1259" y="1603"/>
                      <a:pt x="215" y="47"/>
                    </a:cubicBezTo>
                    <a:cubicBezTo>
                      <a:pt x="192" y="14"/>
                      <a:pt x="161" y="1"/>
                      <a:pt x="13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9" name="Google Shape;2369;p33"/>
              <p:cNvSpPr/>
              <p:nvPr/>
            </p:nvSpPr>
            <p:spPr>
              <a:xfrm>
                <a:off x="7847265" y="3853100"/>
                <a:ext cx="270875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10835" h="17496" extrusionOk="0">
                    <a:moveTo>
                      <a:pt x="110" y="1"/>
                    </a:moveTo>
                    <a:cubicBezTo>
                      <a:pt x="54" y="1"/>
                      <a:pt x="0" y="45"/>
                      <a:pt x="21" y="115"/>
                    </a:cubicBezTo>
                    <a:cubicBezTo>
                      <a:pt x="529" y="1760"/>
                      <a:pt x="1049" y="3370"/>
                      <a:pt x="1748" y="4946"/>
                    </a:cubicBezTo>
                    <a:cubicBezTo>
                      <a:pt x="2447" y="6533"/>
                      <a:pt x="3218" y="8088"/>
                      <a:pt x="4082" y="9588"/>
                    </a:cubicBezTo>
                    <a:cubicBezTo>
                      <a:pt x="4955" y="11103"/>
                      <a:pt x="5894" y="12590"/>
                      <a:pt x="6935" y="13992"/>
                    </a:cubicBezTo>
                    <a:cubicBezTo>
                      <a:pt x="7419" y="14646"/>
                      <a:pt x="7936" y="15273"/>
                      <a:pt x="8515" y="15849"/>
                    </a:cubicBezTo>
                    <a:cubicBezTo>
                      <a:pt x="9084" y="16413"/>
                      <a:pt x="9718" y="17103"/>
                      <a:pt x="10437" y="17469"/>
                    </a:cubicBezTo>
                    <a:cubicBezTo>
                      <a:pt x="10473" y="17487"/>
                      <a:pt x="10508" y="17495"/>
                      <a:pt x="10541" y="17495"/>
                    </a:cubicBezTo>
                    <a:cubicBezTo>
                      <a:pt x="10713" y="17495"/>
                      <a:pt x="10835" y="17285"/>
                      <a:pt x="10697" y="17133"/>
                    </a:cubicBezTo>
                    <a:cubicBezTo>
                      <a:pt x="10153" y="16530"/>
                      <a:pt x="9457" y="16064"/>
                      <a:pt x="8899" y="15461"/>
                    </a:cubicBezTo>
                    <a:cubicBezTo>
                      <a:pt x="8303" y="14814"/>
                      <a:pt x="7754" y="14115"/>
                      <a:pt x="7237" y="13402"/>
                    </a:cubicBezTo>
                    <a:cubicBezTo>
                      <a:pt x="6264" y="12049"/>
                      <a:pt x="5373" y="10633"/>
                      <a:pt x="4541" y="9188"/>
                    </a:cubicBezTo>
                    <a:cubicBezTo>
                      <a:pt x="2872" y="6283"/>
                      <a:pt x="1378" y="3206"/>
                      <a:pt x="200" y="64"/>
                    </a:cubicBezTo>
                    <a:cubicBezTo>
                      <a:pt x="183" y="20"/>
                      <a:pt x="146" y="1"/>
                      <a:pt x="1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0" name="Google Shape;2370;p33"/>
              <p:cNvSpPr/>
              <p:nvPr/>
            </p:nvSpPr>
            <p:spPr>
              <a:xfrm>
                <a:off x="7948215" y="3844300"/>
                <a:ext cx="176775" cy="444950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7798" extrusionOk="0">
                    <a:moveTo>
                      <a:pt x="128" y="1"/>
                    </a:moveTo>
                    <a:cubicBezTo>
                      <a:pt x="67" y="1"/>
                      <a:pt x="0" y="53"/>
                      <a:pt x="12" y="131"/>
                    </a:cubicBezTo>
                    <a:cubicBezTo>
                      <a:pt x="471" y="3140"/>
                      <a:pt x="1455" y="6045"/>
                      <a:pt x="2599" y="8851"/>
                    </a:cubicBezTo>
                    <a:cubicBezTo>
                      <a:pt x="3795" y="11781"/>
                      <a:pt x="4960" y="14762"/>
                      <a:pt x="6306" y="17622"/>
                    </a:cubicBezTo>
                    <a:cubicBezTo>
                      <a:pt x="6364" y="17746"/>
                      <a:pt x="6476" y="17798"/>
                      <a:pt x="6592" y="17798"/>
                    </a:cubicBezTo>
                    <a:cubicBezTo>
                      <a:pt x="6821" y="17798"/>
                      <a:pt x="7070" y="17596"/>
                      <a:pt x="6968" y="17341"/>
                    </a:cubicBezTo>
                    <a:cubicBezTo>
                      <a:pt x="4676" y="11640"/>
                      <a:pt x="1266" y="6206"/>
                      <a:pt x="215" y="77"/>
                    </a:cubicBezTo>
                    <a:cubicBezTo>
                      <a:pt x="205" y="23"/>
                      <a:pt x="168" y="1"/>
                      <a:pt x="1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1" name="Google Shape;2371;p33"/>
              <p:cNvSpPr/>
              <p:nvPr/>
            </p:nvSpPr>
            <p:spPr>
              <a:xfrm>
                <a:off x="8043240" y="3881725"/>
                <a:ext cx="87325" cy="412925"/>
              </a:xfrm>
              <a:custGeom>
                <a:avLst/>
                <a:gdLst/>
                <a:ahLst/>
                <a:cxnLst/>
                <a:rect l="l" t="t" r="r" b="b"/>
                <a:pathLst>
                  <a:path w="3493" h="16517" extrusionOk="0">
                    <a:moveTo>
                      <a:pt x="157" y="0"/>
                    </a:moveTo>
                    <a:cubicBezTo>
                      <a:pt x="82" y="0"/>
                      <a:pt x="0" y="65"/>
                      <a:pt x="15" y="163"/>
                    </a:cubicBezTo>
                    <a:cubicBezTo>
                      <a:pt x="422" y="2903"/>
                      <a:pt x="1012" y="5617"/>
                      <a:pt x="1485" y="8348"/>
                    </a:cubicBezTo>
                    <a:cubicBezTo>
                      <a:pt x="1721" y="9708"/>
                      <a:pt x="1961" y="11068"/>
                      <a:pt x="2170" y="12432"/>
                    </a:cubicBezTo>
                    <a:cubicBezTo>
                      <a:pt x="2279" y="13168"/>
                      <a:pt x="2379" y="13905"/>
                      <a:pt x="2472" y="14642"/>
                    </a:cubicBezTo>
                    <a:cubicBezTo>
                      <a:pt x="2540" y="15194"/>
                      <a:pt x="2488" y="15893"/>
                      <a:pt x="2773" y="16379"/>
                    </a:cubicBezTo>
                    <a:cubicBezTo>
                      <a:pt x="2829" y="16474"/>
                      <a:pt x="2917" y="16516"/>
                      <a:pt x="3007" y="16516"/>
                    </a:cubicBezTo>
                    <a:cubicBezTo>
                      <a:pt x="3128" y="16516"/>
                      <a:pt x="3250" y="16440"/>
                      <a:pt x="3297" y="16310"/>
                    </a:cubicBezTo>
                    <a:cubicBezTo>
                      <a:pt x="3492" y="15759"/>
                      <a:pt x="3266" y="14998"/>
                      <a:pt x="3187" y="14426"/>
                    </a:cubicBezTo>
                    <a:cubicBezTo>
                      <a:pt x="3105" y="13809"/>
                      <a:pt x="3006" y="13192"/>
                      <a:pt x="2903" y="12580"/>
                    </a:cubicBezTo>
                    <a:cubicBezTo>
                      <a:pt x="2660" y="11147"/>
                      <a:pt x="2372" y="9729"/>
                      <a:pt x="2053" y="8313"/>
                    </a:cubicBezTo>
                    <a:cubicBezTo>
                      <a:pt x="1440" y="5576"/>
                      <a:pt x="823" y="2842"/>
                      <a:pt x="265" y="94"/>
                    </a:cubicBezTo>
                    <a:cubicBezTo>
                      <a:pt x="251" y="28"/>
                      <a:pt x="205" y="0"/>
                      <a:pt x="1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2" name="Google Shape;2372;p33"/>
              <p:cNvSpPr/>
              <p:nvPr/>
            </p:nvSpPr>
            <p:spPr>
              <a:xfrm>
                <a:off x="8112815" y="3780675"/>
                <a:ext cx="66050" cy="508650"/>
              </a:xfrm>
              <a:custGeom>
                <a:avLst/>
                <a:gdLst/>
                <a:ahLst/>
                <a:cxnLst/>
                <a:rect l="l" t="t" r="r" b="b"/>
                <a:pathLst>
                  <a:path w="2642" h="20346" extrusionOk="0">
                    <a:moveTo>
                      <a:pt x="1869" y="1"/>
                    </a:moveTo>
                    <a:cubicBezTo>
                      <a:pt x="1803" y="1"/>
                      <a:pt x="1739" y="43"/>
                      <a:pt x="1740" y="130"/>
                    </a:cubicBezTo>
                    <a:cubicBezTo>
                      <a:pt x="1830" y="3598"/>
                      <a:pt x="1847" y="7072"/>
                      <a:pt x="1892" y="10540"/>
                    </a:cubicBezTo>
                    <a:cubicBezTo>
                      <a:pt x="1905" y="11406"/>
                      <a:pt x="1895" y="12259"/>
                      <a:pt x="1737" y="13116"/>
                    </a:cubicBezTo>
                    <a:cubicBezTo>
                      <a:pt x="1587" y="13904"/>
                      <a:pt x="1381" y="14682"/>
                      <a:pt x="1196" y="15463"/>
                    </a:cubicBezTo>
                    <a:cubicBezTo>
                      <a:pt x="1000" y="16282"/>
                      <a:pt x="812" y="17101"/>
                      <a:pt x="624" y="17920"/>
                    </a:cubicBezTo>
                    <a:cubicBezTo>
                      <a:pt x="453" y="18653"/>
                      <a:pt x="168" y="19359"/>
                      <a:pt x="27" y="20096"/>
                    </a:cubicBezTo>
                    <a:cubicBezTo>
                      <a:pt x="0" y="20240"/>
                      <a:pt x="105" y="20346"/>
                      <a:pt x="224" y="20346"/>
                    </a:cubicBezTo>
                    <a:cubicBezTo>
                      <a:pt x="272" y="20346"/>
                      <a:pt x="322" y="20329"/>
                      <a:pt x="367" y="20291"/>
                    </a:cubicBezTo>
                    <a:cubicBezTo>
                      <a:pt x="932" y="19815"/>
                      <a:pt x="1093" y="19125"/>
                      <a:pt x="1268" y="18434"/>
                    </a:cubicBezTo>
                    <a:cubicBezTo>
                      <a:pt x="1470" y="17632"/>
                      <a:pt x="1652" y="16823"/>
                      <a:pt x="1833" y="16015"/>
                    </a:cubicBezTo>
                    <a:cubicBezTo>
                      <a:pt x="2207" y="14363"/>
                      <a:pt x="2642" y="12739"/>
                      <a:pt x="2573" y="11033"/>
                    </a:cubicBezTo>
                    <a:cubicBezTo>
                      <a:pt x="2433" y="7394"/>
                      <a:pt x="2159" y="3766"/>
                      <a:pt x="2008" y="130"/>
                    </a:cubicBezTo>
                    <a:cubicBezTo>
                      <a:pt x="2004" y="44"/>
                      <a:pt x="1936" y="1"/>
                      <a:pt x="18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3" name="Google Shape;2373;p33"/>
              <p:cNvSpPr/>
              <p:nvPr/>
            </p:nvSpPr>
            <p:spPr>
              <a:xfrm>
                <a:off x="8114290" y="3825275"/>
                <a:ext cx="273200" cy="461725"/>
              </a:xfrm>
              <a:custGeom>
                <a:avLst/>
                <a:gdLst/>
                <a:ahLst/>
                <a:cxnLst/>
                <a:rect l="l" t="t" r="r" b="b"/>
                <a:pathLst>
                  <a:path w="10928" h="18469" extrusionOk="0">
                    <a:moveTo>
                      <a:pt x="10747" y="0"/>
                    </a:moveTo>
                    <a:cubicBezTo>
                      <a:pt x="10690" y="0"/>
                      <a:pt x="10634" y="34"/>
                      <a:pt x="10614" y="111"/>
                    </a:cubicBezTo>
                    <a:cubicBezTo>
                      <a:pt x="9641" y="3572"/>
                      <a:pt x="8239" y="6850"/>
                      <a:pt x="6262" y="9858"/>
                    </a:cubicBezTo>
                    <a:cubicBezTo>
                      <a:pt x="5269" y="11370"/>
                      <a:pt x="4221" y="12843"/>
                      <a:pt x="3196" y="14333"/>
                    </a:cubicBezTo>
                    <a:cubicBezTo>
                      <a:pt x="2709" y="15036"/>
                      <a:pt x="2250" y="15763"/>
                      <a:pt x="1716" y="16430"/>
                    </a:cubicBezTo>
                    <a:cubicBezTo>
                      <a:pt x="1449" y="16763"/>
                      <a:pt x="1161" y="17088"/>
                      <a:pt x="849" y="17383"/>
                    </a:cubicBezTo>
                    <a:cubicBezTo>
                      <a:pt x="565" y="17647"/>
                      <a:pt x="212" y="17801"/>
                      <a:pt x="57" y="18164"/>
                    </a:cubicBezTo>
                    <a:cubicBezTo>
                      <a:pt x="0" y="18297"/>
                      <a:pt x="60" y="18469"/>
                      <a:pt x="224" y="18469"/>
                    </a:cubicBezTo>
                    <a:cubicBezTo>
                      <a:pt x="226" y="18469"/>
                      <a:pt x="228" y="18469"/>
                      <a:pt x="229" y="18469"/>
                    </a:cubicBezTo>
                    <a:cubicBezTo>
                      <a:pt x="880" y="18456"/>
                      <a:pt x="1496" y="17674"/>
                      <a:pt x="1907" y="17229"/>
                    </a:cubicBezTo>
                    <a:cubicBezTo>
                      <a:pt x="2467" y="16626"/>
                      <a:pt x="2960" y="15958"/>
                      <a:pt x="3429" y="15282"/>
                    </a:cubicBezTo>
                    <a:cubicBezTo>
                      <a:pt x="4546" y="13676"/>
                      <a:pt x="5656" y="12055"/>
                      <a:pt x="6729" y="10418"/>
                    </a:cubicBezTo>
                    <a:cubicBezTo>
                      <a:pt x="8778" y="7296"/>
                      <a:pt x="10312" y="3897"/>
                      <a:pt x="10908" y="193"/>
                    </a:cubicBezTo>
                    <a:cubicBezTo>
                      <a:pt x="10927" y="77"/>
                      <a:pt x="10835" y="0"/>
                      <a:pt x="107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4" name="Google Shape;2374;p33"/>
              <p:cNvSpPr/>
              <p:nvPr/>
            </p:nvSpPr>
            <p:spPr>
              <a:xfrm>
                <a:off x="7670915" y="3812550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9" y="543"/>
                    </a:moveTo>
                    <a:cubicBezTo>
                      <a:pt x="2820" y="543"/>
                      <a:pt x="3388" y="1268"/>
                      <a:pt x="3574" y="2087"/>
                    </a:cubicBezTo>
                    <a:cubicBezTo>
                      <a:pt x="3704" y="2672"/>
                      <a:pt x="3686" y="3286"/>
                      <a:pt x="3536" y="3868"/>
                    </a:cubicBezTo>
                    <a:cubicBezTo>
                      <a:pt x="3432" y="4267"/>
                      <a:pt x="3289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4"/>
                      <a:pt x="2617" y="4804"/>
                    </a:cubicBezTo>
                    <a:cubicBezTo>
                      <a:pt x="2306" y="4646"/>
                      <a:pt x="2032" y="4430"/>
                      <a:pt x="1792" y="4176"/>
                    </a:cubicBezTo>
                    <a:cubicBezTo>
                      <a:pt x="1556" y="3923"/>
                      <a:pt x="1360" y="3639"/>
                      <a:pt x="1182" y="3344"/>
                    </a:cubicBezTo>
                    <a:cubicBezTo>
                      <a:pt x="987" y="3025"/>
                      <a:pt x="778" y="2690"/>
                      <a:pt x="661" y="2334"/>
                    </a:cubicBezTo>
                    <a:cubicBezTo>
                      <a:pt x="394" y="1521"/>
                      <a:pt x="925" y="623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2" y="0"/>
                    </a:moveTo>
                    <a:cubicBezTo>
                      <a:pt x="1915" y="0"/>
                      <a:pt x="1877" y="1"/>
                      <a:pt x="1840" y="3"/>
                    </a:cubicBezTo>
                    <a:cubicBezTo>
                      <a:pt x="891" y="55"/>
                      <a:pt x="100" y="819"/>
                      <a:pt x="35" y="1771"/>
                    </a:cubicBezTo>
                    <a:cubicBezTo>
                      <a:pt x="0" y="2299"/>
                      <a:pt x="236" y="2782"/>
                      <a:pt x="483" y="3231"/>
                    </a:cubicBezTo>
                    <a:cubicBezTo>
                      <a:pt x="678" y="3591"/>
                      <a:pt x="894" y="3933"/>
                      <a:pt x="1151" y="4252"/>
                    </a:cubicBezTo>
                    <a:cubicBezTo>
                      <a:pt x="1439" y="4611"/>
                      <a:pt x="1785" y="4930"/>
                      <a:pt x="2186" y="5160"/>
                    </a:cubicBezTo>
                    <a:cubicBezTo>
                      <a:pt x="2497" y="5338"/>
                      <a:pt x="2927" y="5529"/>
                      <a:pt x="3322" y="5529"/>
                    </a:cubicBezTo>
                    <a:cubicBezTo>
                      <a:pt x="3367" y="5529"/>
                      <a:pt x="3412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49"/>
                      <a:pt x="3923" y="5266"/>
                    </a:cubicBezTo>
                    <a:cubicBezTo>
                      <a:pt x="3838" y="4666"/>
                      <a:pt x="4132" y="4077"/>
                      <a:pt x="4204" y="3488"/>
                    </a:cubicBezTo>
                    <a:cubicBezTo>
                      <a:pt x="4276" y="2895"/>
                      <a:pt x="4228" y="2275"/>
                      <a:pt x="4043" y="1706"/>
                    </a:cubicBezTo>
                    <a:cubicBezTo>
                      <a:pt x="3739" y="767"/>
                      <a:pt x="2975" y="0"/>
                      <a:pt x="19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5" name="Google Shape;2375;p33"/>
              <p:cNvSpPr/>
              <p:nvPr/>
            </p:nvSpPr>
            <p:spPr>
              <a:xfrm>
                <a:off x="7733840" y="3914225"/>
                <a:ext cx="38925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5" extrusionOk="0">
                    <a:moveTo>
                      <a:pt x="926" y="487"/>
                    </a:moveTo>
                    <a:cubicBezTo>
                      <a:pt x="926" y="487"/>
                      <a:pt x="926" y="487"/>
                      <a:pt x="926" y="487"/>
                    </a:cubicBezTo>
                    <a:lnTo>
                      <a:pt x="926" y="487"/>
                    </a:lnTo>
                    <a:cubicBezTo>
                      <a:pt x="926" y="487"/>
                      <a:pt x="926" y="487"/>
                      <a:pt x="926" y="487"/>
                    </a:cubicBezTo>
                    <a:close/>
                    <a:moveTo>
                      <a:pt x="1190" y="500"/>
                    </a:moveTo>
                    <a:cubicBezTo>
                      <a:pt x="1189" y="506"/>
                      <a:pt x="1189" y="511"/>
                      <a:pt x="1188" y="517"/>
                    </a:cubicBezTo>
                    <a:lnTo>
                      <a:pt x="1188" y="517"/>
                    </a:lnTo>
                    <a:cubicBezTo>
                      <a:pt x="1188" y="511"/>
                      <a:pt x="1189" y="506"/>
                      <a:pt x="1190" y="500"/>
                    </a:cubicBezTo>
                    <a:close/>
                    <a:moveTo>
                      <a:pt x="1107" y="619"/>
                    </a:move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6" y="619"/>
                    </a:cubicBezTo>
                    <a:lnTo>
                      <a:pt x="1106" y="619"/>
                    </a:lnTo>
                    <a:cubicBezTo>
                      <a:pt x="1107" y="619"/>
                      <a:pt x="1107" y="619"/>
                      <a:pt x="1107" y="619"/>
                    </a:cubicBezTo>
                    <a:close/>
                    <a:moveTo>
                      <a:pt x="483" y="965"/>
                    </a:moveTo>
                    <a:cubicBezTo>
                      <a:pt x="489" y="971"/>
                      <a:pt x="495" y="976"/>
                      <a:pt x="501" y="981"/>
                    </a:cubicBezTo>
                    <a:lnTo>
                      <a:pt x="501" y="981"/>
                    </a:lnTo>
                    <a:cubicBezTo>
                      <a:pt x="501" y="982"/>
                      <a:pt x="501" y="982"/>
                      <a:pt x="501" y="982"/>
                    </a:cubicBezTo>
                    <a:cubicBezTo>
                      <a:pt x="500" y="982"/>
                      <a:pt x="495" y="977"/>
                      <a:pt x="483" y="965"/>
                    </a:cubicBezTo>
                    <a:close/>
                    <a:moveTo>
                      <a:pt x="652" y="1133"/>
                    </a:moveTo>
                    <a:cubicBezTo>
                      <a:pt x="653" y="1133"/>
                      <a:pt x="656" y="1136"/>
                      <a:pt x="660" y="1139"/>
                    </a:cubicBezTo>
                    <a:lnTo>
                      <a:pt x="660" y="1139"/>
                    </a:lnTo>
                    <a:cubicBezTo>
                      <a:pt x="662" y="1142"/>
                      <a:pt x="663" y="1145"/>
                      <a:pt x="666" y="1147"/>
                    </a:cubicBezTo>
                    <a:lnTo>
                      <a:pt x="666" y="1147"/>
                    </a:lnTo>
                    <a:cubicBezTo>
                      <a:pt x="655" y="1137"/>
                      <a:pt x="652" y="1133"/>
                      <a:pt x="652" y="1133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5" y="8"/>
                      <a:pt x="937" y="24"/>
                    </a:cubicBezTo>
                    <a:cubicBezTo>
                      <a:pt x="758" y="83"/>
                      <a:pt x="634" y="217"/>
                      <a:pt x="583" y="386"/>
                    </a:cubicBezTo>
                    <a:lnTo>
                      <a:pt x="583" y="386"/>
                    </a:lnTo>
                    <a:cubicBezTo>
                      <a:pt x="524" y="361"/>
                      <a:pt x="463" y="346"/>
                      <a:pt x="401" y="346"/>
                    </a:cubicBezTo>
                    <a:cubicBezTo>
                      <a:pt x="360" y="346"/>
                      <a:pt x="320" y="353"/>
                      <a:pt x="279" y="367"/>
                    </a:cubicBezTo>
                    <a:cubicBezTo>
                      <a:pt x="124" y="418"/>
                      <a:pt x="1" y="558"/>
                      <a:pt x="5" y="726"/>
                    </a:cubicBezTo>
                    <a:cubicBezTo>
                      <a:pt x="8" y="867"/>
                      <a:pt x="91" y="973"/>
                      <a:pt x="176" y="1072"/>
                    </a:cubicBezTo>
                    <a:cubicBezTo>
                      <a:pt x="282" y="1196"/>
                      <a:pt x="423" y="1302"/>
                      <a:pt x="567" y="1374"/>
                    </a:cubicBezTo>
                    <a:cubicBezTo>
                      <a:pt x="676" y="1428"/>
                      <a:pt x="786" y="1449"/>
                      <a:pt x="905" y="1463"/>
                    </a:cubicBezTo>
                    <a:cubicBezTo>
                      <a:pt x="918" y="1465"/>
                      <a:pt x="932" y="1465"/>
                      <a:pt x="946" y="1465"/>
                    </a:cubicBezTo>
                    <a:cubicBezTo>
                      <a:pt x="973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3" y="1468"/>
                      <a:pt x="1038" y="1479"/>
                      <a:pt x="1043" y="1490"/>
                    </a:cubicBezTo>
                    <a:cubicBezTo>
                      <a:pt x="1077" y="1567"/>
                      <a:pt x="1174" y="1605"/>
                      <a:pt x="1255" y="1605"/>
                    </a:cubicBezTo>
                    <a:cubicBezTo>
                      <a:pt x="1265" y="1605"/>
                      <a:pt x="1274" y="1604"/>
                      <a:pt x="1283" y="1603"/>
                    </a:cubicBezTo>
                    <a:cubicBezTo>
                      <a:pt x="1382" y="1589"/>
                      <a:pt x="1444" y="1525"/>
                      <a:pt x="1478" y="1432"/>
                    </a:cubicBezTo>
                    <a:cubicBezTo>
                      <a:pt x="1495" y="1391"/>
                      <a:pt x="1509" y="1357"/>
                      <a:pt x="1516" y="1312"/>
                    </a:cubicBezTo>
                    <a:cubicBezTo>
                      <a:pt x="1526" y="1271"/>
                      <a:pt x="1533" y="1230"/>
                      <a:pt x="1539" y="1186"/>
                    </a:cubicBezTo>
                    <a:cubicBezTo>
                      <a:pt x="1557" y="1079"/>
                      <a:pt x="1550" y="973"/>
                      <a:pt x="1547" y="863"/>
                    </a:cubicBezTo>
                    <a:cubicBezTo>
                      <a:pt x="1547" y="778"/>
                      <a:pt x="1543" y="688"/>
                      <a:pt x="1543" y="599"/>
                    </a:cubicBezTo>
                    <a:cubicBezTo>
                      <a:pt x="1539" y="511"/>
                      <a:pt x="1547" y="411"/>
                      <a:pt x="1516" y="322"/>
                    </a:cubicBezTo>
                    <a:cubicBezTo>
                      <a:pt x="1452" y="129"/>
                      <a:pt x="1276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6" name="Google Shape;2376;p33"/>
              <p:cNvSpPr/>
              <p:nvPr/>
            </p:nvSpPr>
            <p:spPr>
              <a:xfrm>
                <a:off x="7570415" y="3898725"/>
                <a:ext cx="106925" cy="140400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6" extrusionOk="0">
                    <a:moveTo>
                      <a:pt x="1938" y="542"/>
                    </a:moveTo>
                    <a:cubicBezTo>
                      <a:pt x="2821" y="542"/>
                      <a:pt x="3392" y="1267"/>
                      <a:pt x="3574" y="2086"/>
                    </a:cubicBezTo>
                    <a:cubicBezTo>
                      <a:pt x="3708" y="2672"/>
                      <a:pt x="3688" y="3286"/>
                      <a:pt x="3537" y="3868"/>
                    </a:cubicBezTo>
                    <a:cubicBezTo>
                      <a:pt x="3434" y="4266"/>
                      <a:pt x="3289" y="4654"/>
                      <a:pt x="3321" y="5047"/>
                    </a:cubicBezTo>
                    <a:lnTo>
                      <a:pt x="3321" y="5047"/>
                    </a:lnTo>
                    <a:cubicBezTo>
                      <a:pt x="3087" y="4970"/>
                      <a:pt x="2841" y="4914"/>
                      <a:pt x="2622" y="4803"/>
                    </a:cubicBezTo>
                    <a:cubicBezTo>
                      <a:pt x="2307" y="4646"/>
                      <a:pt x="2033" y="4430"/>
                      <a:pt x="1797" y="4176"/>
                    </a:cubicBezTo>
                    <a:cubicBezTo>
                      <a:pt x="1556" y="3923"/>
                      <a:pt x="1362" y="3639"/>
                      <a:pt x="1183" y="3343"/>
                    </a:cubicBezTo>
                    <a:cubicBezTo>
                      <a:pt x="987" y="3025"/>
                      <a:pt x="782" y="2690"/>
                      <a:pt x="663" y="2333"/>
                    </a:cubicBezTo>
                    <a:cubicBezTo>
                      <a:pt x="395" y="1521"/>
                      <a:pt x="926" y="623"/>
                      <a:pt x="1803" y="548"/>
                    </a:cubicBezTo>
                    <a:cubicBezTo>
                      <a:pt x="1849" y="544"/>
                      <a:pt x="1894" y="542"/>
                      <a:pt x="1938" y="542"/>
                    </a:cubicBezTo>
                    <a:close/>
                    <a:moveTo>
                      <a:pt x="1954" y="0"/>
                    </a:moveTo>
                    <a:cubicBezTo>
                      <a:pt x="1916" y="0"/>
                      <a:pt x="1879" y="1"/>
                      <a:pt x="1841" y="3"/>
                    </a:cubicBezTo>
                    <a:cubicBezTo>
                      <a:pt x="895" y="54"/>
                      <a:pt x="100" y="819"/>
                      <a:pt x="35" y="1771"/>
                    </a:cubicBezTo>
                    <a:cubicBezTo>
                      <a:pt x="1" y="2295"/>
                      <a:pt x="241" y="2782"/>
                      <a:pt x="484" y="3231"/>
                    </a:cubicBezTo>
                    <a:cubicBezTo>
                      <a:pt x="683" y="3590"/>
                      <a:pt x="899" y="3933"/>
                      <a:pt x="1152" y="4252"/>
                    </a:cubicBezTo>
                    <a:cubicBezTo>
                      <a:pt x="1440" y="4611"/>
                      <a:pt x="1786" y="4930"/>
                      <a:pt x="2187" y="5160"/>
                    </a:cubicBezTo>
                    <a:cubicBezTo>
                      <a:pt x="2498" y="5337"/>
                      <a:pt x="2927" y="5528"/>
                      <a:pt x="3322" y="5528"/>
                    </a:cubicBezTo>
                    <a:cubicBezTo>
                      <a:pt x="3368" y="5528"/>
                      <a:pt x="3414" y="5526"/>
                      <a:pt x="3459" y="5520"/>
                    </a:cubicBezTo>
                    <a:lnTo>
                      <a:pt x="3459" y="5520"/>
                    </a:lnTo>
                    <a:cubicBezTo>
                      <a:pt x="3505" y="5587"/>
                      <a:pt x="3567" y="5616"/>
                      <a:pt x="3631" y="5616"/>
                    </a:cubicBezTo>
                    <a:cubicBezTo>
                      <a:pt x="3786" y="5616"/>
                      <a:pt x="3952" y="5449"/>
                      <a:pt x="3927" y="5266"/>
                    </a:cubicBezTo>
                    <a:cubicBezTo>
                      <a:pt x="3838" y="4667"/>
                      <a:pt x="4133" y="4077"/>
                      <a:pt x="4205" y="3487"/>
                    </a:cubicBezTo>
                    <a:cubicBezTo>
                      <a:pt x="4277" y="2895"/>
                      <a:pt x="4229" y="2274"/>
                      <a:pt x="4044" y="1706"/>
                    </a:cubicBezTo>
                    <a:cubicBezTo>
                      <a:pt x="3740" y="764"/>
                      <a:pt x="2976" y="0"/>
                      <a:pt x="19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7" name="Google Shape;2377;p33"/>
              <p:cNvSpPr/>
              <p:nvPr/>
            </p:nvSpPr>
            <p:spPr>
              <a:xfrm>
                <a:off x="7633390" y="4000400"/>
                <a:ext cx="38925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606" extrusionOk="0">
                    <a:moveTo>
                      <a:pt x="929" y="462"/>
                    </a:moveTo>
                    <a:lnTo>
                      <a:pt x="929" y="462"/>
                    </a:lnTo>
                    <a:cubicBezTo>
                      <a:pt x="930" y="473"/>
                      <a:pt x="932" y="484"/>
                      <a:pt x="933" y="496"/>
                    </a:cubicBezTo>
                    <a:lnTo>
                      <a:pt x="933" y="496"/>
                    </a:lnTo>
                    <a:cubicBezTo>
                      <a:pt x="931" y="484"/>
                      <a:pt x="930" y="473"/>
                      <a:pt x="929" y="462"/>
                    </a:cubicBezTo>
                    <a:close/>
                    <a:moveTo>
                      <a:pt x="1189" y="500"/>
                    </a:moveTo>
                    <a:lnTo>
                      <a:pt x="1189" y="500"/>
                    </a:lnTo>
                    <a:cubicBezTo>
                      <a:pt x="1188" y="508"/>
                      <a:pt x="1187" y="517"/>
                      <a:pt x="1186" y="525"/>
                    </a:cubicBezTo>
                    <a:lnTo>
                      <a:pt x="1186" y="525"/>
                    </a:lnTo>
                    <a:cubicBezTo>
                      <a:pt x="1187" y="517"/>
                      <a:pt x="1188" y="509"/>
                      <a:pt x="1189" y="500"/>
                    </a:cubicBezTo>
                    <a:close/>
                    <a:moveTo>
                      <a:pt x="538" y="633"/>
                    </a:moveTo>
                    <a:cubicBezTo>
                      <a:pt x="541" y="639"/>
                      <a:pt x="544" y="645"/>
                      <a:pt x="546" y="650"/>
                    </a:cubicBezTo>
                    <a:lnTo>
                      <a:pt x="546" y="650"/>
                    </a:lnTo>
                    <a:cubicBezTo>
                      <a:pt x="542" y="646"/>
                      <a:pt x="540" y="640"/>
                      <a:pt x="538" y="633"/>
                    </a:cubicBezTo>
                    <a:close/>
                    <a:moveTo>
                      <a:pt x="481" y="964"/>
                    </a:moveTo>
                    <a:cubicBezTo>
                      <a:pt x="487" y="970"/>
                      <a:pt x="493" y="975"/>
                      <a:pt x="499" y="980"/>
                    </a:cubicBezTo>
                    <a:lnTo>
                      <a:pt x="499" y="980"/>
                    </a:lnTo>
                    <a:cubicBezTo>
                      <a:pt x="500" y="981"/>
                      <a:pt x="500" y="981"/>
                      <a:pt x="499" y="981"/>
                    </a:cubicBezTo>
                    <a:cubicBezTo>
                      <a:pt x="499" y="981"/>
                      <a:pt x="493" y="977"/>
                      <a:pt x="481" y="964"/>
                    </a:cubicBezTo>
                    <a:close/>
                    <a:moveTo>
                      <a:pt x="1079" y="0"/>
                    </a:moveTo>
                    <a:cubicBezTo>
                      <a:pt x="1032" y="0"/>
                      <a:pt x="983" y="8"/>
                      <a:pt x="935" y="24"/>
                    </a:cubicBezTo>
                    <a:cubicBezTo>
                      <a:pt x="757" y="80"/>
                      <a:pt x="633" y="216"/>
                      <a:pt x="582" y="385"/>
                    </a:cubicBezTo>
                    <a:lnTo>
                      <a:pt x="582" y="385"/>
                    </a:lnTo>
                    <a:cubicBezTo>
                      <a:pt x="523" y="361"/>
                      <a:pt x="462" y="346"/>
                      <a:pt x="400" y="346"/>
                    </a:cubicBezTo>
                    <a:cubicBezTo>
                      <a:pt x="359" y="346"/>
                      <a:pt x="319" y="352"/>
                      <a:pt x="277" y="366"/>
                    </a:cubicBezTo>
                    <a:cubicBezTo>
                      <a:pt x="124" y="418"/>
                      <a:pt x="0" y="558"/>
                      <a:pt x="4" y="726"/>
                    </a:cubicBezTo>
                    <a:cubicBezTo>
                      <a:pt x="10" y="867"/>
                      <a:pt x="89" y="973"/>
                      <a:pt x="179" y="1072"/>
                    </a:cubicBezTo>
                    <a:cubicBezTo>
                      <a:pt x="285" y="1196"/>
                      <a:pt x="421" y="1302"/>
                      <a:pt x="565" y="1373"/>
                    </a:cubicBezTo>
                    <a:cubicBezTo>
                      <a:pt x="679" y="1428"/>
                      <a:pt x="785" y="1449"/>
                      <a:pt x="905" y="1463"/>
                    </a:cubicBezTo>
                    <a:cubicBezTo>
                      <a:pt x="918" y="1465"/>
                      <a:pt x="931" y="1465"/>
                      <a:pt x="945" y="1465"/>
                    </a:cubicBezTo>
                    <a:cubicBezTo>
                      <a:pt x="972" y="1465"/>
                      <a:pt x="1001" y="1462"/>
                      <a:pt x="1029" y="1456"/>
                    </a:cubicBezTo>
                    <a:lnTo>
                      <a:pt x="1029" y="1456"/>
                    </a:lnTo>
                    <a:cubicBezTo>
                      <a:pt x="1035" y="1467"/>
                      <a:pt x="1040" y="1479"/>
                      <a:pt x="1045" y="1490"/>
                    </a:cubicBezTo>
                    <a:cubicBezTo>
                      <a:pt x="1079" y="1567"/>
                      <a:pt x="1173" y="1605"/>
                      <a:pt x="1254" y="1605"/>
                    </a:cubicBezTo>
                    <a:cubicBezTo>
                      <a:pt x="1264" y="1605"/>
                      <a:pt x="1273" y="1605"/>
                      <a:pt x="1281" y="1604"/>
                    </a:cubicBezTo>
                    <a:cubicBezTo>
                      <a:pt x="1381" y="1590"/>
                      <a:pt x="1443" y="1525"/>
                      <a:pt x="1480" y="1432"/>
                    </a:cubicBezTo>
                    <a:cubicBezTo>
                      <a:pt x="1498" y="1391"/>
                      <a:pt x="1511" y="1357"/>
                      <a:pt x="1518" y="1312"/>
                    </a:cubicBezTo>
                    <a:cubicBezTo>
                      <a:pt x="1525" y="1271"/>
                      <a:pt x="1531" y="1229"/>
                      <a:pt x="1539" y="1185"/>
                    </a:cubicBezTo>
                    <a:cubicBezTo>
                      <a:pt x="1556" y="1079"/>
                      <a:pt x="1549" y="973"/>
                      <a:pt x="1549" y="863"/>
                    </a:cubicBezTo>
                    <a:cubicBezTo>
                      <a:pt x="1545" y="777"/>
                      <a:pt x="1542" y="688"/>
                      <a:pt x="1542" y="600"/>
                    </a:cubicBezTo>
                    <a:cubicBezTo>
                      <a:pt x="1542" y="507"/>
                      <a:pt x="1545" y="411"/>
                      <a:pt x="1515" y="322"/>
                    </a:cubicBezTo>
                    <a:cubicBezTo>
                      <a:pt x="1451" y="129"/>
                      <a:pt x="1274" y="0"/>
                      <a:pt x="10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8" name="Google Shape;2378;p33"/>
              <p:cNvSpPr/>
              <p:nvPr/>
            </p:nvSpPr>
            <p:spPr>
              <a:xfrm>
                <a:off x="7759990" y="3730050"/>
                <a:ext cx="106925" cy="140425"/>
              </a:xfrm>
              <a:custGeom>
                <a:avLst/>
                <a:gdLst/>
                <a:ahLst/>
                <a:cxnLst/>
                <a:rect l="l" t="t" r="r" b="b"/>
                <a:pathLst>
                  <a:path w="4277" h="5617" extrusionOk="0">
                    <a:moveTo>
                      <a:pt x="1939" y="543"/>
                    </a:moveTo>
                    <a:cubicBezTo>
                      <a:pt x="2821" y="543"/>
                      <a:pt x="3388" y="1268"/>
                      <a:pt x="3574" y="2087"/>
                    </a:cubicBezTo>
                    <a:cubicBezTo>
                      <a:pt x="3704" y="2673"/>
                      <a:pt x="3687" y="3290"/>
                      <a:pt x="3536" y="3869"/>
                    </a:cubicBezTo>
                    <a:cubicBezTo>
                      <a:pt x="3433" y="4267"/>
                      <a:pt x="3288" y="4654"/>
                      <a:pt x="3319" y="5048"/>
                    </a:cubicBezTo>
                    <a:lnTo>
                      <a:pt x="3319" y="5048"/>
                    </a:lnTo>
                    <a:cubicBezTo>
                      <a:pt x="3084" y="4971"/>
                      <a:pt x="2837" y="4915"/>
                      <a:pt x="2618" y="4804"/>
                    </a:cubicBezTo>
                    <a:cubicBezTo>
                      <a:pt x="2306" y="4647"/>
                      <a:pt x="2032" y="4431"/>
                      <a:pt x="1792" y="4177"/>
                    </a:cubicBezTo>
                    <a:cubicBezTo>
                      <a:pt x="1556" y="3923"/>
                      <a:pt x="1360" y="3639"/>
                      <a:pt x="1183" y="3344"/>
                    </a:cubicBezTo>
                    <a:cubicBezTo>
                      <a:pt x="987" y="3026"/>
                      <a:pt x="778" y="2690"/>
                      <a:pt x="661" y="2334"/>
                    </a:cubicBezTo>
                    <a:cubicBezTo>
                      <a:pt x="394" y="1522"/>
                      <a:pt x="925" y="624"/>
                      <a:pt x="1803" y="548"/>
                    </a:cubicBezTo>
                    <a:cubicBezTo>
                      <a:pt x="1849" y="545"/>
                      <a:pt x="1894" y="543"/>
                      <a:pt x="1939" y="543"/>
                    </a:cubicBezTo>
                    <a:close/>
                    <a:moveTo>
                      <a:pt x="1953" y="1"/>
                    </a:moveTo>
                    <a:cubicBezTo>
                      <a:pt x="1916" y="1"/>
                      <a:pt x="1878" y="2"/>
                      <a:pt x="1840" y="4"/>
                    </a:cubicBezTo>
                    <a:cubicBezTo>
                      <a:pt x="891" y="55"/>
                      <a:pt x="100" y="819"/>
                      <a:pt x="35" y="1772"/>
                    </a:cubicBezTo>
                    <a:cubicBezTo>
                      <a:pt x="0" y="2299"/>
                      <a:pt x="237" y="2783"/>
                      <a:pt x="484" y="3232"/>
                    </a:cubicBezTo>
                    <a:cubicBezTo>
                      <a:pt x="678" y="3591"/>
                      <a:pt x="895" y="3934"/>
                      <a:pt x="1151" y="4252"/>
                    </a:cubicBezTo>
                    <a:cubicBezTo>
                      <a:pt x="1439" y="4612"/>
                      <a:pt x="1785" y="4930"/>
                      <a:pt x="2187" y="5161"/>
                    </a:cubicBezTo>
                    <a:cubicBezTo>
                      <a:pt x="2498" y="5338"/>
                      <a:pt x="2927" y="5529"/>
                      <a:pt x="3321" y="5529"/>
                    </a:cubicBezTo>
                    <a:cubicBezTo>
                      <a:pt x="3367" y="5529"/>
                      <a:pt x="3411" y="5526"/>
                      <a:pt x="3456" y="5521"/>
                    </a:cubicBezTo>
                    <a:lnTo>
                      <a:pt x="3456" y="5521"/>
                    </a:lnTo>
                    <a:cubicBezTo>
                      <a:pt x="3502" y="5588"/>
                      <a:pt x="3564" y="5616"/>
                      <a:pt x="3628" y="5616"/>
                    </a:cubicBezTo>
                    <a:cubicBezTo>
                      <a:pt x="3784" y="5616"/>
                      <a:pt x="3951" y="5450"/>
                      <a:pt x="3923" y="5267"/>
                    </a:cubicBezTo>
                    <a:cubicBezTo>
                      <a:pt x="3838" y="4667"/>
                      <a:pt x="4132" y="4078"/>
                      <a:pt x="4205" y="3488"/>
                    </a:cubicBezTo>
                    <a:cubicBezTo>
                      <a:pt x="4276" y="2895"/>
                      <a:pt x="4228" y="2275"/>
                      <a:pt x="4043" y="1707"/>
                    </a:cubicBezTo>
                    <a:cubicBezTo>
                      <a:pt x="3739" y="767"/>
                      <a:pt x="2975" y="1"/>
                      <a:pt x="1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9" name="Google Shape;2379;p33"/>
              <p:cNvSpPr/>
              <p:nvPr/>
            </p:nvSpPr>
            <p:spPr>
              <a:xfrm>
                <a:off x="7822940" y="3831750"/>
                <a:ext cx="38900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1556" h="1605" extrusionOk="0">
                    <a:moveTo>
                      <a:pt x="1190" y="500"/>
                    </a:moveTo>
                    <a:cubicBezTo>
                      <a:pt x="1189" y="504"/>
                      <a:pt x="1189" y="508"/>
                      <a:pt x="1188" y="512"/>
                    </a:cubicBezTo>
                    <a:lnTo>
                      <a:pt x="1188" y="512"/>
                    </a:lnTo>
                    <a:cubicBezTo>
                      <a:pt x="1188" y="508"/>
                      <a:pt x="1189" y="504"/>
                      <a:pt x="1190" y="500"/>
                    </a:cubicBezTo>
                    <a:close/>
                    <a:moveTo>
                      <a:pt x="1196" y="517"/>
                    </a:moveTo>
                    <a:cubicBezTo>
                      <a:pt x="1194" y="522"/>
                      <a:pt x="1192" y="528"/>
                      <a:pt x="1190" y="533"/>
                    </a:cubicBezTo>
                    <a:lnTo>
                      <a:pt x="1190" y="533"/>
                    </a:lnTo>
                    <a:cubicBezTo>
                      <a:pt x="1192" y="528"/>
                      <a:pt x="1194" y="522"/>
                      <a:pt x="1196" y="517"/>
                    </a:cubicBezTo>
                    <a:close/>
                    <a:moveTo>
                      <a:pt x="1106" y="619"/>
                    </a:move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7" y="619"/>
                      <a:pt x="1107" y="619"/>
                      <a:pt x="1107" y="619"/>
                    </a:cubicBezTo>
                    <a:lnTo>
                      <a:pt x="1107" y="619"/>
                    </a:lnTo>
                    <a:cubicBezTo>
                      <a:pt x="1106" y="619"/>
                      <a:pt x="1106" y="619"/>
                      <a:pt x="1105" y="619"/>
                    </a:cubicBezTo>
                    <a:lnTo>
                      <a:pt x="1105" y="619"/>
                    </a:lnTo>
                    <a:cubicBezTo>
                      <a:pt x="1106" y="619"/>
                      <a:pt x="1106" y="619"/>
                      <a:pt x="1106" y="619"/>
                    </a:cubicBezTo>
                    <a:close/>
                    <a:moveTo>
                      <a:pt x="482" y="964"/>
                    </a:moveTo>
                    <a:cubicBezTo>
                      <a:pt x="487" y="970"/>
                      <a:pt x="493" y="975"/>
                      <a:pt x="500" y="980"/>
                    </a:cubicBezTo>
                    <a:lnTo>
                      <a:pt x="500" y="980"/>
                    </a:lnTo>
                    <a:cubicBezTo>
                      <a:pt x="500" y="981"/>
                      <a:pt x="500" y="981"/>
                      <a:pt x="500" y="981"/>
                    </a:cubicBezTo>
                    <a:cubicBezTo>
                      <a:pt x="499" y="981"/>
                      <a:pt x="494" y="977"/>
                      <a:pt x="482" y="964"/>
                    </a:cubicBezTo>
                    <a:close/>
                    <a:moveTo>
                      <a:pt x="652" y="1134"/>
                    </a:moveTo>
                    <a:cubicBezTo>
                      <a:pt x="652" y="1134"/>
                      <a:pt x="657" y="1138"/>
                      <a:pt x="662" y="1143"/>
                    </a:cubicBezTo>
                    <a:lnTo>
                      <a:pt x="662" y="1143"/>
                    </a:lnTo>
                    <a:cubicBezTo>
                      <a:pt x="665" y="1147"/>
                      <a:pt x="668" y="1150"/>
                      <a:pt x="671" y="1153"/>
                    </a:cubicBezTo>
                    <a:lnTo>
                      <a:pt x="671" y="1153"/>
                    </a:lnTo>
                    <a:cubicBezTo>
                      <a:pt x="656" y="1139"/>
                      <a:pt x="651" y="1134"/>
                      <a:pt x="652" y="1134"/>
                    </a:cubicBezTo>
                    <a:close/>
                    <a:moveTo>
                      <a:pt x="1080" y="0"/>
                    </a:moveTo>
                    <a:cubicBezTo>
                      <a:pt x="1033" y="0"/>
                      <a:pt x="984" y="8"/>
                      <a:pt x="936" y="24"/>
                    </a:cubicBezTo>
                    <a:cubicBezTo>
                      <a:pt x="758" y="83"/>
                      <a:pt x="634" y="217"/>
                      <a:pt x="582" y="385"/>
                    </a:cubicBezTo>
                    <a:lnTo>
                      <a:pt x="582" y="385"/>
                    </a:lnTo>
                    <a:cubicBezTo>
                      <a:pt x="523" y="360"/>
                      <a:pt x="462" y="345"/>
                      <a:pt x="400" y="345"/>
                    </a:cubicBezTo>
                    <a:cubicBezTo>
                      <a:pt x="359" y="345"/>
                      <a:pt x="319" y="352"/>
                      <a:pt x="278" y="366"/>
                    </a:cubicBezTo>
                    <a:cubicBezTo>
                      <a:pt x="124" y="418"/>
                      <a:pt x="1" y="558"/>
                      <a:pt x="4" y="726"/>
                    </a:cubicBezTo>
                    <a:cubicBezTo>
                      <a:pt x="7" y="867"/>
                      <a:pt x="90" y="973"/>
                      <a:pt x="175" y="1075"/>
                    </a:cubicBezTo>
                    <a:cubicBezTo>
                      <a:pt x="281" y="1199"/>
                      <a:pt x="422" y="1302"/>
                      <a:pt x="566" y="1373"/>
                    </a:cubicBezTo>
                    <a:cubicBezTo>
                      <a:pt x="676" y="1428"/>
                      <a:pt x="785" y="1449"/>
                      <a:pt x="905" y="1463"/>
                    </a:cubicBezTo>
                    <a:cubicBezTo>
                      <a:pt x="918" y="1464"/>
                      <a:pt x="931" y="1465"/>
                      <a:pt x="944" y="1465"/>
                    </a:cubicBezTo>
                    <a:cubicBezTo>
                      <a:pt x="971" y="1465"/>
                      <a:pt x="1000" y="1462"/>
                      <a:pt x="1028" y="1456"/>
                    </a:cubicBezTo>
                    <a:lnTo>
                      <a:pt x="1028" y="1456"/>
                    </a:lnTo>
                    <a:cubicBezTo>
                      <a:pt x="1033" y="1467"/>
                      <a:pt x="1037" y="1479"/>
                      <a:pt x="1042" y="1490"/>
                    </a:cubicBezTo>
                    <a:cubicBezTo>
                      <a:pt x="1076" y="1566"/>
                      <a:pt x="1172" y="1604"/>
                      <a:pt x="1253" y="1604"/>
                    </a:cubicBezTo>
                    <a:cubicBezTo>
                      <a:pt x="1263" y="1604"/>
                      <a:pt x="1273" y="1604"/>
                      <a:pt x="1282" y="1603"/>
                    </a:cubicBezTo>
                    <a:cubicBezTo>
                      <a:pt x="1381" y="1589"/>
                      <a:pt x="1443" y="1524"/>
                      <a:pt x="1478" y="1432"/>
                    </a:cubicBezTo>
                    <a:cubicBezTo>
                      <a:pt x="1494" y="1390"/>
                      <a:pt x="1508" y="1356"/>
                      <a:pt x="1515" y="1311"/>
                    </a:cubicBezTo>
                    <a:cubicBezTo>
                      <a:pt x="1522" y="1270"/>
                      <a:pt x="1532" y="1229"/>
                      <a:pt x="1539" y="1188"/>
                    </a:cubicBezTo>
                    <a:cubicBezTo>
                      <a:pt x="1556" y="1079"/>
                      <a:pt x="1549" y="973"/>
                      <a:pt x="1546" y="862"/>
                    </a:cubicBezTo>
                    <a:cubicBezTo>
                      <a:pt x="1546" y="777"/>
                      <a:pt x="1543" y="688"/>
                      <a:pt x="1543" y="603"/>
                    </a:cubicBezTo>
                    <a:cubicBezTo>
                      <a:pt x="1539" y="510"/>
                      <a:pt x="1546" y="410"/>
                      <a:pt x="1515" y="321"/>
                    </a:cubicBezTo>
                    <a:cubicBezTo>
                      <a:pt x="1452" y="128"/>
                      <a:pt x="1275" y="0"/>
                      <a:pt x="10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0" name="Google Shape;2380;p33"/>
              <p:cNvSpPr/>
              <p:nvPr/>
            </p:nvSpPr>
            <p:spPr>
              <a:xfrm>
                <a:off x="7875115" y="3707450"/>
                <a:ext cx="108450" cy="148525"/>
              </a:xfrm>
              <a:custGeom>
                <a:avLst/>
                <a:gdLst/>
                <a:ahLst/>
                <a:cxnLst/>
                <a:rect l="l" t="t" r="r" b="b"/>
                <a:pathLst>
                  <a:path w="4338" h="5941" extrusionOk="0">
                    <a:moveTo>
                      <a:pt x="2235" y="541"/>
                    </a:moveTo>
                    <a:cubicBezTo>
                      <a:pt x="2312" y="541"/>
                      <a:pt x="2391" y="548"/>
                      <a:pt x="2470" y="562"/>
                    </a:cubicBezTo>
                    <a:cubicBezTo>
                      <a:pt x="3495" y="744"/>
                      <a:pt x="3848" y="1761"/>
                      <a:pt x="3759" y="2686"/>
                    </a:cubicBezTo>
                    <a:cubicBezTo>
                      <a:pt x="3708" y="3244"/>
                      <a:pt x="3526" y="3783"/>
                      <a:pt x="3242" y="4262"/>
                    </a:cubicBezTo>
                    <a:cubicBezTo>
                      <a:pt x="3039" y="4605"/>
                      <a:pt x="2815" y="4931"/>
                      <a:pt x="2744" y="5305"/>
                    </a:cubicBezTo>
                    <a:lnTo>
                      <a:pt x="2744" y="5305"/>
                    </a:lnTo>
                    <a:cubicBezTo>
                      <a:pt x="2529" y="5165"/>
                      <a:pt x="2294" y="5046"/>
                      <a:pt x="2097" y="4886"/>
                    </a:cubicBezTo>
                    <a:cubicBezTo>
                      <a:pt x="1782" y="4629"/>
                      <a:pt x="1515" y="4321"/>
                      <a:pt x="1303" y="3974"/>
                    </a:cubicBezTo>
                    <a:cubicBezTo>
                      <a:pt x="919" y="3347"/>
                      <a:pt x="583" y="2480"/>
                      <a:pt x="784" y="1743"/>
                    </a:cubicBezTo>
                    <a:cubicBezTo>
                      <a:pt x="966" y="1082"/>
                      <a:pt x="1545" y="541"/>
                      <a:pt x="2235" y="541"/>
                    </a:cubicBezTo>
                    <a:close/>
                    <a:moveTo>
                      <a:pt x="2246" y="1"/>
                    </a:moveTo>
                    <a:cubicBezTo>
                      <a:pt x="1463" y="1"/>
                      <a:pt x="744" y="484"/>
                      <a:pt x="405" y="1213"/>
                    </a:cubicBezTo>
                    <a:cubicBezTo>
                      <a:pt x="0" y="2072"/>
                      <a:pt x="216" y="3029"/>
                      <a:pt x="617" y="3851"/>
                    </a:cubicBezTo>
                    <a:cubicBezTo>
                      <a:pt x="846" y="4321"/>
                      <a:pt x="1169" y="4752"/>
                      <a:pt x="1556" y="5102"/>
                    </a:cubicBezTo>
                    <a:cubicBezTo>
                      <a:pt x="1868" y="5382"/>
                      <a:pt x="2306" y="5730"/>
                      <a:pt x="2749" y="5794"/>
                    </a:cubicBezTo>
                    <a:lnTo>
                      <a:pt x="2749" y="5794"/>
                    </a:lnTo>
                    <a:cubicBezTo>
                      <a:pt x="2784" y="5897"/>
                      <a:pt x="2866" y="5940"/>
                      <a:pt x="2955" y="5940"/>
                    </a:cubicBezTo>
                    <a:cubicBezTo>
                      <a:pt x="3095" y="5940"/>
                      <a:pt x="3251" y="5832"/>
                      <a:pt x="3269" y="5674"/>
                    </a:cubicBezTo>
                    <a:cubicBezTo>
                      <a:pt x="3341" y="5094"/>
                      <a:pt x="3759" y="4626"/>
                      <a:pt x="3982" y="4101"/>
                    </a:cubicBezTo>
                    <a:cubicBezTo>
                      <a:pt x="4211" y="3557"/>
                      <a:pt x="4338" y="2961"/>
                      <a:pt x="4331" y="2368"/>
                    </a:cubicBezTo>
                    <a:cubicBezTo>
                      <a:pt x="4314" y="1312"/>
                      <a:pt x="3745" y="284"/>
                      <a:pt x="2652" y="45"/>
                    </a:cubicBezTo>
                    <a:cubicBezTo>
                      <a:pt x="2516" y="15"/>
                      <a:pt x="2380" y="1"/>
                      <a:pt x="22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1" name="Google Shape;2381;p33"/>
              <p:cNvSpPr/>
              <p:nvPr/>
            </p:nvSpPr>
            <p:spPr>
              <a:xfrm>
                <a:off x="7925540" y="3817850"/>
                <a:ext cx="39950" cy="40450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618" extrusionOk="0">
                    <a:moveTo>
                      <a:pt x="330" y="689"/>
                    </a:moveTo>
                    <a:lnTo>
                      <a:pt x="330" y="689"/>
                    </a:lnTo>
                    <a:cubicBezTo>
                      <a:pt x="331" y="690"/>
                      <a:pt x="332" y="690"/>
                      <a:pt x="333" y="691"/>
                    </a:cubicBezTo>
                    <a:lnTo>
                      <a:pt x="333" y="691"/>
                    </a:lnTo>
                    <a:cubicBezTo>
                      <a:pt x="335" y="692"/>
                      <a:pt x="336" y="694"/>
                      <a:pt x="338" y="695"/>
                    </a:cubicBezTo>
                    <a:lnTo>
                      <a:pt x="338" y="695"/>
                    </a:lnTo>
                    <a:cubicBezTo>
                      <a:pt x="335" y="693"/>
                      <a:pt x="333" y="691"/>
                      <a:pt x="330" y="689"/>
                    </a:cubicBezTo>
                    <a:close/>
                    <a:moveTo>
                      <a:pt x="341" y="699"/>
                    </a:moveTo>
                    <a:cubicBezTo>
                      <a:pt x="341" y="699"/>
                      <a:pt x="341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2" y="699"/>
                      <a:pt x="342" y="699"/>
                    </a:cubicBezTo>
                    <a:lnTo>
                      <a:pt x="342" y="699"/>
                    </a:lnTo>
                    <a:cubicBezTo>
                      <a:pt x="342" y="699"/>
                      <a:pt x="341" y="699"/>
                      <a:pt x="341" y="699"/>
                    </a:cubicBezTo>
                    <a:close/>
                    <a:moveTo>
                      <a:pt x="344" y="699"/>
                    </a:moveTo>
                    <a:lnTo>
                      <a:pt x="344" y="699"/>
                    </a:lnTo>
                    <a:cubicBezTo>
                      <a:pt x="346" y="700"/>
                      <a:pt x="348" y="700"/>
                      <a:pt x="349" y="700"/>
                    </a:cubicBezTo>
                    <a:lnTo>
                      <a:pt x="349" y="700"/>
                    </a:lnTo>
                    <a:cubicBezTo>
                      <a:pt x="349" y="700"/>
                      <a:pt x="350" y="700"/>
                      <a:pt x="350" y="700"/>
                    </a:cubicBezTo>
                    <a:lnTo>
                      <a:pt x="350" y="700"/>
                    </a:lnTo>
                    <a:cubicBezTo>
                      <a:pt x="348" y="700"/>
                      <a:pt x="346" y="700"/>
                      <a:pt x="345" y="700"/>
                    </a:cubicBezTo>
                    <a:lnTo>
                      <a:pt x="345" y="700"/>
                    </a:lnTo>
                    <a:cubicBezTo>
                      <a:pt x="345" y="700"/>
                      <a:pt x="344" y="700"/>
                      <a:pt x="344" y="699"/>
                    </a:cubicBezTo>
                    <a:close/>
                    <a:moveTo>
                      <a:pt x="1136" y="0"/>
                    </a:moveTo>
                    <a:cubicBezTo>
                      <a:pt x="1098" y="0"/>
                      <a:pt x="1058" y="4"/>
                      <a:pt x="1019" y="11"/>
                    </a:cubicBezTo>
                    <a:cubicBezTo>
                      <a:pt x="870" y="35"/>
                      <a:pt x="750" y="130"/>
                      <a:pt x="672" y="253"/>
                    </a:cubicBezTo>
                    <a:lnTo>
                      <a:pt x="672" y="253"/>
                    </a:lnTo>
                    <a:cubicBezTo>
                      <a:pt x="589" y="192"/>
                      <a:pt x="497" y="157"/>
                      <a:pt x="395" y="157"/>
                    </a:cubicBezTo>
                    <a:cubicBezTo>
                      <a:pt x="368" y="157"/>
                      <a:pt x="341" y="160"/>
                      <a:pt x="313" y="164"/>
                    </a:cubicBezTo>
                    <a:cubicBezTo>
                      <a:pt x="165" y="189"/>
                      <a:pt x="39" y="316"/>
                      <a:pt x="22" y="466"/>
                    </a:cubicBezTo>
                    <a:cubicBezTo>
                      <a:pt x="1" y="596"/>
                      <a:pt x="49" y="710"/>
                      <a:pt x="108" y="822"/>
                    </a:cubicBezTo>
                    <a:cubicBezTo>
                      <a:pt x="176" y="966"/>
                      <a:pt x="282" y="1104"/>
                      <a:pt x="402" y="1210"/>
                    </a:cubicBezTo>
                    <a:cubicBezTo>
                      <a:pt x="491" y="1285"/>
                      <a:pt x="587" y="1333"/>
                      <a:pt x="697" y="1377"/>
                    </a:cubicBezTo>
                    <a:cubicBezTo>
                      <a:pt x="735" y="1393"/>
                      <a:pt x="778" y="1401"/>
                      <a:pt x="820" y="1404"/>
                    </a:cubicBezTo>
                    <a:lnTo>
                      <a:pt x="820" y="1404"/>
                    </a:lnTo>
                    <a:cubicBezTo>
                      <a:pt x="822" y="1417"/>
                      <a:pt x="825" y="1430"/>
                      <a:pt x="827" y="1443"/>
                    </a:cubicBezTo>
                    <a:cubicBezTo>
                      <a:pt x="843" y="1550"/>
                      <a:pt x="956" y="1618"/>
                      <a:pt x="1064" y="1618"/>
                    </a:cubicBezTo>
                    <a:cubicBezTo>
                      <a:pt x="1126" y="1618"/>
                      <a:pt x="1186" y="1596"/>
                      <a:pt x="1225" y="1546"/>
                    </a:cubicBezTo>
                    <a:cubicBezTo>
                      <a:pt x="1259" y="1505"/>
                      <a:pt x="1296" y="1464"/>
                      <a:pt x="1321" y="1412"/>
                    </a:cubicBezTo>
                    <a:cubicBezTo>
                      <a:pt x="1341" y="1371"/>
                      <a:pt x="1358" y="1333"/>
                      <a:pt x="1375" y="1292"/>
                    </a:cubicBezTo>
                    <a:cubicBezTo>
                      <a:pt x="1424" y="1189"/>
                      <a:pt x="1447" y="1083"/>
                      <a:pt x="1478" y="974"/>
                    </a:cubicBezTo>
                    <a:cubicBezTo>
                      <a:pt x="1498" y="888"/>
                      <a:pt x="1519" y="798"/>
                      <a:pt x="1539" y="713"/>
                    </a:cubicBezTo>
                    <a:cubicBezTo>
                      <a:pt x="1571" y="607"/>
                      <a:pt x="1598" y="501"/>
                      <a:pt x="1581" y="387"/>
                    </a:cubicBezTo>
                    <a:cubicBezTo>
                      <a:pt x="1563" y="254"/>
                      <a:pt x="1492" y="134"/>
                      <a:pt x="1372" y="62"/>
                    </a:cubicBezTo>
                    <a:cubicBezTo>
                      <a:pt x="1297" y="17"/>
                      <a:pt x="1218" y="0"/>
                      <a:pt x="113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2" name="Google Shape;2382;p33"/>
              <p:cNvSpPr/>
              <p:nvPr/>
            </p:nvSpPr>
            <p:spPr>
              <a:xfrm>
                <a:off x="7974815" y="3742875"/>
                <a:ext cx="112250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4" extrusionOk="0">
                    <a:moveTo>
                      <a:pt x="2174" y="551"/>
                    </a:moveTo>
                    <a:cubicBezTo>
                      <a:pt x="2502" y="551"/>
                      <a:pt x="2835" y="660"/>
                      <a:pt x="3118" y="878"/>
                    </a:cubicBezTo>
                    <a:cubicBezTo>
                      <a:pt x="3790" y="1400"/>
                      <a:pt x="3900" y="2293"/>
                      <a:pt x="3852" y="3089"/>
                    </a:cubicBezTo>
                    <a:cubicBezTo>
                      <a:pt x="3824" y="3558"/>
                      <a:pt x="3704" y="4027"/>
                      <a:pt x="3498" y="4449"/>
                    </a:cubicBezTo>
                    <a:cubicBezTo>
                      <a:pt x="3362" y="4729"/>
                      <a:pt x="3151" y="4974"/>
                      <a:pt x="2977" y="5235"/>
                    </a:cubicBezTo>
                    <a:lnTo>
                      <a:pt x="2977" y="5235"/>
                    </a:lnTo>
                    <a:cubicBezTo>
                      <a:pt x="2834" y="5017"/>
                      <a:pt x="2624" y="4845"/>
                      <a:pt x="2409" y="4681"/>
                    </a:cubicBezTo>
                    <a:cubicBezTo>
                      <a:pt x="2046" y="4408"/>
                      <a:pt x="1700" y="4137"/>
                      <a:pt x="1415" y="3777"/>
                    </a:cubicBezTo>
                    <a:cubicBezTo>
                      <a:pt x="846" y="3057"/>
                      <a:pt x="422" y="1988"/>
                      <a:pt x="1011" y="1156"/>
                    </a:cubicBezTo>
                    <a:cubicBezTo>
                      <a:pt x="1297" y="752"/>
                      <a:pt x="1731" y="551"/>
                      <a:pt x="2174" y="551"/>
                    </a:cubicBezTo>
                    <a:close/>
                    <a:moveTo>
                      <a:pt x="2151" y="0"/>
                    </a:moveTo>
                    <a:cubicBezTo>
                      <a:pt x="1781" y="0"/>
                      <a:pt x="1411" y="104"/>
                      <a:pt x="1086" y="331"/>
                    </a:cubicBezTo>
                    <a:cubicBezTo>
                      <a:pt x="185" y="960"/>
                      <a:pt x="0" y="2091"/>
                      <a:pt x="381" y="3078"/>
                    </a:cubicBezTo>
                    <a:cubicBezTo>
                      <a:pt x="604" y="3657"/>
                      <a:pt x="949" y="4185"/>
                      <a:pt x="1392" y="4620"/>
                    </a:cubicBezTo>
                    <a:cubicBezTo>
                      <a:pt x="1809" y="5028"/>
                      <a:pt x="2354" y="5295"/>
                      <a:pt x="2642" y="5820"/>
                    </a:cubicBezTo>
                    <a:cubicBezTo>
                      <a:pt x="2694" y="5914"/>
                      <a:pt x="2775" y="5953"/>
                      <a:pt x="2857" y="5953"/>
                    </a:cubicBezTo>
                    <a:cubicBezTo>
                      <a:pt x="2989" y="5953"/>
                      <a:pt x="3123" y="5850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8"/>
                      <a:pt x="3909" y="4781"/>
                    </a:cubicBezTo>
                    <a:cubicBezTo>
                      <a:pt x="4146" y="4339"/>
                      <a:pt x="4297" y="3856"/>
                      <a:pt x="4366" y="3359"/>
                    </a:cubicBezTo>
                    <a:cubicBezTo>
                      <a:pt x="4489" y="2437"/>
                      <a:pt x="4376" y="1368"/>
                      <a:pt x="3701" y="673"/>
                    </a:cubicBezTo>
                    <a:cubicBezTo>
                      <a:pt x="3291" y="247"/>
                      <a:pt x="2721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3" name="Google Shape;2383;p33"/>
              <p:cNvSpPr/>
              <p:nvPr/>
            </p:nvSpPr>
            <p:spPr>
              <a:xfrm>
                <a:off x="8022790" y="3853125"/>
                <a:ext cx="4035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1" extrusionOk="0">
                    <a:moveTo>
                      <a:pt x="494" y="734"/>
                    </a:moveTo>
                    <a:cubicBezTo>
                      <a:pt x="494" y="734"/>
                      <a:pt x="494" y="734"/>
                      <a:pt x="495" y="734"/>
                    </a:cubicBezTo>
                    <a:lnTo>
                      <a:pt x="495" y="734"/>
                    </a:lnTo>
                    <a:cubicBezTo>
                      <a:pt x="495" y="734"/>
                      <a:pt x="495" y="734"/>
                      <a:pt x="495" y="734"/>
                    </a:cubicBezTo>
                    <a:lnTo>
                      <a:pt x="495" y="734"/>
                    </a:lnTo>
                    <a:cubicBezTo>
                      <a:pt x="494" y="734"/>
                      <a:pt x="494" y="734"/>
                      <a:pt x="494" y="734"/>
                    </a:cubicBezTo>
                    <a:close/>
                    <a:moveTo>
                      <a:pt x="1235" y="1"/>
                    </a:moveTo>
                    <a:cubicBezTo>
                      <a:pt x="1063" y="1"/>
                      <a:pt x="946" y="98"/>
                      <a:pt x="867" y="229"/>
                    </a:cubicBezTo>
                    <a:lnTo>
                      <a:pt x="867" y="229"/>
                    </a:lnTo>
                    <a:cubicBezTo>
                      <a:pt x="784" y="168"/>
                      <a:pt x="685" y="129"/>
                      <a:pt x="576" y="121"/>
                    </a:cubicBezTo>
                    <a:cubicBezTo>
                      <a:pt x="564" y="120"/>
                      <a:pt x="552" y="120"/>
                      <a:pt x="540" y="120"/>
                    </a:cubicBezTo>
                    <a:cubicBezTo>
                      <a:pt x="330" y="120"/>
                      <a:pt x="127" y="262"/>
                      <a:pt x="72" y="464"/>
                    </a:cubicBezTo>
                    <a:cubicBezTo>
                      <a:pt x="0" y="714"/>
                      <a:pt x="181" y="902"/>
                      <a:pt x="315" y="1087"/>
                    </a:cubicBezTo>
                    <a:cubicBezTo>
                      <a:pt x="377" y="1169"/>
                      <a:pt x="439" y="1255"/>
                      <a:pt x="500" y="1340"/>
                    </a:cubicBezTo>
                    <a:cubicBezTo>
                      <a:pt x="586" y="1451"/>
                      <a:pt x="695" y="1549"/>
                      <a:pt x="815" y="1618"/>
                    </a:cubicBezTo>
                    <a:cubicBezTo>
                      <a:pt x="854" y="1640"/>
                      <a:pt x="894" y="1650"/>
                      <a:pt x="932" y="1650"/>
                    </a:cubicBezTo>
                    <a:cubicBezTo>
                      <a:pt x="1078" y="1650"/>
                      <a:pt x="1203" y="1508"/>
                      <a:pt x="1165" y="1351"/>
                    </a:cubicBezTo>
                    <a:cubicBezTo>
                      <a:pt x="1165" y="1350"/>
                      <a:pt x="1164" y="1349"/>
                      <a:pt x="1164" y="1347"/>
                    </a:cubicBezTo>
                    <a:lnTo>
                      <a:pt x="1164" y="1347"/>
                    </a:lnTo>
                    <a:cubicBezTo>
                      <a:pt x="1203" y="1329"/>
                      <a:pt x="1239" y="1304"/>
                      <a:pt x="1268" y="1279"/>
                    </a:cubicBezTo>
                    <a:cubicBezTo>
                      <a:pt x="1337" y="1220"/>
                      <a:pt x="1402" y="1142"/>
                      <a:pt x="1446" y="1067"/>
                    </a:cubicBezTo>
                    <a:cubicBezTo>
                      <a:pt x="1538" y="905"/>
                      <a:pt x="1583" y="727"/>
                      <a:pt x="1604" y="546"/>
                    </a:cubicBezTo>
                    <a:cubicBezTo>
                      <a:pt x="1614" y="456"/>
                      <a:pt x="1614" y="361"/>
                      <a:pt x="1593" y="271"/>
                    </a:cubicBezTo>
                    <a:cubicBezTo>
                      <a:pt x="1552" y="114"/>
                      <a:pt x="1402" y="1"/>
                      <a:pt x="1240" y="1"/>
                    </a:cubicBezTo>
                    <a:cubicBezTo>
                      <a:pt x="1239" y="1"/>
                      <a:pt x="1237" y="1"/>
                      <a:pt x="123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4" name="Google Shape;2384;p33"/>
              <p:cNvSpPr/>
              <p:nvPr/>
            </p:nvSpPr>
            <p:spPr>
              <a:xfrm>
                <a:off x="8087365" y="3649325"/>
                <a:ext cx="112250" cy="148800"/>
              </a:xfrm>
              <a:custGeom>
                <a:avLst/>
                <a:gdLst/>
                <a:ahLst/>
                <a:cxnLst/>
                <a:rect l="l" t="t" r="r" b="b"/>
                <a:pathLst>
                  <a:path w="4490" h="5952" extrusionOk="0">
                    <a:moveTo>
                      <a:pt x="2173" y="550"/>
                    </a:moveTo>
                    <a:cubicBezTo>
                      <a:pt x="2501" y="550"/>
                      <a:pt x="2833" y="659"/>
                      <a:pt x="3115" y="879"/>
                    </a:cubicBezTo>
                    <a:cubicBezTo>
                      <a:pt x="3790" y="1400"/>
                      <a:pt x="3900" y="2291"/>
                      <a:pt x="3852" y="3089"/>
                    </a:cubicBezTo>
                    <a:cubicBezTo>
                      <a:pt x="3821" y="3555"/>
                      <a:pt x="3704" y="4027"/>
                      <a:pt x="3498" y="4449"/>
                    </a:cubicBezTo>
                    <a:cubicBezTo>
                      <a:pt x="3360" y="4727"/>
                      <a:pt x="3148" y="4973"/>
                      <a:pt x="2975" y="5234"/>
                    </a:cubicBezTo>
                    <a:lnTo>
                      <a:pt x="2975" y="5234"/>
                    </a:lnTo>
                    <a:cubicBezTo>
                      <a:pt x="2831" y="5015"/>
                      <a:pt x="2621" y="4843"/>
                      <a:pt x="2406" y="4682"/>
                    </a:cubicBezTo>
                    <a:cubicBezTo>
                      <a:pt x="2046" y="4408"/>
                      <a:pt x="1697" y="4138"/>
                      <a:pt x="1416" y="3777"/>
                    </a:cubicBezTo>
                    <a:cubicBezTo>
                      <a:pt x="846" y="3055"/>
                      <a:pt x="422" y="1989"/>
                      <a:pt x="1008" y="1157"/>
                    </a:cubicBezTo>
                    <a:cubicBezTo>
                      <a:pt x="1294" y="752"/>
                      <a:pt x="1729" y="550"/>
                      <a:pt x="2173" y="550"/>
                    </a:cubicBezTo>
                    <a:close/>
                    <a:moveTo>
                      <a:pt x="2151" y="0"/>
                    </a:moveTo>
                    <a:cubicBezTo>
                      <a:pt x="1780" y="0"/>
                      <a:pt x="1411" y="104"/>
                      <a:pt x="1087" y="331"/>
                    </a:cubicBezTo>
                    <a:cubicBezTo>
                      <a:pt x="182" y="961"/>
                      <a:pt x="0" y="2088"/>
                      <a:pt x="381" y="3078"/>
                    </a:cubicBezTo>
                    <a:cubicBezTo>
                      <a:pt x="604" y="3654"/>
                      <a:pt x="949" y="4185"/>
                      <a:pt x="1392" y="4617"/>
                    </a:cubicBezTo>
                    <a:cubicBezTo>
                      <a:pt x="1806" y="5025"/>
                      <a:pt x="2355" y="5295"/>
                      <a:pt x="2642" y="5816"/>
                    </a:cubicBezTo>
                    <a:cubicBezTo>
                      <a:pt x="2694" y="5911"/>
                      <a:pt x="2775" y="5951"/>
                      <a:pt x="2858" y="5951"/>
                    </a:cubicBezTo>
                    <a:cubicBezTo>
                      <a:pt x="2989" y="5951"/>
                      <a:pt x="3123" y="5849"/>
                      <a:pt x="3141" y="5705"/>
                    </a:cubicBezTo>
                    <a:lnTo>
                      <a:pt x="3141" y="5705"/>
                    </a:lnTo>
                    <a:cubicBezTo>
                      <a:pt x="3482" y="5506"/>
                      <a:pt x="3732" y="5109"/>
                      <a:pt x="3910" y="4781"/>
                    </a:cubicBezTo>
                    <a:cubicBezTo>
                      <a:pt x="4146" y="4340"/>
                      <a:pt x="4297" y="3856"/>
                      <a:pt x="4362" y="3360"/>
                    </a:cubicBezTo>
                    <a:cubicBezTo>
                      <a:pt x="4489" y="2435"/>
                      <a:pt x="4376" y="1369"/>
                      <a:pt x="3701" y="670"/>
                    </a:cubicBezTo>
                    <a:cubicBezTo>
                      <a:pt x="3292" y="246"/>
                      <a:pt x="2720" y="0"/>
                      <a:pt x="215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5" name="Google Shape;2385;p33"/>
              <p:cNvSpPr/>
              <p:nvPr/>
            </p:nvSpPr>
            <p:spPr>
              <a:xfrm>
                <a:off x="8135340" y="3759525"/>
                <a:ext cx="403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53" extrusionOk="0">
                    <a:moveTo>
                      <a:pt x="465" y="703"/>
                    </a:moveTo>
                    <a:cubicBezTo>
                      <a:pt x="465" y="703"/>
                      <a:pt x="468" y="705"/>
                      <a:pt x="473" y="709"/>
                    </a:cubicBezTo>
                    <a:cubicBezTo>
                      <a:pt x="474" y="710"/>
                      <a:pt x="475" y="711"/>
                      <a:pt x="476" y="712"/>
                    </a:cubicBezTo>
                    <a:lnTo>
                      <a:pt x="476" y="712"/>
                    </a:lnTo>
                    <a:cubicBezTo>
                      <a:pt x="469" y="706"/>
                      <a:pt x="465" y="703"/>
                      <a:pt x="465" y="703"/>
                    </a:cubicBezTo>
                    <a:close/>
                    <a:moveTo>
                      <a:pt x="1270" y="738"/>
                    </a:moveTo>
                    <a:cubicBezTo>
                      <a:pt x="1270" y="743"/>
                      <a:pt x="1269" y="752"/>
                      <a:pt x="1268" y="764"/>
                    </a:cubicBezTo>
                    <a:lnTo>
                      <a:pt x="1268" y="754"/>
                    </a:lnTo>
                    <a:cubicBezTo>
                      <a:pt x="1268" y="749"/>
                      <a:pt x="1269" y="745"/>
                      <a:pt x="1269" y="742"/>
                    </a:cubicBezTo>
                    <a:lnTo>
                      <a:pt x="1269" y="742"/>
                    </a:lnTo>
                    <a:cubicBezTo>
                      <a:pt x="1269" y="741"/>
                      <a:pt x="1270" y="739"/>
                      <a:pt x="1270" y="738"/>
                    </a:cubicBezTo>
                    <a:close/>
                    <a:moveTo>
                      <a:pt x="1235" y="0"/>
                    </a:moveTo>
                    <a:cubicBezTo>
                      <a:pt x="1063" y="0"/>
                      <a:pt x="946" y="99"/>
                      <a:pt x="868" y="230"/>
                    </a:cubicBezTo>
                    <a:lnTo>
                      <a:pt x="868" y="230"/>
                    </a:lnTo>
                    <a:cubicBezTo>
                      <a:pt x="784" y="170"/>
                      <a:pt x="685" y="132"/>
                      <a:pt x="576" y="123"/>
                    </a:cubicBezTo>
                    <a:cubicBezTo>
                      <a:pt x="564" y="123"/>
                      <a:pt x="552" y="122"/>
                      <a:pt x="540" y="122"/>
                    </a:cubicBezTo>
                    <a:cubicBezTo>
                      <a:pt x="330" y="122"/>
                      <a:pt x="127" y="262"/>
                      <a:pt x="69" y="466"/>
                    </a:cubicBezTo>
                    <a:cubicBezTo>
                      <a:pt x="1" y="713"/>
                      <a:pt x="178" y="905"/>
                      <a:pt x="312" y="1086"/>
                    </a:cubicBezTo>
                    <a:cubicBezTo>
                      <a:pt x="377" y="1172"/>
                      <a:pt x="436" y="1257"/>
                      <a:pt x="501" y="1340"/>
                    </a:cubicBezTo>
                    <a:cubicBezTo>
                      <a:pt x="583" y="1453"/>
                      <a:pt x="695" y="1552"/>
                      <a:pt x="815" y="1621"/>
                    </a:cubicBezTo>
                    <a:cubicBezTo>
                      <a:pt x="853" y="1643"/>
                      <a:pt x="893" y="1653"/>
                      <a:pt x="931" y="1653"/>
                    </a:cubicBezTo>
                    <a:cubicBezTo>
                      <a:pt x="1076" y="1653"/>
                      <a:pt x="1203" y="1510"/>
                      <a:pt x="1165" y="1350"/>
                    </a:cubicBezTo>
                    <a:cubicBezTo>
                      <a:pt x="1165" y="1350"/>
                      <a:pt x="1165" y="1349"/>
                      <a:pt x="1164" y="1348"/>
                    </a:cubicBezTo>
                    <a:lnTo>
                      <a:pt x="1164" y="1348"/>
                    </a:lnTo>
                    <a:cubicBezTo>
                      <a:pt x="1204" y="1329"/>
                      <a:pt x="1240" y="1304"/>
                      <a:pt x="1268" y="1278"/>
                    </a:cubicBezTo>
                    <a:cubicBezTo>
                      <a:pt x="1333" y="1220"/>
                      <a:pt x="1402" y="1145"/>
                      <a:pt x="1446" y="1069"/>
                    </a:cubicBezTo>
                    <a:cubicBezTo>
                      <a:pt x="1538" y="908"/>
                      <a:pt x="1584" y="729"/>
                      <a:pt x="1604" y="549"/>
                    </a:cubicBezTo>
                    <a:cubicBezTo>
                      <a:pt x="1614" y="456"/>
                      <a:pt x="1614" y="359"/>
                      <a:pt x="1593" y="271"/>
                    </a:cubicBezTo>
                    <a:cubicBezTo>
                      <a:pt x="1552" y="113"/>
                      <a:pt x="1402" y="3"/>
                      <a:pt x="1241" y="0"/>
                    </a:cubicBezTo>
                    <a:cubicBezTo>
                      <a:pt x="1239" y="0"/>
                      <a:pt x="1237" y="0"/>
                      <a:pt x="12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6" name="Google Shape;2386;p33"/>
              <p:cNvSpPr/>
              <p:nvPr/>
            </p:nvSpPr>
            <p:spPr>
              <a:xfrm>
                <a:off x="8334565" y="3687200"/>
                <a:ext cx="110275" cy="150400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6016" extrusionOk="0">
                    <a:moveTo>
                      <a:pt x="2113" y="554"/>
                    </a:moveTo>
                    <a:cubicBezTo>
                      <a:pt x="2581" y="554"/>
                      <a:pt x="3042" y="788"/>
                      <a:pt x="3345" y="1197"/>
                    </a:cubicBezTo>
                    <a:cubicBezTo>
                      <a:pt x="3832" y="1851"/>
                      <a:pt x="3735" y="2739"/>
                      <a:pt x="3519" y="3479"/>
                    </a:cubicBezTo>
                    <a:cubicBezTo>
                      <a:pt x="3396" y="3907"/>
                      <a:pt x="3198" y="4315"/>
                      <a:pt x="2927" y="4668"/>
                    </a:cubicBezTo>
                    <a:cubicBezTo>
                      <a:pt x="2736" y="4918"/>
                      <a:pt x="2478" y="5116"/>
                      <a:pt x="2254" y="5337"/>
                    </a:cubicBezTo>
                    <a:lnTo>
                      <a:pt x="2254" y="5337"/>
                    </a:lnTo>
                    <a:cubicBezTo>
                      <a:pt x="2154" y="5081"/>
                      <a:pt x="1974" y="4859"/>
                      <a:pt x="1782" y="4647"/>
                    </a:cubicBezTo>
                    <a:cubicBezTo>
                      <a:pt x="1460" y="4288"/>
                      <a:pt x="1169" y="3924"/>
                      <a:pt x="963" y="3483"/>
                    </a:cubicBezTo>
                    <a:cubicBezTo>
                      <a:pt x="573" y="2640"/>
                      <a:pt x="429" y="1498"/>
                      <a:pt x="1248" y="858"/>
                    </a:cubicBezTo>
                    <a:cubicBezTo>
                      <a:pt x="1512" y="650"/>
                      <a:pt x="1814" y="554"/>
                      <a:pt x="2113" y="554"/>
                    </a:cubicBezTo>
                    <a:close/>
                    <a:moveTo>
                      <a:pt x="2114" y="0"/>
                    </a:moveTo>
                    <a:cubicBezTo>
                      <a:pt x="1944" y="0"/>
                      <a:pt x="1772" y="24"/>
                      <a:pt x="1601" y="73"/>
                    </a:cubicBezTo>
                    <a:cubicBezTo>
                      <a:pt x="518" y="392"/>
                      <a:pt x="1" y="1471"/>
                      <a:pt x="121" y="2540"/>
                    </a:cubicBezTo>
                    <a:cubicBezTo>
                      <a:pt x="193" y="3164"/>
                      <a:pt x="419" y="3777"/>
                      <a:pt x="758" y="4308"/>
                    </a:cubicBezTo>
                    <a:cubicBezTo>
                      <a:pt x="1087" y="4826"/>
                      <a:pt x="1618" y="5226"/>
                      <a:pt x="1806" y="5826"/>
                    </a:cubicBezTo>
                    <a:cubicBezTo>
                      <a:pt x="1847" y="5954"/>
                      <a:pt x="1961" y="6015"/>
                      <a:pt x="2074" y="6015"/>
                    </a:cubicBezTo>
                    <a:cubicBezTo>
                      <a:pt x="2189" y="6015"/>
                      <a:pt x="2303" y="5950"/>
                      <a:pt x="2331" y="5824"/>
                    </a:cubicBezTo>
                    <a:lnTo>
                      <a:pt x="2331" y="5824"/>
                    </a:lnTo>
                    <a:cubicBezTo>
                      <a:pt x="2692" y="5699"/>
                      <a:pt x="3003" y="5383"/>
                      <a:pt x="3235" y="5107"/>
                    </a:cubicBezTo>
                    <a:cubicBezTo>
                      <a:pt x="3544" y="4740"/>
                      <a:pt x="3780" y="4329"/>
                      <a:pt x="3951" y="3883"/>
                    </a:cubicBezTo>
                    <a:cubicBezTo>
                      <a:pt x="4284" y="3023"/>
                      <a:pt x="4411" y="1933"/>
                      <a:pt x="3938" y="1108"/>
                    </a:cubicBezTo>
                    <a:cubicBezTo>
                      <a:pt x="3561" y="450"/>
                      <a:pt x="2859" y="0"/>
                      <a:pt x="2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7" name="Google Shape;2387;p33"/>
              <p:cNvSpPr/>
              <p:nvPr/>
            </p:nvSpPr>
            <p:spPr>
              <a:xfrm>
                <a:off x="8367140" y="3800550"/>
                <a:ext cx="398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590" extrusionOk="0">
                    <a:moveTo>
                      <a:pt x="1038" y="376"/>
                    </a:moveTo>
                    <a:cubicBezTo>
                      <a:pt x="1038" y="376"/>
                      <a:pt x="1038" y="378"/>
                      <a:pt x="1037" y="382"/>
                    </a:cubicBezTo>
                    <a:lnTo>
                      <a:pt x="1037" y="382"/>
                    </a:lnTo>
                    <a:cubicBezTo>
                      <a:pt x="1038" y="378"/>
                      <a:pt x="1038" y="376"/>
                      <a:pt x="1038" y="376"/>
                    </a:cubicBezTo>
                    <a:close/>
                    <a:moveTo>
                      <a:pt x="627" y="432"/>
                    </a:moveTo>
                    <a:cubicBezTo>
                      <a:pt x="626" y="435"/>
                      <a:pt x="626" y="438"/>
                      <a:pt x="626" y="441"/>
                    </a:cubicBezTo>
                    <a:lnTo>
                      <a:pt x="626" y="441"/>
                    </a:lnTo>
                    <a:cubicBezTo>
                      <a:pt x="626" y="441"/>
                      <a:pt x="625" y="440"/>
                      <a:pt x="625" y="440"/>
                    </a:cubicBezTo>
                    <a:lnTo>
                      <a:pt x="625" y="440"/>
                    </a:lnTo>
                    <a:cubicBezTo>
                      <a:pt x="626" y="437"/>
                      <a:pt x="626" y="435"/>
                      <a:pt x="627" y="432"/>
                    </a:cubicBezTo>
                    <a:close/>
                    <a:moveTo>
                      <a:pt x="617" y="432"/>
                    </a:moveTo>
                    <a:cubicBezTo>
                      <a:pt x="619" y="437"/>
                      <a:pt x="620" y="441"/>
                      <a:pt x="622" y="445"/>
                    </a:cubicBezTo>
                    <a:lnTo>
                      <a:pt x="622" y="445"/>
                    </a:lnTo>
                    <a:cubicBezTo>
                      <a:pt x="622" y="445"/>
                      <a:pt x="622" y="445"/>
                      <a:pt x="622" y="446"/>
                    </a:cubicBezTo>
                    <a:lnTo>
                      <a:pt x="622" y="446"/>
                    </a:lnTo>
                    <a:cubicBezTo>
                      <a:pt x="620" y="441"/>
                      <a:pt x="618" y="437"/>
                      <a:pt x="617" y="432"/>
                    </a:cubicBezTo>
                    <a:close/>
                    <a:moveTo>
                      <a:pt x="399" y="562"/>
                    </a:moveTo>
                    <a:cubicBezTo>
                      <a:pt x="400" y="562"/>
                      <a:pt x="404" y="568"/>
                      <a:pt x="414" y="585"/>
                    </a:cubicBezTo>
                    <a:lnTo>
                      <a:pt x="414" y="585"/>
                    </a:lnTo>
                    <a:cubicBezTo>
                      <a:pt x="413" y="584"/>
                      <a:pt x="413" y="584"/>
                      <a:pt x="413" y="584"/>
                    </a:cubicBezTo>
                    <a:lnTo>
                      <a:pt x="413" y="584"/>
                    </a:lnTo>
                    <a:cubicBezTo>
                      <a:pt x="406" y="574"/>
                      <a:pt x="399" y="562"/>
                      <a:pt x="399" y="562"/>
                    </a:cubicBezTo>
                    <a:close/>
                    <a:moveTo>
                      <a:pt x="418" y="597"/>
                    </a:moveTo>
                    <a:cubicBezTo>
                      <a:pt x="418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9" y="597"/>
                      <a:pt x="419" y="597"/>
                    </a:cubicBezTo>
                    <a:lnTo>
                      <a:pt x="419" y="597"/>
                    </a:lnTo>
                    <a:cubicBezTo>
                      <a:pt x="419" y="597"/>
                      <a:pt x="418" y="597"/>
                      <a:pt x="418" y="597"/>
                    </a:cubicBezTo>
                    <a:close/>
                    <a:moveTo>
                      <a:pt x="440" y="680"/>
                    </a:moveTo>
                    <a:cubicBezTo>
                      <a:pt x="440" y="680"/>
                      <a:pt x="440" y="680"/>
                      <a:pt x="440" y="680"/>
                    </a:cubicBezTo>
                    <a:lnTo>
                      <a:pt x="440" y="680"/>
                    </a:lnTo>
                    <a:cubicBezTo>
                      <a:pt x="440" y="681"/>
                      <a:pt x="440" y="682"/>
                      <a:pt x="440" y="682"/>
                    </a:cubicBezTo>
                    <a:lnTo>
                      <a:pt x="440" y="682"/>
                    </a:lnTo>
                    <a:cubicBezTo>
                      <a:pt x="440" y="681"/>
                      <a:pt x="440" y="681"/>
                      <a:pt x="440" y="680"/>
                    </a:cubicBezTo>
                    <a:close/>
                    <a:moveTo>
                      <a:pt x="486" y="0"/>
                    </a:moveTo>
                    <a:cubicBezTo>
                      <a:pt x="256" y="0"/>
                      <a:pt x="51" y="157"/>
                      <a:pt x="21" y="391"/>
                    </a:cubicBezTo>
                    <a:cubicBezTo>
                      <a:pt x="0" y="524"/>
                      <a:pt x="44" y="638"/>
                      <a:pt x="99" y="758"/>
                    </a:cubicBezTo>
                    <a:cubicBezTo>
                      <a:pt x="137" y="833"/>
                      <a:pt x="174" y="912"/>
                      <a:pt x="209" y="990"/>
                    </a:cubicBezTo>
                    <a:cubicBezTo>
                      <a:pt x="250" y="1076"/>
                      <a:pt x="284" y="1172"/>
                      <a:pt x="332" y="1254"/>
                    </a:cubicBezTo>
                    <a:cubicBezTo>
                      <a:pt x="391" y="1350"/>
                      <a:pt x="465" y="1446"/>
                      <a:pt x="548" y="1522"/>
                    </a:cubicBezTo>
                    <a:cubicBezTo>
                      <a:pt x="596" y="1565"/>
                      <a:pt x="654" y="1590"/>
                      <a:pt x="714" y="1590"/>
                    </a:cubicBezTo>
                    <a:cubicBezTo>
                      <a:pt x="745" y="1590"/>
                      <a:pt x="777" y="1583"/>
                      <a:pt x="808" y="1569"/>
                    </a:cubicBezTo>
                    <a:cubicBezTo>
                      <a:pt x="891" y="1535"/>
                      <a:pt x="956" y="1446"/>
                      <a:pt x="952" y="1354"/>
                    </a:cubicBezTo>
                    <a:cubicBezTo>
                      <a:pt x="952" y="1347"/>
                      <a:pt x="952" y="1341"/>
                      <a:pt x="952" y="1334"/>
                    </a:cubicBezTo>
                    <a:lnTo>
                      <a:pt x="952" y="1334"/>
                    </a:lnTo>
                    <a:cubicBezTo>
                      <a:pt x="993" y="1324"/>
                      <a:pt x="1032" y="1308"/>
                      <a:pt x="1065" y="1288"/>
                    </a:cubicBezTo>
                    <a:cubicBezTo>
                      <a:pt x="1137" y="1247"/>
                      <a:pt x="1216" y="1193"/>
                      <a:pt x="1271" y="1131"/>
                    </a:cubicBezTo>
                    <a:cubicBezTo>
                      <a:pt x="1394" y="997"/>
                      <a:pt x="1480" y="833"/>
                      <a:pt x="1538" y="662"/>
                    </a:cubicBezTo>
                    <a:cubicBezTo>
                      <a:pt x="1566" y="576"/>
                      <a:pt x="1586" y="483"/>
                      <a:pt x="1590" y="394"/>
                    </a:cubicBezTo>
                    <a:cubicBezTo>
                      <a:pt x="1593" y="227"/>
                      <a:pt x="1476" y="79"/>
                      <a:pt x="1316" y="34"/>
                    </a:cubicBezTo>
                    <a:cubicBezTo>
                      <a:pt x="1281" y="24"/>
                      <a:pt x="1246" y="19"/>
                      <a:pt x="1212" y="19"/>
                    </a:cubicBezTo>
                    <a:cubicBezTo>
                      <a:pt x="1105" y="19"/>
                      <a:pt x="1004" y="65"/>
                      <a:pt x="921" y="137"/>
                    </a:cubicBezTo>
                    <a:cubicBezTo>
                      <a:pt x="908" y="148"/>
                      <a:pt x="896" y="160"/>
                      <a:pt x="885" y="172"/>
                    </a:cubicBezTo>
                    <a:lnTo>
                      <a:pt x="885" y="172"/>
                    </a:lnTo>
                    <a:cubicBezTo>
                      <a:pt x="784" y="65"/>
                      <a:pt x="642" y="0"/>
                      <a:pt x="493" y="0"/>
                    </a:cubicBezTo>
                    <a:cubicBezTo>
                      <a:pt x="491" y="0"/>
                      <a:pt x="489" y="0"/>
                      <a:pt x="4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8" name="Google Shape;2388;p33"/>
              <p:cNvSpPr/>
              <p:nvPr/>
            </p:nvSpPr>
            <p:spPr>
              <a:xfrm>
                <a:off x="7638025" y="4020350"/>
                <a:ext cx="483050" cy="269625"/>
              </a:xfrm>
              <a:custGeom>
                <a:avLst/>
                <a:gdLst/>
                <a:ahLst/>
                <a:cxnLst/>
                <a:rect l="l" t="t" r="r" b="b"/>
                <a:pathLst>
                  <a:path w="19322" h="10785" extrusionOk="0">
                    <a:moveTo>
                      <a:pt x="172" y="0"/>
                    </a:moveTo>
                    <a:cubicBezTo>
                      <a:pt x="87" y="0"/>
                      <a:pt x="0" y="94"/>
                      <a:pt x="52" y="195"/>
                    </a:cubicBezTo>
                    <a:cubicBezTo>
                      <a:pt x="1659" y="3396"/>
                      <a:pt x="4099" y="6229"/>
                      <a:pt x="7261" y="7970"/>
                    </a:cubicBezTo>
                    <a:cubicBezTo>
                      <a:pt x="10560" y="9788"/>
                      <a:pt x="14260" y="10784"/>
                      <a:pt x="18017" y="10784"/>
                    </a:cubicBezTo>
                    <a:cubicBezTo>
                      <a:pt x="18287" y="10784"/>
                      <a:pt x="18558" y="10779"/>
                      <a:pt x="18829" y="10769"/>
                    </a:cubicBezTo>
                    <a:cubicBezTo>
                      <a:pt x="19310" y="10748"/>
                      <a:pt x="19322" y="10001"/>
                      <a:pt x="18851" y="10001"/>
                    </a:cubicBezTo>
                    <a:cubicBezTo>
                      <a:pt x="18843" y="10001"/>
                      <a:pt x="18836" y="10001"/>
                      <a:pt x="18829" y="10001"/>
                    </a:cubicBezTo>
                    <a:cubicBezTo>
                      <a:pt x="18487" y="10018"/>
                      <a:pt x="18145" y="10026"/>
                      <a:pt x="17802" y="10026"/>
                    </a:cubicBezTo>
                    <a:cubicBezTo>
                      <a:pt x="14252" y="10026"/>
                      <a:pt x="10684" y="9142"/>
                      <a:pt x="7528" y="7514"/>
                    </a:cubicBezTo>
                    <a:cubicBezTo>
                      <a:pt x="4335" y="5863"/>
                      <a:pt x="1984" y="3186"/>
                      <a:pt x="275" y="65"/>
                    </a:cubicBezTo>
                    <a:cubicBezTo>
                      <a:pt x="249" y="19"/>
                      <a:pt x="211" y="0"/>
                      <a:pt x="1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9" name="Google Shape;2389;p33"/>
              <p:cNvSpPr/>
              <p:nvPr/>
            </p:nvSpPr>
            <p:spPr>
              <a:xfrm rot="130776">
                <a:off x="8057862" y="4250765"/>
                <a:ext cx="991989" cy="1404774"/>
              </a:xfrm>
              <a:custGeom>
                <a:avLst/>
                <a:gdLst/>
                <a:ahLst/>
                <a:cxnLst/>
                <a:rect l="l" t="t" r="r" b="b"/>
                <a:pathLst>
                  <a:path w="147951" h="209516" extrusionOk="0">
                    <a:moveTo>
                      <a:pt x="686" y="0"/>
                    </a:moveTo>
                    <a:cubicBezTo>
                      <a:pt x="333" y="0"/>
                      <a:pt x="1" y="505"/>
                      <a:pt x="299" y="887"/>
                    </a:cubicBezTo>
                    <a:cubicBezTo>
                      <a:pt x="12779" y="16811"/>
                      <a:pt x="23736" y="34222"/>
                      <a:pt x="33810" y="51746"/>
                    </a:cubicBezTo>
                    <a:cubicBezTo>
                      <a:pt x="42611" y="67053"/>
                      <a:pt x="50718" y="82719"/>
                      <a:pt x="58656" y="98487"/>
                    </a:cubicBezTo>
                    <a:cubicBezTo>
                      <a:pt x="72389" y="125765"/>
                      <a:pt x="85924" y="153782"/>
                      <a:pt x="106138" y="176984"/>
                    </a:cubicBezTo>
                    <a:cubicBezTo>
                      <a:pt x="117497" y="190023"/>
                      <a:pt x="130867" y="201116"/>
                      <a:pt x="146076" y="209386"/>
                    </a:cubicBezTo>
                    <a:cubicBezTo>
                      <a:pt x="146241" y="209476"/>
                      <a:pt x="146403" y="209515"/>
                      <a:pt x="146555" y="209515"/>
                    </a:cubicBezTo>
                    <a:cubicBezTo>
                      <a:pt x="147409" y="209515"/>
                      <a:pt x="147951" y="208272"/>
                      <a:pt x="147053" y="207719"/>
                    </a:cubicBezTo>
                    <a:cubicBezTo>
                      <a:pt x="133835" y="199601"/>
                      <a:pt x="121640" y="189902"/>
                      <a:pt x="111121" y="178480"/>
                    </a:cubicBezTo>
                    <a:cubicBezTo>
                      <a:pt x="101086" y="167589"/>
                      <a:pt x="92659" y="155356"/>
                      <a:pt x="85115" y="142638"/>
                    </a:cubicBezTo>
                    <a:cubicBezTo>
                      <a:pt x="68219" y="114141"/>
                      <a:pt x="54912" y="83668"/>
                      <a:pt x="38425" y="54929"/>
                    </a:cubicBezTo>
                    <a:cubicBezTo>
                      <a:pt x="33150" y="45740"/>
                      <a:pt x="27539" y="36736"/>
                      <a:pt x="21643" y="27935"/>
                    </a:cubicBezTo>
                    <a:cubicBezTo>
                      <a:pt x="15207" y="18329"/>
                      <a:pt x="8136" y="9267"/>
                      <a:pt x="1010" y="176"/>
                    </a:cubicBezTo>
                    <a:cubicBezTo>
                      <a:pt x="913" y="52"/>
                      <a:pt x="798" y="0"/>
                      <a:pt x="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" name="Google Shape;2295;p32">
            <a:extLst>
              <a:ext uri="{FF2B5EF4-FFF2-40B4-BE49-F238E27FC236}">
                <a16:creationId xmlns:a16="http://schemas.microsoft.com/office/drawing/2014/main" id="{5EF144B5-BFFB-4CE2-B47B-2647C07C1395}"/>
              </a:ext>
            </a:extLst>
          </p:cNvPr>
          <p:cNvSpPr/>
          <p:nvPr/>
        </p:nvSpPr>
        <p:spPr>
          <a:xfrm>
            <a:off x="3301887" y="1569149"/>
            <a:ext cx="1924581" cy="1576638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3052C-2882-4753-8146-7D65F6F02E2B}"/>
              </a:ext>
            </a:extLst>
          </p:cNvPr>
          <p:cNvSpPr txBox="1"/>
          <p:nvPr/>
        </p:nvSpPr>
        <p:spPr>
          <a:xfrm>
            <a:off x="3583175" y="1987342"/>
            <a:ext cx="1362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The 5 operations of a Manager </a:t>
            </a:r>
          </a:p>
        </p:txBody>
      </p:sp>
      <p:sp>
        <p:nvSpPr>
          <p:cNvPr id="83" name="Google Shape;2475;p35">
            <a:extLst>
              <a:ext uri="{FF2B5EF4-FFF2-40B4-BE49-F238E27FC236}">
                <a16:creationId xmlns:a16="http://schemas.microsoft.com/office/drawing/2014/main" id="{495A00DD-068A-427D-9E05-5D72C50B7202}"/>
              </a:ext>
            </a:extLst>
          </p:cNvPr>
          <p:cNvSpPr/>
          <p:nvPr/>
        </p:nvSpPr>
        <p:spPr>
          <a:xfrm>
            <a:off x="2267665" y="985311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2475;p35">
            <a:extLst>
              <a:ext uri="{FF2B5EF4-FFF2-40B4-BE49-F238E27FC236}">
                <a16:creationId xmlns:a16="http://schemas.microsoft.com/office/drawing/2014/main" id="{EF531FC7-5691-4FFA-AB8B-C5296737C71F}"/>
              </a:ext>
            </a:extLst>
          </p:cNvPr>
          <p:cNvSpPr/>
          <p:nvPr/>
        </p:nvSpPr>
        <p:spPr>
          <a:xfrm>
            <a:off x="3464632" y="466323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2475;p35">
            <a:extLst>
              <a:ext uri="{FF2B5EF4-FFF2-40B4-BE49-F238E27FC236}">
                <a16:creationId xmlns:a16="http://schemas.microsoft.com/office/drawing/2014/main" id="{3436A426-0626-4983-901D-94FF89EDAEAB}"/>
              </a:ext>
            </a:extLst>
          </p:cNvPr>
          <p:cNvSpPr/>
          <p:nvPr/>
        </p:nvSpPr>
        <p:spPr>
          <a:xfrm>
            <a:off x="4759098" y="974674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2475;p35">
            <a:extLst>
              <a:ext uri="{FF2B5EF4-FFF2-40B4-BE49-F238E27FC236}">
                <a16:creationId xmlns:a16="http://schemas.microsoft.com/office/drawing/2014/main" id="{CD64F3F9-F525-430A-A7F0-31ED0AE16391}"/>
              </a:ext>
            </a:extLst>
          </p:cNvPr>
          <p:cNvSpPr/>
          <p:nvPr/>
        </p:nvSpPr>
        <p:spPr>
          <a:xfrm>
            <a:off x="4884638" y="2208619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2475;p35">
            <a:extLst>
              <a:ext uri="{FF2B5EF4-FFF2-40B4-BE49-F238E27FC236}">
                <a16:creationId xmlns:a16="http://schemas.microsoft.com/office/drawing/2014/main" id="{B6E637A6-6997-44E0-9C00-604453804914}"/>
              </a:ext>
            </a:extLst>
          </p:cNvPr>
          <p:cNvSpPr/>
          <p:nvPr/>
        </p:nvSpPr>
        <p:spPr>
          <a:xfrm>
            <a:off x="2147642" y="2134901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99F2BD-FCD6-4CE2-A588-22D976974C03}"/>
              </a:ext>
            </a:extLst>
          </p:cNvPr>
          <p:cNvSpPr txBox="1"/>
          <p:nvPr/>
        </p:nvSpPr>
        <p:spPr>
          <a:xfrm>
            <a:off x="3445295" y="1038087"/>
            <a:ext cx="1731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595959"/>
                </a:solidFill>
                <a:effectLst/>
                <a:latin typeface="Helvetica Neue"/>
              </a:rPr>
              <a:t>1. Setting objectives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A9665C-CB19-464C-9E46-9D5703A58AB6}"/>
              </a:ext>
            </a:extLst>
          </p:cNvPr>
          <p:cNvSpPr txBox="1"/>
          <p:nvPr/>
        </p:nvSpPr>
        <p:spPr>
          <a:xfrm>
            <a:off x="4909539" y="1528573"/>
            <a:ext cx="1267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95959"/>
                </a:solidFill>
                <a:latin typeface="Helvetica Neue"/>
              </a:rPr>
              <a:t>2</a:t>
            </a:r>
            <a:r>
              <a:rPr lang="en-GB" b="0" i="0" dirty="0">
                <a:solidFill>
                  <a:srgbClr val="595959"/>
                </a:solidFill>
                <a:effectLst/>
                <a:latin typeface="Helvetica Neue"/>
              </a:rPr>
              <a:t>. </a:t>
            </a:r>
            <a:r>
              <a:rPr lang="en-GB" sz="1200" dirty="0">
                <a:solidFill>
                  <a:srgbClr val="595959"/>
                </a:solidFill>
                <a:latin typeface="Helvetica Neue"/>
              </a:rPr>
              <a:t>Organizing</a:t>
            </a:r>
          </a:p>
          <a:p>
            <a:endParaRPr lang="en-GB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E71F08-3923-4B15-964E-3A6B9748DC71}"/>
              </a:ext>
            </a:extLst>
          </p:cNvPr>
          <p:cNvSpPr txBox="1"/>
          <p:nvPr/>
        </p:nvSpPr>
        <p:spPr>
          <a:xfrm>
            <a:off x="4619730" y="2626767"/>
            <a:ext cx="17449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rgbClr val="595959"/>
                </a:solidFill>
                <a:latin typeface="Helvetica Neue"/>
              </a:rPr>
              <a:t>3. Motivating the team</a:t>
            </a: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9B06FD-1A2A-417B-B151-8E43DA6AF2A4}"/>
              </a:ext>
            </a:extLst>
          </p:cNvPr>
          <p:cNvSpPr txBox="1"/>
          <p:nvPr/>
        </p:nvSpPr>
        <p:spPr>
          <a:xfrm>
            <a:off x="2317516" y="2626767"/>
            <a:ext cx="1472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95959"/>
                </a:solidFill>
                <a:latin typeface="Helvetica Neue"/>
              </a:rPr>
              <a:t>4.</a:t>
            </a:r>
            <a:r>
              <a:rPr lang="ar-LY" sz="1200" dirty="0">
                <a:solidFill>
                  <a:srgbClr val="595959"/>
                </a:solidFill>
                <a:latin typeface="Helvetica Neue"/>
              </a:rPr>
              <a:t> </a:t>
            </a:r>
            <a:r>
              <a:rPr lang="en-US" sz="1200" dirty="0">
                <a:solidFill>
                  <a:srgbClr val="595959"/>
                </a:solidFill>
                <a:latin typeface="Helvetica Neue"/>
              </a:rPr>
              <a:t>Directing  </a:t>
            </a:r>
            <a:endParaRPr lang="en-GB" sz="1200" dirty="0">
              <a:solidFill>
                <a:srgbClr val="595959"/>
              </a:solidFill>
              <a:latin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6DD4A-BDD2-4073-8116-1EC852133811}"/>
              </a:ext>
            </a:extLst>
          </p:cNvPr>
          <p:cNvSpPr txBox="1"/>
          <p:nvPr/>
        </p:nvSpPr>
        <p:spPr>
          <a:xfrm>
            <a:off x="2418811" y="1530185"/>
            <a:ext cx="1107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95959"/>
                </a:solidFill>
                <a:latin typeface="Helvetica Neue"/>
              </a:rPr>
              <a:t>5. Controlling</a:t>
            </a:r>
            <a:endParaRPr lang="en-GB" sz="1200" dirty="0">
              <a:solidFill>
                <a:srgbClr val="595959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82069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0" name="Google Shape;2400;p35"/>
          <p:cNvGrpSpPr/>
          <p:nvPr/>
        </p:nvGrpSpPr>
        <p:grpSpPr>
          <a:xfrm rot="-5406214">
            <a:off x="3610677" y="1445070"/>
            <a:ext cx="999696" cy="1344316"/>
            <a:chOff x="7570415" y="3649325"/>
            <a:chExt cx="1505790" cy="2024569"/>
          </a:xfrm>
        </p:grpSpPr>
        <p:sp>
          <p:nvSpPr>
            <p:cNvPr id="2401" name="Google Shape;2401;p35"/>
            <p:cNvSpPr/>
            <p:nvPr/>
          </p:nvSpPr>
          <p:spPr>
            <a:xfrm>
              <a:off x="7751215" y="3932225"/>
              <a:ext cx="373150" cy="359000"/>
            </a:xfrm>
            <a:custGeom>
              <a:avLst/>
              <a:gdLst/>
              <a:ahLst/>
              <a:cxnLst/>
              <a:rect l="l" t="t" r="r" b="b"/>
              <a:pathLst>
                <a:path w="14926" h="14360" extrusionOk="0">
                  <a:moveTo>
                    <a:pt x="131" y="1"/>
                  </a:moveTo>
                  <a:cubicBezTo>
                    <a:pt x="64" y="1"/>
                    <a:pt x="0" y="70"/>
                    <a:pt x="43" y="150"/>
                  </a:cubicBezTo>
                  <a:cubicBezTo>
                    <a:pt x="951" y="1867"/>
                    <a:pt x="1657" y="3679"/>
                    <a:pt x="2723" y="5310"/>
                  </a:cubicBezTo>
                  <a:cubicBezTo>
                    <a:pt x="3640" y="6708"/>
                    <a:pt x="4709" y="8006"/>
                    <a:pt x="5919" y="9165"/>
                  </a:cubicBezTo>
                  <a:cubicBezTo>
                    <a:pt x="8341" y="11488"/>
                    <a:pt x="11254" y="13259"/>
                    <a:pt x="14433" y="14342"/>
                  </a:cubicBezTo>
                  <a:cubicBezTo>
                    <a:pt x="14468" y="14354"/>
                    <a:pt x="14502" y="14360"/>
                    <a:pt x="14533" y="14360"/>
                  </a:cubicBezTo>
                  <a:cubicBezTo>
                    <a:pt x="14826" y="14360"/>
                    <a:pt x="14925" y="13871"/>
                    <a:pt x="14591" y="13759"/>
                  </a:cubicBezTo>
                  <a:cubicBezTo>
                    <a:pt x="11446" y="12698"/>
                    <a:pt x="8561" y="10933"/>
                    <a:pt x="6180" y="8623"/>
                  </a:cubicBezTo>
                  <a:cubicBezTo>
                    <a:pt x="5011" y="7492"/>
                    <a:pt x="3952" y="6246"/>
                    <a:pt x="3052" y="4892"/>
                  </a:cubicBezTo>
                  <a:cubicBezTo>
                    <a:pt x="2010" y="3333"/>
                    <a:pt x="1259" y="1603"/>
                    <a:pt x="215" y="47"/>
                  </a:cubicBezTo>
                  <a:cubicBezTo>
                    <a:pt x="192" y="14"/>
                    <a:pt x="161" y="1"/>
                    <a:pt x="1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35"/>
            <p:cNvSpPr/>
            <p:nvPr/>
          </p:nvSpPr>
          <p:spPr>
            <a:xfrm>
              <a:off x="7847265" y="3853100"/>
              <a:ext cx="270875" cy="437400"/>
            </a:xfrm>
            <a:custGeom>
              <a:avLst/>
              <a:gdLst/>
              <a:ahLst/>
              <a:cxnLst/>
              <a:rect l="l" t="t" r="r" b="b"/>
              <a:pathLst>
                <a:path w="10835" h="17496" extrusionOk="0">
                  <a:moveTo>
                    <a:pt x="110" y="1"/>
                  </a:moveTo>
                  <a:cubicBezTo>
                    <a:pt x="54" y="1"/>
                    <a:pt x="0" y="45"/>
                    <a:pt x="21" y="115"/>
                  </a:cubicBezTo>
                  <a:cubicBezTo>
                    <a:pt x="529" y="1760"/>
                    <a:pt x="1049" y="3370"/>
                    <a:pt x="1748" y="4946"/>
                  </a:cubicBezTo>
                  <a:cubicBezTo>
                    <a:pt x="2447" y="6533"/>
                    <a:pt x="3218" y="8088"/>
                    <a:pt x="4082" y="9588"/>
                  </a:cubicBezTo>
                  <a:cubicBezTo>
                    <a:pt x="4955" y="11103"/>
                    <a:pt x="5894" y="12590"/>
                    <a:pt x="6935" y="13992"/>
                  </a:cubicBezTo>
                  <a:cubicBezTo>
                    <a:pt x="7419" y="14646"/>
                    <a:pt x="7936" y="15273"/>
                    <a:pt x="8515" y="15849"/>
                  </a:cubicBezTo>
                  <a:cubicBezTo>
                    <a:pt x="9084" y="16413"/>
                    <a:pt x="9718" y="17103"/>
                    <a:pt x="10437" y="17469"/>
                  </a:cubicBezTo>
                  <a:cubicBezTo>
                    <a:pt x="10473" y="17487"/>
                    <a:pt x="10508" y="17495"/>
                    <a:pt x="10541" y="17495"/>
                  </a:cubicBezTo>
                  <a:cubicBezTo>
                    <a:pt x="10713" y="17495"/>
                    <a:pt x="10835" y="17285"/>
                    <a:pt x="10697" y="17133"/>
                  </a:cubicBezTo>
                  <a:cubicBezTo>
                    <a:pt x="10153" y="16530"/>
                    <a:pt x="9457" y="16064"/>
                    <a:pt x="8899" y="15461"/>
                  </a:cubicBezTo>
                  <a:cubicBezTo>
                    <a:pt x="8303" y="14814"/>
                    <a:pt x="7754" y="14115"/>
                    <a:pt x="7237" y="13402"/>
                  </a:cubicBezTo>
                  <a:cubicBezTo>
                    <a:pt x="6264" y="12049"/>
                    <a:pt x="5373" y="10633"/>
                    <a:pt x="4541" y="9188"/>
                  </a:cubicBezTo>
                  <a:cubicBezTo>
                    <a:pt x="2872" y="6283"/>
                    <a:pt x="1378" y="3206"/>
                    <a:pt x="200" y="64"/>
                  </a:cubicBezTo>
                  <a:cubicBezTo>
                    <a:pt x="183" y="20"/>
                    <a:pt x="146" y="1"/>
                    <a:pt x="1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35"/>
            <p:cNvSpPr/>
            <p:nvPr/>
          </p:nvSpPr>
          <p:spPr>
            <a:xfrm>
              <a:off x="7948215" y="3844300"/>
              <a:ext cx="176775" cy="444950"/>
            </a:xfrm>
            <a:custGeom>
              <a:avLst/>
              <a:gdLst/>
              <a:ahLst/>
              <a:cxnLst/>
              <a:rect l="l" t="t" r="r" b="b"/>
              <a:pathLst>
                <a:path w="7071" h="17798" extrusionOk="0">
                  <a:moveTo>
                    <a:pt x="128" y="1"/>
                  </a:moveTo>
                  <a:cubicBezTo>
                    <a:pt x="67" y="1"/>
                    <a:pt x="0" y="53"/>
                    <a:pt x="12" y="131"/>
                  </a:cubicBezTo>
                  <a:cubicBezTo>
                    <a:pt x="471" y="3140"/>
                    <a:pt x="1455" y="6045"/>
                    <a:pt x="2599" y="8851"/>
                  </a:cubicBezTo>
                  <a:cubicBezTo>
                    <a:pt x="3795" y="11781"/>
                    <a:pt x="4960" y="14762"/>
                    <a:pt x="6306" y="17622"/>
                  </a:cubicBezTo>
                  <a:cubicBezTo>
                    <a:pt x="6364" y="17746"/>
                    <a:pt x="6476" y="17798"/>
                    <a:pt x="6592" y="17798"/>
                  </a:cubicBezTo>
                  <a:cubicBezTo>
                    <a:pt x="6821" y="17798"/>
                    <a:pt x="7070" y="17596"/>
                    <a:pt x="6968" y="17341"/>
                  </a:cubicBezTo>
                  <a:cubicBezTo>
                    <a:pt x="4676" y="11640"/>
                    <a:pt x="1266" y="6206"/>
                    <a:pt x="215" y="77"/>
                  </a:cubicBezTo>
                  <a:cubicBezTo>
                    <a:pt x="205" y="23"/>
                    <a:pt x="168" y="1"/>
                    <a:pt x="1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35"/>
            <p:cNvSpPr/>
            <p:nvPr/>
          </p:nvSpPr>
          <p:spPr>
            <a:xfrm>
              <a:off x="8043240" y="3881725"/>
              <a:ext cx="87325" cy="412925"/>
            </a:xfrm>
            <a:custGeom>
              <a:avLst/>
              <a:gdLst/>
              <a:ahLst/>
              <a:cxnLst/>
              <a:rect l="l" t="t" r="r" b="b"/>
              <a:pathLst>
                <a:path w="3493" h="16517" extrusionOk="0">
                  <a:moveTo>
                    <a:pt x="157" y="0"/>
                  </a:moveTo>
                  <a:cubicBezTo>
                    <a:pt x="82" y="0"/>
                    <a:pt x="0" y="65"/>
                    <a:pt x="15" y="163"/>
                  </a:cubicBezTo>
                  <a:cubicBezTo>
                    <a:pt x="422" y="2903"/>
                    <a:pt x="1012" y="5617"/>
                    <a:pt x="1485" y="8348"/>
                  </a:cubicBezTo>
                  <a:cubicBezTo>
                    <a:pt x="1721" y="9708"/>
                    <a:pt x="1961" y="11068"/>
                    <a:pt x="2170" y="12432"/>
                  </a:cubicBezTo>
                  <a:cubicBezTo>
                    <a:pt x="2279" y="13168"/>
                    <a:pt x="2379" y="13905"/>
                    <a:pt x="2472" y="14642"/>
                  </a:cubicBezTo>
                  <a:cubicBezTo>
                    <a:pt x="2540" y="15194"/>
                    <a:pt x="2488" y="15893"/>
                    <a:pt x="2773" y="16379"/>
                  </a:cubicBezTo>
                  <a:cubicBezTo>
                    <a:pt x="2829" y="16474"/>
                    <a:pt x="2917" y="16516"/>
                    <a:pt x="3007" y="16516"/>
                  </a:cubicBezTo>
                  <a:cubicBezTo>
                    <a:pt x="3128" y="16516"/>
                    <a:pt x="3250" y="16440"/>
                    <a:pt x="3297" y="16310"/>
                  </a:cubicBezTo>
                  <a:cubicBezTo>
                    <a:pt x="3492" y="15759"/>
                    <a:pt x="3266" y="14998"/>
                    <a:pt x="3187" y="14426"/>
                  </a:cubicBezTo>
                  <a:cubicBezTo>
                    <a:pt x="3105" y="13809"/>
                    <a:pt x="3006" y="13192"/>
                    <a:pt x="2903" y="12580"/>
                  </a:cubicBezTo>
                  <a:cubicBezTo>
                    <a:pt x="2660" y="11147"/>
                    <a:pt x="2372" y="9729"/>
                    <a:pt x="2053" y="8313"/>
                  </a:cubicBezTo>
                  <a:cubicBezTo>
                    <a:pt x="1440" y="5576"/>
                    <a:pt x="823" y="2842"/>
                    <a:pt x="265" y="94"/>
                  </a:cubicBezTo>
                  <a:cubicBezTo>
                    <a:pt x="251" y="28"/>
                    <a:pt x="205" y="0"/>
                    <a:pt x="1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35"/>
            <p:cNvSpPr/>
            <p:nvPr/>
          </p:nvSpPr>
          <p:spPr>
            <a:xfrm>
              <a:off x="8112815" y="3780675"/>
              <a:ext cx="66050" cy="508650"/>
            </a:xfrm>
            <a:custGeom>
              <a:avLst/>
              <a:gdLst/>
              <a:ahLst/>
              <a:cxnLst/>
              <a:rect l="l" t="t" r="r" b="b"/>
              <a:pathLst>
                <a:path w="2642" h="20346" extrusionOk="0">
                  <a:moveTo>
                    <a:pt x="1869" y="1"/>
                  </a:moveTo>
                  <a:cubicBezTo>
                    <a:pt x="1803" y="1"/>
                    <a:pt x="1739" y="43"/>
                    <a:pt x="1740" y="130"/>
                  </a:cubicBezTo>
                  <a:cubicBezTo>
                    <a:pt x="1830" y="3598"/>
                    <a:pt x="1847" y="7072"/>
                    <a:pt x="1892" y="10540"/>
                  </a:cubicBezTo>
                  <a:cubicBezTo>
                    <a:pt x="1905" y="11406"/>
                    <a:pt x="1895" y="12259"/>
                    <a:pt x="1737" y="13116"/>
                  </a:cubicBezTo>
                  <a:cubicBezTo>
                    <a:pt x="1587" y="13904"/>
                    <a:pt x="1381" y="14682"/>
                    <a:pt x="1196" y="15463"/>
                  </a:cubicBezTo>
                  <a:cubicBezTo>
                    <a:pt x="1000" y="16282"/>
                    <a:pt x="812" y="17101"/>
                    <a:pt x="624" y="17920"/>
                  </a:cubicBezTo>
                  <a:cubicBezTo>
                    <a:pt x="453" y="18653"/>
                    <a:pt x="168" y="19359"/>
                    <a:pt x="27" y="20096"/>
                  </a:cubicBezTo>
                  <a:cubicBezTo>
                    <a:pt x="0" y="20240"/>
                    <a:pt x="105" y="20346"/>
                    <a:pt x="224" y="20346"/>
                  </a:cubicBezTo>
                  <a:cubicBezTo>
                    <a:pt x="272" y="20346"/>
                    <a:pt x="322" y="20329"/>
                    <a:pt x="367" y="20291"/>
                  </a:cubicBezTo>
                  <a:cubicBezTo>
                    <a:pt x="932" y="19815"/>
                    <a:pt x="1093" y="19125"/>
                    <a:pt x="1268" y="18434"/>
                  </a:cubicBezTo>
                  <a:cubicBezTo>
                    <a:pt x="1470" y="17632"/>
                    <a:pt x="1652" y="16823"/>
                    <a:pt x="1833" y="16015"/>
                  </a:cubicBezTo>
                  <a:cubicBezTo>
                    <a:pt x="2207" y="14363"/>
                    <a:pt x="2642" y="12739"/>
                    <a:pt x="2573" y="11033"/>
                  </a:cubicBezTo>
                  <a:cubicBezTo>
                    <a:pt x="2433" y="7394"/>
                    <a:pt x="2159" y="3766"/>
                    <a:pt x="2008" y="130"/>
                  </a:cubicBezTo>
                  <a:cubicBezTo>
                    <a:pt x="2004" y="44"/>
                    <a:pt x="1936" y="1"/>
                    <a:pt x="1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35"/>
            <p:cNvSpPr/>
            <p:nvPr/>
          </p:nvSpPr>
          <p:spPr>
            <a:xfrm>
              <a:off x="8114290" y="3825275"/>
              <a:ext cx="273200" cy="461725"/>
            </a:xfrm>
            <a:custGeom>
              <a:avLst/>
              <a:gdLst/>
              <a:ahLst/>
              <a:cxnLst/>
              <a:rect l="l" t="t" r="r" b="b"/>
              <a:pathLst>
                <a:path w="10928" h="18469" extrusionOk="0">
                  <a:moveTo>
                    <a:pt x="10747" y="0"/>
                  </a:moveTo>
                  <a:cubicBezTo>
                    <a:pt x="10690" y="0"/>
                    <a:pt x="10634" y="34"/>
                    <a:pt x="10614" y="111"/>
                  </a:cubicBezTo>
                  <a:cubicBezTo>
                    <a:pt x="9641" y="3572"/>
                    <a:pt x="8239" y="6850"/>
                    <a:pt x="6262" y="9858"/>
                  </a:cubicBezTo>
                  <a:cubicBezTo>
                    <a:pt x="5269" y="11370"/>
                    <a:pt x="4221" y="12843"/>
                    <a:pt x="3196" y="14333"/>
                  </a:cubicBezTo>
                  <a:cubicBezTo>
                    <a:pt x="2709" y="15036"/>
                    <a:pt x="2250" y="15763"/>
                    <a:pt x="1716" y="16430"/>
                  </a:cubicBezTo>
                  <a:cubicBezTo>
                    <a:pt x="1449" y="16763"/>
                    <a:pt x="1161" y="17088"/>
                    <a:pt x="849" y="17383"/>
                  </a:cubicBezTo>
                  <a:cubicBezTo>
                    <a:pt x="565" y="17647"/>
                    <a:pt x="212" y="17801"/>
                    <a:pt x="57" y="18164"/>
                  </a:cubicBezTo>
                  <a:cubicBezTo>
                    <a:pt x="0" y="18297"/>
                    <a:pt x="60" y="18469"/>
                    <a:pt x="224" y="18469"/>
                  </a:cubicBezTo>
                  <a:cubicBezTo>
                    <a:pt x="226" y="18469"/>
                    <a:pt x="228" y="18469"/>
                    <a:pt x="229" y="18469"/>
                  </a:cubicBezTo>
                  <a:cubicBezTo>
                    <a:pt x="880" y="18456"/>
                    <a:pt x="1496" y="17674"/>
                    <a:pt x="1907" y="17229"/>
                  </a:cubicBezTo>
                  <a:cubicBezTo>
                    <a:pt x="2467" y="16626"/>
                    <a:pt x="2960" y="15958"/>
                    <a:pt x="3429" y="15282"/>
                  </a:cubicBezTo>
                  <a:cubicBezTo>
                    <a:pt x="4546" y="13676"/>
                    <a:pt x="5656" y="12055"/>
                    <a:pt x="6729" y="10418"/>
                  </a:cubicBezTo>
                  <a:cubicBezTo>
                    <a:pt x="8778" y="7296"/>
                    <a:pt x="10312" y="3897"/>
                    <a:pt x="10908" y="193"/>
                  </a:cubicBezTo>
                  <a:cubicBezTo>
                    <a:pt x="10927" y="77"/>
                    <a:pt x="10835" y="0"/>
                    <a:pt x="107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35"/>
            <p:cNvSpPr/>
            <p:nvPr/>
          </p:nvSpPr>
          <p:spPr>
            <a:xfrm>
              <a:off x="7670915" y="3812550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9" y="543"/>
                  </a:moveTo>
                  <a:cubicBezTo>
                    <a:pt x="2820" y="543"/>
                    <a:pt x="3388" y="1268"/>
                    <a:pt x="3574" y="2087"/>
                  </a:cubicBezTo>
                  <a:cubicBezTo>
                    <a:pt x="3704" y="2672"/>
                    <a:pt x="3686" y="3286"/>
                    <a:pt x="3536" y="3868"/>
                  </a:cubicBezTo>
                  <a:cubicBezTo>
                    <a:pt x="3432" y="4267"/>
                    <a:pt x="3289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4"/>
                    <a:pt x="2617" y="4804"/>
                  </a:cubicBezTo>
                  <a:cubicBezTo>
                    <a:pt x="2306" y="4646"/>
                    <a:pt x="2032" y="4430"/>
                    <a:pt x="1792" y="4176"/>
                  </a:cubicBezTo>
                  <a:cubicBezTo>
                    <a:pt x="1556" y="3923"/>
                    <a:pt x="1360" y="3639"/>
                    <a:pt x="1182" y="3344"/>
                  </a:cubicBezTo>
                  <a:cubicBezTo>
                    <a:pt x="987" y="3025"/>
                    <a:pt x="778" y="2690"/>
                    <a:pt x="661" y="2334"/>
                  </a:cubicBezTo>
                  <a:cubicBezTo>
                    <a:pt x="394" y="1521"/>
                    <a:pt x="925" y="623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2" y="0"/>
                  </a:moveTo>
                  <a:cubicBezTo>
                    <a:pt x="1915" y="0"/>
                    <a:pt x="1877" y="1"/>
                    <a:pt x="1840" y="3"/>
                  </a:cubicBezTo>
                  <a:cubicBezTo>
                    <a:pt x="891" y="55"/>
                    <a:pt x="100" y="819"/>
                    <a:pt x="35" y="1771"/>
                  </a:cubicBezTo>
                  <a:cubicBezTo>
                    <a:pt x="0" y="2299"/>
                    <a:pt x="236" y="2782"/>
                    <a:pt x="483" y="3231"/>
                  </a:cubicBezTo>
                  <a:cubicBezTo>
                    <a:pt x="678" y="3591"/>
                    <a:pt x="894" y="3933"/>
                    <a:pt x="1151" y="4252"/>
                  </a:cubicBezTo>
                  <a:cubicBezTo>
                    <a:pt x="1439" y="4611"/>
                    <a:pt x="1785" y="4930"/>
                    <a:pt x="2186" y="5160"/>
                  </a:cubicBezTo>
                  <a:cubicBezTo>
                    <a:pt x="2497" y="5338"/>
                    <a:pt x="2927" y="5529"/>
                    <a:pt x="3322" y="5529"/>
                  </a:cubicBezTo>
                  <a:cubicBezTo>
                    <a:pt x="3367" y="5529"/>
                    <a:pt x="3412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49"/>
                    <a:pt x="3923" y="5266"/>
                  </a:cubicBezTo>
                  <a:cubicBezTo>
                    <a:pt x="3838" y="4666"/>
                    <a:pt x="4132" y="4077"/>
                    <a:pt x="4204" y="3488"/>
                  </a:cubicBezTo>
                  <a:cubicBezTo>
                    <a:pt x="4276" y="2895"/>
                    <a:pt x="4228" y="2275"/>
                    <a:pt x="4043" y="1706"/>
                  </a:cubicBezTo>
                  <a:cubicBezTo>
                    <a:pt x="3739" y="767"/>
                    <a:pt x="2975" y="0"/>
                    <a:pt x="19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35"/>
            <p:cNvSpPr/>
            <p:nvPr/>
          </p:nvSpPr>
          <p:spPr>
            <a:xfrm>
              <a:off x="7733840" y="3914225"/>
              <a:ext cx="38925" cy="40125"/>
            </a:xfrm>
            <a:custGeom>
              <a:avLst/>
              <a:gdLst/>
              <a:ahLst/>
              <a:cxnLst/>
              <a:rect l="l" t="t" r="r" b="b"/>
              <a:pathLst>
                <a:path w="1557" h="1605" extrusionOk="0">
                  <a:moveTo>
                    <a:pt x="926" y="487"/>
                  </a:moveTo>
                  <a:cubicBezTo>
                    <a:pt x="926" y="487"/>
                    <a:pt x="926" y="487"/>
                    <a:pt x="926" y="487"/>
                  </a:cubicBezTo>
                  <a:lnTo>
                    <a:pt x="926" y="487"/>
                  </a:lnTo>
                  <a:cubicBezTo>
                    <a:pt x="926" y="487"/>
                    <a:pt x="926" y="487"/>
                    <a:pt x="926" y="487"/>
                  </a:cubicBezTo>
                  <a:close/>
                  <a:moveTo>
                    <a:pt x="1190" y="500"/>
                  </a:moveTo>
                  <a:cubicBezTo>
                    <a:pt x="1189" y="506"/>
                    <a:pt x="1189" y="511"/>
                    <a:pt x="1188" y="517"/>
                  </a:cubicBezTo>
                  <a:lnTo>
                    <a:pt x="1188" y="517"/>
                  </a:lnTo>
                  <a:cubicBezTo>
                    <a:pt x="1188" y="511"/>
                    <a:pt x="1189" y="506"/>
                    <a:pt x="1190" y="500"/>
                  </a:cubicBezTo>
                  <a:close/>
                  <a:moveTo>
                    <a:pt x="1107" y="619"/>
                  </a:move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6" y="619"/>
                  </a:cubicBezTo>
                  <a:lnTo>
                    <a:pt x="1106" y="619"/>
                  </a:lnTo>
                  <a:cubicBezTo>
                    <a:pt x="1107" y="619"/>
                    <a:pt x="1107" y="619"/>
                    <a:pt x="1107" y="619"/>
                  </a:cubicBezTo>
                  <a:close/>
                  <a:moveTo>
                    <a:pt x="483" y="965"/>
                  </a:moveTo>
                  <a:cubicBezTo>
                    <a:pt x="489" y="971"/>
                    <a:pt x="495" y="976"/>
                    <a:pt x="501" y="981"/>
                  </a:cubicBezTo>
                  <a:lnTo>
                    <a:pt x="501" y="981"/>
                  </a:lnTo>
                  <a:cubicBezTo>
                    <a:pt x="501" y="982"/>
                    <a:pt x="501" y="982"/>
                    <a:pt x="501" y="982"/>
                  </a:cubicBezTo>
                  <a:cubicBezTo>
                    <a:pt x="500" y="982"/>
                    <a:pt x="495" y="977"/>
                    <a:pt x="483" y="965"/>
                  </a:cubicBezTo>
                  <a:close/>
                  <a:moveTo>
                    <a:pt x="652" y="1133"/>
                  </a:moveTo>
                  <a:cubicBezTo>
                    <a:pt x="653" y="1133"/>
                    <a:pt x="656" y="1136"/>
                    <a:pt x="660" y="1139"/>
                  </a:cubicBezTo>
                  <a:lnTo>
                    <a:pt x="660" y="1139"/>
                  </a:lnTo>
                  <a:cubicBezTo>
                    <a:pt x="662" y="1142"/>
                    <a:pt x="663" y="1145"/>
                    <a:pt x="666" y="1147"/>
                  </a:cubicBezTo>
                  <a:lnTo>
                    <a:pt x="666" y="1147"/>
                  </a:lnTo>
                  <a:cubicBezTo>
                    <a:pt x="655" y="1137"/>
                    <a:pt x="652" y="1133"/>
                    <a:pt x="652" y="1133"/>
                  </a:cubicBezTo>
                  <a:close/>
                  <a:moveTo>
                    <a:pt x="1080" y="0"/>
                  </a:moveTo>
                  <a:cubicBezTo>
                    <a:pt x="1033" y="0"/>
                    <a:pt x="985" y="8"/>
                    <a:pt x="937" y="24"/>
                  </a:cubicBezTo>
                  <a:cubicBezTo>
                    <a:pt x="758" y="83"/>
                    <a:pt x="634" y="217"/>
                    <a:pt x="583" y="386"/>
                  </a:cubicBezTo>
                  <a:lnTo>
                    <a:pt x="583" y="386"/>
                  </a:lnTo>
                  <a:cubicBezTo>
                    <a:pt x="524" y="361"/>
                    <a:pt x="463" y="346"/>
                    <a:pt x="401" y="346"/>
                  </a:cubicBezTo>
                  <a:cubicBezTo>
                    <a:pt x="360" y="346"/>
                    <a:pt x="320" y="353"/>
                    <a:pt x="279" y="367"/>
                  </a:cubicBezTo>
                  <a:cubicBezTo>
                    <a:pt x="124" y="418"/>
                    <a:pt x="1" y="558"/>
                    <a:pt x="5" y="726"/>
                  </a:cubicBezTo>
                  <a:cubicBezTo>
                    <a:pt x="8" y="867"/>
                    <a:pt x="91" y="973"/>
                    <a:pt x="176" y="1072"/>
                  </a:cubicBezTo>
                  <a:cubicBezTo>
                    <a:pt x="282" y="1196"/>
                    <a:pt x="423" y="1302"/>
                    <a:pt x="567" y="1374"/>
                  </a:cubicBezTo>
                  <a:cubicBezTo>
                    <a:pt x="676" y="1428"/>
                    <a:pt x="786" y="1449"/>
                    <a:pt x="905" y="1463"/>
                  </a:cubicBezTo>
                  <a:cubicBezTo>
                    <a:pt x="918" y="1465"/>
                    <a:pt x="932" y="1465"/>
                    <a:pt x="946" y="1465"/>
                  </a:cubicBezTo>
                  <a:cubicBezTo>
                    <a:pt x="973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3" y="1468"/>
                    <a:pt x="1038" y="1479"/>
                    <a:pt x="1043" y="1490"/>
                  </a:cubicBezTo>
                  <a:cubicBezTo>
                    <a:pt x="1077" y="1567"/>
                    <a:pt x="1174" y="1605"/>
                    <a:pt x="1255" y="1605"/>
                  </a:cubicBezTo>
                  <a:cubicBezTo>
                    <a:pt x="1265" y="1605"/>
                    <a:pt x="1274" y="1604"/>
                    <a:pt x="1283" y="1603"/>
                  </a:cubicBezTo>
                  <a:cubicBezTo>
                    <a:pt x="1382" y="1589"/>
                    <a:pt x="1444" y="1525"/>
                    <a:pt x="1478" y="1432"/>
                  </a:cubicBezTo>
                  <a:cubicBezTo>
                    <a:pt x="1495" y="1391"/>
                    <a:pt x="1509" y="1357"/>
                    <a:pt x="1516" y="1312"/>
                  </a:cubicBezTo>
                  <a:cubicBezTo>
                    <a:pt x="1526" y="1271"/>
                    <a:pt x="1533" y="1230"/>
                    <a:pt x="1539" y="1186"/>
                  </a:cubicBezTo>
                  <a:cubicBezTo>
                    <a:pt x="1557" y="1079"/>
                    <a:pt x="1550" y="973"/>
                    <a:pt x="1547" y="863"/>
                  </a:cubicBezTo>
                  <a:cubicBezTo>
                    <a:pt x="1547" y="778"/>
                    <a:pt x="1543" y="688"/>
                    <a:pt x="1543" y="599"/>
                  </a:cubicBezTo>
                  <a:cubicBezTo>
                    <a:pt x="1539" y="511"/>
                    <a:pt x="1547" y="411"/>
                    <a:pt x="1516" y="322"/>
                  </a:cubicBezTo>
                  <a:cubicBezTo>
                    <a:pt x="1452" y="129"/>
                    <a:pt x="1276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35"/>
            <p:cNvSpPr/>
            <p:nvPr/>
          </p:nvSpPr>
          <p:spPr>
            <a:xfrm>
              <a:off x="7570415" y="3898725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8" y="542"/>
                  </a:moveTo>
                  <a:cubicBezTo>
                    <a:pt x="2821" y="542"/>
                    <a:pt x="3392" y="1267"/>
                    <a:pt x="3574" y="2086"/>
                  </a:cubicBezTo>
                  <a:cubicBezTo>
                    <a:pt x="3708" y="2672"/>
                    <a:pt x="3688" y="3286"/>
                    <a:pt x="3537" y="3868"/>
                  </a:cubicBezTo>
                  <a:cubicBezTo>
                    <a:pt x="3434" y="4266"/>
                    <a:pt x="3289" y="4654"/>
                    <a:pt x="3321" y="5047"/>
                  </a:cubicBezTo>
                  <a:lnTo>
                    <a:pt x="3321" y="5047"/>
                  </a:lnTo>
                  <a:cubicBezTo>
                    <a:pt x="3087" y="4970"/>
                    <a:pt x="2841" y="4914"/>
                    <a:pt x="2622" y="4803"/>
                  </a:cubicBezTo>
                  <a:cubicBezTo>
                    <a:pt x="2307" y="4646"/>
                    <a:pt x="2033" y="4430"/>
                    <a:pt x="1797" y="4176"/>
                  </a:cubicBezTo>
                  <a:cubicBezTo>
                    <a:pt x="1556" y="3923"/>
                    <a:pt x="1362" y="3639"/>
                    <a:pt x="1183" y="3343"/>
                  </a:cubicBezTo>
                  <a:cubicBezTo>
                    <a:pt x="987" y="3025"/>
                    <a:pt x="782" y="2690"/>
                    <a:pt x="663" y="2333"/>
                  </a:cubicBezTo>
                  <a:cubicBezTo>
                    <a:pt x="395" y="1521"/>
                    <a:pt x="926" y="623"/>
                    <a:pt x="1803" y="548"/>
                  </a:cubicBezTo>
                  <a:cubicBezTo>
                    <a:pt x="1849" y="544"/>
                    <a:pt x="1894" y="542"/>
                    <a:pt x="1938" y="542"/>
                  </a:cubicBezTo>
                  <a:close/>
                  <a:moveTo>
                    <a:pt x="1954" y="0"/>
                  </a:moveTo>
                  <a:cubicBezTo>
                    <a:pt x="1916" y="0"/>
                    <a:pt x="1879" y="1"/>
                    <a:pt x="1841" y="3"/>
                  </a:cubicBezTo>
                  <a:cubicBezTo>
                    <a:pt x="895" y="54"/>
                    <a:pt x="100" y="819"/>
                    <a:pt x="35" y="1771"/>
                  </a:cubicBezTo>
                  <a:cubicBezTo>
                    <a:pt x="1" y="2295"/>
                    <a:pt x="241" y="2782"/>
                    <a:pt x="484" y="3231"/>
                  </a:cubicBezTo>
                  <a:cubicBezTo>
                    <a:pt x="683" y="3590"/>
                    <a:pt x="899" y="3933"/>
                    <a:pt x="1152" y="4252"/>
                  </a:cubicBezTo>
                  <a:cubicBezTo>
                    <a:pt x="1440" y="4611"/>
                    <a:pt x="1786" y="4930"/>
                    <a:pt x="2187" y="5160"/>
                  </a:cubicBezTo>
                  <a:cubicBezTo>
                    <a:pt x="2498" y="5337"/>
                    <a:pt x="2927" y="5528"/>
                    <a:pt x="3322" y="5528"/>
                  </a:cubicBezTo>
                  <a:cubicBezTo>
                    <a:pt x="3368" y="5528"/>
                    <a:pt x="3414" y="5526"/>
                    <a:pt x="3459" y="5520"/>
                  </a:cubicBezTo>
                  <a:lnTo>
                    <a:pt x="3459" y="5520"/>
                  </a:lnTo>
                  <a:cubicBezTo>
                    <a:pt x="3505" y="5587"/>
                    <a:pt x="3567" y="5616"/>
                    <a:pt x="3631" y="5616"/>
                  </a:cubicBezTo>
                  <a:cubicBezTo>
                    <a:pt x="3786" y="5616"/>
                    <a:pt x="3952" y="5449"/>
                    <a:pt x="3927" y="5266"/>
                  </a:cubicBezTo>
                  <a:cubicBezTo>
                    <a:pt x="3838" y="4667"/>
                    <a:pt x="4133" y="4077"/>
                    <a:pt x="4205" y="3487"/>
                  </a:cubicBezTo>
                  <a:cubicBezTo>
                    <a:pt x="4277" y="2895"/>
                    <a:pt x="4229" y="2274"/>
                    <a:pt x="4044" y="1706"/>
                  </a:cubicBezTo>
                  <a:cubicBezTo>
                    <a:pt x="3740" y="764"/>
                    <a:pt x="2976" y="0"/>
                    <a:pt x="19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35"/>
            <p:cNvSpPr/>
            <p:nvPr/>
          </p:nvSpPr>
          <p:spPr>
            <a:xfrm>
              <a:off x="7633390" y="4000400"/>
              <a:ext cx="38925" cy="40150"/>
            </a:xfrm>
            <a:custGeom>
              <a:avLst/>
              <a:gdLst/>
              <a:ahLst/>
              <a:cxnLst/>
              <a:rect l="l" t="t" r="r" b="b"/>
              <a:pathLst>
                <a:path w="1557" h="1606" extrusionOk="0">
                  <a:moveTo>
                    <a:pt x="929" y="462"/>
                  </a:moveTo>
                  <a:lnTo>
                    <a:pt x="929" y="462"/>
                  </a:lnTo>
                  <a:cubicBezTo>
                    <a:pt x="930" y="473"/>
                    <a:pt x="932" y="484"/>
                    <a:pt x="933" y="496"/>
                  </a:cubicBezTo>
                  <a:lnTo>
                    <a:pt x="933" y="496"/>
                  </a:lnTo>
                  <a:cubicBezTo>
                    <a:pt x="931" y="484"/>
                    <a:pt x="930" y="473"/>
                    <a:pt x="929" y="462"/>
                  </a:cubicBezTo>
                  <a:close/>
                  <a:moveTo>
                    <a:pt x="1189" y="500"/>
                  </a:moveTo>
                  <a:lnTo>
                    <a:pt x="1189" y="500"/>
                  </a:lnTo>
                  <a:cubicBezTo>
                    <a:pt x="1188" y="508"/>
                    <a:pt x="1187" y="517"/>
                    <a:pt x="1186" y="525"/>
                  </a:cubicBezTo>
                  <a:lnTo>
                    <a:pt x="1186" y="525"/>
                  </a:lnTo>
                  <a:cubicBezTo>
                    <a:pt x="1187" y="517"/>
                    <a:pt x="1188" y="509"/>
                    <a:pt x="1189" y="500"/>
                  </a:cubicBezTo>
                  <a:close/>
                  <a:moveTo>
                    <a:pt x="538" y="633"/>
                  </a:moveTo>
                  <a:cubicBezTo>
                    <a:pt x="541" y="639"/>
                    <a:pt x="544" y="645"/>
                    <a:pt x="546" y="650"/>
                  </a:cubicBezTo>
                  <a:lnTo>
                    <a:pt x="546" y="650"/>
                  </a:lnTo>
                  <a:cubicBezTo>
                    <a:pt x="542" y="646"/>
                    <a:pt x="540" y="640"/>
                    <a:pt x="538" y="633"/>
                  </a:cubicBezTo>
                  <a:close/>
                  <a:moveTo>
                    <a:pt x="481" y="964"/>
                  </a:moveTo>
                  <a:cubicBezTo>
                    <a:pt x="487" y="970"/>
                    <a:pt x="493" y="975"/>
                    <a:pt x="499" y="980"/>
                  </a:cubicBezTo>
                  <a:lnTo>
                    <a:pt x="499" y="980"/>
                  </a:lnTo>
                  <a:cubicBezTo>
                    <a:pt x="500" y="981"/>
                    <a:pt x="500" y="981"/>
                    <a:pt x="499" y="981"/>
                  </a:cubicBezTo>
                  <a:cubicBezTo>
                    <a:pt x="499" y="981"/>
                    <a:pt x="493" y="977"/>
                    <a:pt x="481" y="964"/>
                  </a:cubicBezTo>
                  <a:close/>
                  <a:moveTo>
                    <a:pt x="1079" y="0"/>
                  </a:moveTo>
                  <a:cubicBezTo>
                    <a:pt x="1032" y="0"/>
                    <a:pt x="983" y="8"/>
                    <a:pt x="935" y="24"/>
                  </a:cubicBezTo>
                  <a:cubicBezTo>
                    <a:pt x="757" y="80"/>
                    <a:pt x="633" y="216"/>
                    <a:pt x="582" y="385"/>
                  </a:cubicBezTo>
                  <a:lnTo>
                    <a:pt x="582" y="385"/>
                  </a:lnTo>
                  <a:cubicBezTo>
                    <a:pt x="523" y="361"/>
                    <a:pt x="462" y="346"/>
                    <a:pt x="400" y="346"/>
                  </a:cubicBezTo>
                  <a:cubicBezTo>
                    <a:pt x="359" y="346"/>
                    <a:pt x="319" y="352"/>
                    <a:pt x="277" y="366"/>
                  </a:cubicBezTo>
                  <a:cubicBezTo>
                    <a:pt x="124" y="418"/>
                    <a:pt x="0" y="558"/>
                    <a:pt x="4" y="726"/>
                  </a:cubicBezTo>
                  <a:cubicBezTo>
                    <a:pt x="10" y="867"/>
                    <a:pt x="89" y="973"/>
                    <a:pt x="179" y="1072"/>
                  </a:cubicBezTo>
                  <a:cubicBezTo>
                    <a:pt x="285" y="1196"/>
                    <a:pt x="421" y="1302"/>
                    <a:pt x="565" y="1373"/>
                  </a:cubicBezTo>
                  <a:cubicBezTo>
                    <a:pt x="679" y="1428"/>
                    <a:pt x="785" y="1449"/>
                    <a:pt x="905" y="1463"/>
                  </a:cubicBezTo>
                  <a:cubicBezTo>
                    <a:pt x="918" y="1465"/>
                    <a:pt x="931" y="1465"/>
                    <a:pt x="945" y="1465"/>
                  </a:cubicBezTo>
                  <a:cubicBezTo>
                    <a:pt x="972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5" y="1467"/>
                    <a:pt x="1040" y="1479"/>
                    <a:pt x="1045" y="1490"/>
                  </a:cubicBezTo>
                  <a:cubicBezTo>
                    <a:pt x="1079" y="1567"/>
                    <a:pt x="1173" y="1605"/>
                    <a:pt x="1254" y="1605"/>
                  </a:cubicBezTo>
                  <a:cubicBezTo>
                    <a:pt x="1264" y="1605"/>
                    <a:pt x="1273" y="1605"/>
                    <a:pt x="1281" y="1604"/>
                  </a:cubicBezTo>
                  <a:cubicBezTo>
                    <a:pt x="1381" y="1590"/>
                    <a:pt x="1443" y="1525"/>
                    <a:pt x="1480" y="1432"/>
                  </a:cubicBezTo>
                  <a:cubicBezTo>
                    <a:pt x="1498" y="1391"/>
                    <a:pt x="1511" y="1357"/>
                    <a:pt x="1518" y="1312"/>
                  </a:cubicBezTo>
                  <a:cubicBezTo>
                    <a:pt x="1525" y="1271"/>
                    <a:pt x="1531" y="1229"/>
                    <a:pt x="1539" y="1185"/>
                  </a:cubicBezTo>
                  <a:cubicBezTo>
                    <a:pt x="1556" y="1079"/>
                    <a:pt x="1549" y="973"/>
                    <a:pt x="1549" y="863"/>
                  </a:cubicBezTo>
                  <a:cubicBezTo>
                    <a:pt x="1545" y="777"/>
                    <a:pt x="1542" y="688"/>
                    <a:pt x="1542" y="600"/>
                  </a:cubicBezTo>
                  <a:cubicBezTo>
                    <a:pt x="1542" y="507"/>
                    <a:pt x="1545" y="411"/>
                    <a:pt x="1515" y="322"/>
                  </a:cubicBezTo>
                  <a:cubicBezTo>
                    <a:pt x="1451" y="129"/>
                    <a:pt x="1274" y="0"/>
                    <a:pt x="10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35"/>
            <p:cNvSpPr/>
            <p:nvPr/>
          </p:nvSpPr>
          <p:spPr>
            <a:xfrm>
              <a:off x="7759990" y="3730050"/>
              <a:ext cx="106925" cy="140425"/>
            </a:xfrm>
            <a:custGeom>
              <a:avLst/>
              <a:gdLst/>
              <a:ahLst/>
              <a:cxnLst/>
              <a:rect l="l" t="t" r="r" b="b"/>
              <a:pathLst>
                <a:path w="4277" h="5617" extrusionOk="0">
                  <a:moveTo>
                    <a:pt x="1939" y="543"/>
                  </a:moveTo>
                  <a:cubicBezTo>
                    <a:pt x="2821" y="543"/>
                    <a:pt x="3388" y="1268"/>
                    <a:pt x="3574" y="2087"/>
                  </a:cubicBezTo>
                  <a:cubicBezTo>
                    <a:pt x="3704" y="2673"/>
                    <a:pt x="3687" y="3290"/>
                    <a:pt x="3536" y="3869"/>
                  </a:cubicBezTo>
                  <a:cubicBezTo>
                    <a:pt x="3433" y="4267"/>
                    <a:pt x="3288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5"/>
                    <a:pt x="2618" y="4804"/>
                  </a:cubicBezTo>
                  <a:cubicBezTo>
                    <a:pt x="2306" y="4647"/>
                    <a:pt x="2032" y="4431"/>
                    <a:pt x="1792" y="4177"/>
                  </a:cubicBezTo>
                  <a:cubicBezTo>
                    <a:pt x="1556" y="3923"/>
                    <a:pt x="1360" y="3639"/>
                    <a:pt x="1183" y="3344"/>
                  </a:cubicBezTo>
                  <a:cubicBezTo>
                    <a:pt x="987" y="3026"/>
                    <a:pt x="778" y="2690"/>
                    <a:pt x="661" y="2334"/>
                  </a:cubicBezTo>
                  <a:cubicBezTo>
                    <a:pt x="394" y="1522"/>
                    <a:pt x="925" y="624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3" y="1"/>
                  </a:moveTo>
                  <a:cubicBezTo>
                    <a:pt x="1916" y="1"/>
                    <a:pt x="1878" y="2"/>
                    <a:pt x="1840" y="4"/>
                  </a:cubicBezTo>
                  <a:cubicBezTo>
                    <a:pt x="891" y="55"/>
                    <a:pt x="100" y="819"/>
                    <a:pt x="35" y="1772"/>
                  </a:cubicBezTo>
                  <a:cubicBezTo>
                    <a:pt x="0" y="2299"/>
                    <a:pt x="237" y="2783"/>
                    <a:pt x="484" y="3232"/>
                  </a:cubicBezTo>
                  <a:cubicBezTo>
                    <a:pt x="678" y="3591"/>
                    <a:pt x="895" y="3934"/>
                    <a:pt x="1151" y="4252"/>
                  </a:cubicBezTo>
                  <a:cubicBezTo>
                    <a:pt x="1439" y="4612"/>
                    <a:pt x="1785" y="4930"/>
                    <a:pt x="2187" y="5161"/>
                  </a:cubicBezTo>
                  <a:cubicBezTo>
                    <a:pt x="2498" y="5338"/>
                    <a:pt x="2927" y="5529"/>
                    <a:pt x="3321" y="5529"/>
                  </a:cubicBezTo>
                  <a:cubicBezTo>
                    <a:pt x="3367" y="5529"/>
                    <a:pt x="3411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50"/>
                    <a:pt x="3923" y="5267"/>
                  </a:cubicBezTo>
                  <a:cubicBezTo>
                    <a:pt x="3838" y="4667"/>
                    <a:pt x="4132" y="4078"/>
                    <a:pt x="4205" y="3488"/>
                  </a:cubicBezTo>
                  <a:cubicBezTo>
                    <a:pt x="4276" y="2895"/>
                    <a:pt x="4228" y="2275"/>
                    <a:pt x="4043" y="1707"/>
                  </a:cubicBezTo>
                  <a:cubicBezTo>
                    <a:pt x="3739" y="767"/>
                    <a:pt x="297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35"/>
            <p:cNvSpPr/>
            <p:nvPr/>
          </p:nvSpPr>
          <p:spPr>
            <a:xfrm>
              <a:off x="7822940" y="3831750"/>
              <a:ext cx="38900" cy="40125"/>
            </a:xfrm>
            <a:custGeom>
              <a:avLst/>
              <a:gdLst/>
              <a:ahLst/>
              <a:cxnLst/>
              <a:rect l="l" t="t" r="r" b="b"/>
              <a:pathLst>
                <a:path w="1556" h="1605" extrusionOk="0">
                  <a:moveTo>
                    <a:pt x="1190" y="500"/>
                  </a:moveTo>
                  <a:cubicBezTo>
                    <a:pt x="1189" y="504"/>
                    <a:pt x="1189" y="508"/>
                    <a:pt x="1188" y="512"/>
                  </a:cubicBezTo>
                  <a:lnTo>
                    <a:pt x="1188" y="512"/>
                  </a:lnTo>
                  <a:cubicBezTo>
                    <a:pt x="1188" y="508"/>
                    <a:pt x="1189" y="504"/>
                    <a:pt x="1190" y="500"/>
                  </a:cubicBezTo>
                  <a:close/>
                  <a:moveTo>
                    <a:pt x="1196" y="517"/>
                  </a:moveTo>
                  <a:cubicBezTo>
                    <a:pt x="1194" y="522"/>
                    <a:pt x="1192" y="528"/>
                    <a:pt x="1190" y="533"/>
                  </a:cubicBezTo>
                  <a:lnTo>
                    <a:pt x="1190" y="533"/>
                  </a:lnTo>
                  <a:cubicBezTo>
                    <a:pt x="1192" y="528"/>
                    <a:pt x="1194" y="522"/>
                    <a:pt x="1196" y="517"/>
                  </a:cubicBezTo>
                  <a:close/>
                  <a:moveTo>
                    <a:pt x="1106" y="619"/>
                  </a:move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6" y="619"/>
                    <a:pt x="1106" y="619"/>
                    <a:pt x="1105" y="619"/>
                  </a:cubicBezTo>
                  <a:lnTo>
                    <a:pt x="1105" y="619"/>
                  </a:lnTo>
                  <a:cubicBezTo>
                    <a:pt x="1106" y="619"/>
                    <a:pt x="1106" y="619"/>
                    <a:pt x="1106" y="619"/>
                  </a:cubicBezTo>
                  <a:close/>
                  <a:moveTo>
                    <a:pt x="482" y="964"/>
                  </a:moveTo>
                  <a:cubicBezTo>
                    <a:pt x="487" y="970"/>
                    <a:pt x="493" y="975"/>
                    <a:pt x="500" y="980"/>
                  </a:cubicBezTo>
                  <a:lnTo>
                    <a:pt x="500" y="980"/>
                  </a:lnTo>
                  <a:cubicBezTo>
                    <a:pt x="500" y="981"/>
                    <a:pt x="500" y="981"/>
                    <a:pt x="500" y="981"/>
                  </a:cubicBezTo>
                  <a:cubicBezTo>
                    <a:pt x="499" y="981"/>
                    <a:pt x="494" y="977"/>
                    <a:pt x="482" y="964"/>
                  </a:cubicBezTo>
                  <a:close/>
                  <a:moveTo>
                    <a:pt x="652" y="1134"/>
                  </a:moveTo>
                  <a:cubicBezTo>
                    <a:pt x="652" y="1134"/>
                    <a:pt x="657" y="1138"/>
                    <a:pt x="662" y="1143"/>
                  </a:cubicBezTo>
                  <a:lnTo>
                    <a:pt x="662" y="1143"/>
                  </a:lnTo>
                  <a:cubicBezTo>
                    <a:pt x="665" y="1147"/>
                    <a:pt x="668" y="1150"/>
                    <a:pt x="671" y="1153"/>
                  </a:cubicBezTo>
                  <a:lnTo>
                    <a:pt x="671" y="1153"/>
                  </a:lnTo>
                  <a:cubicBezTo>
                    <a:pt x="656" y="1139"/>
                    <a:pt x="651" y="1134"/>
                    <a:pt x="652" y="1134"/>
                  </a:cubicBezTo>
                  <a:close/>
                  <a:moveTo>
                    <a:pt x="1080" y="0"/>
                  </a:moveTo>
                  <a:cubicBezTo>
                    <a:pt x="1033" y="0"/>
                    <a:pt x="984" y="8"/>
                    <a:pt x="936" y="24"/>
                  </a:cubicBezTo>
                  <a:cubicBezTo>
                    <a:pt x="758" y="83"/>
                    <a:pt x="634" y="217"/>
                    <a:pt x="582" y="385"/>
                  </a:cubicBezTo>
                  <a:lnTo>
                    <a:pt x="582" y="385"/>
                  </a:lnTo>
                  <a:cubicBezTo>
                    <a:pt x="523" y="360"/>
                    <a:pt x="462" y="345"/>
                    <a:pt x="400" y="345"/>
                  </a:cubicBezTo>
                  <a:cubicBezTo>
                    <a:pt x="359" y="345"/>
                    <a:pt x="319" y="352"/>
                    <a:pt x="278" y="366"/>
                  </a:cubicBezTo>
                  <a:cubicBezTo>
                    <a:pt x="124" y="418"/>
                    <a:pt x="1" y="558"/>
                    <a:pt x="4" y="726"/>
                  </a:cubicBezTo>
                  <a:cubicBezTo>
                    <a:pt x="7" y="867"/>
                    <a:pt x="90" y="973"/>
                    <a:pt x="175" y="1075"/>
                  </a:cubicBezTo>
                  <a:cubicBezTo>
                    <a:pt x="281" y="1199"/>
                    <a:pt x="422" y="1302"/>
                    <a:pt x="566" y="1373"/>
                  </a:cubicBezTo>
                  <a:cubicBezTo>
                    <a:pt x="676" y="1428"/>
                    <a:pt x="785" y="1449"/>
                    <a:pt x="905" y="1463"/>
                  </a:cubicBezTo>
                  <a:cubicBezTo>
                    <a:pt x="918" y="1464"/>
                    <a:pt x="931" y="1465"/>
                    <a:pt x="944" y="1465"/>
                  </a:cubicBezTo>
                  <a:cubicBezTo>
                    <a:pt x="971" y="1465"/>
                    <a:pt x="1000" y="1462"/>
                    <a:pt x="1028" y="1456"/>
                  </a:cubicBezTo>
                  <a:lnTo>
                    <a:pt x="1028" y="1456"/>
                  </a:lnTo>
                  <a:cubicBezTo>
                    <a:pt x="1033" y="1467"/>
                    <a:pt x="1037" y="1479"/>
                    <a:pt x="1042" y="1490"/>
                  </a:cubicBezTo>
                  <a:cubicBezTo>
                    <a:pt x="1076" y="1566"/>
                    <a:pt x="1172" y="1604"/>
                    <a:pt x="1253" y="1604"/>
                  </a:cubicBezTo>
                  <a:cubicBezTo>
                    <a:pt x="1263" y="1604"/>
                    <a:pt x="1273" y="1604"/>
                    <a:pt x="1282" y="1603"/>
                  </a:cubicBezTo>
                  <a:cubicBezTo>
                    <a:pt x="1381" y="1589"/>
                    <a:pt x="1443" y="1524"/>
                    <a:pt x="1478" y="1432"/>
                  </a:cubicBezTo>
                  <a:cubicBezTo>
                    <a:pt x="1494" y="1390"/>
                    <a:pt x="1508" y="1356"/>
                    <a:pt x="1515" y="1311"/>
                  </a:cubicBezTo>
                  <a:cubicBezTo>
                    <a:pt x="1522" y="1270"/>
                    <a:pt x="1532" y="1229"/>
                    <a:pt x="1539" y="1188"/>
                  </a:cubicBezTo>
                  <a:cubicBezTo>
                    <a:pt x="1556" y="1079"/>
                    <a:pt x="1549" y="973"/>
                    <a:pt x="1546" y="862"/>
                  </a:cubicBezTo>
                  <a:cubicBezTo>
                    <a:pt x="1546" y="777"/>
                    <a:pt x="1543" y="688"/>
                    <a:pt x="1543" y="603"/>
                  </a:cubicBezTo>
                  <a:cubicBezTo>
                    <a:pt x="1539" y="510"/>
                    <a:pt x="1546" y="410"/>
                    <a:pt x="1515" y="321"/>
                  </a:cubicBezTo>
                  <a:cubicBezTo>
                    <a:pt x="1452" y="128"/>
                    <a:pt x="1275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35"/>
            <p:cNvSpPr/>
            <p:nvPr/>
          </p:nvSpPr>
          <p:spPr>
            <a:xfrm>
              <a:off x="7875115" y="3707450"/>
              <a:ext cx="108450" cy="148525"/>
            </a:xfrm>
            <a:custGeom>
              <a:avLst/>
              <a:gdLst/>
              <a:ahLst/>
              <a:cxnLst/>
              <a:rect l="l" t="t" r="r" b="b"/>
              <a:pathLst>
                <a:path w="4338" h="5941" extrusionOk="0">
                  <a:moveTo>
                    <a:pt x="2235" y="541"/>
                  </a:moveTo>
                  <a:cubicBezTo>
                    <a:pt x="2312" y="541"/>
                    <a:pt x="2391" y="548"/>
                    <a:pt x="2470" y="562"/>
                  </a:cubicBezTo>
                  <a:cubicBezTo>
                    <a:pt x="3495" y="744"/>
                    <a:pt x="3848" y="1761"/>
                    <a:pt x="3759" y="2686"/>
                  </a:cubicBezTo>
                  <a:cubicBezTo>
                    <a:pt x="3708" y="3244"/>
                    <a:pt x="3526" y="3783"/>
                    <a:pt x="3242" y="4262"/>
                  </a:cubicBezTo>
                  <a:cubicBezTo>
                    <a:pt x="3039" y="4605"/>
                    <a:pt x="2815" y="4931"/>
                    <a:pt x="2744" y="5305"/>
                  </a:cubicBezTo>
                  <a:lnTo>
                    <a:pt x="2744" y="5305"/>
                  </a:lnTo>
                  <a:cubicBezTo>
                    <a:pt x="2529" y="5165"/>
                    <a:pt x="2294" y="5046"/>
                    <a:pt x="2097" y="4886"/>
                  </a:cubicBezTo>
                  <a:cubicBezTo>
                    <a:pt x="1782" y="4629"/>
                    <a:pt x="1515" y="4321"/>
                    <a:pt x="1303" y="3974"/>
                  </a:cubicBezTo>
                  <a:cubicBezTo>
                    <a:pt x="919" y="3347"/>
                    <a:pt x="583" y="2480"/>
                    <a:pt x="784" y="1743"/>
                  </a:cubicBezTo>
                  <a:cubicBezTo>
                    <a:pt x="966" y="1082"/>
                    <a:pt x="1545" y="541"/>
                    <a:pt x="2235" y="541"/>
                  </a:cubicBezTo>
                  <a:close/>
                  <a:moveTo>
                    <a:pt x="2246" y="1"/>
                  </a:moveTo>
                  <a:cubicBezTo>
                    <a:pt x="1463" y="1"/>
                    <a:pt x="744" y="484"/>
                    <a:pt x="405" y="1213"/>
                  </a:cubicBezTo>
                  <a:cubicBezTo>
                    <a:pt x="0" y="2072"/>
                    <a:pt x="216" y="3029"/>
                    <a:pt x="617" y="3851"/>
                  </a:cubicBezTo>
                  <a:cubicBezTo>
                    <a:pt x="846" y="4321"/>
                    <a:pt x="1169" y="4752"/>
                    <a:pt x="1556" y="5102"/>
                  </a:cubicBezTo>
                  <a:cubicBezTo>
                    <a:pt x="1868" y="5382"/>
                    <a:pt x="2306" y="5730"/>
                    <a:pt x="2749" y="5794"/>
                  </a:cubicBezTo>
                  <a:lnTo>
                    <a:pt x="2749" y="5794"/>
                  </a:lnTo>
                  <a:cubicBezTo>
                    <a:pt x="2784" y="5897"/>
                    <a:pt x="2866" y="5940"/>
                    <a:pt x="2955" y="5940"/>
                  </a:cubicBezTo>
                  <a:cubicBezTo>
                    <a:pt x="3095" y="5940"/>
                    <a:pt x="3251" y="5832"/>
                    <a:pt x="3269" y="5674"/>
                  </a:cubicBezTo>
                  <a:cubicBezTo>
                    <a:pt x="3341" y="5094"/>
                    <a:pt x="3759" y="4626"/>
                    <a:pt x="3982" y="4101"/>
                  </a:cubicBezTo>
                  <a:cubicBezTo>
                    <a:pt x="4211" y="3557"/>
                    <a:pt x="4338" y="2961"/>
                    <a:pt x="4331" y="2368"/>
                  </a:cubicBezTo>
                  <a:cubicBezTo>
                    <a:pt x="4314" y="1312"/>
                    <a:pt x="3745" y="284"/>
                    <a:pt x="2652" y="45"/>
                  </a:cubicBezTo>
                  <a:cubicBezTo>
                    <a:pt x="2516" y="15"/>
                    <a:pt x="2380" y="1"/>
                    <a:pt x="22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35"/>
            <p:cNvSpPr/>
            <p:nvPr/>
          </p:nvSpPr>
          <p:spPr>
            <a:xfrm>
              <a:off x="7925540" y="3817850"/>
              <a:ext cx="39950" cy="40450"/>
            </a:xfrm>
            <a:custGeom>
              <a:avLst/>
              <a:gdLst/>
              <a:ahLst/>
              <a:cxnLst/>
              <a:rect l="l" t="t" r="r" b="b"/>
              <a:pathLst>
                <a:path w="1598" h="1618" extrusionOk="0">
                  <a:moveTo>
                    <a:pt x="330" y="689"/>
                  </a:moveTo>
                  <a:lnTo>
                    <a:pt x="330" y="689"/>
                  </a:lnTo>
                  <a:cubicBezTo>
                    <a:pt x="331" y="690"/>
                    <a:pt x="332" y="690"/>
                    <a:pt x="333" y="691"/>
                  </a:cubicBezTo>
                  <a:lnTo>
                    <a:pt x="333" y="691"/>
                  </a:lnTo>
                  <a:cubicBezTo>
                    <a:pt x="335" y="692"/>
                    <a:pt x="336" y="694"/>
                    <a:pt x="338" y="695"/>
                  </a:cubicBezTo>
                  <a:lnTo>
                    <a:pt x="338" y="695"/>
                  </a:lnTo>
                  <a:cubicBezTo>
                    <a:pt x="335" y="693"/>
                    <a:pt x="333" y="691"/>
                    <a:pt x="330" y="689"/>
                  </a:cubicBezTo>
                  <a:close/>
                  <a:moveTo>
                    <a:pt x="341" y="699"/>
                  </a:moveTo>
                  <a:cubicBezTo>
                    <a:pt x="341" y="699"/>
                    <a:pt x="341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2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1" y="699"/>
                    <a:pt x="341" y="699"/>
                  </a:cubicBezTo>
                  <a:close/>
                  <a:moveTo>
                    <a:pt x="344" y="699"/>
                  </a:moveTo>
                  <a:lnTo>
                    <a:pt x="344" y="699"/>
                  </a:lnTo>
                  <a:cubicBezTo>
                    <a:pt x="346" y="700"/>
                    <a:pt x="348" y="700"/>
                    <a:pt x="349" y="700"/>
                  </a:cubicBezTo>
                  <a:lnTo>
                    <a:pt x="349" y="700"/>
                  </a:lnTo>
                  <a:cubicBezTo>
                    <a:pt x="349" y="700"/>
                    <a:pt x="350" y="700"/>
                    <a:pt x="350" y="700"/>
                  </a:cubicBezTo>
                  <a:lnTo>
                    <a:pt x="350" y="700"/>
                  </a:lnTo>
                  <a:cubicBezTo>
                    <a:pt x="348" y="700"/>
                    <a:pt x="346" y="700"/>
                    <a:pt x="345" y="700"/>
                  </a:cubicBezTo>
                  <a:lnTo>
                    <a:pt x="345" y="700"/>
                  </a:lnTo>
                  <a:cubicBezTo>
                    <a:pt x="345" y="700"/>
                    <a:pt x="344" y="700"/>
                    <a:pt x="344" y="699"/>
                  </a:cubicBezTo>
                  <a:close/>
                  <a:moveTo>
                    <a:pt x="1136" y="0"/>
                  </a:moveTo>
                  <a:cubicBezTo>
                    <a:pt x="1098" y="0"/>
                    <a:pt x="1058" y="4"/>
                    <a:pt x="1019" y="11"/>
                  </a:cubicBezTo>
                  <a:cubicBezTo>
                    <a:pt x="870" y="35"/>
                    <a:pt x="750" y="130"/>
                    <a:pt x="672" y="253"/>
                  </a:cubicBezTo>
                  <a:lnTo>
                    <a:pt x="672" y="253"/>
                  </a:lnTo>
                  <a:cubicBezTo>
                    <a:pt x="589" y="192"/>
                    <a:pt x="497" y="157"/>
                    <a:pt x="395" y="157"/>
                  </a:cubicBezTo>
                  <a:cubicBezTo>
                    <a:pt x="368" y="157"/>
                    <a:pt x="341" y="160"/>
                    <a:pt x="313" y="164"/>
                  </a:cubicBezTo>
                  <a:cubicBezTo>
                    <a:pt x="165" y="189"/>
                    <a:pt x="39" y="316"/>
                    <a:pt x="22" y="466"/>
                  </a:cubicBezTo>
                  <a:cubicBezTo>
                    <a:pt x="1" y="596"/>
                    <a:pt x="49" y="710"/>
                    <a:pt x="108" y="822"/>
                  </a:cubicBezTo>
                  <a:cubicBezTo>
                    <a:pt x="176" y="966"/>
                    <a:pt x="282" y="1104"/>
                    <a:pt x="402" y="1210"/>
                  </a:cubicBezTo>
                  <a:cubicBezTo>
                    <a:pt x="491" y="1285"/>
                    <a:pt x="587" y="1333"/>
                    <a:pt x="697" y="1377"/>
                  </a:cubicBezTo>
                  <a:cubicBezTo>
                    <a:pt x="735" y="1393"/>
                    <a:pt x="778" y="1401"/>
                    <a:pt x="820" y="1404"/>
                  </a:cubicBezTo>
                  <a:lnTo>
                    <a:pt x="820" y="1404"/>
                  </a:lnTo>
                  <a:cubicBezTo>
                    <a:pt x="822" y="1417"/>
                    <a:pt x="825" y="1430"/>
                    <a:pt x="827" y="1443"/>
                  </a:cubicBezTo>
                  <a:cubicBezTo>
                    <a:pt x="843" y="1550"/>
                    <a:pt x="956" y="1618"/>
                    <a:pt x="1064" y="1618"/>
                  </a:cubicBezTo>
                  <a:cubicBezTo>
                    <a:pt x="1126" y="1618"/>
                    <a:pt x="1186" y="1596"/>
                    <a:pt x="1225" y="1546"/>
                  </a:cubicBezTo>
                  <a:cubicBezTo>
                    <a:pt x="1259" y="1505"/>
                    <a:pt x="1296" y="1464"/>
                    <a:pt x="1321" y="1412"/>
                  </a:cubicBezTo>
                  <a:cubicBezTo>
                    <a:pt x="1341" y="1371"/>
                    <a:pt x="1358" y="1333"/>
                    <a:pt x="1375" y="1292"/>
                  </a:cubicBezTo>
                  <a:cubicBezTo>
                    <a:pt x="1424" y="1189"/>
                    <a:pt x="1447" y="1083"/>
                    <a:pt x="1478" y="974"/>
                  </a:cubicBezTo>
                  <a:cubicBezTo>
                    <a:pt x="1498" y="888"/>
                    <a:pt x="1519" y="798"/>
                    <a:pt x="1539" y="713"/>
                  </a:cubicBezTo>
                  <a:cubicBezTo>
                    <a:pt x="1571" y="607"/>
                    <a:pt x="1598" y="501"/>
                    <a:pt x="1581" y="387"/>
                  </a:cubicBezTo>
                  <a:cubicBezTo>
                    <a:pt x="1563" y="254"/>
                    <a:pt x="1492" y="134"/>
                    <a:pt x="1372" y="62"/>
                  </a:cubicBezTo>
                  <a:cubicBezTo>
                    <a:pt x="1297" y="17"/>
                    <a:pt x="1218" y="0"/>
                    <a:pt x="11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35"/>
            <p:cNvSpPr/>
            <p:nvPr/>
          </p:nvSpPr>
          <p:spPr>
            <a:xfrm>
              <a:off x="7974815" y="3742875"/>
              <a:ext cx="112250" cy="148850"/>
            </a:xfrm>
            <a:custGeom>
              <a:avLst/>
              <a:gdLst/>
              <a:ahLst/>
              <a:cxnLst/>
              <a:rect l="l" t="t" r="r" b="b"/>
              <a:pathLst>
                <a:path w="4490" h="5954" extrusionOk="0">
                  <a:moveTo>
                    <a:pt x="2174" y="551"/>
                  </a:moveTo>
                  <a:cubicBezTo>
                    <a:pt x="2502" y="551"/>
                    <a:pt x="2835" y="660"/>
                    <a:pt x="3118" y="878"/>
                  </a:cubicBezTo>
                  <a:cubicBezTo>
                    <a:pt x="3790" y="1400"/>
                    <a:pt x="3900" y="2293"/>
                    <a:pt x="3852" y="3089"/>
                  </a:cubicBezTo>
                  <a:cubicBezTo>
                    <a:pt x="3824" y="3558"/>
                    <a:pt x="3704" y="4027"/>
                    <a:pt x="3498" y="4449"/>
                  </a:cubicBezTo>
                  <a:cubicBezTo>
                    <a:pt x="3362" y="4729"/>
                    <a:pt x="3151" y="4974"/>
                    <a:pt x="2977" y="5235"/>
                  </a:cubicBezTo>
                  <a:lnTo>
                    <a:pt x="2977" y="5235"/>
                  </a:lnTo>
                  <a:cubicBezTo>
                    <a:pt x="2834" y="5017"/>
                    <a:pt x="2624" y="4845"/>
                    <a:pt x="2409" y="4681"/>
                  </a:cubicBezTo>
                  <a:cubicBezTo>
                    <a:pt x="2046" y="4408"/>
                    <a:pt x="1700" y="4137"/>
                    <a:pt x="1415" y="3777"/>
                  </a:cubicBezTo>
                  <a:cubicBezTo>
                    <a:pt x="846" y="3057"/>
                    <a:pt x="422" y="1988"/>
                    <a:pt x="1011" y="1156"/>
                  </a:cubicBezTo>
                  <a:cubicBezTo>
                    <a:pt x="1297" y="752"/>
                    <a:pt x="1731" y="551"/>
                    <a:pt x="2174" y="551"/>
                  </a:cubicBezTo>
                  <a:close/>
                  <a:moveTo>
                    <a:pt x="2151" y="0"/>
                  </a:moveTo>
                  <a:cubicBezTo>
                    <a:pt x="1781" y="0"/>
                    <a:pt x="1411" y="104"/>
                    <a:pt x="1086" y="331"/>
                  </a:cubicBezTo>
                  <a:cubicBezTo>
                    <a:pt x="185" y="960"/>
                    <a:pt x="0" y="2091"/>
                    <a:pt x="381" y="3078"/>
                  </a:cubicBezTo>
                  <a:cubicBezTo>
                    <a:pt x="604" y="3657"/>
                    <a:pt x="949" y="4185"/>
                    <a:pt x="1392" y="4620"/>
                  </a:cubicBezTo>
                  <a:cubicBezTo>
                    <a:pt x="1809" y="5028"/>
                    <a:pt x="2354" y="5295"/>
                    <a:pt x="2642" y="5820"/>
                  </a:cubicBezTo>
                  <a:cubicBezTo>
                    <a:pt x="2694" y="5914"/>
                    <a:pt x="2775" y="5953"/>
                    <a:pt x="2857" y="5953"/>
                  </a:cubicBezTo>
                  <a:cubicBezTo>
                    <a:pt x="2989" y="5953"/>
                    <a:pt x="3123" y="5850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8"/>
                    <a:pt x="3909" y="4781"/>
                  </a:cubicBezTo>
                  <a:cubicBezTo>
                    <a:pt x="4146" y="4339"/>
                    <a:pt x="4297" y="3856"/>
                    <a:pt x="4366" y="3359"/>
                  </a:cubicBezTo>
                  <a:cubicBezTo>
                    <a:pt x="4489" y="2437"/>
                    <a:pt x="4376" y="1368"/>
                    <a:pt x="3701" y="673"/>
                  </a:cubicBezTo>
                  <a:cubicBezTo>
                    <a:pt x="3291" y="247"/>
                    <a:pt x="2721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35"/>
            <p:cNvSpPr/>
            <p:nvPr/>
          </p:nvSpPr>
          <p:spPr>
            <a:xfrm>
              <a:off x="8022790" y="3853125"/>
              <a:ext cx="40350" cy="41275"/>
            </a:xfrm>
            <a:custGeom>
              <a:avLst/>
              <a:gdLst/>
              <a:ahLst/>
              <a:cxnLst/>
              <a:rect l="l" t="t" r="r" b="b"/>
              <a:pathLst>
                <a:path w="1614" h="1651" extrusionOk="0">
                  <a:moveTo>
                    <a:pt x="494" y="734"/>
                  </a:moveTo>
                  <a:cubicBezTo>
                    <a:pt x="494" y="734"/>
                    <a:pt x="494" y="734"/>
                    <a:pt x="495" y="734"/>
                  </a:cubicBezTo>
                  <a:lnTo>
                    <a:pt x="495" y="734"/>
                  </a:lnTo>
                  <a:cubicBezTo>
                    <a:pt x="495" y="734"/>
                    <a:pt x="495" y="734"/>
                    <a:pt x="495" y="734"/>
                  </a:cubicBezTo>
                  <a:lnTo>
                    <a:pt x="495" y="734"/>
                  </a:lnTo>
                  <a:cubicBezTo>
                    <a:pt x="494" y="734"/>
                    <a:pt x="494" y="734"/>
                    <a:pt x="494" y="734"/>
                  </a:cubicBezTo>
                  <a:close/>
                  <a:moveTo>
                    <a:pt x="1235" y="1"/>
                  </a:moveTo>
                  <a:cubicBezTo>
                    <a:pt x="1063" y="1"/>
                    <a:pt x="946" y="98"/>
                    <a:pt x="867" y="229"/>
                  </a:cubicBezTo>
                  <a:lnTo>
                    <a:pt x="867" y="229"/>
                  </a:lnTo>
                  <a:cubicBezTo>
                    <a:pt x="784" y="168"/>
                    <a:pt x="685" y="129"/>
                    <a:pt x="576" y="121"/>
                  </a:cubicBezTo>
                  <a:cubicBezTo>
                    <a:pt x="564" y="120"/>
                    <a:pt x="552" y="120"/>
                    <a:pt x="540" y="120"/>
                  </a:cubicBezTo>
                  <a:cubicBezTo>
                    <a:pt x="330" y="120"/>
                    <a:pt x="127" y="262"/>
                    <a:pt x="72" y="464"/>
                  </a:cubicBezTo>
                  <a:cubicBezTo>
                    <a:pt x="0" y="714"/>
                    <a:pt x="181" y="902"/>
                    <a:pt x="315" y="1087"/>
                  </a:cubicBezTo>
                  <a:cubicBezTo>
                    <a:pt x="377" y="1169"/>
                    <a:pt x="439" y="1255"/>
                    <a:pt x="500" y="1340"/>
                  </a:cubicBezTo>
                  <a:cubicBezTo>
                    <a:pt x="586" y="1451"/>
                    <a:pt x="695" y="1549"/>
                    <a:pt x="815" y="1618"/>
                  </a:cubicBezTo>
                  <a:cubicBezTo>
                    <a:pt x="854" y="1640"/>
                    <a:pt x="894" y="1650"/>
                    <a:pt x="932" y="1650"/>
                  </a:cubicBezTo>
                  <a:cubicBezTo>
                    <a:pt x="1078" y="1650"/>
                    <a:pt x="1203" y="1508"/>
                    <a:pt x="1165" y="1351"/>
                  </a:cubicBezTo>
                  <a:cubicBezTo>
                    <a:pt x="1165" y="1350"/>
                    <a:pt x="1164" y="1349"/>
                    <a:pt x="1164" y="1347"/>
                  </a:cubicBezTo>
                  <a:lnTo>
                    <a:pt x="1164" y="1347"/>
                  </a:lnTo>
                  <a:cubicBezTo>
                    <a:pt x="1203" y="1329"/>
                    <a:pt x="1239" y="1304"/>
                    <a:pt x="1268" y="1279"/>
                  </a:cubicBezTo>
                  <a:cubicBezTo>
                    <a:pt x="1337" y="1220"/>
                    <a:pt x="1402" y="1142"/>
                    <a:pt x="1446" y="1067"/>
                  </a:cubicBezTo>
                  <a:cubicBezTo>
                    <a:pt x="1538" y="905"/>
                    <a:pt x="1583" y="727"/>
                    <a:pt x="1604" y="546"/>
                  </a:cubicBezTo>
                  <a:cubicBezTo>
                    <a:pt x="1614" y="456"/>
                    <a:pt x="1614" y="361"/>
                    <a:pt x="1593" y="271"/>
                  </a:cubicBezTo>
                  <a:cubicBezTo>
                    <a:pt x="1552" y="114"/>
                    <a:pt x="1402" y="1"/>
                    <a:pt x="1240" y="1"/>
                  </a:cubicBezTo>
                  <a:cubicBezTo>
                    <a:pt x="1239" y="1"/>
                    <a:pt x="1237" y="1"/>
                    <a:pt x="12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35"/>
            <p:cNvSpPr/>
            <p:nvPr/>
          </p:nvSpPr>
          <p:spPr>
            <a:xfrm>
              <a:off x="8087365" y="3649325"/>
              <a:ext cx="112250" cy="148800"/>
            </a:xfrm>
            <a:custGeom>
              <a:avLst/>
              <a:gdLst/>
              <a:ahLst/>
              <a:cxnLst/>
              <a:rect l="l" t="t" r="r" b="b"/>
              <a:pathLst>
                <a:path w="4490" h="5952" extrusionOk="0">
                  <a:moveTo>
                    <a:pt x="2173" y="550"/>
                  </a:moveTo>
                  <a:cubicBezTo>
                    <a:pt x="2501" y="550"/>
                    <a:pt x="2833" y="659"/>
                    <a:pt x="3115" y="879"/>
                  </a:cubicBezTo>
                  <a:cubicBezTo>
                    <a:pt x="3790" y="1400"/>
                    <a:pt x="3900" y="2291"/>
                    <a:pt x="3852" y="3089"/>
                  </a:cubicBezTo>
                  <a:cubicBezTo>
                    <a:pt x="3821" y="3555"/>
                    <a:pt x="3704" y="4027"/>
                    <a:pt x="3498" y="4449"/>
                  </a:cubicBezTo>
                  <a:cubicBezTo>
                    <a:pt x="3360" y="4727"/>
                    <a:pt x="3148" y="4973"/>
                    <a:pt x="2975" y="5234"/>
                  </a:cubicBezTo>
                  <a:lnTo>
                    <a:pt x="2975" y="5234"/>
                  </a:lnTo>
                  <a:cubicBezTo>
                    <a:pt x="2831" y="5015"/>
                    <a:pt x="2621" y="4843"/>
                    <a:pt x="2406" y="4682"/>
                  </a:cubicBezTo>
                  <a:cubicBezTo>
                    <a:pt x="2046" y="4408"/>
                    <a:pt x="1697" y="4138"/>
                    <a:pt x="1416" y="3777"/>
                  </a:cubicBezTo>
                  <a:cubicBezTo>
                    <a:pt x="846" y="3055"/>
                    <a:pt x="422" y="1989"/>
                    <a:pt x="1008" y="1157"/>
                  </a:cubicBezTo>
                  <a:cubicBezTo>
                    <a:pt x="1294" y="752"/>
                    <a:pt x="1729" y="550"/>
                    <a:pt x="2173" y="550"/>
                  </a:cubicBezTo>
                  <a:close/>
                  <a:moveTo>
                    <a:pt x="2151" y="0"/>
                  </a:moveTo>
                  <a:cubicBezTo>
                    <a:pt x="1780" y="0"/>
                    <a:pt x="1411" y="104"/>
                    <a:pt x="1087" y="331"/>
                  </a:cubicBezTo>
                  <a:cubicBezTo>
                    <a:pt x="182" y="961"/>
                    <a:pt x="0" y="2088"/>
                    <a:pt x="381" y="3078"/>
                  </a:cubicBezTo>
                  <a:cubicBezTo>
                    <a:pt x="604" y="3654"/>
                    <a:pt x="949" y="4185"/>
                    <a:pt x="1392" y="4617"/>
                  </a:cubicBezTo>
                  <a:cubicBezTo>
                    <a:pt x="1806" y="5025"/>
                    <a:pt x="2355" y="5295"/>
                    <a:pt x="2642" y="5816"/>
                  </a:cubicBezTo>
                  <a:cubicBezTo>
                    <a:pt x="2694" y="5911"/>
                    <a:pt x="2775" y="5951"/>
                    <a:pt x="2858" y="5951"/>
                  </a:cubicBezTo>
                  <a:cubicBezTo>
                    <a:pt x="2989" y="5951"/>
                    <a:pt x="3123" y="5849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9"/>
                    <a:pt x="3910" y="4781"/>
                  </a:cubicBezTo>
                  <a:cubicBezTo>
                    <a:pt x="4146" y="4340"/>
                    <a:pt x="4297" y="3856"/>
                    <a:pt x="4362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0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35"/>
            <p:cNvSpPr/>
            <p:nvPr/>
          </p:nvSpPr>
          <p:spPr>
            <a:xfrm>
              <a:off x="8135340" y="3759525"/>
              <a:ext cx="40350" cy="41325"/>
            </a:xfrm>
            <a:custGeom>
              <a:avLst/>
              <a:gdLst/>
              <a:ahLst/>
              <a:cxnLst/>
              <a:rect l="l" t="t" r="r" b="b"/>
              <a:pathLst>
                <a:path w="1614" h="1653" extrusionOk="0">
                  <a:moveTo>
                    <a:pt x="465" y="703"/>
                  </a:moveTo>
                  <a:cubicBezTo>
                    <a:pt x="465" y="703"/>
                    <a:pt x="468" y="705"/>
                    <a:pt x="473" y="709"/>
                  </a:cubicBezTo>
                  <a:cubicBezTo>
                    <a:pt x="474" y="710"/>
                    <a:pt x="475" y="711"/>
                    <a:pt x="476" y="712"/>
                  </a:cubicBezTo>
                  <a:lnTo>
                    <a:pt x="476" y="712"/>
                  </a:lnTo>
                  <a:cubicBezTo>
                    <a:pt x="469" y="706"/>
                    <a:pt x="465" y="703"/>
                    <a:pt x="465" y="703"/>
                  </a:cubicBezTo>
                  <a:close/>
                  <a:moveTo>
                    <a:pt x="1270" y="738"/>
                  </a:moveTo>
                  <a:cubicBezTo>
                    <a:pt x="1270" y="743"/>
                    <a:pt x="1269" y="752"/>
                    <a:pt x="1268" y="764"/>
                  </a:cubicBezTo>
                  <a:lnTo>
                    <a:pt x="1268" y="754"/>
                  </a:lnTo>
                  <a:cubicBezTo>
                    <a:pt x="1268" y="749"/>
                    <a:pt x="1269" y="745"/>
                    <a:pt x="1269" y="742"/>
                  </a:cubicBezTo>
                  <a:lnTo>
                    <a:pt x="1269" y="742"/>
                  </a:lnTo>
                  <a:cubicBezTo>
                    <a:pt x="1269" y="741"/>
                    <a:pt x="1270" y="739"/>
                    <a:pt x="1270" y="738"/>
                  </a:cubicBezTo>
                  <a:close/>
                  <a:moveTo>
                    <a:pt x="1235" y="0"/>
                  </a:moveTo>
                  <a:cubicBezTo>
                    <a:pt x="1063" y="0"/>
                    <a:pt x="946" y="99"/>
                    <a:pt x="868" y="230"/>
                  </a:cubicBezTo>
                  <a:lnTo>
                    <a:pt x="868" y="230"/>
                  </a:lnTo>
                  <a:cubicBezTo>
                    <a:pt x="784" y="170"/>
                    <a:pt x="685" y="132"/>
                    <a:pt x="576" y="123"/>
                  </a:cubicBezTo>
                  <a:cubicBezTo>
                    <a:pt x="564" y="123"/>
                    <a:pt x="552" y="122"/>
                    <a:pt x="540" y="122"/>
                  </a:cubicBezTo>
                  <a:cubicBezTo>
                    <a:pt x="330" y="122"/>
                    <a:pt x="127" y="262"/>
                    <a:pt x="69" y="466"/>
                  </a:cubicBezTo>
                  <a:cubicBezTo>
                    <a:pt x="1" y="713"/>
                    <a:pt x="178" y="905"/>
                    <a:pt x="312" y="1086"/>
                  </a:cubicBezTo>
                  <a:cubicBezTo>
                    <a:pt x="377" y="1172"/>
                    <a:pt x="436" y="1257"/>
                    <a:pt x="501" y="1340"/>
                  </a:cubicBezTo>
                  <a:cubicBezTo>
                    <a:pt x="583" y="1453"/>
                    <a:pt x="695" y="1552"/>
                    <a:pt x="815" y="1621"/>
                  </a:cubicBezTo>
                  <a:cubicBezTo>
                    <a:pt x="853" y="1643"/>
                    <a:pt x="893" y="1653"/>
                    <a:pt x="931" y="1653"/>
                  </a:cubicBezTo>
                  <a:cubicBezTo>
                    <a:pt x="1076" y="1653"/>
                    <a:pt x="1203" y="1510"/>
                    <a:pt x="1165" y="1350"/>
                  </a:cubicBezTo>
                  <a:cubicBezTo>
                    <a:pt x="1165" y="1350"/>
                    <a:pt x="1165" y="1349"/>
                    <a:pt x="1164" y="1348"/>
                  </a:cubicBezTo>
                  <a:lnTo>
                    <a:pt x="1164" y="1348"/>
                  </a:lnTo>
                  <a:cubicBezTo>
                    <a:pt x="1204" y="1329"/>
                    <a:pt x="1240" y="1304"/>
                    <a:pt x="1268" y="1278"/>
                  </a:cubicBezTo>
                  <a:cubicBezTo>
                    <a:pt x="1333" y="1220"/>
                    <a:pt x="1402" y="1145"/>
                    <a:pt x="1446" y="1069"/>
                  </a:cubicBezTo>
                  <a:cubicBezTo>
                    <a:pt x="1538" y="908"/>
                    <a:pt x="1584" y="729"/>
                    <a:pt x="1604" y="549"/>
                  </a:cubicBezTo>
                  <a:cubicBezTo>
                    <a:pt x="1614" y="456"/>
                    <a:pt x="1614" y="359"/>
                    <a:pt x="1593" y="271"/>
                  </a:cubicBezTo>
                  <a:cubicBezTo>
                    <a:pt x="1552" y="113"/>
                    <a:pt x="1402" y="3"/>
                    <a:pt x="1241" y="0"/>
                  </a:cubicBezTo>
                  <a:cubicBezTo>
                    <a:pt x="1239" y="0"/>
                    <a:pt x="1237" y="0"/>
                    <a:pt x="12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35"/>
            <p:cNvSpPr/>
            <p:nvPr/>
          </p:nvSpPr>
          <p:spPr>
            <a:xfrm>
              <a:off x="8334565" y="3687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3" y="554"/>
                  </a:moveTo>
                  <a:cubicBezTo>
                    <a:pt x="2581" y="554"/>
                    <a:pt x="3042" y="788"/>
                    <a:pt x="3345" y="1197"/>
                  </a:cubicBezTo>
                  <a:cubicBezTo>
                    <a:pt x="3832" y="1851"/>
                    <a:pt x="3735" y="2739"/>
                    <a:pt x="3519" y="3479"/>
                  </a:cubicBezTo>
                  <a:cubicBezTo>
                    <a:pt x="3396" y="3907"/>
                    <a:pt x="3198" y="4315"/>
                    <a:pt x="2927" y="4668"/>
                  </a:cubicBezTo>
                  <a:cubicBezTo>
                    <a:pt x="2736" y="4918"/>
                    <a:pt x="2478" y="5116"/>
                    <a:pt x="2254" y="5337"/>
                  </a:cubicBezTo>
                  <a:lnTo>
                    <a:pt x="2254" y="5337"/>
                  </a:lnTo>
                  <a:cubicBezTo>
                    <a:pt x="2154" y="5081"/>
                    <a:pt x="1974" y="4859"/>
                    <a:pt x="1782" y="4647"/>
                  </a:cubicBezTo>
                  <a:cubicBezTo>
                    <a:pt x="1460" y="4288"/>
                    <a:pt x="1169" y="3924"/>
                    <a:pt x="963" y="3483"/>
                  </a:cubicBezTo>
                  <a:cubicBezTo>
                    <a:pt x="573" y="2640"/>
                    <a:pt x="429" y="1498"/>
                    <a:pt x="1248" y="858"/>
                  </a:cubicBezTo>
                  <a:cubicBezTo>
                    <a:pt x="1512" y="650"/>
                    <a:pt x="1814" y="554"/>
                    <a:pt x="2113" y="554"/>
                  </a:cubicBezTo>
                  <a:close/>
                  <a:moveTo>
                    <a:pt x="2114" y="0"/>
                  </a:moveTo>
                  <a:cubicBezTo>
                    <a:pt x="1944" y="0"/>
                    <a:pt x="1772" y="24"/>
                    <a:pt x="1601" y="73"/>
                  </a:cubicBezTo>
                  <a:cubicBezTo>
                    <a:pt x="518" y="392"/>
                    <a:pt x="1" y="1471"/>
                    <a:pt x="121" y="2540"/>
                  </a:cubicBezTo>
                  <a:cubicBezTo>
                    <a:pt x="193" y="3164"/>
                    <a:pt x="419" y="3777"/>
                    <a:pt x="758" y="4308"/>
                  </a:cubicBezTo>
                  <a:cubicBezTo>
                    <a:pt x="1087" y="4826"/>
                    <a:pt x="1618" y="5226"/>
                    <a:pt x="1806" y="5826"/>
                  </a:cubicBezTo>
                  <a:cubicBezTo>
                    <a:pt x="1847" y="5954"/>
                    <a:pt x="1961" y="6015"/>
                    <a:pt x="2074" y="6015"/>
                  </a:cubicBezTo>
                  <a:cubicBezTo>
                    <a:pt x="2189" y="6015"/>
                    <a:pt x="2303" y="5950"/>
                    <a:pt x="2331" y="5824"/>
                  </a:cubicBezTo>
                  <a:lnTo>
                    <a:pt x="2331" y="5824"/>
                  </a:lnTo>
                  <a:cubicBezTo>
                    <a:pt x="2692" y="5699"/>
                    <a:pt x="3003" y="5383"/>
                    <a:pt x="3235" y="5107"/>
                  </a:cubicBezTo>
                  <a:cubicBezTo>
                    <a:pt x="3544" y="4740"/>
                    <a:pt x="3780" y="4329"/>
                    <a:pt x="3951" y="3883"/>
                  </a:cubicBezTo>
                  <a:cubicBezTo>
                    <a:pt x="4284" y="3023"/>
                    <a:pt x="4411" y="1933"/>
                    <a:pt x="3938" y="1108"/>
                  </a:cubicBezTo>
                  <a:cubicBezTo>
                    <a:pt x="3561" y="450"/>
                    <a:pt x="2859" y="0"/>
                    <a:pt x="21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35"/>
            <p:cNvSpPr/>
            <p:nvPr/>
          </p:nvSpPr>
          <p:spPr>
            <a:xfrm>
              <a:off x="8367140" y="3800550"/>
              <a:ext cx="39825" cy="39750"/>
            </a:xfrm>
            <a:custGeom>
              <a:avLst/>
              <a:gdLst/>
              <a:ahLst/>
              <a:cxnLst/>
              <a:rect l="l" t="t" r="r" b="b"/>
              <a:pathLst>
                <a:path w="1593" h="1590" extrusionOk="0">
                  <a:moveTo>
                    <a:pt x="1038" y="376"/>
                  </a:moveTo>
                  <a:cubicBezTo>
                    <a:pt x="1038" y="376"/>
                    <a:pt x="1038" y="378"/>
                    <a:pt x="1037" y="382"/>
                  </a:cubicBezTo>
                  <a:lnTo>
                    <a:pt x="1037" y="382"/>
                  </a:lnTo>
                  <a:cubicBezTo>
                    <a:pt x="1038" y="378"/>
                    <a:pt x="1038" y="376"/>
                    <a:pt x="1038" y="376"/>
                  </a:cubicBezTo>
                  <a:close/>
                  <a:moveTo>
                    <a:pt x="627" y="432"/>
                  </a:moveTo>
                  <a:cubicBezTo>
                    <a:pt x="626" y="435"/>
                    <a:pt x="626" y="438"/>
                    <a:pt x="626" y="441"/>
                  </a:cubicBezTo>
                  <a:lnTo>
                    <a:pt x="626" y="441"/>
                  </a:lnTo>
                  <a:cubicBezTo>
                    <a:pt x="626" y="441"/>
                    <a:pt x="625" y="440"/>
                    <a:pt x="625" y="440"/>
                  </a:cubicBezTo>
                  <a:lnTo>
                    <a:pt x="625" y="440"/>
                  </a:lnTo>
                  <a:cubicBezTo>
                    <a:pt x="626" y="437"/>
                    <a:pt x="626" y="435"/>
                    <a:pt x="627" y="432"/>
                  </a:cubicBezTo>
                  <a:close/>
                  <a:moveTo>
                    <a:pt x="617" y="432"/>
                  </a:moveTo>
                  <a:cubicBezTo>
                    <a:pt x="619" y="437"/>
                    <a:pt x="620" y="441"/>
                    <a:pt x="622" y="445"/>
                  </a:cubicBezTo>
                  <a:lnTo>
                    <a:pt x="622" y="445"/>
                  </a:lnTo>
                  <a:cubicBezTo>
                    <a:pt x="622" y="445"/>
                    <a:pt x="622" y="445"/>
                    <a:pt x="622" y="446"/>
                  </a:cubicBezTo>
                  <a:lnTo>
                    <a:pt x="622" y="446"/>
                  </a:lnTo>
                  <a:cubicBezTo>
                    <a:pt x="620" y="441"/>
                    <a:pt x="618" y="437"/>
                    <a:pt x="617" y="432"/>
                  </a:cubicBezTo>
                  <a:close/>
                  <a:moveTo>
                    <a:pt x="399" y="562"/>
                  </a:moveTo>
                  <a:cubicBezTo>
                    <a:pt x="400" y="562"/>
                    <a:pt x="404" y="568"/>
                    <a:pt x="414" y="585"/>
                  </a:cubicBezTo>
                  <a:lnTo>
                    <a:pt x="414" y="585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399" y="562"/>
                    <a:pt x="399" y="562"/>
                  </a:cubicBezTo>
                  <a:close/>
                  <a:moveTo>
                    <a:pt x="418" y="597"/>
                  </a:moveTo>
                  <a:cubicBezTo>
                    <a:pt x="418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8" y="597"/>
                    <a:pt x="418" y="597"/>
                  </a:cubicBezTo>
                  <a:close/>
                  <a:moveTo>
                    <a:pt x="440" y="680"/>
                  </a:moveTo>
                  <a:cubicBezTo>
                    <a:pt x="440" y="680"/>
                    <a:pt x="440" y="680"/>
                    <a:pt x="440" y="680"/>
                  </a:cubicBezTo>
                  <a:lnTo>
                    <a:pt x="440" y="680"/>
                  </a:lnTo>
                  <a:cubicBezTo>
                    <a:pt x="440" y="681"/>
                    <a:pt x="440" y="682"/>
                    <a:pt x="440" y="682"/>
                  </a:cubicBezTo>
                  <a:lnTo>
                    <a:pt x="440" y="682"/>
                  </a:lnTo>
                  <a:cubicBezTo>
                    <a:pt x="440" y="681"/>
                    <a:pt x="440" y="681"/>
                    <a:pt x="440" y="680"/>
                  </a:cubicBezTo>
                  <a:close/>
                  <a:moveTo>
                    <a:pt x="486" y="0"/>
                  </a:moveTo>
                  <a:cubicBezTo>
                    <a:pt x="256" y="0"/>
                    <a:pt x="51" y="157"/>
                    <a:pt x="21" y="391"/>
                  </a:cubicBezTo>
                  <a:cubicBezTo>
                    <a:pt x="0" y="524"/>
                    <a:pt x="44" y="638"/>
                    <a:pt x="99" y="758"/>
                  </a:cubicBezTo>
                  <a:cubicBezTo>
                    <a:pt x="137" y="833"/>
                    <a:pt x="174" y="912"/>
                    <a:pt x="209" y="990"/>
                  </a:cubicBezTo>
                  <a:cubicBezTo>
                    <a:pt x="250" y="1076"/>
                    <a:pt x="284" y="1172"/>
                    <a:pt x="332" y="1254"/>
                  </a:cubicBezTo>
                  <a:cubicBezTo>
                    <a:pt x="391" y="1350"/>
                    <a:pt x="465" y="1446"/>
                    <a:pt x="548" y="1522"/>
                  </a:cubicBezTo>
                  <a:cubicBezTo>
                    <a:pt x="596" y="1565"/>
                    <a:pt x="654" y="1590"/>
                    <a:pt x="714" y="1590"/>
                  </a:cubicBezTo>
                  <a:cubicBezTo>
                    <a:pt x="745" y="1590"/>
                    <a:pt x="777" y="1583"/>
                    <a:pt x="808" y="1569"/>
                  </a:cubicBezTo>
                  <a:cubicBezTo>
                    <a:pt x="891" y="1535"/>
                    <a:pt x="956" y="1446"/>
                    <a:pt x="952" y="1354"/>
                  </a:cubicBezTo>
                  <a:cubicBezTo>
                    <a:pt x="952" y="1347"/>
                    <a:pt x="952" y="1341"/>
                    <a:pt x="952" y="1334"/>
                  </a:cubicBezTo>
                  <a:lnTo>
                    <a:pt x="952" y="1334"/>
                  </a:lnTo>
                  <a:cubicBezTo>
                    <a:pt x="993" y="1324"/>
                    <a:pt x="1032" y="1308"/>
                    <a:pt x="1065" y="1288"/>
                  </a:cubicBezTo>
                  <a:cubicBezTo>
                    <a:pt x="1137" y="1247"/>
                    <a:pt x="1216" y="1193"/>
                    <a:pt x="1271" y="1131"/>
                  </a:cubicBezTo>
                  <a:cubicBezTo>
                    <a:pt x="1394" y="997"/>
                    <a:pt x="1480" y="833"/>
                    <a:pt x="1538" y="662"/>
                  </a:cubicBezTo>
                  <a:cubicBezTo>
                    <a:pt x="1566" y="576"/>
                    <a:pt x="1586" y="483"/>
                    <a:pt x="1590" y="394"/>
                  </a:cubicBezTo>
                  <a:cubicBezTo>
                    <a:pt x="1593" y="227"/>
                    <a:pt x="1476" y="79"/>
                    <a:pt x="1316" y="34"/>
                  </a:cubicBezTo>
                  <a:cubicBezTo>
                    <a:pt x="1281" y="24"/>
                    <a:pt x="1246" y="19"/>
                    <a:pt x="1212" y="19"/>
                  </a:cubicBezTo>
                  <a:cubicBezTo>
                    <a:pt x="1105" y="19"/>
                    <a:pt x="1004" y="65"/>
                    <a:pt x="921" y="137"/>
                  </a:cubicBezTo>
                  <a:cubicBezTo>
                    <a:pt x="908" y="148"/>
                    <a:pt x="896" y="160"/>
                    <a:pt x="885" y="172"/>
                  </a:cubicBezTo>
                  <a:lnTo>
                    <a:pt x="885" y="172"/>
                  </a:lnTo>
                  <a:cubicBezTo>
                    <a:pt x="784" y="65"/>
                    <a:pt x="642" y="0"/>
                    <a:pt x="493" y="0"/>
                  </a:cubicBezTo>
                  <a:cubicBezTo>
                    <a:pt x="491" y="0"/>
                    <a:pt x="489" y="0"/>
                    <a:pt x="4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35"/>
            <p:cNvSpPr/>
            <p:nvPr/>
          </p:nvSpPr>
          <p:spPr>
            <a:xfrm>
              <a:off x="7638025" y="4020350"/>
              <a:ext cx="483050" cy="269625"/>
            </a:xfrm>
            <a:custGeom>
              <a:avLst/>
              <a:gdLst/>
              <a:ahLst/>
              <a:cxnLst/>
              <a:rect l="l" t="t" r="r" b="b"/>
              <a:pathLst>
                <a:path w="19322" h="10785" extrusionOk="0">
                  <a:moveTo>
                    <a:pt x="172" y="0"/>
                  </a:moveTo>
                  <a:cubicBezTo>
                    <a:pt x="87" y="0"/>
                    <a:pt x="0" y="94"/>
                    <a:pt x="52" y="195"/>
                  </a:cubicBezTo>
                  <a:cubicBezTo>
                    <a:pt x="1659" y="3396"/>
                    <a:pt x="4099" y="6229"/>
                    <a:pt x="7261" y="7970"/>
                  </a:cubicBezTo>
                  <a:cubicBezTo>
                    <a:pt x="10560" y="9788"/>
                    <a:pt x="14260" y="10784"/>
                    <a:pt x="18017" y="10784"/>
                  </a:cubicBezTo>
                  <a:cubicBezTo>
                    <a:pt x="18287" y="10784"/>
                    <a:pt x="18558" y="10779"/>
                    <a:pt x="18829" y="10769"/>
                  </a:cubicBezTo>
                  <a:cubicBezTo>
                    <a:pt x="19310" y="10748"/>
                    <a:pt x="19322" y="10001"/>
                    <a:pt x="18851" y="10001"/>
                  </a:cubicBezTo>
                  <a:cubicBezTo>
                    <a:pt x="18843" y="10001"/>
                    <a:pt x="18836" y="10001"/>
                    <a:pt x="18829" y="10001"/>
                  </a:cubicBezTo>
                  <a:cubicBezTo>
                    <a:pt x="18487" y="10018"/>
                    <a:pt x="18145" y="10026"/>
                    <a:pt x="17802" y="10026"/>
                  </a:cubicBezTo>
                  <a:cubicBezTo>
                    <a:pt x="14252" y="10026"/>
                    <a:pt x="10684" y="9142"/>
                    <a:pt x="7528" y="7514"/>
                  </a:cubicBezTo>
                  <a:cubicBezTo>
                    <a:pt x="4335" y="5863"/>
                    <a:pt x="1984" y="3186"/>
                    <a:pt x="275" y="65"/>
                  </a:cubicBezTo>
                  <a:cubicBezTo>
                    <a:pt x="249" y="19"/>
                    <a:pt x="211" y="0"/>
                    <a:pt x="1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35"/>
            <p:cNvSpPr/>
            <p:nvPr/>
          </p:nvSpPr>
          <p:spPr>
            <a:xfrm rot="130776">
              <a:off x="8057862" y="4250765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3" name="Google Shape;2423;p35"/>
          <p:cNvGrpSpPr/>
          <p:nvPr/>
        </p:nvGrpSpPr>
        <p:grpSpPr>
          <a:xfrm rot="3572411">
            <a:off x="4387874" y="829324"/>
            <a:ext cx="1084603" cy="1338712"/>
            <a:chOff x="14449550" y="3157725"/>
            <a:chExt cx="1645681" cy="2031244"/>
          </a:xfrm>
        </p:grpSpPr>
        <p:sp>
          <p:nvSpPr>
            <p:cNvPr id="2424" name="Google Shape;2424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9" name="Google Shape;2449;p35"/>
          <p:cNvGrpSpPr/>
          <p:nvPr/>
        </p:nvGrpSpPr>
        <p:grpSpPr>
          <a:xfrm>
            <a:off x="4231778" y="539988"/>
            <a:ext cx="1084668" cy="1338793"/>
            <a:chOff x="14449550" y="3157725"/>
            <a:chExt cx="1645681" cy="2031244"/>
          </a:xfrm>
        </p:grpSpPr>
        <p:sp>
          <p:nvSpPr>
            <p:cNvPr id="2450" name="Google Shape;2450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5" name="Google Shape;2475;p35"/>
          <p:cNvSpPr/>
          <p:nvPr/>
        </p:nvSpPr>
        <p:spPr>
          <a:xfrm>
            <a:off x="3831724" y="1145889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6" name="Google Shape;2476;p35"/>
          <p:cNvSpPr txBox="1">
            <a:spLocks noGrp="1"/>
          </p:cNvSpPr>
          <p:nvPr>
            <p:ph type="title"/>
          </p:nvPr>
        </p:nvSpPr>
        <p:spPr>
          <a:xfrm>
            <a:off x="2507092" y="3022536"/>
            <a:ext cx="4007696" cy="6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Conclusion</a:t>
            </a:r>
          </a:p>
        </p:txBody>
      </p:sp>
      <p:sp>
        <p:nvSpPr>
          <p:cNvPr id="2477" name="Google Shape;2477;p35"/>
          <p:cNvSpPr txBox="1">
            <a:spLocks noGrp="1"/>
          </p:cNvSpPr>
          <p:nvPr>
            <p:ph type="title" idx="2"/>
          </p:nvPr>
        </p:nvSpPr>
        <p:spPr>
          <a:xfrm>
            <a:off x="3281259" y="1392450"/>
            <a:ext cx="2553300" cy="10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5164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4" name="Google Shape;2394;p34"/>
          <p:cNvSpPr txBox="1">
            <a:spLocks noGrp="1"/>
          </p:cNvSpPr>
          <p:nvPr>
            <p:ph type="subTitle" idx="1"/>
          </p:nvPr>
        </p:nvSpPr>
        <p:spPr>
          <a:xfrm>
            <a:off x="2136223" y="2153186"/>
            <a:ext cx="4781400" cy="21097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b="0" i="0" dirty="0">
                <a:solidFill>
                  <a:srgbClr val="373D3F"/>
                </a:solidFill>
                <a:effectLst/>
                <a:latin typeface="Montserrat" panose="020B0604020202020204" charset="0"/>
              </a:rPr>
              <a:t>The role of management can work in different capacities, yet be the same when developing an organization, not to forget the fact that Business management as a whole is crucial.</a:t>
            </a:r>
            <a:endParaRPr sz="1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0" name="Google Shape;2400;p35"/>
          <p:cNvGrpSpPr/>
          <p:nvPr/>
        </p:nvGrpSpPr>
        <p:grpSpPr>
          <a:xfrm rot="-5406214">
            <a:off x="3610677" y="1445070"/>
            <a:ext cx="999696" cy="1344316"/>
            <a:chOff x="7570415" y="3649325"/>
            <a:chExt cx="1505790" cy="2024569"/>
          </a:xfrm>
        </p:grpSpPr>
        <p:sp>
          <p:nvSpPr>
            <p:cNvPr id="2401" name="Google Shape;2401;p35"/>
            <p:cNvSpPr/>
            <p:nvPr/>
          </p:nvSpPr>
          <p:spPr>
            <a:xfrm>
              <a:off x="7751215" y="3932225"/>
              <a:ext cx="373150" cy="359000"/>
            </a:xfrm>
            <a:custGeom>
              <a:avLst/>
              <a:gdLst/>
              <a:ahLst/>
              <a:cxnLst/>
              <a:rect l="l" t="t" r="r" b="b"/>
              <a:pathLst>
                <a:path w="14926" h="14360" extrusionOk="0">
                  <a:moveTo>
                    <a:pt x="131" y="1"/>
                  </a:moveTo>
                  <a:cubicBezTo>
                    <a:pt x="64" y="1"/>
                    <a:pt x="0" y="70"/>
                    <a:pt x="43" y="150"/>
                  </a:cubicBezTo>
                  <a:cubicBezTo>
                    <a:pt x="951" y="1867"/>
                    <a:pt x="1657" y="3679"/>
                    <a:pt x="2723" y="5310"/>
                  </a:cubicBezTo>
                  <a:cubicBezTo>
                    <a:pt x="3640" y="6708"/>
                    <a:pt x="4709" y="8006"/>
                    <a:pt x="5919" y="9165"/>
                  </a:cubicBezTo>
                  <a:cubicBezTo>
                    <a:pt x="8341" y="11488"/>
                    <a:pt x="11254" y="13259"/>
                    <a:pt x="14433" y="14342"/>
                  </a:cubicBezTo>
                  <a:cubicBezTo>
                    <a:pt x="14468" y="14354"/>
                    <a:pt x="14502" y="14360"/>
                    <a:pt x="14533" y="14360"/>
                  </a:cubicBezTo>
                  <a:cubicBezTo>
                    <a:pt x="14826" y="14360"/>
                    <a:pt x="14925" y="13871"/>
                    <a:pt x="14591" y="13759"/>
                  </a:cubicBezTo>
                  <a:cubicBezTo>
                    <a:pt x="11446" y="12698"/>
                    <a:pt x="8561" y="10933"/>
                    <a:pt x="6180" y="8623"/>
                  </a:cubicBezTo>
                  <a:cubicBezTo>
                    <a:pt x="5011" y="7492"/>
                    <a:pt x="3952" y="6246"/>
                    <a:pt x="3052" y="4892"/>
                  </a:cubicBezTo>
                  <a:cubicBezTo>
                    <a:pt x="2010" y="3333"/>
                    <a:pt x="1259" y="1603"/>
                    <a:pt x="215" y="47"/>
                  </a:cubicBezTo>
                  <a:cubicBezTo>
                    <a:pt x="192" y="14"/>
                    <a:pt x="161" y="1"/>
                    <a:pt x="1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35"/>
            <p:cNvSpPr/>
            <p:nvPr/>
          </p:nvSpPr>
          <p:spPr>
            <a:xfrm>
              <a:off x="7847265" y="3853100"/>
              <a:ext cx="270875" cy="437400"/>
            </a:xfrm>
            <a:custGeom>
              <a:avLst/>
              <a:gdLst/>
              <a:ahLst/>
              <a:cxnLst/>
              <a:rect l="l" t="t" r="r" b="b"/>
              <a:pathLst>
                <a:path w="10835" h="17496" extrusionOk="0">
                  <a:moveTo>
                    <a:pt x="110" y="1"/>
                  </a:moveTo>
                  <a:cubicBezTo>
                    <a:pt x="54" y="1"/>
                    <a:pt x="0" y="45"/>
                    <a:pt x="21" y="115"/>
                  </a:cubicBezTo>
                  <a:cubicBezTo>
                    <a:pt x="529" y="1760"/>
                    <a:pt x="1049" y="3370"/>
                    <a:pt x="1748" y="4946"/>
                  </a:cubicBezTo>
                  <a:cubicBezTo>
                    <a:pt x="2447" y="6533"/>
                    <a:pt x="3218" y="8088"/>
                    <a:pt x="4082" y="9588"/>
                  </a:cubicBezTo>
                  <a:cubicBezTo>
                    <a:pt x="4955" y="11103"/>
                    <a:pt x="5894" y="12590"/>
                    <a:pt x="6935" y="13992"/>
                  </a:cubicBezTo>
                  <a:cubicBezTo>
                    <a:pt x="7419" y="14646"/>
                    <a:pt x="7936" y="15273"/>
                    <a:pt x="8515" y="15849"/>
                  </a:cubicBezTo>
                  <a:cubicBezTo>
                    <a:pt x="9084" y="16413"/>
                    <a:pt x="9718" y="17103"/>
                    <a:pt x="10437" y="17469"/>
                  </a:cubicBezTo>
                  <a:cubicBezTo>
                    <a:pt x="10473" y="17487"/>
                    <a:pt x="10508" y="17495"/>
                    <a:pt x="10541" y="17495"/>
                  </a:cubicBezTo>
                  <a:cubicBezTo>
                    <a:pt x="10713" y="17495"/>
                    <a:pt x="10835" y="17285"/>
                    <a:pt x="10697" y="17133"/>
                  </a:cubicBezTo>
                  <a:cubicBezTo>
                    <a:pt x="10153" y="16530"/>
                    <a:pt x="9457" y="16064"/>
                    <a:pt x="8899" y="15461"/>
                  </a:cubicBezTo>
                  <a:cubicBezTo>
                    <a:pt x="8303" y="14814"/>
                    <a:pt x="7754" y="14115"/>
                    <a:pt x="7237" y="13402"/>
                  </a:cubicBezTo>
                  <a:cubicBezTo>
                    <a:pt x="6264" y="12049"/>
                    <a:pt x="5373" y="10633"/>
                    <a:pt x="4541" y="9188"/>
                  </a:cubicBezTo>
                  <a:cubicBezTo>
                    <a:pt x="2872" y="6283"/>
                    <a:pt x="1378" y="3206"/>
                    <a:pt x="200" y="64"/>
                  </a:cubicBezTo>
                  <a:cubicBezTo>
                    <a:pt x="183" y="20"/>
                    <a:pt x="146" y="1"/>
                    <a:pt x="1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35"/>
            <p:cNvSpPr/>
            <p:nvPr/>
          </p:nvSpPr>
          <p:spPr>
            <a:xfrm>
              <a:off x="7948215" y="3844300"/>
              <a:ext cx="176775" cy="444950"/>
            </a:xfrm>
            <a:custGeom>
              <a:avLst/>
              <a:gdLst/>
              <a:ahLst/>
              <a:cxnLst/>
              <a:rect l="l" t="t" r="r" b="b"/>
              <a:pathLst>
                <a:path w="7071" h="17798" extrusionOk="0">
                  <a:moveTo>
                    <a:pt x="128" y="1"/>
                  </a:moveTo>
                  <a:cubicBezTo>
                    <a:pt x="67" y="1"/>
                    <a:pt x="0" y="53"/>
                    <a:pt x="12" y="131"/>
                  </a:cubicBezTo>
                  <a:cubicBezTo>
                    <a:pt x="471" y="3140"/>
                    <a:pt x="1455" y="6045"/>
                    <a:pt x="2599" y="8851"/>
                  </a:cubicBezTo>
                  <a:cubicBezTo>
                    <a:pt x="3795" y="11781"/>
                    <a:pt x="4960" y="14762"/>
                    <a:pt x="6306" y="17622"/>
                  </a:cubicBezTo>
                  <a:cubicBezTo>
                    <a:pt x="6364" y="17746"/>
                    <a:pt x="6476" y="17798"/>
                    <a:pt x="6592" y="17798"/>
                  </a:cubicBezTo>
                  <a:cubicBezTo>
                    <a:pt x="6821" y="17798"/>
                    <a:pt x="7070" y="17596"/>
                    <a:pt x="6968" y="17341"/>
                  </a:cubicBezTo>
                  <a:cubicBezTo>
                    <a:pt x="4676" y="11640"/>
                    <a:pt x="1266" y="6206"/>
                    <a:pt x="215" y="77"/>
                  </a:cubicBezTo>
                  <a:cubicBezTo>
                    <a:pt x="205" y="23"/>
                    <a:pt x="168" y="1"/>
                    <a:pt x="1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35"/>
            <p:cNvSpPr/>
            <p:nvPr/>
          </p:nvSpPr>
          <p:spPr>
            <a:xfrm>
              <a:off x="8043240" y="3881725"/>
              <a:ext cx="87325" cy="412925"/>
            </a:xfrm>
            <a:custGeom>
              <a:avLst/>
              <a:gdLst/>
              <a:ahLst/>
              <a:cxnLst/>
              <a:rect l="l" t="t" r="r" b="b"/>
              <a:pathLst>
                <a:path w="3493" h="16517" extrusionOk="0">
                  <a:moveTo>
                    <a:pt x="157" y="0"/>
                  </a:moveTo>
                  <a:cubicBezTo>
                    <a:pt x="82" y="0"/>
                    <a:pt x="0" y="65"/>
                    <a:pt x="15" y="163"/>
                  </a:cubicBezTo>
                  <a:cubicBezTo>
                    <a:pt x="422" y="2903"/>
                    <a:pt x="1012" y="5617"/>
                    <a:pt x="1485" y="8348"/>
                  </a:cubicBezTo>
                  <a:cubicBezTo>
                    <a:pt x="1721" y="9708"/>
                    <a:pt x="1961" y="11068"/>
                    <a:pt x="2170" y="12432"/>
                  </a:cubicBezTo>
                  <a:cubicBezTo>
                    <a:pt x="2279" y="13168"/>
                    <a:pt x="2379" y="13905"/>
                    <a:pt x="2472" y="14642"/>
                  </a:cubicBezTo>
                  <a:cubicBezTo>
                    <a:pt x="2540" y="15194"/>
                    <a:pt x="2488" y="15893"/>
                    <a:pt x="2773" y="16379"/>
                  </a:cubicBezTo>
                  <a:cubicBezTo>
                    <a:pt x="2829" y="16474"/>
                    <a:pt x="2917" y="16516"/>
                    <a:pt x="3007" y="16516"/>
                  </a:cubicBezTo>
                  <a:cubicBezTo>
                    <a:pt x="3128" y="16516"/>
                    <a:pt x="3250" y="16440"/>
                    <a:pt x="3297" y="16310"/>
                  </a:cubicBezTo>
                  <a:cubicBezTo>
                    <a:pt x="3492" y="15759"/>
                    <a:pt x="3266" y="14998"/>
                    <a:pt x="3187" y="14426"/>
                  </a:cubicBezTo>
                  <a:cubicBezTo>
                    <a:pt x="3105" y="13809"/>
                    <a:pt x="3006" y="13192"/>
                    <a:pt x="2903" y="12580"/>
                  </a:cubicBezTo>
                  <a:cubicBezTo>
                    <a:pt x="2660" y="11147"/>
                    <a:pt x="2372" y="9729"/>
                    <a:pt x="2053" y="8313"/>
                  </a:cubicBezTo>
                  <a:cubicBezTo>
                    <a:pt x="1440" y="5576"/>
                    <a:pt x="823" y="2842"/>
                    <a:pt x="265" y="94"/>
                  </a:cubicBezTo>
                  <a:cubicBezTo>
                    <a:pt x="251" y="28"/>
                    <a:pt x="205" y="0"/>
                    <a:pt x="1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35"/>
            <p:cNvSpPr/>
            <p:nvPr/>
          </p:nvSpPr>
          <p:spPr>
            <a:xfrm>
              <a:off x="8112815" y="3780675"/>
              <a:ext cx="66050" cy="508650"/>
            </a:xfrm>
            <a:custGeom>
              <a:avLst/>
              <a:gdLst/>
              <a:ahLst/>
              <a:cxnLst/>
              <a:rect l="l" t="t" r="r" b="b"/>
              <a:pathLst>
                <a:path w="2642" h="20346" extrusionOk="0">
                  <a:moveTo>
                    <a:pt x="1869" y="1"/>
                  </a:moveTo>
                  <a:cubicBezTo>
                    <a:pt x="1803" y="1"/>
                    <a:pt x="1739" y="43"/>
                    <a:pt x="1740" y="130"/>
                  </a:cubicBezTo>
                  <a:cubicBezTo>
                    <a:pt x="1830" y="3598"/>
                    <a:pt x="1847" y="7072"/>
                    <a:pt x="1892" y="10540"/>
                  </a:cubicBezTo>
                  <a:cubicBezTo>
                    <a:pt x="1905" y="11406"/>
                    <a:pt x="1895" y="12259"/>
                    <a:pt x="1737" y="13116"/>
                  </a:cubicBezTo>
                  <a:cubicBezTo>
                    <a:pt x="1587" y="13904"/>
                    <a:pt x="1381" y="14682"/>
                    <a:pt x="1196" y="15463"/>
                  </a:cubicBezTo>
                  <a:cubicBezTo>
                    <a:pt x="1000" y="16282"/>
                    <a:pt x="812" y="17101"/>
                    <a:pt x="624" y="17920"/>
                  </a:cubicBezTo>
                  <a:cubicBezTo>
                    <a:pt x="453" y="18653"/>
                    <a:pt x="168" y="19359"/>
                    <a:pt x="27" y="20096"/>
                  </a:cubicBezTo>
                  <a:cubicBezTo>
                    <a:pt x="0" y="20240"/>
                    <a:pt x="105" y="20346"/>
                    <a:pt x="224" y="20346"/>
                  </a:cubicBezTo>
                  <a:cubicBezTo>
                    <a:pt x="272" y="20346"/>
                    <a:pt x="322" y="20329"/>
                    <a:pt x="367" y="20291"/>
                  </a:cubicBezTo>
                  <a:cubicBezTo>
                    <a:pt x="932" y="19815"/>
                    <a:pt x="1093" y="19125"/>
                    <a:pt x="1268" y="18434"/>
                  </a:cubicBezTo>
                  <a:cubicBezTo>
                    <a:pt x="1470" y="17632"/>
                    <a:pt x="1652" y="16823"/>
                    <a:pt x="1833" y="16015"/>
                  </a:cubicBezTo>
                  <a:cubicBezTo>
                    <a:pt x="2207" y="14363"/>
                    <a:pt x="2642" y="12739"/>
                    <a:pt x="2573" y="11033"/>
                  </a:cubicBezTo>
                  <a:cubicBezTo>
                    <a:pt x="2433" y="7394"/>
                    <a:pt x="2159" y="3766"/>
                    <a:pt x="2008" y="130"/>
                  </a:cubicBezTo>
                  <a:cubicBezTo>
                    <a:pt x="2004" y="44"/>
                    <a:pt x="1936" y="1"/>
                    <a:pt x="18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35"/>
            <p:cNvSpPr/>
            <p:nvPr/>
          </p:nvSpPr>
          <p:spPr>
            <a:xfrm>
              <a:off x="8114290" y="3825275"/>
              <a:ext cx="273200" cy="461725"/>
            </a:xfrm>
            <a:custGeom>
              <a:avLst/>
              <a:gdLst/>
              <a:ahLst/>
              <a:cxnLst/>
              <a:rect l="l" t="t" r="r" b="b"/>
              <a:pathLst>
                <a:path w="10928" h="18469" extrusionOk="0">
                  <a:moveTo>
                    <a:pt x="10747" y="0"/>
                  </a:moveTo>
                  <a:cubicBezTo>
                    <a:pt x="10690" y="0"/>
                    <a:pt x="10634" y="34"/>
                    <a:pt x="10614" y="111"/>
                  </a:cubicBezTo>
                  <a:cubicBezTo>
                    <a:pt x="9641" y="3572"/>
                    <a:pt x="8239" y="6850"/>
                    <a:pt x="6262" y="9858"/>
                  </a:cubicBezTo>
                  <a:cubicBezTo>
                    <a:pt x="5269" y="11370"/>
                    <a:pt x="4221" y="12843"/>
                    <a:pt x="3196" y="14333"/>
                  </a:cubicBezTo>
                  <a:cubicBezTo>
                    <a:pt x="2709" y="15036"/>
                    <a:pt x="2250" y="15763"/>
                    <a:pt x="1716" y="16430"/>
                  </a:cubicBezTo>
                  <a:cubicBezTo>
                    <a:pt x="1449" y="16763"/>
                    <a:pt x="1161" y="17088"/>
                    <a:pt x="849" y="17383"/>
                  </a:cubicBezTo>
                  <a:cubicBezTo>
                    <a:pt x="565" y="17647"/>
                    <a:pt x="212" y="17801"/>
                    <a:pt x="57" y="18164"/>
                  </a:cubicBezTo>
                  <a:cubicBezTo>
                    <a:pt x="0" y="18297"/>
                    <a:pt x="60" y="18469"/>
                    <a:pt x="224" y="18469"/>
                  </a:cubicBezTo>
                  <a:cubicBezTo>
                    <a:pt x="226" y="18469"/>
                    <a:pt x="228" y="18469"/>
                    <a:pt x="229" y="18469"/>
                  </a:cubicBezTo>
                  <a:cubicBezTo>
                    <a:pt x="880" y="18456"/>
                    <a:pt x="1496" y="17674"/>
                    <a:pt x="1907" y="17229"/>
                  </a:cubicBezTo>
                  <a:cubicBezTo>
                    <a:pt x="2467" y="16626"/>
                    <a:pt x="2960" y="15958"/>
                    <a:pt x="3429" y="15282"/>
                  </a:cubicBezTo>
                  <a:cubicBezTo>
                    <a:pt x="4546" y="13676"/>
                    <a:pt x="5656" y="12055"/>
                    <a:pt x="6729" y="10418"/>
                  </a:cubicBezTo>
                  <a:cubicBezTo>
                    <a:pt x="8778" y="7296"/>
                    <a:pt x="10312" y="3897"/>
                    <a:pt x="10908" y="193"/>
                  </a:cubicBezTo>
                  <a:cubicBezTo>
                    <a:pt x="10927" y="77"/>
                    <a:pt x="10835" y="0"/>
                    <a:pt x="107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35"/>
            <p:cNvSpPr/>
            <p:nvPr/>
          </p:nvSpPr>
          <p:spPr>
            <a:xfrm>
              <a:off x="7670915" y="3812550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9" y="543"/>
                  </a:moveTo>
                  <a:cubicBezTo>
                    <a:pt x="2820" y="543"/>
                    <a:pt x="3388" y="1268"/>
                    <a:pt x="3574" y="2087"/>
                  </a:cubicBezTo>
                  <a:cubicBezTo>
                    <a:pt x="3704" y="2672"/>
                    <a:pt x="3686" y="3286"/>
                    <a:pt x="3536" y="3868"/>
                  </a:cubicBezTo>
                  <a:cubicBezTo>
                    <a:pt x="3432" y="4267"/>
                    <a:pt x="3289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4"/>
                    <a:pt x="2617" y="4804"/>
                  </a:cubicBezTo>
                  <a:cubicBezTo>
                    <a:pt x="2306" y="4646"/>
                    <a:pt x="2032" y="4430"/>
                    <a:pt x="1792" y="4176"/>
                  </a:cubicBezTo>
                  <a:cubicBezTo>
                    <a:pt x="1556" y="3923"/>
                    <a:pt x="1360" y="3639"/>
                    <a:pt x="1182" y="3344"/>
                  </a:cubicBezTo>
                  <a:cubicBezTo>
                    <a:pt x="987" y="3025"/>
                    <a:pt x="778" y="2690"/>
                    <a:pt x="661" y="2334"/>
                  </a:cubicBezTo>
                  <a:cubicBezTo>
                    <a:pt x="394" y="1521"/>
                    <a:pt x="925" y="623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2" y="0"/>
                  </a:moveTo>
                  <a:cubicBezTo>
                    <a:pt x="1915" y="0"/>
                    <a:pt x="1877" y="1"/>
                    <a:pt x="1840" y="3"/>
                  </a:cubicBezTo>
                  <a:cubicBezTo>
                    <a:pt x="891" y="55"/>
                    <a:pt x="100" y="819"/>
                    <a:pt x="35" y="1771"/>
                  </a:cubicBezTo>
                  <a:cubicBezTo>
                    <a:pt x="0" y="2299"/>
                    <a:pt x="236" y="2782"/>
                    <a:pt x="483" y="3231"/>
                  </a:cubicBezTo>
                  <a:cubicBezTo>
                    <a:pt x="678" y="3591"/>
                    <a:pt x="894" y="3933"/>
                    <a:pt x="1151" y="4252"/>
                  </a:cubicBezTo>
                  <a:cubicBezTo>
                    <a:pt x="1439" y="4611"/>
                    <a:pt x="1785" y="4930"/>
                    <a:pt x="2186" y="5160"/>
                  </a:cubicBezTo>
                  <a:cubicBezTo>
                    <a:pt x="2497" y="5338"/>
                    <a:pt x="2927" y="5529"/>
                    <a:pt x="3322" y="5529"/>
                  </a:cubicBezTo>
                  <a:cubicBezTo>
                    <a:pt x="3367" y="5529"/>
                    <a:pt x="3412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49"/>
                    <a:pt x="3923" y="5266"/>
                  </a:cubicBezTo>
                  <a:cubicBezTo>
                    <a:pt x="3838" y="4666"/>
                    <a:pt x="4132" y="4077"/>
                    <a:pt x="4204" y="3488"/>
                  </a:cubicBezTo>
                  <a:cubicBezTo>
                    <a:pt x="4276" y="2895"/>
                    <a:pt x="4228" y="2275"/>
                    <a:pt x="4043" y="1706"/>
                  </a:cubicBezTo>
                  <a:cubicBezTo>
                    <a:pt x="3739" y="767"/>
                    <a:pt x="2975" y="0"/>
                    <a:pt x="19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35"/>
            <p:cNvSpPr/>
            <p:nvPr/>
          </p:nvSpPr>
          <p:spPr>
            <a:xfrm>
              <a:off x="7733840" y="3914225"/>
              <a:ext cx="38925" cy="40125"/>
            </a:xfrm>
            <a:custGeom>
              <a:avLst/>
              <a:gdLst/>
              <a:ahLst/>
              <a:cxnLst/>
              <a:rect l="l" t="t" r="r" b="b"/>
              <a:pathLst>
                <a:path w="1557" h="1605" extrusionOk="0">
                  <a:moveTo>
                    <a:pt x="926" y="487"/>
                  </a:moveTo>
                  <a:cubicBezTo>
                    <a:pt x="926" y="487"/>
                    <a:pt x="926" y="487"/>
                    <a:pt x="926" y="487"/>
                  </a:cubicBezTo>
                  <a:lnTo>
                    <a:pt x="926" y="487"/>
                  </a:lnTo>
                  <a:cubicBezTo>
                    <a:pt x="926" y="487"/>
                    <a:pt x="926" y="487"/>
                    <a:pt x="926" y="487"/>
                  </a:cubicBezTo>
                  <a:close/>
                  <a:moveTo>
                    <a:pt x="1190" y="500"/>
                  </a:moveTo>
                  <a:cubicBezTo>
                    <a:pt x="1189" y="506"/>
                    <a:pt x="1189" y="511"/>
                    <a:pt x="1188" y="517"/>
                  </a:cubicBezTo>
                  <a:lnTo>
                    <a:pt x="1188" y="517"/>
                  </a:lnTo>
                  <a:cubicBezTo>
                    <a:pt x="1188" y="511"/>
                    <a:pt x="1189" y="506"/>
                    <a:pt x="1190" y="500"/>
                  </a:cubicBezTo>
                  <a:close/>
                  <a:moveTo>
                    <a:pt x="1107" y="619"/>
                  </a:move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6" y="619"/>
                  </a:cubicBezTo>
                  <a:lnTo>
                    <a:pt x="1106" y="619"/>
                  </a:lnTo>
                  <a:cubicBezTo>
                    <a:pt x="1107" y="619"/>
                    <a:pt x="1107" y="619"/>
                    <a:pt x="1107" y="619"/>
                  </a:cubicBezTo>
                  <a:close/>
                  <a:moveTo>
                    <a:pt x="483" y="965"/>
                  </a:moveTo>
                  <a:cubicBezTo>
                    <a:pt x="489" y="971"/>
                    <a:pt x="495" y="976"/>
                    <a:pt x="501" y="981"/>
                  </a:cubicBezTo>
                  <a:lnTo>
                    <a:pt x="501" y="981"/>
                  </a:lnTo>
                  <a:cubicBezTo>
                    <a:pt x="501" y="982"/>
                    <a:pt x="501" y="982"/>
                    <a:pt x="501" y="982"/>
                  </a:cubicBezTo>
                  <a:cubicBezTo>
                    <a:pt x="500" y="982"/>
                    <a:pt x="495" y="977"/>
                    <a:pt x="483" y="965"/>
                  </a:cubicBezTo>
                  <a:close/>
                  <a:moveTo>
                    <a:pt x="652" y="1133"/>
                  </a:moveTo>
                  <a:cubicBezTo>
                    <a:pt x="653" y="1133"/>
                    <a:pt x="656" y="1136"/>
                    <a:pt x="660" y="1139"/>
                  </a:cubicBezTo>
                  <a:lnTo>
                    <a:pt x="660" y="1139"/>
                  </a:lnTo>
                  <a:cubicBezTo>
                    <a:pt x="662" y="1142"/>
                    <a:pt x="663" y="1145"/>
                    <a:pt x="666" y="1147"/>
                  </a:cubicBezTo>
                  <a:lnTo>
                    <a:pt x="666" y="1147"/>
                  </a:lnTo>
                  <a:cubicBezTo>
                    <a:pt x="655" y="1137"/>
                    <a:pt x="652" y="1133"/>
                    <a:pt x="652" y="1133"/>
                  </a:cubicBezTo>
                  <a:close/>
                  <a:moveTo>
                    <a:pt x="1080" y="0"/>
                  </a:moveTo>
                  <a:cubicBezTo>
                    <a:pt x="1033" y="0"/>
                    <a:pt x="985" y="8"/>
                    <a:pt x="937" y="24"/>
                  </a:cubicBezTo>
                  <a:cubicBezTo>
                    <a:pt x="758" y="83"/>
                    <a:pt x="634" y="217"/>
                    <a:pt x="583" y="386"/>
                  </a:cubicBezTo>
                  <a:lnTo>
                    <a:pt x="583" y="386"/>
                  </a:lnTo>
                  <a:cubicBezTo>
                    <a:pt x="524" y="361"/>
                    <a:pt x="463" y="346"/>
                    <a:pt x="401" y="346"/>
                  </a:cubicBezTo>
                  <a:cubicBezTo>
                    <a:pt x="360" y="346"/>
                    <a:pt x="320" y="353"/>
                    <a:pt x="279" y="367"/>
                  </a:cubicBezTo>
                  <a:cubicBezTo>
                    <a:pt x="124" y="418"/>
                    <a:pt x="1" y="558"/>
                    <a:pt x="5" y="726"/>
                  </a:cubicBezTo>
                  <a:cubicBezTo>
                    <a:pt x="8" y="867"/>
                    <a:pt x="91" y="973"/>
                    <a:pt x="176" y="1072"/>
                  </a:cubicBezTo>
                  <a:cubicBezTo>
                    <a:pt x="282" y="1196"/>
                    <a:pt x="423" y="1302"/>
                    <a:pt x="567" y="1374"/>
                  </a:cubicBezTo>
                  <a:cubicBezTo>
                    <a:pt x="676" y="1428"/>
                    <a:pt x="786" y="1449"/>
                    <a:pt x="905" y="1463"/>
                  </a:cubicBezTo>
                  <a:cubicBezTo>
                    <a:pt x="918" y="1465"/>
                    <a:pt x="932" y="1465"/>
                    <a:pt x="946" y="1465"/>
                  </a:cubicBezTo>
                  <a:cubicBezTo>
                    <a:pt x="973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3" y="1468"/>
                    <a:pt x="1038" y="1479"/>
                    <a:pt x="1043" y="1490"/>
                  </a:cubicBezTo>
                  <a:cubicBezTo>
                    <a:pt x="1077" y="1567"/>
                    <a:pt x="1174" y="1605"/>
                    <a:pt x="1255" y="1605"/>
                  </a:cubicBezTo>
                  <a:cubicBezTo>
                    <a:pt x="1265" y="1605"/>
                    <a:pt x="1274" y="1604"/>
                    <a:pt x="1283" y="1603"/>
                  </a:cubicBezTo>
                  <a:cubicBezTo>
                    <a:pt x="1382" y="1589"/>
                    <a:pt x="1444" y="1525"/>
                    <a:pt x="1478" y="1432"/>
                  </a:cubicBezTo>
                  <a:cubicBezTo>
                    <a:pt x="1495" y="1391"/>
                    <a:pt x="1509" y="1357"/>
                    <a:pt x="1516" y="1312"/>
                  </a:cubicBezTo>
                  <a:cubicBezTo>
                    <a:pt x="1526" y="1271"/>
                    <a:pt x="1533" y="1230"/>
                    <a:pt x="1539" y="1186"/>
                  </a:cubicBezTo>
                  <a:cubicBezTo>
                    <a:pt x="1557" y="1079"/>
                    <a:pt x="1550" y="973"/>
                    <a:pt x="1547" y="863"/>
                  </a:cubicBezTo>
                  <a:cubicBezTo>
                    <a:pt x="1547" y="778"/>
                    <a:pt x="1543" y="688"/>
                    <a:pt x="1543" y="599"/>
                  </a:cubicBezTo>
                  <a:cubicBezTo>
                    <a:pt x="1539" y="511"/>
                    <a:pt x="1547" y="411"/>
                    <a:pt x="1516" y="322"/>
                  </a:cubicBezTo>
                  <a:cubicBezTo>
                    <a:pt x="1452" y="129"/>
                    <a:pt x="1276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35"/>
            <p:cNvSpPr/>
            <p:nvPr/>
          </p:nvSpPr>
          <p:spPr>
            <a:xfrm>
              <a:off x="7570415" y="3898725"/>
              <a:ext cx="106925" cy="140400"/>
            </a:xfrm>
            <a:custGeom>
              <a:avLst/>
              <a:gdLst/>
              <a:ahLst/>
              <a:cxnLst/>
              <a:rect l="l" t="t" r="r" b="b"/>
              <a:pathLst>
                <a:path w="4277" h="5616" extrusionOk="0">
                  <a:moveTo>
                    <a:pt x="1938" y="542"/>
                  </a:moveTo>
                  <a:cubicBezTo>
                    <a:pt x="2821" y="542"/>
                    <a:pt x="3392" y="1267"/>
                    <a:pt x="3574" y="2086"/>
                  </a:cubicBezTo>
                  <a:cubicBezTo>
                    <a:pt x="3708" y="2672"/>
                    <a:pt x="3688" y="3286"/>
                    <a:pt x="3537" y="3868"/>
                  </a:cubicBezTo>
                  <a:cubicBezTo>
                    <a:pt x="3434" y="4266"/>
                    <a:pt x="3289" y="4654"/>
                    <a:pt x="3321" y="5047"/>
                  </a:cubicBezTo>
                  <a:lnTo>
                    <a:pt x="3321" y="5047"/>
                  </a:lnTo>
                  <a:cubicBezTo>
                    <a:pt x="3087" y="4970"/>
                    <a:pt x="2841" y="4914"/>
                    <a:pt x="2622" y="4803"/>
                  </a:cubicBezTo>
                  <a:cubicBezTo>
                    <a:pt x="2307" y="4646"/>
                    <a:pt x="2033" y="4430"/>
                    <a:pt x="1797" y="4176"/>
                  </a:cubicBezTo>
                  <a:cubicBezTo>
                    <a:pt x="1556" y="3923"/>
                    <a:pt x="1362" y="3639"/>
                    <a:pt x="1183" y="3343"/>
                  </a:cubicBezTo>
                  <a:cubicBezTo>
                    <a:pt x="987" y="3025"/>
                    <a:pt x="782" y="2690"/>
                    <a:pt x="663" y="2333"/>
                  </a:cubicBezTo>
                  <a:cubicBezTo>
                    <a:pt x="395" y="1521"/>
                    <a:pt x="926" y="623"/>
                    <a:pt x="1803" y="548"/>
                  </a:cubicBezTo>
                  <a:cubicBezTo>
                    <a:pt x="1849" y="544"/>
                    <a:pt x="1894" y="542"/>
                    <a:pt x="1938" y="542"/>
                  </a:cubicBezTo>
                  <a:close/>
                  <a:moveTo>
                    <a:pt x="1954" y="0"/>
                  </a:moveTo>
                  <a:cubicBezTo>
                    <a:pt x="1916" y="0"/>
                    <a:pt x="1879" y="1"/>
                    <a:pt x="1841" y="3"/>
                  </a:cubicBezTo>
                  <a:cubicBezTo>
                    <a:pt x="895" y="54"/>
                    <a:pt x="100" y="819"/>
                    <a:pt x="35" y="1771"/>
                  </a:cubicBezTo>
                  <a:cubicBezTo>
                    <a:pt x="1" y="2295"/>
                    <a:pt x="241" y="2782"/>
                    <a:pt x="484" y="3231"/>
                  </a:cubicBezTo>
                  <a:cubicBezTo>
                    <a:pt x="683" y="3590"/>
                    <a:pt x="899" y="3933"/>
                    <a:pt x="1152" y="4252"/>
                  </a:cubicBezTo>
                  <a:cubicBezTo>
                    <a:pt x="1440" y="4611"/>
                    <a:pt x="1786" y="4930"/>
                    <a:pt x="2187" y="5160"/>
                  </a:cubicBezTo>
                  <a:cubicBezTo>
                    <a:pt x="2498" y="5337"/>
                    <a:pt x="2927" y="5528"/>
                    <a:pt x="3322" y="5528"/>
                  </a:cubicBezTo>
                  <a:cubicBezTo>
                    <a:pt x="3368" y="5528"/>
                    <a:pt x="3414" y="5526"/>
                    <a:pt x="3459" y="5520"/>
                  </a:cubicBezTo>
                  <a:lnTo>
                    <a:pt x="3459" y="5520"/>
                  </a:lnTo>
                  <a:cubicBezTo>
                    <a:pt x="3505" y="5587"/>
                    <a:pt x="3567" y="5616"/>
                    <a:pt x="3631" y="5616"/>
                  </a:cubicBezTo>
                  <a:cubicBezTo>
                    <a:pt x="3786" y="5616"/>
                    <a:pt x="3952" y="5449"/>
                    <a:pt x="3927" y="5266"/>
                  </a:cubicBezTo>
                  <a:cubicBezTo>
                    <a:pt x="3838" y="4667"/>
                    <a:pt x="4133" y="4077"/>
                    <a:pt x="4205" y="3487"/>
                  </a:cubicBezTo>
                  <a:cubicBezTo>
                    <a:pt x="4277" y="2895"/>
                    <a:pt x="4229" y="2274"/>
                    <a:pt x="4044" y="1706"/>
                  </a:cubicBezTo>
                  <a:cubicBezTo>
                    <a:pt x="3740" y="764"/>
                    <a:pt x="2976" y="0"/>
                    <a:pt x="19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35"/>
            <p:cNvSpPr/>
            <p:nvPr/>
          </p:nvSpPr>
          <p:spPr>
            <a:xfrm>
              <a:off x="7633390" y="4000400"/>
              <a:ext cx="38925" cy="40150"/>
            </a:xfrm>
            <a:custGeom>
              <a:avLst/>
              <a:gdLst/>
              <a:ahLst/>
              <a:cxnLst/>
              <a:rect l="l" t="t" r="r" b="b"/>
              <a:pathLst>
                <a:path w="1557" h="1606" extrusionOk="0">
                  <a:moveTo>
                    <a:pt x="929" y="462"/>
                  </a:moveTo>
                  <a:lnTo>
                    <a:pt x="929" y="462"/>
                  </a:lnTo>
                  <a:cubicBezTo>
                    <a:pt x="930" y="473"/>
                    <a:pt x="932" y="484"/>
                    <a:pt x="933" y="496"/>
                  </a:cubicBezTo>
                  <a:lnTo>
                    <a:pt x="933" y="496"/>
                  </a:lnTo>
                  <a:cubicBezTo>
                    <a:pt x="931" y="484"/>
                    <a:pt x="930" y="473"/>
                    <a:pt x="929" y="462"/>
                  </a:cubicBezTo>
                  <a:close/>
                  <a:moveTo>
                    <a:pt x="1189" y="500"/>
                  </a:moveTo>
                  <a:lnTo>
                    <a:pt x="1189" y="500"/>
                  </a:lnTo>
                  <a:cubicBezTo>
                    <a:pt x="1188" y="508"/>
                    <a:pt x="1187" y="517"/>
                    <a:pt x="1186" y="525"/>
                  </a:cubicBezTo>
                  <a:lnTo>
                    <a:pt x="1186" y="525"/>
                  </a:lnTo>
                  <a:cubicBezTo>
                    <a:pt x="1187" y="517"/>
                    <a:pt x="1188" y="509"/>
                    <a:pt x="1189" y="500"/>
                  </a:cubicBezTo>
                  <a:close/>
                  <a:moveTo>
                    <a:pt x="538" y="633"/>
                  </a:moveTo>
                  <a:cubicBezTo>
                    <a:pt x="541" y="639"/>
                    <a:pt x="544" y="645"/>
                    <a:pt x="546" y="650"/>
                  </a:cubicBezTo>
                  <a:lnTo>
                    <a:pt x="546" y="650"/>
                  </a:lnTo>
                  <a:cubicBezTo>
                    <a:pt x="542" y="646"/>
                    <a:pt x="540" y="640"/>
                    <a:pt x="538" y="633"/>
                  </a:cubicBezTo>
                  <a:close/>
                  <a:moveTo>
                    <a:pt x="481" y="964"/>
                  </a:moveTo>
                  <a:cubicBezTo>
                    <a:pt x="487" y="970"/>
                    <a:pt x="493" y="975"/>
                    <a:pt x="499" y="980"/>
                  </a:cubicBezTo>
                  <a:lnTo>
                    <a:pt x="499" y="980"/>
                  </a:lnTo>
                  <a:cubicBezTo>
                    <a:pt x="500" y="981"/>
                    <a:pt x="500" y="981"/>
                    <a:pt x="499" y="981"/>
                  </a:cubicBezTo>
                  <a:cubicBezTo>
                    <a:pt x="499" y="981"/>
                    <a:pt x="493" y="977"/>
                    <a:pt x="481" y="964"/>
                  </a:cubicBezTo>
                  <a:close/>
                  <a:moveTo>
                    <a:pt x="1079" y="0"/>
                  </a:moveTo>
                  <a:cubicBezTo>
                    <a:pt x="1032" y="0"/>
                    <a:pt x="983" y="8"/>
                    <a:pt x="935" y="24"/>
                  </a:cubicBezTo>
                  <a:cubicBezTo>
                    <a:pt x="757" y="80"/>
                    <a:pt x="633" y="216"/>
                    <a:pt x="582" y="385"/>
                  </a:cubicBezTo>
                  <a:lnTo>
                    <a:pt x="582" y="385"/>
                  </a:lnTo>
                  <a:cubicBezTo>
                    <a:pt x="523" y="361"/>
                    <a:pt x="462" y="346"/>
                    <a:pt x="400" y="346"/>
                  </a:cubicBezTo>
                  <a:cubicBezTo>
                    <a:pt x="359" y="346"/>
                    <a:pt x="319" y="352"/>
                    <a:pt x="277" y="366"/>
                  </a:cubicBezTo>
                  <a:cubicBezTo>
                    <a:pt x="124" y="418"/>
                    <a:pt x="0" y="558"/>
                    <a:pt x="4" y="726"/>
                  </a:cubicBezTo>
                  <a:cubicBezTo>
                    <a:pt x="10" y="867"/>
                    <a:pt x="89" y="973"/>
                    <a:pt x="179" y="1072"/>
                  </a:cubicBezTo>
                  <a:cubicBezTo>
                    <a:pt x="285" y="1196"/>
                    <a:pt x="421" y="1302"/>
                    <a:pt x="565" y="1373"/>
                  </a:cubicBezTo>
                  <a:cubicBezTo>
                    <a:pt x="679" y="1428"/>
                    <a:pt x="785" y="1449"/>
                    <a:pt x="905" y="1463"/>
                  </a:cubicBezTo>
                  <a:cubicBezTo>
                    <a:pt x="918" y="1465"/>
                    <a:pt x="931" y="1465"/>
                    <a:pt x="945" y="1465"/>
                  </a:cubicBezTo>
                  <a:cubicBezTo>
                    <a:pt x="972" y="1465"/>
                    <a:pt x="1001" y="1462"/>
                    <a:pt x="1029" y="1456"/>
                  </a:cubicBezTo>
                  <a:lnTo>
                    <a:pt x="1029" y="1456"/>
                  </a:lnTo>
                  <a:cubicBezTo>
                    <a:pt x="1035" y="1467"/>
                    <a:pt x="1040" y="1479"/>
                    <a:pt x="1045" y="1490"/>
                  </a:cubicBezTo>
                  <a:cubicBezTo>
                    <a:pt x="1079" y="1567"/>
                    <a:pt x="1173" y="1605"/>
                    <a:pt x="1254" y="1605"/>
                  </a:cubicBezTo>
                  <a:cubicBezTo>
                    <a:pt x="1264" y="1605"/>
                    <a:pt x="1273" y="1605"/>
                    <a:pt x="1281" y="1604"/>
                  </a:cubicBezTo>
                  <a:cubicBezTo>
                    <a:pt x="1381" y="1590"/>
                    <a:pt x="1443" y="1525"/>
                    <a:pt x="1480" y="1432"/>
                  </a:cubicBezTo>
                  <a:cubicBezTo>
                    <a:pt x="1498" y="1391"/>
                    <a:pt x="1511" y="1357"/>
                    <a:pt x="1518" y="1312"/>
                  </a:cubicBezTo>
                  <a:cubicBezTo>
                    <a:pt x="1525" y="1271"/>
                    <a:pt x="1531" y="1229"/>
                    <a:pt x="1539" y="1185"/>
                  </a:cubicBezTo>
                  <a:cubicBezTo>
                    <a:pt x="1556" y="1079"/>
                    <a:pt x="1549" y="973"/>
                    <a:pt x="1549" y="863"/>
                  </a:cubicBezTo>
                  <a:cubicBezTo>
                    <a:pt x="1545" y="777"/>
                    <a:pt x="1542" y="688"/>
                    <a:pt x="1542" y="600"/>
                  </a:cubicBezTo>
                  <a:cubicBezTo>
                    <a:pt x="1542" y="507"/>
                    <a:pt x="1545" y="411"/>
                    <a:pt x="1515" y="322"/>
                  </a:cubicBezTo>
                  <a:cubicBezTo>
                    <a:pt x="1451" y="129"/>
                    <a:pt x="1274" y="0"/>
                    <a:pt x="10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35"/>
            <p:cNvSpPr/>
            <p:nvPr/>
          </p:nvSpPr>
          <p:spPr>
            <a:xfrm>
              <a:off x="7759990" y="3730050"/>
              <a:ext cx="106925" cy="140425"/>
            </a:xfrm>
            <a:custGeom>
              <a:avLst/>
              <a:gdLst/>
              <a:ahLst/>
              <a:cxnLst/>
              <a:rect l="l" t="t" r="r" b="b"/>
              <a:pathLst>
                <a:path w="4277" h="5617" extrusionOk="0">
                  <a:moveTo>
                    <a:pt x="1939" y="543"/>
                  </a:moveTo>
                  <a:cubicBezTo>
                    <a:pt x="2821" y="543"/>
                    <a:pt x="3388" y="1268"/>
                    <a:pt x="3574" y="2087"/>
                  </a:cubicBezTo>
                  <a:cubicBezTo>
                    <a:pt x="3704" y="2673"/>
                    <a:pt x="3687" y="3290"/>
                    <a:pt x="3536" y="3869"/>
                  </a:cubicBezTo>
                  <a:cubicBezTo>
                    <a:pt x="3433" y="4267"/>
                    <a:pt x="3288" y="4654"/>
                    <a:pt x="3319" y="5048"/>
                  </a:cubicBezTo>
                  <a:lnTo>
                    <a:pt x="3319" y="5048"/>
                  </a:lnTo>
                  <a:cubicBezTo>
                    <a:pt x="3084" y="4971"/>
                    <a:pt x="2837" y="4915"/>
                    <a:pt x="2618" y="4804"/>
                  </a:cubicBezTo>
                  <a:cubicBezTo>
                    <a:pt x="2306" y="4647"/>
                    <a:pt x="2032" y="4431"/>
                    <a:pt x="1792" y="4177"/>
                  </a:cubicBezTo>
                  <a:cubicBezTo>
                    <a:pt x="1556" y="3923"/>
                    <a:pt x="1360" y="3639"/>
                    <a:pt x="1183" y="3344"/>
                  </a:cubicBezTo>
                  <a:cubicBezTo>
                    <a:pt x="987" y="3026"/>
                    <a:pt x="778" y="2690"/>
                    <a:pt x="661" y="2334"/>
                  </a:cubicBezTo>
                  <a:cubicBezTo>
                    <a:pt x="394" y="1522"/>
                    <a:pt x="925" y="624"/>
                    <a:pt x="1803" y="548"/>
                  </a:cubicBezTo>
                  <a:cubicBezTo>
                    <a:pt x="1849" y="545"/>
                    <a:pt x="1894" y="543"/>
                    <a:pt x="1939" y="543"/>
                  </a:cubicBezTo>
                  <a:close/>
                  <a:moveTo>
                    <a:pt x="1953" y="1"/>
                  </a:moveTo>
                  <a:cubicBezTo>
                    <a:pt x="1916" y="1"/>
                    <a:pt x="1878" y="2"/>
                    <a:pt x="1840" y="4"/>
                  </a:cubicBezTo>
                  <a:cubicBezTo>
                    <a:pt x="891" y="55"/>
                    <a:pt x="100" y="819"/>
                    <a:pt x="35" y="1772"/>
                  </a:cubicBezTo>
                  <a:cubicBezTo>
                    <a:pt x="0" y="2299"/>
                    <a:pt x="237" y="2783"/>
                    <a:pt x="484" y="3232"/>
                  </a:cubicBezTo>
                  <a:cubicBezTo>
                    <a:pt x="678" y="3591"/>
                    <a:pt x="895" y="3934"/>
                    <a:pt x="1151" y="4252"/>
                  </a:cubicBezTo>
                  <a:cubicBezTo>
                    <a:pt x="1439" y="4612"/>
                    <a:pt x="1785" y="4930"/>
                    <a:pt x="2187" y="5161"/>
                  </a:cubicBezTo>
                  <a:cubicBezTo>
                    <a:pt x="2498" y="5338"/>
                    <a:pt x="2927" y="5529"/>
                    <a:pt x="3321" y="5529"/>
                  </a:cubicBezTo>
                  <a:cubicBezTo>
                    <a:pt x="3367" y="5529"/>
                    <a:pt x="3411" y="5526"/>
                    <a:pt x="3456" y="5521"/>
                  </a:cubicBezTo>
                  <a:lnTo>
                    <a:pt x="3456" y="5521"/>
                  </a:lnTo>
                  <a:cubicBezTo>
                    <a:pt x="3502" y="5588"/>
                    <a:pt x="3564" y="5616"/>
                    <a:pt x="3628" y="5616"/>
                  </a:cubicBezTo>
                  <a:cubicBezTo>
                    <a:pt x="3784" y="5616"/>
                    <a:pt x="3951" y="5450"/>
                    <a:pt x="3923" y="5267"/>
                  </a:cubicBezTo>
                  <a:cubicBezTo>
                    <a:pt x="3838" y="4667"/>
                    <a:pt x="4132" y="4078"/>
                    <a:pt x="4205" y="3488"/>
                  </a:cubicBezTo>
                  <a:cubicBezTo>
                    <a:pt x="4276" y="2895"/>
                    <a:pt x="4228" y="2275"/>
                    <a:pt x="4043" y="1707"/>
                  </a:cubicBezTo>
                  <a:cubicBezTo>
                    <a:pt x="3739" y="767"/>
                    <a:pt x="2975" y="1"/>
                    <a:pt x="19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35"/>
            <p:cNvSpPr/>
            <p:nvPr/>
          </p:nvSpPr>
          <p:spPr>
            <a:xfrm>
              <a:off x="7822940" y="3831750"/>
              <a:ext cx="38900" cy="40125"/>
            </a:xfrm>
            <a:custGeom>
              <a:avLst/>
              <a:gdLst/>
              <a:ahLst/>
              <a:cxnLst/>
              <a:rect l="l" t="t" r="r" b="b"/>
              <a:pathLst>
                <a:path w="1556" h="1605" extrusionOk="0">
                  <a:moveTo>
                    <a:pt x="1190" y="500"/>
                  </a:moveTo>
                  <a:cubicBezTo>
                    <a:pt x="1189" y="504"/>
                    <a:pt x="1189" y="508"/>
                    <a:pt x="1188" y="512"/>
                  </a:cubicBezTo>
                  <a:lnTo>
                    <a:pt x="1188" y="512"/>
                  </a:lnTo>
                  <a:cubicBezTo>
                    <a:pt x="1188" y="508"/>
                    <a:pt x="1189" y="504"/>
                    <a:pt x="1190" y="500"/>
                  </a:cubicBezTo>
                  <a:close/>
                  <a:moveTo>
                    <a:pt x="1196" y="517"/>
                  </a:moveTo>
                  <a:cubicBezTo>
                    <a:pt x="1194" y="522"/>
                    <a:pt x="1192" y="528"/>
                    <a:pt x="1190" y="533"/>
                  </a:cubicBezTo>
                  <a:lnTo>
                    <a:pt x="1190" y="533"/>
                  </a:lnTo>
                  <a:cubicBezTo>
                    <a:pt x="1192" y="528"/>
                    <a:pt x="1194" y="522"/>
                    <a:pt x="1196" y="517"/>
                  </a:cubicBezTo>
                  <a:close/>
                  <a:moveTo>
                    <a:pt x="1106" y="619"/>
                  </a:move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7" y="619"/>
                    <a:pt x="1107" y="619"/>
                    <a:pt x="1107" y="619"/>
                  </a:cubicBezTo>
                  <a:lnTo>
                    <a:pt x="1107" y="619"/>
                  </a:lnTo>
                  <a:cubicBezTo>
                    <a:pt x="1106" y="619"/>
                    <a:pt x="1106" y="619"/>
                    <a:pt x="1105" y="619"/>
                  </a:cubicBezTo>
                  <a:lnTo>
                    <a:pt x="1105" y="619"/>
                  </a:lnTo>
                  <a:cubicBezTo>
                    <a:pt x="1106" y="619"/>
                    <a:pt x="1106" y="619"/>
                    <a:pt x="1106" y="619"/>
                  </a:cubicBezTo>
                  <a:close/>
                  <a:moveTo>
                    <a:pt x="482" y="964"/>
                  </a:moveTo>
                  <a:cubicBezTo>
                    <a:pt x="487" y="970"/>
                    <a:pt x="493" y="975"/>
                    <a:pt x="500" y="980"/>
                  </a:cubicBezTo>
                  <a:lnTo>
                    <a:pt x="500" y="980"/>
                  </a:lnTo>
                  <a:cubicBezTo>
                    <a:pt x="500" y="981"/>
                    <a:pt x="500" y="981"/>
                    <a:pt x="500" y="981"/>
                  </a:cubicBezTo>
                  <a:cubicBezTo>
                    <a:pt x="499" y="981"/>
                    <a:pt x="494" y="977"/>
                    <a:pt x="482" y="964"/>
                  </a:cubicBezTo>
                  <a:close/>
                  <a:moveTo>
                    <a:pt x="652" y="1134"/>
                  </a:moveTo>
                  <a:cubicBezTo>
                    <a:pt x="652" y="1134"/>
                    <a:pt x="657" y="1138"/>
                    <a:pt x="662" y="1143"/>
                  </a:cubicBezTo>
                  <a:lnTo>
                    <a:pt x="662" y="1143"/>
                  </a:lnTo>
                  <a:cubicBezTo>
                    <a:pt x="665" y="1147"/>
                    <a:pt x="668" y="1150"/>
                    <a:pt x="671" y="1153"/>
                  </a:cubicBezTo>
                  <a:lnTo>
                    <a:pt x="671" y="1153"/>
                  </a:lnTo>
                  <a:cubicBezTo>
                    <a:pt x="656" y="1139"/>
                    <a:pt x="651" y="1134"/>
                    <a:pt x="652" y="1134"/>
                  </a:cubicBezTo>
                  <a:close/>
                  <a:moveTo>
                    <a:pt x="1080" y="0"/>
                  </a:moveTo>
                  <a:cubicBezTo>
                    <a:pt x="1033" y="0"/>
                    <a:pt x="984" y="8"/>
                    <a:pt x="936" y="24"/>
                  </a:cubicBezTo>
                  <a:cubicBezTo>
                    <a:pt x="758" y="83"/>
                    <a:pt x="634" y="217"/>
                    <a:pt x="582" y="385"/>
                  </a:cubicBezTo>
                  <a:lnTo>
                    <a:pt x="582" y="385"/>
                  </a:lnTo>
                  <a:cubicBezTo>
                    <a:pt x="523" y="360"/>
                    <a:pt x="462" y="345"/>
                    <a:pt x="400" y="345"/>
                  </a:cubicBezTo>
                  <a:cubicBezTo>
                    <a:pt x="359" y="345"/>
                    <a:pt x="319" y="352"/>
                    <a:pt x="278" y="366"/>
                  </a:cubicBezTo>
                  <a:cubicBezTo>
                    <a:pt x="124" y="418"/>
                    <a:pt x="1" y="558"/>
                    <a:pt x="4" y="726"/>
                  </a:cubicBezTo>
                  <a:cubicBezTo>
                    <a:pt x="7" y="867"/>
                    <a:pt x="90" y="973"/>
                    <a:pt x="175" y="1075"/>
                  </a:cubicBezTo>
                  <a:cubicBezTo>
                    <a:pt x="281" y="1199"/>
                    <a:pt x="422" y="1302"/>
                    <a:pt x="566" y="1373"/>
                  </a:cubicBezTo>
                  <a:cubicBezTo>
                    <a:pt x="676" y="1428"/>
                    <a:pt x="785" y="1449"/>
                    <a:pt x="905" y="1463"/>
                  </a:cubicBezTo>
                  <a:cubicBezTo>
                    <a:pt x="918" y="1464"/>
                    <a:pt x="931" y="1465"/>
                    <a:pt x="944" y="1465"/>
                  </a:cubicBezTo>
                  <a:cubicBezTo>
                    <a:pt x="971" y="1465"/>
                    <a:pt x="1000" y="1462"/>
                    <a:pt x="1028" y="1456"/>
                  </a:cubicBezTo>
                  <a:lnTo>
                    <a:pt x="1028" y="1456"/>
                  </a:lnTo>
                  <a:cubicBezTo>
                    <a:pt x="1033" y="1467"/>
                    <a:pt x="1037" y="1479"/>
                    <a:pt x="1042" y="1490"/>
                  </a:cubicBezTo>
                  <a:cubicBezTo>
                    <a:pt x="1076" y="1566"/>
                    <a:pt x="1172" y="1604"/>
                    <a:pt x="1253" y="1604"/>
                  </a:cubicBezTo>
                  <a:cubicBezTo>
                    <a:pt x="1263" y="1604"/>
                    <a:pt x="1273" y="1604"/>
                    <a:pt x="1282" y="1603"/>
                  </a:cubicBezTo>
                  <a:cubicBezTo>
                    <a:pt x="1381" y="1589"/>
                    <a:pt x="1443" y="1524"/>
                    <a:pt x="1478" y="1432"/>
                  </a:cubicBezTo>
                  <a:cubicBezTo>
                    <a:pt x="1494" y="1390"/>
                    <a:pt x="1508" y="1356"/>
                    <a:pt x="1515" y="1311"/>
                  </a:cubicBezTo>
                  <a:cubicBezTo>
                    <a:pt x="1522" y="1270"/>
                    <a:pt x="1532" y="1229"/>
                    <a:pt x="1539" y="1188"/>
                  </a:cubicBezTo>
                  <a:cubicBezTo>
                    <a:pt x="1556" y="1079"/>
                    <a:pt x="1549" y="973"/>
                    <a:pt x="1546" y="862"/>
                  </a:cubicBezTo>
                  <a:cubicBezTo>
                    <a:pt x="1546" y="777"/>
                    <a:pt x="1543" y="688"/>
                    <a:pt x="1543" y="603"/>
                  </a:cubicBezTo>
                  <a:cubicBezTo>
                    <a:pt x="1539" y="510"/>
                    <a:pt x="1546" y="410"/>
                    <a:pt x="1515" y="321"/>
                  </a:cubicBezTo>
                  <a:cubicBezTo>
                    <a:pt x="1452" y="128"/>
                    <a:pt x="1275" y="0"/>
                    <a:pt x="10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35"/>
            <p:cNvSpPr/>
            <p:nvPr/>
          </p:nvSpPr>
          <p:spPr>
            <a:xfrm>
              <a:off x="7875115" y="3707450"/>
              <a:ext cx="108450" cy="148525"/>
            </a:xfrm>
            <a:custGeom>
              <a:avLst/>
              <a:gdLst/>
              <a:ahLst/>
              <a:cxnLst/>
              <a:rect l="l" t="t" r="r" b="b"/>
              <a:pathLst>
                <a:path w="4338" h="5941" extrusionOk="0">
                  <a:moveTo>
                    <a:pt x="2235" y="541"/>
                  </a:moveTo>
                  <a:cubicBezTo>
                    <a:pt x="2312" y="541"/>
                    <a:pt x="2391" y="548"/>
                    <a:pt x="2470" y="562"/>
                  </a:cubicBezTo>
                  <a:cubicBezTo>
                    <a:pt x="3495" y="744"/>
                    <a:pt x="3848" y="1761"/>
                    <a:pt x="3759" y="2686"/>
                  </a:cubicBezTo>
                  <a:cubicBezTo>
                    <a:pt x="3708" y="3244"/>
                    <a:pt x="3526" y="3783"/>
                    <a:pt x="3242" y="4262"/>
                  </a:cubicBezTo>
                  <a:cubicBezTo>
                    <a:pt x="3039" y="4605"/>
                    <a:pt x="2815" y="4931"/>
                    <a:pt x="2744" y="5305"/>
                  </a:cubicBezTo>
                  <a:lnTo>
                    <a:pt x="2744" y="5305"/>
                  </a:lnTo>
                  <a:cubicBezTo>
                    <a:pt x="2529" y="5165"/>
                    <a:pt x="2294" y="5046"/>
                    <a:pt x="2097" y="4886"/>
                  </a:cubicBezTo>
                  <a:cubicBezTo>
                    <a:pt x="1782" y="4629"/>
                    <a:pt x="1515" y="4321"/>
                    <a:pt x="1303" y="3974"/>
                  </a:cubicBezTo>
                  <a:cubicBezTo>
                    <a:pt x="919" y="3347"/>
                    <a:pt x="583" y="2480"/>
                    <a:pt x="784" y="1743"/>
                  </a:cubicBezTo>
                  <a:cubicBezTo>
                    <a:pt x="966" y="1082"/>
                    <a:pt x="1545" y="541"/>
                    <a:pt x="2235" y="541"/>
                  </a:cubicBezTo>
                  <a:close/>
                  <a:moveTo>
                    <a:pt x="2246" y="1"/>
                  </a:moveTo>
                  <a:cubicBezTo>
                    <a:pt x="1463" y="1"/>
                    <a:pt x="744" y="484"/>
                    <a:pt x="405" y="1213"/>
                  </a:cubicBezTo>
                  <a:cubicBezTo>
                    <a:pt x="0" y="2072"/>
                    <a:pt x="216" y="3029"/>
                    <a:pt x="617" y="3851"/>
                  </a:cubicBezTo>
                  <a:cubicBezTo>
                    <a:pt x="846" y="4321"/>
                    <a:pt x="1169" y="4752"/>
                    <a:pt x="1556" y="5102"/>
                  </a:cubicBezTo>
                  <a:cubicBezTo>
                    <a:pt x="1868" y="5382"/>
                    <a:pt x="2306" y="5730"/>
                    <a:pt x="2749" y="5794"/>
                  </a:cubicBezTo>
                  <a:lnTo>
                    <a:pt x="2749" y="5794"/>
                  </a:lnTo>
                  <a:cubicBezTo>
                    <a:pt x="2784" y="5897"/>
                    <a:pt x="2866" y="5940"/>
                    <a:pt x="2955" y="5940"/>
                  </a:cubicBezTo>
                  <a:cubicBezTo>
                    <a:pt x="3095" y="5940"/>
                    <a:pt x="3251" y="5832"/>
                    <a:pt x="3269" y="5674"/>
                  </a:cubicBezTo>
                  <a:cubicBezTo>
                    <a:pt x="3341" y="5094"/>
                    <a:pt x="3759" y="4626"/>
                    <a:pt x="3982" y="4101"/>
                  </a:cubicBezTo>
                  <a:cubicBezTo>
                    <a:pt x="4211" y="3557"/>
                    <a:pt x="4338" y="2961"/>
                    <a:pt x="4331" y="2368"/>
                  </a:cubicBezTo>
                  <a:cubicBezTo>
                    <a:pt x="4314" y="1312"/>
                    <a:pt x="3745" y="284"/>
                    <a:pt x="2652" y="45"/>
                  </a:cubicBezTo>
                  <a:cubicBezTo>
                    <a:pt x="2516" y="15"/>
                    <a:pt x="2380" y="1"/>
                    <a:pt x="22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35"/>
            <p:cNvSpPr/>
            <p:nvPr/>
          </p:nvSpPr>
          <p:spPr>
            <a:xfrm>
              <a:off x="7925540" y="3817850"/>
              <a:ext cx="39950" cy="40450"/>
            </a:xfrm>
            <a:custGeom>
              <a:avLst/>
              <a:gdLst/>
              <a:ahLst/>
              <a:cxnLst/>
              <a:rect l="l" t="t" r="r" b="b"/>
              <a:pathLst>
                <a:path w="1598" h="1618" extrusionOk="0">
                  <a:moveTo>
                    <a:pt x="330" y="689"/>
                  </a:moveTo>
                  <a:lnTo>
                    <a:pt x="330" y="689"/>
                  </a:lnTo>
                  <a:cubicBezTo>
                    <a:pt x="331" y="690"/>
                    <a:pt x="332" y="690"/>
                    <a:pt x="333" y="691"/>
                  </a:cubicBezTo>
                  <a:lnTo>
                    <a:pt x="333" y="691"/>
                  </a:lnTo>
                  <a:cubicBezTo>
                    <a:pt x="335" y="692"/>
                    <a:pt x="336" y="694"/>
                    <a:pt x="338" y="695"/>
                  </a:cubicBezTo>
                  <a:lnTo>
                    <a:pt x="338" y="695"/>
                  </a:lnTo>
                  <a:cubicBezTo>
                    <a:pt x="335" y="693"/>
                    <a:pt x="333" y="691"/>
                    <a:pt x="330" y="689"/>
                  </a:cubicBezTo>
                  <a:close/>
                  <a:moveTo>
                    <a:pt x="341" y="699"/>
                  </a:moveTo>
                  <a:cubicBezTo>
                    <a:pt x="341" y="699"/>
                    <a:pt x="341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2" y="699"/>
                    <a:pt x="342" y="699"/>
                  </a:cubicBezTo>
                  <a:lnTo>
                    <a:pt x="342" y="699"/>
                  </a:lnTo>
                  <a:cubicBezTo>
                    <a:pt x="342" y="699"/>
                    <a:pt x="341" y="699"/>
                    <a:pt x="341" y="699"/>
                  </a:cubicBezTo>
                  <a:close/>
                  <a:moveTo>
                    <a:pt x="344" y="699"/>
                  </a:moveTo>
                  <a:lnTo>
                    <a:pt x="344" y="699"/>
                  </a:lnTo>
                  <a:cubicBezTo>
                    <a:pt x="346" y="700"/>
                    <a:pt x="348" y="700"/>
                    <a:pt x="349" y="700"/>
                  </a:cubicBezTo>
                  <a:lnTo>
                    <a:pt x="349" y="700"/>
                  </a:lnTo>
                  <a:cubicBezTo>
                    <a:pt x="349" y="700"/>
                    <a:pt x="350" y="700"/>
                    <a:pt x="350" y="700"/>
                  </a:cubicBezTo>
                  <a:lnTo>
                    <a:pt x="350" y="700"/>
                  </a:lnTo>
                  <a:cubicBezTo>
                    <a:pt x="348" y="700"/>
                    <a:pt x="346" y="700"/>
                    <a:pt x="345" y="700"/>
                  </a:cubicBezTo>
                  <a:lnTo>
                    <a:pt x="345" y="700"/>
                  </a:lnTo>
                  <a:cubicBezTo>
                    <a:pt x="345" y="700"/>
                    <a:pt x="344" y="700"/>
                    <a:pt x="344" y="699"/>
                  </a:cubicBezTo>
                  <a:close/>
                  <a:moveTo>
                    <a:pt x="1136" y="0"/>
                  </a:moveTo>
                  <a:cubicBezTo>
                    <a:pt x="1098" y="0"/>
                    <a:pt x="1058" y="4"/>
                    <a:pt x="1019" y="11"/>
                  </a:cubicBezTo>
                  <a:cubicBezTo>
                    <a:pt x="870" y="35"/>
                    <a:pt x="750" y="130"/>
                    <a:pt x="672" y="253"/>
                  </a:cubicBezTo>
                  <a:lnTo>
                    <a:pt x="672" y="253"/>
                  </a:lnTo>
                  <a:cubicBezTo>
                    <a:pt x="589" y="192"/>
                    <a:pt x="497" y="157"/>
                    <a:pt x="395" y="157"/>
                  </a:cubicBezTo>
                  <a:cubicBezTo>
                    <a:pt x="368" y="157"/>
                    <a:pt x="341" y="160"/>
                    <a:pt x="313" y="164"/>
                  </a:cubicBezTo>
                  <a:cubicBezTo>
                    <a:pt x="165" y="189"/>
                    <a:pt x="39" y="316"/>
                    <a:pt x="22" y="466"/>
                  </a:cubicBezTo>
                  <a:cubicBezTo>
                    <a:pt x="1" y="596"/>
                    <a:pt x="49" y="710"/>
                    <a:pt x="108" y="822"/>
                  </a:cubicBezTo>
                  <a:cubicBezTo>
                    <a:pt x="176" y="966"/>
                    <a:pt x="282" y="1104"/>
                    <a:pt x="402" y="1210"/>
                  </a:cubicBezTo>
                  <a:cubicBezTo>
                    <a:pt x="491" y="1285"/>
                    <a:pt x="587" y="1333"/>
                    <a:pt x="697" y="1377"/>
                  </a:cubicBezTo>
                  <a:cubicBezTo>
                    <a:pt x="735" y="1393"/>
                    <a:pt x="778" y="1401"/>
                    <a:pt x="820" y="1404"/>
                  </a:cubicBezTo>
                  <a:lnTo>
                    <a:pt x="820" y="1404"/>
                  </a:lnTo>
                  <a:cubicBezTo>
                    <a:pt x="822" y="1417"/>
                    <a:pt x="825" y="1430"/>
                    <a:pt x="827" y="1443"/>
                  </a:cubicBezTo>
                  <a:cubicBezTo>
                    <a:pt x="843" y="1550"/>
                    <a:pt x="956" y="1618"/>
                    <a:pt x="1064" y="1618"/>
                  </a:cubicBezTo>
                  <a:cubicBezTo>
                    <a:pt x="1126" y="1618"/>
                    <a:pt x="1186" y="1596"/>
                    <a:pt x="1225" y="1546"/>
                  </a:cubicBezTo>
                  <a:cubicBezTo>
                    <a:pt x="1259" y="1505"/>
                    <a:pt x="1296" y="1464"/>
                    <a:pt x="1321" y="1412"/>
                  </a:cubicBezTo>
                  <a:cubicBezTo>
                    <a:pt x="1341" y="1371"/>
                    <a:pt x="1358" y="1333"/>
                    <a:pt x="1375" y="1292"/>
                  </a:cubicBezTo>
                  <a:cubicBezTo>
                    <a:pt x="1424" y="1189"/>
                    <a:pt x="1447" y="1083"/>
                    <a:pt x="1478" y="974"/>
                  </a:cubicBezTo>
                  <a:cubicBezTo>
                    <a:pt x="1498" y="888"/>
                    <a:pt x="1519" y="798"/>
                    <a:pt x="1539" y="713"/>
                  </a:cubicBezTo>
                  <a:cubicBezTo>
                    <a:pt x="1571" y="607"/>
                    <a:pt x="1598" y="501"/>
                    <a:pt x="1581" y="387"/>
                  </a:cubicBezTo>
                  <a:cubicBezTo>
                    <a:pt x="1563" y="254"/>
                    <a:pt x="1492" y="134"/>
                    <a:pt x="1372" y="62"/>
                  </a:cubicBezTo>
                  <a:cubicBezTo>
                    <a:pt x="1297" y="17"/>
                    <a:pt x="1218" y="0"/>
                    <a:pt x="11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35"/>
            <p:cNvSpPr/>
            <p:nvPr/>
          </p:nvSpPr>
          <p:spPr>
            <a:xfrm>
              <a:off x="7974815" y="3742875"/>
              <a:ext cx="112250" cy="148850"/>
            </a:xfrm>
            <a:custGeom>
              <a:avLst/>
              <a:gdLst/>
              <a:ahLst/>
              <a:cxnLst/>
              <a:rect l="l" t="t" r="r" b="b"/>
              <a:pathLst>
                <a:path w="4490" h="5954" extrusionOk="0">
                  <a:moveTo>
                    <a:pt x="2174" y="551"/>
                  </a:moveTo>
                  <a:cubicBezTo>
                    <a:pt x="2502" y="551"/>
                    <a:pt x="2835" y="660"/>
                    <a:pt x="3118" y="878"/>
                  </a:cubicBezTo>
                  <a:cubicBezTo>
                    <a:pt x="3790" y="1400"/>
                    <a:pt x="3900" y="2293"/>
                    <a:pt x="3852" y="3089"/>
                  </a:cubicBezTo>
                  <a:cubicBezTo>
                    <a:pt x="3824" y="3558"/>
                    <a:pt x="3704" y="4027"/>
                    <a:pt x="3498" y="4449"/>
                  </a:cubicBezTo>
                  <a:cubicBezTo>
                    <a:pt x="3362" y="4729"/>
                    <a:pt x="3151" y="4974"/>
                    <a:pt x="2977" y="5235"/>
                  </a:cubicBezTo>
                  <a:lnTo>
                    <a:pt x="2977" y="5235"/>
                  </a:lnTo>
                  <a:cubicBezTo>
                    <a:pt x="2834" y="5017"/>
                    <a:pt x="2624" y="4845"/>
                    <a:pt x="2409" y="4681"/>
                  </a:cubicBezTo>
                  <a:cubicBezTo>
                    <a:pt x="2046" y="4408"/>
                    <a:pt x="1700" y="4137"/>
                    <a:pt x="1415" y="3777"/>
                  </a:cubicBezTo>
                  <a:cubicBezTo>
                    <a:pt x="846" y="3057"/>
                    <a:pt x="422" y="1988"/>
                    <a:pt x="1011" y="1156"/>
                  </a:cubicBezTo>
                  <a:cubicBezTo>
                    <a:pt x="1297" y="752"/>
                    <a:pt x="1731" y="551"/>
                    <a:pt x="2174" y="551"/>
                  </a:cubicBezTo>
                  <a:close/>
                  <a:moveTo>
                    <a:pt x="2151" y="0"/>
                  </a:moveTo>
                  <a:cubicBezTo>
                    <a:pt x="1781" y="0"/>
                    <a:pt x="1411" y="104"/>
                    <a:pt x="1086" y="331"/>
                  </a:cubicBezTo>
                  <a:cubicBezTo>
                    <a:pt x="185" y="960"/>
                    <a:pt x="0" y="2091"/>
                    <a:pt x="381" y="3078"/>
                  </a:cubicBezTo>
                  <a:cubicBezTo>
                    <a:pt x="604" y="3657"/>
                    <a:pt x="949" y="4185"/>
                    <a:pt x="1392" y="4620"/>
                  </a:cubicBezTo>
                  <a:cubicBezTo>
                    <a:pt x="1809" y="5028"/>
                    <a:pt x="2354" y="5295"/>
                    <a:pt x="2642" y="5820"/>
                  </a:cubicBezTo>
                  <a:cubicBezTo>
                    <a:pt x="2694" y="5914"/>
                    <a:pt x="2775" y="5953"/>
                    <a:pt x="2857" y="5953"/>
                  </a:cubicBezTo>
                  <a:cubicBezTo>
                    <a:pt x="2989" y="5953"/>
                    <a:pt x="3123" y="5850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8"/>
                    <a:pt x="3909" y="4781"/>
                  </a:cubicBezTo>
                  <a:cubicBezTo>
                    <a:pt x="4146" y="4339"/>
                    <a:pt x="4297" y="3856"/>
                    <a:pt x="4366" y="3359"/>
                  </a:cubicBezTo>
                  <a:cubicBezTo>
                    <a:pt x="4489" y="2437"/>
                    <a:pt x="4376" y="1368"/>
                    <a:pt x="3701" y="673"/>
                  </a:cubicBezTo>
                  <a:cubicBezTo>
                    <a:pt x="3291" y="247"/>
                    <a:pt x="2721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35"/>
            <p:cNvSpPr/>
            <p:nvPr/>
          </p:nvSpPr>
          <p:spPr>
            <a:xfrm>
              <a:off x="8022790" y="3853125"/>
              <a:ext cx="40350" cy="41275"/>
            </a:xfrm>
            <a:custGeom>
              <a:avLst/>
              <a:gdLst/>
              <a:ahLst/>
              <a:cxnLst/>
              <a:rect l="l" t="t" r="r" b="b"/>
              <a:pathLst>
                <a:path w="1614" h="1651" extrusionOk="0">
                  <a:moveTo>
                    <a:pt x="494" y="734"/>
                  </a:moveTo>
                  <a:cubicBezTo>
                    <a:pt x="494" y="734"/>
                    <a:pt x="494" y="734"/>
                    <a:pt x="495" y="734"/>
                  </a:cubicBezTo>
                  <a:lnTo>
                    <a:pt x="495" y="734"/>
                  </a:lnTo>
                  <a:cubicBezTo>
                    <a:pt x="495" y="734"/>
                    <a:pt x="495" y="734"/>
                    <a:pt x="495" y="734"/>
                  </a:cubicBezTo>
                  <a:lnTo>
                    <a:pt x="495" y="734"/>
                  </a:lnTo>
                  <a:cubicBezTo>
                    <a:pt x="494" y="734"/>
                    <a:pt x="494" y="734"/>
                    <a:pt x="494" y="734"/>
                  </a:cubicBezTo>
                  <a:close/>
                  <a:moveTo>
                    <a:pt x="1235" y="1"/>
                  </a:moveTo>
                  <a:cubicBezTo>
                    <a:pt x="1063" y="1"/>
                    <a:pt x="946" y="98"/>
                    <a:pt x="867" y="229"/>
                  </a:cubicBezTo>
                  <a:lnTo>
                    <a:pt x="867" y="229"/>
                  </a:lnTo>
                  <a:cubicBezTo>
                    <a:pt x="784" y="168"/>
                    <a:pt x="685" y="129"/>
                    <a:pt x="576" y="121"/>
                  </a:cubicBezTo>
                  <a:cubicBezTo>
                    <a:pt x="564" y="120"/>
                    <a:pt x="552" y="120"/>
                    <a:pt x="540" y="120"/>
                  </a:cubicBezTo>
                  <a:cubicBezTo>
                    <a:pt x="330" y="120"/>
                    <a:pt x="127" y="262"/>
                    <a:pt x="72" y="464"/>
                  </a:cubicBezTo>
                  <a:cubicBezTo>
                    <a:pt x="0" y="714"/>
                    <a:pt x="181" y="902"/>
                    <a:pt x="315" y="1087"/>
                  </a:cubicBezTo>
                  <a:cubicBezTo>
                    <a:pt x="377" y="1169"/>
                    <a:pt x="439" y="1255"/>
                    <a:pt x="500" y="1340"/>
                  </a:cubicBezTo>
                  <a:cubicBezTo>
                    <a:pt x="586" y="1451"/>
                    <a:pt x="695" y="1549"/>
                    <a:pt x="815" y="1618"/>
                  </a:cubicBezTo>
                  <a:cubicBezTo>
                    <a:pt x="854" y="1640"/>
                    <a:pt x="894" y="1650"/>
                    <a:pt x="932" y="1650"/>
                  </a:cubicBezTo>
                  <a:cubicBezTo>
                    <a:pt x="1078" y="1650"/>
                    <a:pt x="1203" y="1508"/>
                    <a:pt x="1165" y="1351"/>
                  </a:cubicBezTo>
                  <a:cubicBezTo>
                    <a:pt x="1165" y="1350"/>
                    <a:pt x="1164" y="1349"/>
                    <a:pt x="1164" y="1347"/>
                  </a:cubicBezTo>
                  <a:lnTo>
                    <a:pt x="1164" y="1347"/>
                  </a:lnTo>
                  <a:cubicBezTo>
                    <a:pt x="1203" y="1329"/>
                    <a:pt x="1239" y="1304"/>
                    <a:pt x="1268" y="1279"/>
                  </a:cubicBezTo>
                  <a:cubicBezTo>
                    <a:pt x="1337" y="1220"/>
                    <a:pt x="1402" y="1142"/>
                    <a:pt x="1446" y="1067"/>
                  </a:cubicBezTo>
                  <a:cubicBezTo>
                    <a:pt x="1538" y="905"/>
                    <a:pt x="1583" y="727"/>
                    <a:pt x="1604" y="546"/>
                  </a:cubicBezTo>
                  <a:cubicBezTo>
                    <a:pt x="1614" y="456"/>
                    <a:pt x="1614" y="361"/>
                    <a:pt x="1593" y="271"/>
                  </a:cubicBezTo>
                  <a:cubicBezTo>
                    <a:pt x="1552" y="114"/>
                    <a:pt x="1402" y="1"/>
                    <a:pt x="1240" y="1"/>
                  </a:cubicBezTo>
                  <a:cubicBezTo>
                    <a:pt x="1239" y="1"/>
                    <a:pt x="1237" y="1"/>
                    <a:pt x="12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35"/>
            <p:cNvSpPr/>
            <p:nvPr/>
          </p:nvSpPr>
          <p:spPr>
            <a:xfrm>
              <a:off x="8087365" y="3649325"/>
              <a:ext cx="112250" cy="148800"/>
            </a:xfrm>
            <a:custGeom>
              <a:avLst/>
              <a:gdLst/>
              <a:ahLst/>
              <a:cxnLst/>
              <a:rect l="l" t="t" r="r" b="b"/>
              <a:pathLst>
                <a:path w="4490" h="5952" extrusionOk="0">
                  <a:moveTo>
                    <a:pt x="2173" y="550"/>
                  </a:moveTo>
                  <a:cubicBezTo>
                    <a:pt x="2501" y="550"/>
                    <a:pt x="2833" y="659"/>
                    <a:pt x="3115" y="879"/>
                  </a:cubicBezTo>
                  <a:cubicBezTo>
                    <a:pt x="3790" y="1400"/>
                    <a:pt x="3900" y="2291"/>
                    <a:pt x="3852" y="3089"/>
                  </a:cubicBezTo>
                  <a:cubicBezTo>
                    <a:pt x="3821" y="3555"/>
                    <a:pt x="3704" y="4027"/>
                    <a:pt x="3498" y="4449"/>
                  </a:cubicBezTo>
                  <a:cubicBezTo>
                    <a:pt x="3360" y="4727"/>
                    <a:pt x="3148" y="4973"/>
                    <a:pt x="2975" y="5234"/>
                  </a:cubicBezTo>
                  <a:lnTo>
                    <a:pt x="2975" y="5234"/>
                  </a:lnTo>
                  <a:cubicBezTo>
                    <a:pt x="2831" y="5015"/>
                    <a:pt x="2621" y="4843"/>
                    <a:pt x="2406" y="4682"/>
                  </a:cubicBezTo>
                  <a:cubicBezTo>
                    <a:pt x="2046" y="4408"/>
                    <a:pt x="1697" y="4138"/>
                    <a:pt x="1416" y="3777"/>
                  </a:cubicBezTo>
                  <a:cubicBezTo>
                    <a:pt x="846" y="3055"/>
                    <a:pt x="422" y="1989"/>
                    <a:pt x="1008" y="1157"/>
                  </a:cubicBezTo>
                  <a:cubicBezTo>
                    <a:pt x="1294" y="752"/>
                    <a:pt x="1729" y="550"/>
                    <a:pt x="2173" y="550"/>
                  </a:cubicBezTo>
                  <a:close/>
                  <a:moveTo>
                    <a:pt x="2151" y="0"/>
                  </a:moveTo>
                  <a:cubicBezTo>
                    <a:pt x="1780" y="0"/>
                    <a:pt x="1411" y="104"/>
                    <a:pt x="1087" y="331"/>
                  </a:cubicBezTo>
                  <a:cubicBezTo>
                    <a:pt x="182" y="961"/>
                    <a:pt x="0" y="2088"/>
                    <a:pt x="381" y="3078"/>
                  </a:cubicBezTo>
                  <a:cubicBezTo>
                    <a:pt x="604" y="3654"/>
                    <a:pt x="949" y="4185"/>
                    <a:pt x="1392" y="4617"/>
                  </a:cubicBezTo>
                  <a:cubicBezTo>
                    <a:pt x="1806" y="5025"/>
                    <a:pt x="2355" y="5295"/>
                    <a:pt x="2642" y="5816"/>
                  </a:cubicBezTo>
                  <a:cubicBezTo>
                    <a:pt x="2694" y="5911"/>
                    <a:pt x="2775" y="5951"/>
                    <a:pt x="2858" y="5951"/>
                  </a:cubicBezTo>
                  <a:cubicBezTo>
                    <a:pt x="2989" y="5951"/>
                    <a:pt x="3123" y="5849"/>
                    <a:pt x="3141" y="5705"/>
                  </a:cubicBezTo>
                  <a:lnTo>
                    <a:pt x="3141" y="5705"/>
                  </a:lnTo>
                  <a:cubicBezTo>
                    <a:pt x="3482" y="5506"/>
                    <a:pt x="3732" y="5109"/>
                    <a:pt x="3910" y="4781"/>
                  </a:cubicBezTo>
                  <a:cubicBezTo>
                    <a:pt x="4146" y="4340"/>
                    <a:pt x="4297" y="3856"/>
                    <a:pt x="4362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0" y="0"/>
                    <a:pt x="21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35"/>
            <p:cNvSpPr/>
            <p:nvPr/>
          </p:nvSpPr>
          <p:spPr>
            <a:xfrm>
              <a:off x="8135340" y="3759525"/>
              <a:ext cx="40350" cy="41325"/>
            </a:xfrm>
            <a:custGeom>
              <a:avLst/>
              <a:gdLst/>
              <a:ahLst/>
              <a:cxnLst/>
              <a:rect l="l" t="t" r="r" b="b"/>
              <a:pathLst>
                <a:path w="1614" h="1653" extrusionOk="0">
                  <a:moveTo>
                    <a:pt x="465" y="703"/>
                  </a:moveTo>
                  <a:cubicBezTo>
                    <a:pt x="465" y="703"/>
                    <a:pt x="468" y="705"/>
                    <a:pt x="473" y="709"/>
                  </a:cubicBezTo>
                  <a:cubicBezTo>
                    <a:pt x="474" y="710"/>
                    <a:pt x="475" y="711"/>
                    <a:pt x="476" y="712"/>
                  </a:cubicBezTo>
                  <a:lnTo>
                    <a:pt x="476" y="712"/>
                  </a:lnTo>
                  <a:cubicBezTo>
                    <a:pt x="469" y="706"/>
                    <a:pt x="465" y="703"/>
                    <a:pt x="465" y="703"/>
                  </a:cubicBezTo>
                  <a:close/>
                  <a:moveTo>
                    <a:pt x="1270" y="738"/>
                  </a:moveTo>
                  <a:cubicBezTo>
                    <a:pt x="1270" y="743"/>
                    <a:pt x="1269" y="752"/>
                    <a:pt x="1268" y="764"/>
                  </a:cubicBezTo>
                  <a:lnTo>
                    <a:pt x="1268" y="754"/>
                  </a:lnTo>
                  <a:cubicBezTo>
                    <a:pt x="1268" y="749"/>
                    <a:pt x="1269" y="745"/>
                    <a:pt x="1269" y="742"/>
                  </a:cubicBezTo>
                  <a:lnTo>
                    <a:pt x="1269" y="742"/>
                  </a:lnTo>
                  <a:cubicBezTo>
                    <a:pt x="1269" y="741"/>
                    <a:pt x="1270" y="739"/>
                    <a:pt x="1270" y="738"/>
                  </a:cubicBezTo>
                  <a:close/>
                  <a:moveTo>
                    <a:pt x="1235" y="0"/>
                  </a:moveTo>
                  <a:cubicBezTo>
                    <a:pt x="1063" y="0"/>
                    <a:pt x="946" y="99"/>
                    <a:pt x="868" y="230"/>
                  </a:cubicBezTo>
                  <a:lnTo>
                    <a:pt x="868" y="230"/>
                  </a:lnTo>
                  <a:cubicBezTo>
                    <a:pt x="784" y="170"/>
                    <a:pt x="685" y="132"/>
                    <a:pt x="576" y="123"/>
                  </a:cubicBezTo>
                  <a:cubicBezTo>
                    <a:pt x="564" y="123"/>
                    <a:pt x="552" y="122"/>
                    <a:pt x="540" y="122"/>
                  </a:cubicBezTo>
                  <a:cubicBezTo>
                    <a:pt x="330" y="122"/>
                    <a:pt x="127" y="262"/>
                    <a:pt x="69" y="466"/>
                  </a:cubicBezTo>
                  <a:cubicBezTo>
                    <a:pt x="1" y="713"/>
                    <a:pt x="178" y="905"/>
                    <a:pt x="312" y="1086"/>
                  </a:cubicBezTo>
                  <a:cubicBezTo>
                    <a:pt x="377" y="1172"/>
                    <a:pt x="436" y="1257"/>
                    <a:pt x="501" y="1340"/>
                  </a:cubicBezTo>
                  <a:cubicBezTo>
                    <a:pt x="583" y="1453"/>
                    <a:pt x="695" y="1552"/>
                    <a:pt x="815" y="1621"/>
                  </a:cubicBezTo>
                  <a:cubicBezTo>
                    <a:pt x="853" y="1643"/>
                    <a:pt x="893" y="1653"/>
                    <a:pt x="931" y="1653"/>
                  </a:cubicBezTo>
                  <a:cubicBezTo>
                    <a:pt x="1076" y="1653"/>
                    <a:pt x="1203" y="1510"/>
                    <a:pt x="1165" y="1350"/>
                  </a:cubicBezTo>
                  <a:cubicBezTo>
                    <a:pt x="1165" y="1350"/>
                    <a:pt x="1165" y="1349"/>
                    <a:pt x="1164" y="1348"/>
                  </a:cubicBezTo>
                  <a:lnTo>
                    <a:pt x="1164" y="1348"/>
                  </a:lnTo>
                  <a:cubicBezTo>
                    <a:pt x="1204" y="1329"/>
                    <a:pt x="1240" y="1304"/>
                    <a:pt x="1268" y="1278"/>
                  </a:cubicBezTo>
                  <a:cubicBezTo>
                    <a:pt x="1333" y="1220"/>
                    <a:pt x="1402" y="1145"/>
                    <a:pt x="1446" y="1069"/>
                  </a:cubicBezTo>
                  <a:cubicBezTo>
                    <a:pt x="1538" y="908"/>
                    <a:pt x="1584" y="729"/>
                    <a:pt x="1604" y="549"/>
                  </a:cubicBezTo>
                  <a:cubicBezTo>
                    <a:pt x="1614" y="456"/>
                    <a:pt x="1614" y="359"/>
                    <a:pt x="1593" y="271"/>
                  </a:cubicBezTo>
                  <a:cubicBezTo>
                    <a:pt x="1552" y="113"/>
                    <a:pt x="1402" y="3"/>
                    <a:pt x="1241" y="0"/>
                  </a:cubicBezTo>
                  <a:cubicBezTo>
                    <a:pt x="1239" y="0"/>
                    <a:pt x="1237" y="0"/>
                    <a:pt x="12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35"/>
            <p:cNvSpPr/>
            <p:nvPr/>
          </p:nvSpPr>
          <p:spPr>
            <a:xfrm>
              <a:off x="8334565" y="3687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3" y="554"/>
                  </a:moveTo>
                  <a:cubicBezTo>
                    <a:pt x="2581" y="554"/>
                    <a:pt x="3042" y="788"/>
                    <a:pt x="3345" y="1197"/>
                  </a:cubicBezTo>
                  <a:cubicBezTo>
                    <a:pt x="3832" y="1851"/>
                    <a:pt x="3735" y="2739"/>
                    <a:pt x="3519" y="3479"/>
                  </a:cubicBezTo>
                  <a:cubicBezTo>
                    <a:pt x="3396" y="3907"/>
                    <a:pt x="3198" y="4315"/>
                    <a:pt x="2927" y="4668"/>
                  </a:cubicBezTo>
                  <a:cubicBezTo>
                    <a:pt x="2736" y="4918"/>
                    <a:pt x="2478" y="5116"/>
                    <a:pt x="2254" y="5337"/>
                  </a:cubicBezTo>
                  <a:lnTo>
                    <a:pt x="2254" y="5337"/>
                  </a:lnTo>
                  <a:cubicBezTo>
                    <a:pt x="2154" y="5081"/>
                    <a:pt x="1974" y="4859"/>
                    <a:pt x="1782" y="4647"/>
                  </a:cubicBezTo>
                  <a:cubicBezTo>
                    <a:pt x="1460" y="4288"/>
                    <a:pt x="1169" y="3924"/>
                    <a:pt x="963" y="3483"/>
                  </a:cubicBezTo>
                  <a:cubicBezTo>
                    <a:pt x="573" y="2640"/>
                    <a:pt x="429" y="1498"/>
                    <a:pt x="1248" y="858"/>
                  </a:cubicBezTo>
                  <a:cubicBezTo>
                    <a:pt x="1512" y="650"/>
                    <a:pt x="1814" y="554"/>
                    <a:pt x="2113" y="554"/>
                  </a:cubicBezTo>
                  <a:close/>
                  <a:moveTo>
                    <a:pt x="2114" y="0"/>
                  </a:moveTo>
                  <a:cubicBezTo>
                    <a:pt x="1944" y="0"/>
                    <a:pt x="1772" y="24"/>
                    <a:pt x="1601" y="73"/>
                  </a:cubicBezTo>
                  <a:cubicBezTo>
                    <a:pt x="518" y="392"/>
                    <a:pt x="1" y="1471"/>
                    <a:pt x="121" y="2540"/>
                  </a:cubicBezTo>
                  <a:cubicBezTo>
                    <a:pt x="193" y="3164"/>
                    <a:pt x="419" y="3777"/>
                    <a:pt x="758" y="4308"/>
                  </a:cubicBezTo>
                  <a:cubicBezTo>
                    <a:pt x="1087" y="4826"/>
                    <a:pt x="1618" y="5226"/>
                    <a:pt x="1806" y="5826"/>
                  </a:cubicBezTo>
                  <a:cubicBezTo>
                    <a:pt x="1847" y="5954"/>
                    <a:pt x="1961" y="6015"/>
                    <a:pt x="2074" y="6015"/>
                  </a:cubicBezTo>
                  <a:cubicBezTo>
                    <a:pt x="2189" y="6015"/>
                    <a:pt x="2303" y="5950"/>
                    <a:pt x="2331" y="5824"/>
                  </a:cubicBezTo>
                  <a:lnTo>
                    <a:pt x="2331" y="5824"/>
                  </a:lnTo>
                  <a:cubicBezTo>
                    <a:pt x="2692" y="5699"/>
                    <a:pt x="3003" y="5383"/>
                    <a:pt x="3235" y="5107"/>
                  </a:cubicBezTo>
                  <a:cubicBezTo>
                    <a:pt x="3544" y="4740"/>
                    <a:pt x="3780" y="4329"/>
                    <a:pt x="3951" y="3883"/>
                  </a:cubicBezTo>
                  <a:cubicBezTo>
                    <a:pt x="4284" y="3023"/>
                    <a:pt x="4411" y="1933"/>
                    <a:pt x="3938" y="1108"/>
                  </a:cubicBezTo>
                  <a:cubicBezTo>
                    <a:pt x="3561" y="450"/>
                    <a:pt x="2859" y="0"/>
                    <a:pt x="21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35"/>
            <p:cNvSpPr/>
            <p:nvPr/>
          </p:nvSpPr>
          <p:spPr>
            <a:xfrm>
              <a:off x="8367140" y="3800550"/>
              <a:ext cx="39825" cy="39750"/>
            </a:xfrm>
            <a:custGeom>
              <a:avLst/>
              <a:gdLst/>
              <a:ahLst/>
              <a:cxnLst/>
              <a:rect l="l" t="t" r="r" b="b"/>
              <a:pathLst>
                <a:path w="1593" h="1590" extrusionOk="0">
                  <a:moveTo>
                    <a:pt x="1038" y="376"/>
                  </a:moveTo>
                  <a:cubicBezTo>
                    <a:pt x="1038" y="376"/>
                    <a:pt x="1038" y="378"/>
                    <a:pt x="1037" y="382"/>
                  </a:cubicBezTo>
                  <a:lnTo>
                    <a:pt x="1037" y="382"/>
                  </a:lnTo>
                  <a:cubicBezTo>
                    <a:pt x="1038" y="378"/>
                    <a:pt x="1038" y="376"/>
                    <a:pt x="1038" y="376"/>
                  </a:cubicBezTo>
                  <a:close/>
                  <a:moveTo>
                    <a:pt x="627" y="432"/>
                  </a:moveTo>
                  <a:cubicBezTo>
                    <a:pt x="626" y="435"/>
                    <a:pt x="626" y="438"/>
                    <a:pt x="626" y="441"/>
                  </a:cubicBezTo>
                  <a:lnTo>
                    <a:pt x="626" y="441"/>
                  </a:lnTo>
                  <a:cubicBezTo>
                    <a:pt x="626" y="441"/>
                    <a:pt x="625" y="440"/>
                    <a:pt x="625" y="440"/>
                  </a:cubicBezTo>
                  <a:lnTo>
                    <a:pt x="625" y="440"/>
                  </a:lnTo>
                  <a:cubicBezTo>
                    <a:pt x="626" y="437"/>
                    <a:pt x="626" y="435"/>
                    <a:pt x="627" y="432"/>
                  </a:cubicBezTo>
                  <a:close/>
                  <a:moveTo>
                    <a:pt x="617" y="432"/>
                  </a:moveTo>
                  <a:cubicBezTo>
                    <a:pt x="619" y="437"/>
                    <a:pt x="620" y="441"/>
                    <a:pt x="622" y="445"/>
                  </a:cubicBezTo>
                  <a:lnTo>
                    <a:pt x="622" y="445"/>
                  </a:lnTo>
                  <a:cubicBezTo>
                    <a:pt x="622" y="445"/>
                    <a:pt x="622" y="445"/>
                    <a:pt x="622" y="446"/>
                  </a:cubicBezTo>
                  <a:lnTo>
                    <a:pt x="622" y="446"/>
                  </a:lnTo>
                  <a:cubicBezTo>
                    <a:pt x="620" y="441"/>
                    <a:pt x="618" y="437"/>
                    <a:pt x="617" y="432"/>
                  </a:cubicBezTo>
                  <a:close/>
                  <a:moveTo>
                    <a:pt x="399" y="562"/>
                  </a:moveTo>
                  <a:cubicBezTo>
                    <a:pt x="400" y="562"/>
                    <a:pt x="404" y="568"/>
                    <a:pt x="414" y="585"/>
                  </a:cubicBezTo>
                  <a:lnTo>
                    <a:pt x="414" y="585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399" y="562"/>
                    <a:pt x="399" y="562"/>
                  </a:cubicBezTo>
                  <a:close/>
                  <a:moveTo>
                    <a:pt x="418" y="597"/>
                  </a:moveTo>
                  <a:cubicBezTo>
                    <a:pt x="418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9" y="597"/>
                    <a:pt x="419" y="597"/>
                  </a:cubicBezTo>
                  <a:lnTo>
                    <a:pt x="419" y="597"/>
                  </a:lnTo>
                  <a:cubicBezTo>
                    <a:pt x="419" y="597"/>
                    <a:pt x="418" y="597"/>
                    <a:pt x="418" y="597"/>
                  </a:cubicBezTo>
                  <a:close/>
                  <a:moveTo>
                    <a:pt x="440" y="680"/>
                  </a:moveTo>
                  <a:cubicBezTo>
                    <a:pt x="440" y="680"/>
                    <a:pt x="440" y="680"/>
                    <a:pt x="440" y="680"/>
                  </a:cubicBezTo>
                  <a:lnTo>
                    <a:pt x="440" y="680"/>
                  </a:lnTo>
                  <a:cubicBezTo>
                    <a:pt x="440" y="681"/>
                    <a:pt x="440" y="682"/>
                    <a:pt x="440" y="682"/>
                  </a:cubicBezTo>
                  <a:lnTo>
                    <a:pt x="440" y="682"/>
                  </a:lnTo>
                  <a:cubicBezTo>
                    <a:pt x="440" y="681"/>
                    <a:pt x="440" y="681"/>
                    <a:pt x="440" y="680"/>
                  </a:cubicBezTo>
                  <a:close/>
                  <a:moveTo>
                    <a:pt x="486" y="0"/>
                  </a:moveTo>
                  <a:cubicBezTo>
                    <a:pt x="256" y="0"/>
                    <a:pt x="51" y="157"/>
                    <a:pt x="21" y="391"/>
                  </a:cubicBezTo>
                  <a:cubicBezTo>
                    <a:pt x="0" y="524"/>
                    <a:pt x="44" y="638"/>
                    <a:pt x="99" y="758"/>
                  </a:cubicBezTo>
                  <a:cubicBezTo>
                    <a:pt x="137" y="833"/>
                    <a:pt x="174" y="912"/>
                    <a:pt x="209" y="990"/>
                  </a:cubicBezTo>
                  <a:cubicBezTo>
                    <a:pt x="250" y="1076"/>
                    <a:pt x="284" y="1172"/>
                    <a:pt x="332" y="1254"/>
                  </a:cubicBezTo>
                  <a:cubicBezTo>
                    <a:pt x="391" y="1350"/>
                    <a:pt x="465" y="1446"/>
                    <a:pt x="548" y="1522"/>
                  </a:cubicBezTo>
                  <a:cubicBezTo>
                    <a:pt x="596" y="1565"/>
                    <a:pt x="654" y="1590"/>
                    <a:pt x="714" y="1590"/>
                  </a:cubicBezTo>
                  <a:cubicBezTo>
                    <a:pt x="745" y="1590"/>
                    <a:pt x="777" y="1583"/>
                    <a:pt x="808" y="1569"/>
                  </a:cubicBezTo>
                  <a:cubicBezTo>
                    <a:pt x="891" y="1535"/>
                    <a:pt x="956" y="1446"/>
                    <a:pt x="952" y="1354"/>
                  </a:cubicBezTo>
                  <a:cubicBezTo>
                    <a:pt x="952" y="1347"/>
                    <a:pt x="952" y="1341"/>
                    <a:pt x="952" y="1334"/>
                  </a:cubicBezTo>
                  <a:lnTo>
                    <a:pt x="952" y="1334"/>
                  </a:lnTo>
                  <a:cubicBezTo>
                    <a:pt x="993" y="1324"/>
                    <a:pt x="1032" y="1308"/>
                    <a:pt x="1065" y="1288"/>
                  </a:cubicBezTo>
                  <a:cubicBezTo>
                    <a:pt x="1137" y="1247"/>
                    <a:pt x="1216" y="1193"/>
                    <a:pt x="1271" y="1131"/>
                  </a:cubicBezTo>
                  <a:cubicBezTo>
                    <a:pt x="1394" y="997"/>
                    <a:pt x="1480" y="833"/>
                    <a:pt x="1538" y="662"/>
                  </a:cubicBezTo>
                  <a:cubicBezTo>
                    <a:pt x="1566" y="576"/>
                    <a:pt x="1586" y="483"/>
                    <a:pt x="1590" y="394"/>
                  </a:cubicBezTo>
                  <a:cubicBezTo>
                    <a:pt x="1593" y="227"/>
                    <a:pt x="1476" y="79"/>
                    <a:pt x="1316" y="34"/>
                  </a:cubicBezTo>
                  <a:cubicBezTo>
                    <a:pt x="1281" y="24"/>
                    <a:pt x="1246" y="19"/>
                    <a:pt x="1212" y="19"/>
                  </a:cubicBezTo>
                  <a:cubicBezTo>
                    <a:pt x="1105" y="19"/>
                    <a:pt x="1004" y="65"/>
                    <a:pt x="921" y="137"/>
                  </a:cubicBezTo>
                  <a:cubicBezTo>
                    <a:pt x="908" y="148"/>
                    <a:pt x="896" y="160"/>
                    <a:pt x="885" y="172"/>
                  </a:cubicBezTo>
                  <a:lnTo>
                    <a:pt x="885" y="172"/>
                  </a:lnTo>
                  <a:cubicBezTo>
                    <a:pt x="784" y="65"/>
                    <a:pt x="642" y="0"/>
                    <a:pt x="493" y="0"/>
                  </a:cubicBezTo>
                  <a:cubicBezTo>
                    <a:pt x="491" y="0"/>
                    <a:pt x="489" y="0"/>
                    <a:pt x="4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35"/>
            <p:cNvSpPr/>
            <p:nvPr/>
          </p:nvSpPr>
          <p:spPr>
            <a:xfrm>
              <a:off x="7638025" y="4020350"/>
              <a:ext cx="483050" cy="269625"/>
            </a:xfrm>
            <a:custGeom>
              <a:avLst/>
              <a:gdLst/>
              <a:ahLst/>
              <a:cxnLst/>
              <a:rect l="l" t="t" r="r" b="b"/>
              <a:pathLst>
                <a:path w="19322" h="10785" extrusionOk="0">
                  <a:moveTo>
                    <a:pt x="172" y="0"/>
                  </a:moveTo>
                  <a:cubicBezTo>
                    <a:pt x="87" y="0"/>
                    <a:pt x="0" y="94"/>
                    <a:pt x="52" y="195"/>
                  </a:cubicBezTo>
                  <a:cubicBezTo>
                    <a:pt x="1659" y="3396"/>
                    <a:pt x="4099" y="6229"/>
                    <a:pt x="7261" y="7970"/>
                  </a:cubicBezTo>
                  <a:cubicBezTo>
                    <a:pt x="10560" y="9788"/>
                    <a:pt x="14260" y="10784"/>
                    <a:pt x="18017" y="10784"/>
                  </a:cubicBezTo>
                  <a:cubicBezTo>
                    <a:pt x="18287" y="10784"/>
                    <a:pt x="18558" y="10779"/>
                    <a:pt x="18829" y="10769"/>
                  </a:cubicBezTo>
                  <a:cubicBezTo>
                    <a:pt x="19310" y="10748"/>
                    <a:pt x="19322" y="10001"/>
                    <a:pt x="18851" y="10001"/>
                  </a:cubicBezTo>
                  <a:cubicBezTo>
                    <a:pt x="18843" y="10001"/>
                    <a:pt x="18836" y="10001"/>
                    <a:pt x="18829" y="10001"/>
                  </a:cubicBezTo>
                  <a:cubicBezTo>
                    <a:pt x="18487" y="10018"/>
                    <a:pt x="18145" y="10026"/>
                    <a:pt x="17802" y="10026"/>
                  </a:cubicBezTo>
                  <a:cubicBezTo>
                    <a:pt x="14252" y="10026"/>
                    <a:pt x="10684" y="9142"/>
                    <a:pt x="7528" y="7514"/>
                  </a:cubicBezTo>
                  <a:cubicBezTo>
                    <a:pt x="4335" y="5863"/>
                    <a:pt x="1984" y="3186"/>
                    <a:pt x="275" y="65"/>
                  </a:cubicBezTo>
                  <a:cubicBezTo>
                    <a:pt x="249" y="19"/>
                    <a:pt x="211" y="0"/>
                    <a:pt x="1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35"/>
            <p:cNvSpPr/>
            <p:nvPr/>
          </p:nvSpPr>
          <p:spPr>
            <a:xfrm rot="130776">
              <a:off x="8057862" y="4250765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3" name="Google Shape;2423;p35"/>
          <p:cNvGrpSpPr/>
          <p:nvPr/>
        </p:nvGrpSpPr>
        <p:grpSpPr>
          <a:xfrm rot="3572411">
            <a:off x="4387874" y="829324"/>
            <a:ext cx="1084603" cy="1338712"/>
            <a:chOff x="14449550" y="3157725"/>
            <a:chExt cx="1645681" cy="2031244"/>
          </a:xfrm>
        </p:grpSpPr>
        <p:sp>
          <p:nvSpPr>
            <p:cNvPr id="2424" name="Google Shape;2424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Google Shape;2433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Google Shape;2434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Google Shape;2435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Google Shape;2436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Google Shape;2437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Google Shape;2439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Google Shape;2440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Google Shape;2441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Google Shape;2442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Google Shape;2443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Google Shape;2444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Google Shape;2445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Google Shape;2446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Google Shape;2447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Google Shape;2448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9" name="Google Shape;2449;p35"/>
          <p:cNvGrpSpPr/>
          <p:nvPr/>
        </p:nvGrpSpPr>
        <p:grpSpPr>
          <a:xfrm>
            <a:off x="4231778" y="539988"/>
            <a:ext cx="1084668" cy="1338793"/>
            <a:chOff x="14449550" y="3157725"/>
            <a:chExt cx="1645681" cy="2031244"/>
          </a:xfrm>
        </p:grpSpPr>
        <p:sp>
          <p:nvSpPr>
            <p:cNvPr id="2450" name="Google Shape;2450;p35"/>
            <p:cNvSpPr/>
            <p:nvPr/>
          </p:nvSpPr>
          <p:spPr>
            <a:xfrm>
              <a:off x="14962100" y="3229275"/>
              <a:ext cx="112250" cy="148825"/>
            </a:xfrm>
            <a:custGeom>
              <a:avLst/>
              <a:gdLst/>
              <a:ahLst/>
              <a:cxnLst/>
              <a:rect l="l" t="t" r="r" b="b"/>
              <a:pathLst>
                <a:path w="4490" h="5953" extrusionOk="0">
                  <a:moveTo>
                    <a:pt x="2177" y="550"/>
                  </a:moveTo>
                  <a:cubicBezTo>
                    <a:pt x="2504" y="550"/>
                    <a:pt x="2836" y="660"/>
                    <a:pt x="3119" y="878"/>
                  </a:cubicBezTo>
                  <a:cubicBezTo>
                    <a:pt x="3791" y="1399"/>
                    <a:pt x="3900" y="2293"/>
                    <a:pt x="3853" y="3088"/>
                  </a:cubicBezTo>
                  <a:cubicBezTo>
                    <a:pt x="3825" y="3557"/>
                    <a:pt x="3709" y="4027"/>
                    <a:pt x="3500" y="4448"/>
                  </a:cubicBezTo>
                  <a:cubicBezTo>
                    <a:pt x="3363" y="4728"/>
                    <a:pt x="3153" y="4974"/>
                    <a:pt x="2978" y="5234"/>
                  </a:cubicBezTo>
                  <a:lnTo>
                    <a:pt x="2978" y="5234"/>
                  </a:lnTo>
                  <a:cubicBezTo>
                    <a:pt x="2835" y="5016"/>
                    <a:pt x="2625" y="4844"/>
                    <a:pt x="2410" y="4681"/>
                  </a:cubicBezTo>
                  <a:cubicBezTo>
                    <a:pt x="2047" y="4407"/>
                    <a:pt x="1701" y="4140"/>
                    <a:pt x="1416" y="3780"/>
                  </a:cubicBezTo>
                  <a:cubicBezTo>
                    <a:pt x="851" y="3057"/>
                    <a:pt x="423" y="1988"/>
                    <a:pt x="1012" y="1159"/>
                  </a:cubicBezTo>
                  <a:cubicBezTo>
                    <a:pt x="1298" y="752"/>
                    <a:pt x="1732" y="550"/>
                    <a:pt x="2177" y="550"/>
                  </a:cubicBezTo>
                  <a:close/>
                  <a:moveTo>
                    <a:pt x="2150" y="0"/>
                  </a:moveTo>
                  <a:cubicBezTo>
                    <a:pt x="1780" y="0"/>
                    <a:pt x="1411" y="104"/>
                    <a:pt x="1087" y="330"/>
                  </a:cubicBezTo>
                  <a:cubicBezTo>
                    <a:pt x="186" y="960"/>
                    <a:pt x="1" y="2090"/>
                    <a:pt x="382" y="3077"/>
                  </a:cubicBezTo>
                  <a:cubicBezTo>
                    <a:pt x="604" y="3657"/>
                    <a:pt x="951" y="4184"/>
                    <a:pt x="1395" y="4619"/>
                  </a:cubicBezTo>
                  <a:cubicBezTo>
                    <a:pt x="1810" y="5027"/>
                    <a:pt x="2355" y="5294"/>
                    <a:pt x="2643" y="5819"/>
                  </a:cubicBezTo>
                  <a:cubicBezTo>
                    <a:pt x="2695" y="5913"/>
                    <a:pt x="2776" y="5953"/>
                    <a:pt x="2858" y="5953"/>
                  </a:cubicBezTo>
                  <a:cubicBezTo>
                    <a:pt x="2991" y="5953"/>
                    <a:pt x="3126" y="5848"/>
                    <a:pt x="3144" y="5703"/>
                  </a:cubicBezTo>
                  <a:lnTo>
                    <a:pt x="3144" y="5703"/>
                  </a:lnTo>
                  <a:cubicBezTo>
                    <a:pt x="3485" y="5504"/>
                    <a:pt x="3736" y="5107"/>
                    <a:pt x="3911" y="4780"/>
                  </a:cubicBezTo>
                  <a:cubicBezTo>
                    <a:pt x="4147" y="4339"/>
                    <a:pt x="4297" y="3855"/>
                    <a:pt x="4366" y="3358"/>
                  </a:cubicBezTo>
                  <a:cubicBezTo>
                    <a:pt x="4490" y="2437"/>
                    <a:pt x="4376" y="1371"/>
                    <a:pt x="3701" y="672"/>
                  </a:cubicBezTo>
                  <a:cubicBezTo>
                    <a:pt x="3292" y="248"/>
                    <a:pt x="2720" y="0"/>
                    <a:pt x="2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Google Shape;2451;p35"/>
            <p:cNvSpPr/>
            <p:nvPr/>
          </p:nvSpPr>
          <p:spPr>
            <a:xfrm>
              <a:off x="15010175" y="3339525"/>
              <a:ext cx="40350" cy="41250"/>
            </a:xfrm>
            <a:custGeom>
              <a:avLst/>
              <a:gdLst/>
              <a:ahLst/>
              <a:cxnLst/>
              <a:rect l="l" t="t" r="r" b="b"/>
              <a:pathLst>
                <a:path w="1614" h="1650" extrusionOk="0">
                  <a:moveTo>
                    <a:pt x="490" y="734"/>
                  </a:moveTo>
                  <a:cubicBezTo>
                    <a:pt x="491" y="734"/>
                    <a:pt x="492" y="734"/>
                    <a:pt x="493" y="734"/>
                  </a:cubicBezTo>
                  <a:lnTo>
                    <a:pt x="493" y="734"/>
                  </a:lnTo>
                  <a:cubicBezTo>
                    <a:pt x="493" y="734"/>
                    <a:pt x="493" y="734"/>
                    <a:pt x="493" y="734"/>
                  </a:cubicBezTo>
                  <a:lnTo>
                    <a:pt x="493" y="734"/>
                  </a:lnTo>
                  <a:cubicBezTo>
                    <a:pt x="492" y="734"/>
                    <a:pt x="491" y="734"/>
                    <a:pt x="490" y="734"/>
                  </a:cubicBezTo>
                  <a:close/>
                  <a:moveTo>
                    <a:pt x="1228" y="0"/>
                  </a:moveTo>
                  <a:cubicBezTo>
                    <a:pt x="1101" y="0"/>
                    <a:pt x="982" y="64"/>
                    <a:pt x="905" y="165"/>
                  </a:cubicBezTo>
                  <a:cubicBezTo>
                    <a:pt x="890" y="185"/>
                    <a:pt x="876" y="206"/>
                    <a:pt x="864" y="227"/>
                  </a:cubicBezTo>
                  <a:lnTo>
                    <a:pt x="864" y="227"/>
                  </a:lnTo>
                  <a:cubicBezTo>
                    <a:pt x="780" y="167"/>
                    <a:pt x="681" y="128"/>
                    <a:pt x="573" y="120"/>
                  </a:cubicBezTo>
                  <a:cubicBezTo>
                    <a:pt x="561" y="119"/>
                    <a:pt x="549" y="119"/>
                    <a:pt x="538" y="119"/>
                  </a:cubicBezTo>
                  <a:cubicBezTo>
                    <a:pt x="330" y="119"/>
                    <a:pt x="124" y="262"/>
                    <a:pt x="69" y="466"/>
                  </a:cubicBezTo>
                  <a:cubicBezTo>
                    <a:pt x="0" y="713"/>
                    <a:pt x="179" y="901"/>
                    <a:pt x="312" y="1086"/>
                  </a:cubicBezTo>
                  <a:cubicBezTo>
                    <a:pt x="374" y="1169"/>
                    <a:pt x="435" y="1254"/>
                    <a:pt x="497" y="1340"/>
                  </a:cubicBezTo>
                  <a:cubicBezTo>
                    <a:pt x="583" y="1450"/>
                    <a:pt x="693" y="1549"/>
                    <a:pt x="812" y="1618"/>
                  </a:cubicBezTo>
                  <a:cubicBezTo>
                    <a:pt x="851" y="1640"/>
                    <a:pt x="891" y="1650"/>
                    <a:pt x="929" y="1650"/>
                  </a:cubicBezTo>
                  <a:cubicBezTo>
                    <a:pt x="1075" y="1650"/>
                    <a:pt x="1200" y="1508"/>
                    <a:pt x="1161" y="1350"/>
                  </a:cubicBezTo>
                  <a:cubicBezTo>
                    <a:pt x="1161" y="1349"/>
                    <a:pt x="1161" y="1348"/>
                    <a:pt x="1161" y="1347"/>
                  </a:cubicBezTo>
                  <a:lnTo>
                    <a:pt x="1161" y="1347"/>
                  </a:lnTo>
                  <a:cubicBezTo>
                    <a:pt x="1200" y="1328"/>
                    <a:pt x="1236" y="1303"/>
                    <a:pt x="1264" y="1278"/>
                  </a:cubicBezTo>
                  <a:cubicBezTo>
                    <a:pt x="1333" y="1221"/>
                    <a:pt x="1398" y="1145"/>
                    <a:pt x="1443" y="1066"/>
                  </a:cubicBezTo>
                  <a:cubicBezTo>
                    <a:pt x="1536" y="905"/>
                    <a:pt x="1580" y="727"/>
                    <a:pt x="1601" y="545"/>
                  </a:cubicBezTo>
                  <a:cubicBezTo>
                    <a:pt x="1610" y="456"/>
                    <a:pt x="1614" y="360"/>
                    <a:pt x="1590" y="271"/>
                  </a:cubicBezTo>
                  <a:cubicBezTo>
                    <a:pt x="1549" y="114"/>
                    <a:pt x="1398" y="3"/>
                    <a:pt x="1237" y="0"/>
                  </a:cubicBezTo>
                  <a:cubicBezTo>
                    <a:pt x="1234" y="0"/>
                    <a:pt x="1231" y="0"/>
                    <a:pt x="12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Google Shape;2452;p35"/>
            <p:cNvSpPr/>
            <p:nvPr/>
          </p:nvSpPr>
          <p:spPr>
            <a:xfrm>
              <a:off x="15091800" y="3157725"/>
              <a:ext cx="112225" cy="148800"/>
            </a:xfrm>
            <a:custGeom>
              <a:avLst/>
              <a:gdLst/>
              <a:ahLst/>
              <a:cxnLst/>
              <a:rect l="l" t="t" r="r" b="b"/>
              <a:pathLst>
                <a:path w="4489" h="5952" extrusionOk="0">
                  <a:moveTo>
                    <a:pt x="2176" y="550"/>
                  </a:moveTo>
                  <a:cubicBezTo>
                    <a:pt x="2503" y="550"/>
                    <a:pt x="2835" y="659"/>
                    <a:pt x="3118" y="879"/>
                  </a:cubicBezTo>
                  <a:cubicBezTo>
                    <a:pt x="3790" y="1400"/>
                    <a:pt x="3899" y="2291"/>
                    <a:pt x="3852" y="3089"/>
                  </a:cubicBezTo>
                  <a:cubicBezTo>
                    <a:pt x="3824" y="3555"/>
                    <a:pt x="3708" y="4027"/>
                    <a:pt x="3499" y="4449"/>
                  </a:cubicBezTo>
                  <a:cubicBezTo>
                    <a:pt x="3362" y="4726"/>
                    <a:pt x="3152" y="4972"/>
                    <a:pt x="2978" y="5233"/>
                  </a:cubicBezTo>
                  <a:lnTo>
                    <a:pt x="2978" y="5233"/>
                  </a:lnTo>
                  <a:cubicBezTo>
                    <a:pt x="2834" y="5015"/>
                    <a:pt x="2625" y="4843"/>
                    <a:pt x="2409" y="4682"/>
                  </a:cubicBezTo>
                  <a:cubicBezTo>
                    <a:pt x="2046" y="4408"/>
                    <a:pt x="1700" y="4138"/>
                    <a:pt x="1416" y="3777"/>
                  </a:cubicBezTo>
                  <a:cubicBezTo>
                    <a:pt x="850" y="3055"/>
                    <a:pt x="422" y="1989"/>
                    <a:pt x="1011" y="1157"/>
                  </a:cubicBezTo>
                  <a:cubicBezTo>
                    <a:pt x="1297" y="752"/>
                    <a:pt x="1731" y="550"/>
                    <a:pt x="2176" y="550"/>
                  </a:cubicBezTo>
                  <a:close/>
                  <a:moveTo>
                    <a:pt x="2153" y="0"/>
                  </a:moveTo>
                  <a:cubicBezTo>
                    <a:pt x="1782" y="0"/>
                    <a:pt x="1412" y="104"/>
                    <a:pt x="1087" y="331"/>
                  </a:cubicBezTo>
                  <a:cubicBezTo>
                    <a:pt x="186" y="961"/>
                    <a:pt x="1" y="2088"/>
                    <a:pt x="381" y="3078"/>
                  </a:cubicBezTo>
                  <a:cubicBezTo>
                    <a:pt x="604" y="3654"/>
                    <a:pt x="950" y="4185"/>
                    <a:pt x="1395" y="4617"/>
                  </a:cubicBezTo>
                  <a:cubicBezTo>
                    <a:pt x="1810" y="5025"/>
                    <a:pt x="2354" y="5295"/>
                    <a:pt x="2642" y="5816"/>
                  </a:cubicBezTo>
                  <a:cubicBezTo>
                    <a:pt x="2695" y="5911"/>
                    <a:pt x="2777" y="5951"/>
                    <a:pt x="2859" y="5951"/>
                  </a:cubicBezTo>
                  <a:cubicBezTo>
                    <a:pt x="2991" y="5951"/>
                    <a:pt x="3125" y="5849"/>
                    <a:pt x="3143" y="5704"/>
                  </a:cubicBezTo>
                  <a:lnTo>
                    <a:pt x="3143" y="5704"/>
                  </a:lnTo>
                  <a:cubicBezTo>
                    <a:pt x="3484" y="5505"/>
                    <a:pt x="3736" y="5108"/>
                    <a:pt x="3910" y="4781"/>
                  </a:cubicBezTo>
                  <a:cubicBezTo>
                    <a:pt x="4150" y="4340"/>
                    <a:pt x="4297" y="3856"/>
                    <a:pt x="4366" y="3360"/>
                  </a:cubicBezTo>
                  <a:cubicBezTo>
                    <a:pt x="4489" y="2435"/>
                    <a:pt x="4376" y="1369"/>
                    <a:pt x="3701" y="670"/>
                  </a:cubicBezTo>
                  <a:cubicBezTo>
                    <a:pt x="3292" y="246"/>
                    <a:pt x="2722" y="0"/>
                    <a:pt x="21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Google Shape;2453;p35"/>
            <p:cNvSpPr/>
            <p:nvPr/>
          </p:nvSpPr>
          <p:spPr>
            <a:xfrm>
              <a:off x="15139850" y="3267925"/>
              <a:ext cx="40375" cy="41325"/>
            </a:xfrm>
            <a:custGeom>
              <a:avLst/>
              <a:gdLst/>
              <a:ahLst/>
              <a:cxnLst/>
              <a:rect l="l" t="t" r="r" b="b"/>
              <a:pathLst>
                <a:path w="1615" h="1653" extrusionOk="0">
                  <a:moveTo>
                    <a:pt x="652" y="521"/>
                  </a:moveTo>
                  <a:cubicBezTo>
                    <a:pt x="652" y="522"/>
                    <a:pt x="653" y="523"/>
                    <a:pt x="653" y="524"/>
                  </a:cubicBezTo>
                  <a:lnTo>
                    <a:pt x="653" y="524"/>
                  </a:lnTo>
                  <a:cubicBezTo>
                    <a:pt x="652" y="523"/>
                    <a:pt x="652" y="522"/>
                    <a:pt x="652" y="521"/>
                  </a:cubicBezTo>
                  <a:close/>
                  <a:moveTo>
                    <a:pt x="465" y="705"/>
                  </a:moveTo>
                  <a:cubicBezTo>
                    <a:pt x="467" y="706"/>
                    <a:pt x="468" y="708"/>
                    <a:pt x="470" y="709"/>
                  </a:cubicBezTo>
                  <a:cubicBezTo>
                    <a:pt x="470" y="709"/>
                    <a:pt x="471" y="710"/>
                    <a:pt x="471" y="710"/>
                  </a:cubicBezTo>
                  <a:lnTo>
                    <a:pt x="471" y="710"/>
                  </a:lnTo>
                  <a:cubicBezTo>
                    <a:pt x="469" y="708"/>
                    <a:pt x="467" y="707"/>
                    <a:pt x="465" y="705"/>
                  </a:cubicBezTo>
                  <a:close/>
                  <a:moveTo>
                    <a:pt x="473" y="718"/>
                  </a:moveTo>
                  <a:lnTo>
                    <a:pt x="473" y="718"/>
                  </a:lnTo>
                  <a:cubicBezTo>
                    <a:pt x="473" y="718"/>
                    <a:pt x="477" y="720"/>
                    <a:pt x="484" y="723"/>
                  </a:cubicBezTo>
                  <a:lnTo>
                    <a:pt x="484" y="723"/>
                  </a:lnTo>
                  <a:cubicBezTo>
                    <a:pt x="484" y="723"/>
                    <a:pt x="484" y="723"/>
                    <a:pt x="485" y="724"/>
                  </a:cubicBezTo>
                  <a:lnTo>
                    <a:pt x="485" y="724"/>
                  </a:lnTo>
                  <a:cubicBezTo>
                    <a:pt x="477" y="720"/>
                    <a:pt x="473" y="718"/>
                    <a:pt x="473" y="718"/>
                  </a:cubicBezTo>
                  <a:close/>
                  <a:moveTo>
                    <a:pt x="1232" y="0"/>
                  </a:moveTo>
                  <a:cubicBezTo>
                    <a:pt x="1061" y="0"/>
                    <a:pt x="943" y="99"/>
                    <a:pt x="865" y="230"/>
                  </a:cubicBezTo>
                  <a:lnTo>
                    <a:pt x="865" y="230"/>
                  </a:lnTo>
                  <a:cubicBezTo>
                    <a:pt x="781" y="170"/>
                    <a:pt x="682" y="132"/>
                    <a:pt x="573" y="123"/>
                  </a:cubicBezTo>
                  <a:cubicBezTo>
                    <a:pt x="561" y="123"/>
                    <a:pt x="549" y="122"/>
                    <a:pt x="537" y="122"/>
                  </a:cubicBezTo>
                  <a:cubicBezTo>
                    <a:pt x="329" y="122"/>
                    <a:pt x="124" y="262"/>
                    <a:pt x="70" y="466"/>
                  </a:cubicBezTo>
                  <a:cubicBezTo>
                    <a:pt x="0" y="713"/>
                    <a:pt x="179" y="905"/>
                    <a:pt x="312" y="1086"/>
                  </a:cubicBezTo>
                  <a:cubicBezTo>
                    <a:pt x="374" y="1172"/>
                    <a:pt x="435" y="1257"/>
                    <a:pt x="497" y="1340"/>
                  </a:cubicBezTo>
                  <a:cubicBezTo>
                    <a:pt x="584" y="1453"/>
                    <a:pt x="693" y="1552"/>
                    <a:pt x="813" y="1621"/>
                  </a:cubicBezTo>
                  <a:cubicBezTo>
                    <a:pt x="851" y="1643"/>
                    <a:pt x="891" y="1653"/>
                    <a:pt x="929" y="1653"/>
                  </a:cubicBezTo>
                  <a:cubicBezTo>
                    <a:pt x="1075" y="1653"/>
                    <a:pt x="1200" y="1510"/>
                    <a:pt x="1162" y="1350"/>
                  </a:cubicBezTo>
                  <a:cubicBezTo>
                    <a:pt x="1162" y="1350"/>
                    <a:pt x="1162" y="1349"/>
                    <a:pt x="1162" y="1349"/>
                  </a:cubicBezTo>
                  <a:lnTo>
                    <a:pt x="1162" y="1349"/>
                  </a:lnTo>
                  <a:cubicBezTo>
                    <a:pt x="1201" y="1329"/>
                    <a:pt x="1237" y="1304"/>
                    <a:pt x="1265" y="1278"/>
                  </a:cubicBezTo>
                  <a:cubicBezTo>
                    <a:pt x="1333" y="1220"/>
                    <a:pt x="1398" y="1145"/>
                    <a:pt x="1443" y="1069"/>
                  </a:cubicBezTo>
                  <a:cubicBezTo>
                    <a:pt x="1536" y="908"/>
                    <a:pt x="1580" y="729"/>
                    <a:pt x="1601" y="549"/>
                  </a:cubicBezTo>
                  <a:cubicBezTo>
                    <a:pt x="1611" y="456"/>
                    <a:pt x="1615" y="359"/>
                    <a:pt x="1591" y="271"/>
                  </a:cubicBezTo>
                  <a:cubicBezTo>
                    <a:pt x="1550" y="113"/>
                    <a:pt x="1398" y="3"/>
                    <a:pt x="1237" y="0"/>
                  </a:cubicBezTo>
                  <a:cubicBezTo>
                    <a:pt x="1235" y="0"/>
                    <a:pt x="1233" y="0"/>
                    <a:pt x="12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Google Shape;2454;p35"/>
            <p:cNvSpPr/>
            <p:nvPr/>
          </p:nvSpPr>
          <p:spPr>
            <a:xfrm>
              <a:off x="15442650" y="3215900"/>
              <a:ext cx="109750" cy="148875"/>
            </a:xfrm>
            <a:custGeom>
              <a:avLst/>
              <a:gdLst/>
              <a:ahLst/>
              <a:cxnLst/>
              <a:rect l="l" t="t" r="r" b="b"/>
              <a:pathLst>
                <a:path w="4390" h="5955" extrusionOk="0">
                  <a:moveTo>
                    <a:pt x="2126" y="548"/>
                  </a:moveTo>
                  <a:cubicBezTo>
                    <a:pt x="2701" y="548"/>
                    <a:pt x="3232" y="919"/>
                    <a:pt x="3492" y="1468"/>
                  </a:cubicBezTo>
                  <a:cubicBezTo>
                    <a:pt x="3824" y="2177"/>
                    <a:pt x="3585" y="3027"/>
                    <a:pt x="3252" y="3694"/>
                  </a:cubicBezTo>
                  <a:cubicBezTo>
                    <a:pt x="3053" y="4092"/>
                    <a:pt x="2793" y="4452"/>
                    <a:pt x="2467" y="4757"/>
                  </a:cubicBezTo>
                  <a:cubicBezTo>
                    <a:pt x="2237" y="4974"/>
                    <a:pt x="1943" y="5127"/>
                    <a:pt x="1683" y="5310"/>
                  </a:cubicBezTo>
                  <a:lnTo>
                    <a:pt x="1683" y="5310"/>
                  </a:lnTo>
                  <a:cubicBezTo>
                    <a:pt x="1622" y="5014"/>
                    <a:pt x="1466" y="4749"/>
                    <a:pt x="1292" y="4476"/>
                  </a:cubicBezTo>
                  <a:cubicBezTo>
                    <a:pt x="1022" y="4048"/>
                    <a:pt x="806" y="3606"/>
                    <a:pt x="693" y="3106"/>
                  </a:cubicBezTo>
                  <a:cubicBezTo>
                    <a:pt x="487" y="2194"/>
                    <a:pt x="614" y="1088"/>
                    <a:pt x="1573" y="666"/>
                  </a:cubicBezTo>
                  <a:cubicBezTo>
                    <a:pt x="1757" y="585"/>
                    <a:pt x="1944" y="548"/>
                    <a:pt x="2126" y="548"/>
                  </a:cubicBezTo>
                  <a:close/>
                  <a:moveTo>
                    <a:pt x="2160" y="1"/>
                  </a:moveTo>
                  <a:cubicBezTo>
                    <a:pt x="2120" y="1"/>
                    <a:pt x="2080" y="2"/>
                    <a:pt x="2040" y="5"/>
                  </a:cubicBezTo>
                  <a:cubicBezTo>
                    <a:pt x="933" y="76"/>
                    <a:pt x="193" y="981"/>
                    <a:pt x="73" y="2037"/>
                  </a:cubicBezTo>
                  <a:cubicBezTo>
                    <a:pt x="0" y="2687"/>
                    <a:pt x="117" y="3370"/>
                    <a:pt x="360" y="3972"/>
                  </a:cubicBezTo>
                  <a:cubicBezTo>
                    <a:pt x="604" y="4583"/>
                    <a:pt x="1083" y="5097"/>
                    <a:pt x="1172" y="5761"/>
                  </a:cubicBezTo>
                  <a:cubicBezTo>
                    <a:pt x="1191" y="5891"/>
                    <a:pt x="1311" y="5955"/>
                    <a:pt x="1432" y="5955"/>
                  </a:cubicBezTo>
                  <a:cubicBezTo>
                    <a:pt x="1539" y="5955"/>
                    <a:pt x="1647" y="5904"/>
                    <a:pt x="1685" y="5804"/>
                  </a:cubicBezTo>
                  <a:lnTo>
                    <a:pt x="1685" y="5804"/>
                  </a:lnTo>
                  <a:cubicBezTo>
                    <a:pt x="2071" y="5740"/>
                    <a:pt x="2442" y="5460"/>
                    <a:pt x="2721" y="5226"/>
                  </a:cubicBezTo>
                  <a:cubicBezTo>
                    <a:pt x="3084" y="4921"/>
                    <a:pt x="3392" y="4545"/>
                    <a:pt x="3629" y="4134"/>
                  </a:cubicBezTo>
                  <a:cubicBezTo>
                    <a:pt x="4075" y="3356"/>
                    <a:pt x="4390" y="2325"/>
                    <a:pt x="4071" y="1447"/>
                  </a:cubicBezTo>
                  <a:cubicBezTo>
                    <a:pt x="3776" y="641"/>
                    <a:pt x="3039" y="1"/>
                    <a:pt x="21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Google Shape;2455;p35"/>
            <p:cNvSpPr/>
            <p:nvPr/>
          </p:nvSpPr>
          <p:spPr>
            <a:xfrm>
              <a:off x="15461750" y="3326650"/>
              <a:ext cx="41225" cy="40450"/>
            </a:xfrm>
            <a:custGeom>
              <a:avLst/>
              <a:gdLst/>
              <a:ahLst/>
              <a:cxnLst/>
              <a:rect l="l" t="t" r="r" b="b"/>
              <a:pathLst>
                <a:path w="1649" h="1618" extrusionOk="0">
                  <a:moveTo>
                    <a:pt x="655" y="420"/>
                  </a:moveTo>
                  <a:cubicBezTo>
                    <a:pt x="656" y="426"/>
                    <a:pt x="656" y="431"/>
                    <a:pt x="657" y="437"/>
                  </a:cubicBezTo>
                  <a:lnTo>
                    <a:pt x="657" y="437"/>
                  </a:lnTo>
                  <a:cubicBezTo>
                    <a:pt x="656" y="431"/>
                    <a:pt x="656" y="426"/>
                    <a:pt x="655" y="420"/>
                  </a:cubicBezTo>
                  <a:close/>
                  <a:moveTo>
                    <a:pt x="665" y="436"/>
                  </a:moveTo>
                  <a:lnTo>
                    <a:pt x="665" y="436"/>
                  </a:lnTo>
                  <a:cubicBezTo>
                    <a:pt x="665" y="441"/>
                    <a:pt x="664" y="447"/>
                    <a:pt x="664" y="452"/>
                  </a:cubicBezTo>
                  <a:lnTo>
                    <a:pt x="664" y="452"/>
                  </a:lnTo>
                  <a:cubicBezTo>
                    <a:pt x="664" y="446"/>
                    <a:pt x="665" y="441"/>
                    <a:pt x="665" y="436"/>
                  </a:cubicBezTo>
                  <a:close/>
                  <a:moveTo>
                    <a:pt x="415" y="532"/>
                  </a:moveTo>
                  <a:cubicBezTo>
                    <a:pt x="418" y="538"/>
                    <a:pt x="420" y="543"/>
                    <a:pt x="422" y="548"/>
                  </a:cubicBezTo>
                  <a:lnTo>
                    <a:pt x="422" y="548"/>
                  </a:lnTo>
                  <a:cubicBezTo>
                    <a:pt x="420" y="543"/>
                    <a:pt x="418" y="538"/>
                    <a:pt x="415" y="532"/>
                  </a:cubicBezTo>
                  <a:close/>
                  <a:moveTo>
                    <a:pt x="522" y="1"/>
                  </a:moveTo>
                  <a:cubicBezTo>
                    <a:pt x="341" y="1"/>
                    <a:pt x="163" y="99"/>
                    <a:pt x="90" y="272"/>
                  </a:cubicBezTo>
                  <a:cubicBezTo>
                    <a:pt x="1" y="481"/>
                    <a:pt x="96" y="704"/>
                    <a:pt x="151" y="913"/>
                  </a:cubicBezTo>
                  <a:cubicBezTo>
                    <a:pt x="179" y="1005"/>
                    <a:pt x="196" y="1105"/>
                    <a:pt x="230" y="1197"/>
                  </a:cubicBezTo>
                  <a:cubicBezTo>
                    <a:pt x="254" y="1263"/>
                    <a:pt x="289" y="1328"/>
                    <a:pt x="319" y="1389"/>
                  </a:cubicBezTo>
                  <a:cubicBezTo>
                    <a:pt x="350" y="1451"/>
                    <a:pt x="392" y="1499"/>
                    <a:pt x="433" y="1550"/>
                  </a:cubicBezTo>
                  <a:cubicBezTo>
                    <a:pt x="470" y="1596"/>
                    <a:pt x="532" y="1617"/>
                    <a:pt x="593" y="1617"/>
                  </a:cubicBezTo>
                  <a:cubicBezTo>
                    <a:pt x="627" y="1617"/>
                    <a:pt x="661" y="1611"/>
                    <a:pt x="689" y="1598"/>
                  </a:cubicBezTo>
                  <a:cubicBezTo>
                    <a:pt x="777" y="1564"/>
                    <a:pt x="817" y="1494"/>
                    <a:pt x="833" y="1406"/>
                  </a:cubicBezTo>
                  <a:lnTo>
                    <a:pt x="833" y="1406"/>
                  </a:lnTo>
                  <a:cubicBezTo>
                    <a:pt x="971" y="1393"/>
                    <a:pt x="1125" y="1306"/>
                    <a:pt x="1214" y="1235"/>
                  </a:cubicBezTo>
                  <a:cubicBezTo>
                    <a:pt x="1333" y="1132"/>
                    <a:pt x="1440" y="1002"/>
                    <a:pt x="1515" y="861"/>
                  </a:cubicBezTo>
                  <a:cubicBezTo>
                    <a:pt x="1556" y="782"/>
                    <a:pt x="1600" y="694"/>
                    <a:pt x="1618" y="601"/>
                  </a:cubicBezTo>
                  <a:cubicBezTo>
                    <a:pt x="1649" y="420"/>
                    <a:pt x="1570" y="251"/>
                    <a:pt x="1399" y="180"/>
                  </a:cubicBezTo>
                  <a:cubicBezTo>
                    <a:pt x="1349" y="158"/>
                    <a:pt x="1295" y="148"/>
                    <a:pt x="1242" y="148"/>
                  </a:cubicBezTo>
                  <a:cubicBezTo>
                    <a:pt x="1159" y="148"/>
                    <a:pt x="1075" y="173"/>
                    <a:pt x="1004" y="221"/>
                  </a:cubicBezTo>
                  <a:cubicBezTo>
                    <a:pt x="991" y="230"/>
                    <a:pt x="978" y="240"/>
                    <a:pt x="966" y="250"/>
                  </a:cubicBezTo>
                  <a:lnTo>
                    <a:pt x="966" y="250"/>
                  </a:lnTo>
                  <a:cubicBezTo>
                    <a:pt x="896" y="143"/>
                    <a:pt x="791" y="61"/>
                    <a:pt x="665" y="22"/>
                  </a:cubicBezTo>
                  <a:cubicBezTo>
                    <a:pt x="619" y="7"/>
                    <a:pt x="570" y="1"/>
                    <a:pt x="5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Google Shape;2456;p35"/>
            <p:cNvSpPr/>
            <p:nvPr/>
          </p:nvSpPr>
          <p:spPr>
            <a:xfrm>
              <a:off x="15282300" y="3170200"/>
              <a:ext cx="110275" cy="150400"/>
            </a:xfrm>
            <a:custGeom>
              <a:avLst/>
              <a:gdLst/>
              <a:ahLst/>
              <a:cxnLst/>
              <a:rect l="l" t="t" r="r" b="b"/>
              <a:pathLst>
                <a:path w="4411" h="6016" extrusionOk="0">
                  <a:moveTo>
                    <a:pt x="2115" y="553"/>
                  </a:moveTo>
                  <a:cubicBezTo>
                    <a:pt x="2582" y="553"/>
                    <a:pt x="3043" y="786"/>
                    <a:pt x="3348" y="1195"/>
                  </a:cubicBezTo>
                  <a:cubicBezTo>
                    <a:pt x="3831" y="1850"/>
                    <a:pt x="3738" y="2741"/>
                    <a:pt x="3520" y="3477"/>
                  </a:cubicBezTo>
                  <a:cubicBezTo>
                    <a:pt x="3396" y="3906"/>
                    <a:pt x="3197" y="4314"/>
                    <a:pt x="2927" y="4666"/>
                  </a:cubicBezTo>
                  <a:cubicBezTo>
                    <a:pt x="2736" y="4917"/>
                    <a:pt x="2478" y="5115"/>
                    <a:pt x="2254" y="5336"/>
                  </a:cubicBezTo>
                  <a:lnTo>
                    <a:pt x="2254" y="5336"/>
                  </a:lnTo>
                  <a:cubicBezTo>
                    <a:pt x="2153" y="5080"/>
                    <a:pt x="1974" y="4860"/>
                    <a:pt x="1782" y="4646"/>
                  </a:cubicBezTo>
                  <a:cubicBezTo>
                    <a:pt x="1460" y="4286"/>
                    <a:pt x="1169" y="3923"/>
                    <a:pt x="963" y="3481"/>
                  </a:cubicBezTo>
                  <a:cubicBezTo>
                    <a:pt x="573" y="2638"/>
                    <a:pt x="429" y="1497"/>
                    <a:pt x="1248" y="856"/>
                  </a:cubicBezTo>
                  <a:cubicBezTo>
                    <a:pt x="1513" y="649"/>
                    <a:pt x="1815" y="553"/>
                    <a:pt x="2115" y="553"/>
                  </a:cubicBezTo>
                  <a:close/>
                  <a:moveTo>
                    <a:pt x="2119" y="0"/>
                  </a:moveTo>
                  <a:cubicBezTo>
                    <a:pt x="1947" y="0"/>
                    <a:pt x="1773" y="24"/>
                    <a:pt x="1600" y="75"/>
                  </a:cubicBezTo>
                  <a:cubicBezTo>
                    <a:pt x="518" y="390"/>
                    <a:pt x="0" y="1473"/>
                    <a:pt x="120" y="2538"/>
                  </a:cubicBezTo>
                  <a:cubicBezTo>
                    <a:pt x="193" y="3162"/>
                    <a:pt x="419" y="3775"/>
                    <a:pt x="758" y="4306"/>
                  </a:cubicBezTo>
                  <a:cubicBezTo>
                    <a:pt x="1087" y="4824"/>
                    <a:pt x="1618" y="5225"/>
                    <a:pt x="1806" y="5824"/>
                  </a:cubicBezTo>
                  <a:cubicBezTo>
                    <a:pt x="1847" y="5953"/>
                    <a:pt x="1961" y="6015"/>
                    <a:pt x="2073" y="6015"/>
                  </a:cubicBezTo>
                  <a:cubicBezTo>
                    <a:pt x="2189" y="6015"/>
                    <a:pt x="2303" y="5949"/>
                    <a:pt x="2331" y="5822"/>
                  </a:cubicBezTo>
                  <a:lnTo>
                    <a:pt x="2331" y="5822"/>
                  </a:lnTo>
                  <a:cubicBezTo>
                    <a:pt x="2691" y="5697"/>
                    <a:pt x="3002" y="5382"/>
                    <a:pt x="3235" y="5105"/>
                  </a:cubicBezTo>
                  <a:cubicBezTo>
                    <a:pt x="3544" y="4738"/>
                    <a:pt x="3783" y="4327"/>
                    <a:pt x="3955" y="3882"/>
                  </a:cubicBezTo>
                  <a:cubicBezTo>
                    <a:pt x="4284" y="3022"/>
                    <a:pt x="4410" y="1932"/>
                    <a:pt x="3937" y="1107"/>
                  </a:cubicBezTo>
                  <a:cubicBezTo>
                    <a:pt x="3565" y="449"/>
                    <a:pt x="2863" y="0"/>
                    <a:pt x="21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35"/>
            <p:cNvSpPr/>
            <p:nvPr/>
          </p:nvSpPr>
          <p:spPr>
            <a:xfrm>
              <a:off x="15314850" y="3283500"/>
              <a:ext cx="39775" cy="39775"/>
            </a:xfrm>
            <a:custGeom>
              <a:avLst/>
              <a:gdLst/>
              <a:ahLst/>
              <a:cxnLst/>
              <a:rect l="l" t="t" r="r" b="b"/>
              <a:pathLst>
                <a:path w="1591" h="1591" extrusionOk="0">
                  <a:moveTo>
                    <a:pt x="618" y="432"/>
                  </a:moveTo>
                  <a:lnTo>
                    <a:pt x="618" y="432"/>
                  </a:lnTo>
                  <a:cubicBezTo>
                    <a:pt x="618" y="434"/>
                    <a:pt x="619" y="436"/>
                    <a:pt x="620" y="438"/>
                  </a:cubicBezTo>
                  <a:lnTo>
                    <a:pt x="620" y="438"/>
                  </a:lnTo>
                  <a:cubicBezTo>
                    <a:pt x="619" y="437"/>
                    <a:pt x="618" y="434"/>
                    <a:pt x="618" y="432"/>
                  </a:cubicBezTo>
                  <a:close/>
                  <a:moveTo>
                    <a:pt x="627" y="432"/>
                  </a:moveTo>
                  <a:lnTo>
                    <a:pt x="627" y="432"/>
                  </a:lnTo>
                  <a:cubicBezTo>
                    <a:pt x="627" y="435"/>
                    <a:pt x="627" y="439"/>
                    <a:pt x="626" y="442"/>
                  </a:cubicBezTo>
                  <a:lnTo>
                    <a:pt x="626" y="442"/>
                  </a:lnTo>
                  <a:cubicBezTo>
                    <a:pt x="626" y="442"/>
                    <a:pt x="626" y="442"/>
                    <a:pt x="626" y="441"/>
                  </a:cubicBezTo>
                  <a:lnTo>
                    <a:pt x="626" y="441"/>
                  </a:lnTo>
                  <a:cubicBezTo>
                    <a:pt x="626" y="438"/>
                    <a:pt x="627" y="435"/>
                    <a:pt x="627" y="432"/>
                  </a:cubicBezTo>
                  <a:close/>
                  <a:moveTo>
                    <a:pt x="400" y="563"/>
                  </a:moveTo>
                  <a:lnTo>
                    <a:pt x="400" y="563"/>
                  </a:lnTo>
                  <a:cubicBezTo>
                    <a:pt x="400" y="563"/>
                    <a:pt x="404" y="569"/>
                    <a:pt x="413" y="584"/>
                  </a:cubicBezTo>
                  <a:lnTo>
                    <a:pt x="413" y="584"/>
                  </a:lnTo>
                  <a:cubicBezTo>
                    <a:pt x="413" y="584"/>
                    <a:pt x="413" y="584"/>
                    <a:pt x="413" y="584"/>
                  </a:cubicBezTo>
                  <a:lnTo>
                    <a:pt x="413" y="584"/>
                  </a:lnTo>
                  <a:cubicBezTo>
                    <a:pt x="406" y="574"/>
                    <a:pt x="400" y="563"/>
                    <a:pt x="400" y="563"/>
                  </a:cubicBezTo>
                  <a:close/>
                  <a:moveTo>
                    <a:pt x="419" y="597"/>
                  </a:moveTo>
                  <a:lnTo>
                    <a:pt x="419" y="597"/>
                  </a:lnTo>
                  <a:cubicBezTo>
                    <a:pt x="419" y="597"/>
                    <a:pt x="420" y="597"/>
                    <a:pt x="421" y="597"/>
                  </a:cubicBezTo>
                  <a:lnTo>
                    <a:pt x="421" y="597"/>
                  </a:lnTo>
                  <a:cubicBezTo>
                    <a:pt x="421" y="597"/>
                    <a:pt x="421" y="597"/>
                    <a:pt x="421" y="598"/>
                  </a:cubicBezTo>
                  <a:lnTo>
                    <a:pt x="421" y="598"/>
                  </a:lnTo>
                  <a:cubicBezTo>
                    <a:pt x="420" y="597"/>
                    <a:pt x="419" y="597"/>
                    <a:pt x="419" y="597"/>
                  </a:cubicBezTo>
                  <a:close/>
                  <a:moveTo>
                    <a:pt x="1203" y="707"/>
                  </a:moveTo>
                  <a:cubicBezTo>
                    <a:pt x="1198" y="717"/>
                    <a:pt x="1195" y="724"/>
                    <a:pt x="1193" y="729"/>
                  </a:cubicBezTo>
                  <a:lnTo>
                    <a:pt x="1193" y="729"/>
                  </a:lnTo>
                  <a:cubicBezTo>
                    <a:pt x="1194" y="727"/>
                    <a:pt x="1195" y="724"/>
                    <a:pt x="1196" y="720"/>
                  </a:cubicBezTo>
                  <a:cubicBezTo>
                    <a:pt x="1198" y="716"/>
                    <a:pt x="1200" y="712"/>
                    <a:pt x="1202" y="707"/>
                  </a:cubicBezTo>
                  <a:lnTo>
                    <a:pt x="1202" y="707"/>
                  </a:lnTo>
                  <a:cubicBezTo>
                    <a:pt x="1202" y="707"/>
                    <a:pt x="1203" y="707"/>
                    <a:pt x="1203" y="707"/>
                  </a:cubicBezTo>
                  <a:close/>
                  <a:moveTo>
                    <a:pt x="487" y="0"/>
                  </a:moveTo>
                  <a:cubicBezTo>
                    <a:pt x="256" y="0"/>
                    <a:pt x="51" y="161"/>
                    <a:pt x="21" y="391"/>
                  </a:cubicBezTo>
                  <a:cubicBezTo>
                    <a:pt x="1" y="525"/>
                    <a:pt x="45" y="638"/>
                    <a:pt x="100" y="758"/>
                  </a:cubicBezTo>
                  <a:cubicBezTo>
                    <a:pt x="137" y="833"/>
                    <a:pt x="175" y="912"/>
                    <a:pt x="213" y="990"/>
                  </a:cubicBezTo>
                  <a:cubicBezTo>
                    <a:pt x="251" y="1077"/>
                    <a:pt x="285" y="1172"/>
                    <a:pt x="333" y="1254"/>
                  </a:cubicBezTo>
                  <a:cubicBezTo>
                    <a:pt x="391" y="1351"/>
                    <a:pt x="466" y="1447"/>
                    <a:pt x="548" y="1522"/>
                  </a:cubicBezTo>
                  <a:cubicBezTo>
                    <a:pt x="597" y="1565"/>
                    <a:pt x="655" y="1590"/>
                    <a:pt x="716" y="1590"/>
                  </a:cubicBezTo>
                  <a:cubicBezTo>
                    <a:pt x="747" y="1590"/>
                    <a:pt x="778" y="1584"/>
                    <a:pt x="809" y="1570"/>
                  </a:cubicBezTo>
                  <a:cubicBezTo>
                    <a:pt x="891" y="1536"/>
                    <a:pt x="960" y="1450"/>
                    <a:pt x="956" y="1354"/>
                  </a:cubicBezTo>
                  <a:cubicBezTo>
                    <a:pt x="956" y="1347"/>
                    <a:pt x="956" y="1341"/>
                    <a:pt x="955" y="1335"/>
                  </a:cubicBezTo>
                  <a:lnTo>
                    <a:pt x="955" y="1335"/>
                  </a:lnTo>
                  <a:cubicBezTo>
                    <a:pt x="996" y="1324"/>
                    <a:pt x="1034" y="1308"/>
                    <a:pt x="1066" y="1289"/>
                  </a:cubicBezTo>
                  <a:cubicBezTo>
                    <a:pt x="1138" y="1248"/>
                    <a:pt x="1217" y="1193"/>
                    <a:pt x="1272" y="1131"/>
                  </a:cubicBezTo>
                  <a:cubicBezTo>
                    <a:pt x="1395" y="998"/>
                    <a:pt x="1481" y="833"/>
                    <a:pt x="1539" y="662"/>
                  </a:cubicBezTo>
                  <a:cubicBezTo>
                    <a:pt x="1566" y="579"/>
                    <a:pt x="1590" y="481"/>
                    <a:pt x="1590" y="394"/>
                  </a:cubicBezTo>
                  <a:cubicBezTo>
                    <a:pt x="1587" y="227"/>
                    <a:pt x="1481" y="79"/>
                    <a:pt x="1316" y="35"/>
                  </a:cubicBezTo>
                  <a:cubicBezTo>
                    <a:pt x="1282" y="26"/>
                    <a:pt x="1247" y="22"/>
                    <a:pt x="1214" y="22"/>
                  </a:cubicBezTo>
                  <a:cubicBezTo>
                    <a:pt x="1107" y="22"/>
                    <a:pt x="1006" y="65"/>
                    <a:pt x="923" y="138"/>
                  </a:cubicBezTo>
                  <a:cubicBezTo>
                    <a:pt x="910" y="149"/>
                    <a:pt x="898" y="160"/>
                    <a:pt x="886" y="173"/>
                  </a:cubicBezTo>
                  <a:lnTo>
                    <a:pt x="886" y="173"/>
                  </a:lnTo>
                  <a:cubicBezTo>
                    <a:pt x="785" y="65"/>
                    <a:pt x="643" y="0"/>
                    <a:pt x="494" y="0"/>
                  </a:cubicBezTo>
                  <a:cubicBezTo>
                    <a:pt x="492" y="0"/>
                    <a:pt x="489" y="0"/>
                    <a:pt x="4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35"/>
            <p:cNvSpPr/>
            <p:nvPr/>
          </p:nvSpPr>
          <p:spPr>
            <a:xfrm>
              <a:off x="14623000" y="3516625"/>
              <a:ext cx="500200" cy="240450"/>
            </a:xfrm>
            <a:custGeom>
              <a:avLst/>
              <a:gdLst/>
              <a:ahLst/>
              <a:cxnLst/>
              <a:rect l="l" t="t" r="r" b="b"/>
              <a:pathLst>
                <a:path w="20008" h="9618" extrusionOk="0">
                  <a:moveTo>
                    <a:pt x="177" y="0"/>
                  </a:moveTo>
                  <a:cubicBezTo>
                    <a:pt x="85" y="0"/>
                    <a:pt x="1" y="128"/>
                    <a:pt x="79" y="225"/>
                  </a:cubicBezTo>
                  <a:cubicBezTo>
                    <a:pt x="4360" y="5401"/>
                    <a:pt x="10384" y="9617"/>
                    <a:pt x="17204" y="9617"/>
                  </a:cubicBezTo>
                  <a:cubicBezTo>
                    <a:pt x="17972" y="9617"/>
                    <a:pt x="18750" y="9564"/>
                    <a:pt x="19537" y="9452"/>
                  </a:cubicBezTo>
                  <a:cubicBezTo>
                    <a:pt x="20007" y="9386"/>
                    <a:pt x="19843" y="8693"/>
                    <a:pt x="19397" y="8693"/>
                  </a:cubicBezTo>
                  <a:cubicBezTo>
                    <a:pt x="19375" y="8693"/>
                    <a:pt x="19352" y="8694"/>
                    <a:pt x="19328" y="8698"/>
                  </a:cubicBezTo>
                  <a:cubicBezTo>
                    <a:pt x="18523" y="8817"/>
                    <a:pt x="17726" y="8874"/>
                    <a:pt x="16938" y="8874"/>
                  </a:cubicBezTo>
                  <a:cubicBezTo>
                    <a:pt x="10380" y="8874"/>
                    <a:pt x="4473" y="4922"/>
                    <a:pt x="261" y="43"/>
                  </a:cubicBezTo>
                  <a:cubicBezTo>
                    <a:pt x="235" y="13"/>
                    <a:pt x="206" y="0"/>
                    <a:pt x="1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35"/>
            <p:cNvSpPr/>
            <p:nvPr/>
          </p:nvSpPr>
          <p:spPr>
            <a:xfrm>
              <a:off x="14753725" y="3489575"/>
              <a:ext cx="381275" cy="263275"/>
            </a:xfrm>
            <a:custGeom>
              <a:avLst/>
              <a:gdLst/>
              <a:ahLst/>
              <a:cxnLst/>
              <a:rect l="l" t="t" r="r" b="b"/>
              <a:pathLst>
                <a:path w="15251" h="10531" extrusionOk="0">
                  <a:moveTo>
                    <a:pt x="179" y="0"/>
                  </a:moveTo>
                  <a:cubicBezTo>
                    <a:pt x="88" y="0"/>
                    <a:pt x="1" y="88"/>
                    <a:pt x="65" y="186"/>
                  </a:cubicBezTo>
                  <a:cubicBezTo>
                    <a:pt x="1686" y="2660"/>
                    <a:pt x="3865" y="4637"/>
                    <a:pt x="6161" y="6473"/>
                  </a:cubicBezTo>
                  <a:cubicBezTo>
                    <a:pt x="8576" y="8399"/>
                    <a:pt x="11533" y="10082"/>
                    <a:pt x="14634" y="10527"/>
                  </a:cubicBezTo>
                  <a:cubicBezTo>
                    <a:pt x="14654" y="10529"/>
                    <a:pt x="14673" y="10531"/>
                    <a:pt x="14692" y="10531"/>
                  </a:cubicBezTo>
                  <a:cubicBezTo>
                    <a:pt x="15083" y="10531"/>
                    <a:pt x="15250" y="9943"/>
                    <a:pt x="14819" y="9848"/>
                  </a:cubicBezTo>
                  <a:cubicBezTo>
                    <a:pt x="11745" y="9173"/>
                    <a:pt x="9052" y="7875"/>
                    <a:pt x="6537" y="5983"/>
                  </a:cubicBezTo>
                  <a:cubicBezTo>
                    <a:pt x="4235" y="4253"/>
                    <a:pt x="2008" y="2386"/>
                    <a:pt x="288" y="56"/>
                  </a:cubicBezTo>
                  <a:cubicBezTo>
                    <a:pt x="259" y="17"/>
                    <a:pt x="218" y="0"/>
                    <a:pt x="1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35"/>
            <p:cNvSpPr/>
            <p:nvPr/>
          </p:nvSpPr>
          <p:spPr>
            <a:xfrm>
              <a:off x="14537500" y="3683500"/>
              <a:ext cx="592575" cy="134175"/>
            </a:xfrm>
            <a:custGeom>
              <a:avLst/>
              <a:gdLst/>
              <a:ahLst/>
              <a:cxnLst/>
              <a:rect l="l" t="t" r="r" b="b"/>
              <a:pathLst>
                <a:path w="23703" h="5367" extrusionOk="0">
                  <a:moveTo>
                    <a:pt x="176" y="1"/>
                  </a:moveTo>
                  <a:cubicBezTo>
                    <a:pt x="87" y="1"/>
                    <a:pt x="0" y="89"/>
                    <a:pt x="63" y="183"/>
                  </a:cubicBezTo>
                  <a:cubicBezTo>
                    <a:pt x="2358" y="3702"/>
                    <a:pt x="6381" y="5137"/>
                    <a:pt x="10434" y="5336"/>
                  </a:cubicBezTo>
                  <a:cubicBezTo>
                    <a:pt x="10865" y="5357"/>
                    <a:pt x="11298" y="5367"/>
                    <a:pt x="11731" y="5367"/>
                  </a:cubicBezTo>
                  <a:cubicBezTo>
                    <a:pt x="13570" y="5367"/>
                    <a:pt x="15419" y="5184"/>
                    <a:pt x="17222" y="4860"/>
                  </a:cubicBezTo>
                  <a:cubicBezTo>
                    <a:pt x="18362" y="4651"/>
                    <a:pt x="19493" y="4373"/>
                    <a:pt x="20590" y="3996"/>
                  </a:cubicBezTo>
                  <a:cubicBezTo>
                    <a:pt x="21556" y="3668"/>
                    <a:pt x="22666" y="3307"/>
                    <a:pt x="23471" y="2663"/>
                  </a:cubicBezTo>
                  <a:cubicBezTo>
                    <a:pt x="23702" y="2478"/>
                    <a:pt x="23498" y="2105"/>
                    <a:pt x="23239" y="2105"/>
                  </a:cubicBezTo>
                  <a:cubicBezTo>
                    <a:pt x="23211" y="2105"/>
                    <a:pt x="23182" y="2109"/>
                    <a:pt x="23152" y="2119"/>
                  </a:cubicBezTo>
                  <a:cubicBezTo>
                    <a:pt x="22138" y="2455"/>
                    <a:pt x="21199" y="3027"/>
                    <a:pt x="20179" y="3376"/>
                  </a:cubicBezTo>
                  <a:cubicBezTo>
                    <a:pt x="19226" y="3698"/>
                    <a:pt x="18253" y="3952"/>
                    <a:pt x="17266" y="4147"/>
                  </a:cubicBezTo>
                  <a:cubicBezTo>
                    <a:pt x="15277" y="4540"/>
                    <a:pt x="13222" y="4755"/>
                    <a:pt x="11188" y="4755"/>
                  </a:cubicBezTo>
                  <a:cubicBezTo>
                    <a:pt x="11096" y="4755"/>
                    <a:pt x="11003" y="4755"/>
                    <a:pt x="10910" y="4754"/>
                  </a:cubicBezTo>
                  <a:cubicBezTo>
                    <a:pt x="6970" y="4716"/>
                    <a:pt x="2602" y="3492"/>
                    <a:pt x="279" y="56"/>
                  </a:cubicBezTo>
                  <a:cubicBezTo>
                    <a:pt x="252" y="17"/>
                    <a:pt x="214" y="1"/>
                    <a:pt x="1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35"/>
            <p:cNvSpPr/>
            <p:nvPr/>
          </p:nvSpPr>
          <p:spPr>
            <a:xfrm>
              <a:off x="15031350" y="3369125"/>
              <a:ext cx="95250" cy="382400"/>
            </a:xfrm>
            <a:custGeom>
              <a:avLst/>
              <a:gdLst/>
              <a:ahLst/>
              <a:cxnLst/>
              <a:rect l="l" t="t" r="r" b="b"/>
              <a:pathLst>
                <a:path w="3810" h="15296" extrusionOk="0">
                  <a:moveTo>
                    <a:pt x="115" y="0"/>
                  </a:moveTo>
                  <a:cubicBezTo>
                    <a:pt x="60" y="0"/>
                    <a:pt x="0" y="48"/>
                    <a:pt x="20" y="111"/>
                  </a:cubicBezTo>
                  <a:cubicBezTo>
                    <a:pt x="853" y="2496"/>
                    <a:pt x="1617" y="4919"/>
                    <a:pt x="2082" y="7403"/>
                  </a:cubicBezTo>
                  <a:cubicBezTo>
                    <a:pt x="2302" y="8571"/>
                    <a:pt x="2466" y="9746"/>
                    <a:pt x="2614" y="10925"/>
                  </a:cubicBezTo>
                  <a:cubicBezTo>
                    <a:pt x="2699" y="11603"/>
                    <a:pt x="2786" y="12281"/>
                    <a:pt x="2874" y="12957"/>
                  </a:cubicBezTo>
                  <a:cubicBezTo>
                    <a:pt x="2966" y="13652"/>
                    <a:pt x="2980" y="14419"/>
                    <a:pt x="3200" y="15088"/>
                  </a:cubicBezTo>
                  <a:cubicBezTo>
                    <a:pt x="3247" y="15229"/>
                    <a:pt x="3366" y="15295"/>
                    <a:pt x="3483" y="15295"/>
                  </a:cubicBezTo>
                  <a:cubicBezTo>
                    <a:pt x="3628" y="15295"/>
                    <a:pt x="3771" y="15194"/>
                    <a:pt x="3779" y="15009"/>
                  </a:cubicBezTo>
                  <a:cubicBezTo>
                    <a:pt x="3809" y="14307"/>
                    <a:pt x="3624" y="13567"/>
                    <a:pt x="3529" y="12871"/>
                  </a:cubicBezTo>
                  <a:cubicBezTo>
                    <a:pt x="3433" y="12193"/>
                    <a:pt x="3344" y="11514"/>
                    <a:pt x="3238" y="10839"/>
                  </a:cubicBezTo>
                  <a:cubicBezTo>
                    <a:pt x="3053" y="9644"/>
                    <a:pt x="2854" y="8448"/>
                    <a:pt x="2604" y="7262"/>
                  </a:cubicBezTo>
                  <a:cubicBezTo>
                    <a:pt x="2073" y="4754"/>
                    <a:pt x="1264" y="2363"/>
                    <a:pt x="185" y="43"/>
                  </a:cubicBezTo>
                  <a:cubicBezTo>
                    <a:pt x="171" y="13"/>
                    <a:pt x="144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35"/>
            <p:cNvSpPr/>
            <p:nvPr/>
          </p:nvSpPr>
          <p:spPr>
            <a:xfrm>
              <a:off x="15106375" y="3283275"/>
              <a:ext cx="89950" cy="478450"/>
            </a:xfrm>
            <a:custGeom>
              <a:avLst/>
              <a:gdLst/>
              <a:ahLst/>
              <a:cxnLst/>
              <a:rect l="l" t="t" r="r" b="b"/>
              <a:pathLst>
                <a:path w="3598" h="19138" extrusionOk="0">
                  <a:moveTo>
                    <a:pt x="2037" y="1"/>
                  </a:moveTo>
                  <a:cubicBezTo>
                    <a:pt x="1959" y="1"/>
                    <a:pt x="1882" y="62"/>
                    <a:pt x="1915" y="157"/>
                  </a:cubicBezTo>
                  <a:cubicBezTo>
                    <a:pt x="2916" y="3042"/>
                    <a:pt x="3029" y="6382"/>
                    <a:pt x="2717" y="9398"/>
                  </a:cubicBezTo>
                  <a:cubicBezTo>
                    <a:pt x="2388" y="12564"/>
                    <a:pt x="1453" y="15668"/>
                    <a:pt x="137" y="18560"/>
                  </a:cubicBezTo>
                  <a:cubicBezTo>
                    <a:pt x="1" y="18861"/>
                    <a:pt x="266" y="19137"/>
                    <a:pt x="510" y="19137"/>
                  </a:cubicBezTo>
                  <a:cubicBezTo>
                    <a:pt x="622" y="19137"/>
                    <a:pt x="729" y="19080"/>
                    <a:pt x="792" y="18940"/>
                  </a:cubicBezTo>
                  <a:cubicBezTo>
                    <a:pt x="2131" y="15983"/>
                    <a:pt x="3074" y="12858"/>
                    <a:pt x="3413" y="9624"/>
                  </a:cubicBezTo>
                  <a:cubicBezTo>
                    <a:pt x="3588" y="7983"/>
                    <a:pt x="3598" y="6335"/>
                    <a:pt x="3392" y="4697"/>
                  </a:cubicBezTo>
                  <a:cubicBezTo>
                    <a:pt x="3190" y="3090"/>
                    <a:pt x="2714" y="1603"/>
                    <a:pt x="2162" y="88"/>
                  </a:cubicBezTo>
                  <a:cubicBezTo>
                    <a:pt x="2140" y="27"/>
                    <a:pt x="2088" y="1"/>
                    <a:pt x="2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35"/>
            <p:cNvSpPr/>
            <p:nvPr/>
          </p:nvSpPr>
          <p:spPr>
            <a:xfrm>
              <a:off x="15117300" y="3302900"/>
              <a:ext cx="219600" cy="456300"/>
            </a:xfrm>
            <a:custGeom>
              <a:avLst/>
              <a:gdLst/>
              <a:ahLst/>
              <a:cxnLst/>
              <a:rect l="l" t="t" r="r" b="b"/>
              <a:pathLst>
                <a:path w="8784" h="18252" extrusionOk="0">
                  <a:moveTo>
                    <a:pt x="8505" y="1"/>
                  </a:moveTo>
                  <a:cubicBezTo>
                    <a:pt x="8439" y="1"/>
                    <a:pt x="8375" y="43"/>
                    <a:pt x="8382" y="129"/>
                  </a:cubicBezTo>
                  <a:cubicBezTo>
                    <a:pt x="8640" y="3532"/>
                    <a:pt x="7402" y="7054"/>
                    <a:pt x="5778" y="9990"/>
                  </a:cubicBezTo>
                  <a:cubicBezTo>
                    <a:pt x="4976" y="11432"/>
                    <a:pt x="4038" y="12792"/>
                    <a:pt x="3037" y="14102"/>
                  </a:cubicBezTo>
                  <a:cubicBezTo>
                    <a:pt x="2499" y="14810"/>
                    <a:pt x="1934" y="15503"/>
                    <a:pt x="1362" y="16181"/>
                  </a:cubicBezTo>
                  <a:cubicBezTo>
                    <a:pt x="916" y="16709"/>
                    <a:pt x="221" y="17267"/>
                    <a:pt x="36" y="17949"/>
                  </a:cubicBezTo>
                  <a:cubicBezTo>
                    <a:pt x="1" y="18082"/>
                    <a:pt x="112" y="18252"/>
                    <a:pt x="252" y="18252"/>
                  </a:cubicBezTo>
                  <a:cubicBezTo>
                    <a:pt x="275" y="18252"/>
                    <a:pt x="299" y="18247"/>
                    <a:pt x="324" y="18237"/>
                  </a:cubicBezTo>
                  <a:cubicBezTo>
                    <a:pt x="1043" y="17939"/>
                    <a:pt x="1540" y="17110"/>
                    <a:pt x="2030" y="16527"/>
                  </a:cubicBezTo>
                  <a:cubicBezTo>
                    <a:pt x="2547" y="15914"/>
                    <a:pt x="3051" y="15294"/>
                    <a:pt x="3537" y="14660"/>
                  </a:cubicBezTo>
                  <a:cubicBezTo>
                    <a:pt x="4637" y="13235"/>
                    <a:pt x="5645" y="11731"/>
                    <a:pt x="6488" y="10137"/>
                  </a:cubicBezTo>
                  <a:cubicBezTo>
                    <a:pt x="7289" y="8616"/>
                    <a:pt x="7923" y="7003"/>
                    <a:pt x="8321" y="5323"/>
                  </a:cubicBezTo>
                  <a:cubicBezTo>
                    <a:pt x="8732" y="3593"/>
                    <a:pt x="8783" y="1894"/>
                    <a:pt x="8649" y="129"/>
                  </a:cubicBezTo>
                  <a:cubicBezTo>
                    <a:pt x="8642" y="43"/>
                    <a:pt x="8572" y="1"/>
                    <a:pt x="8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35"/>
            <p:cNvSpPr/>
            <p:nvPr/>
          </p:nvSpPr>
          <p:spPr>
            <a:xfrm>
              <a:off x="15106650" y="3346100"/>
              <a:ext cx="374000" cy="412500"/>
            </a:xfrm>
            <a:custGeom>
              <a:avLst/>
              <a:gdLst/>
              <a:ahLst/>
              <a:cxnLst/>
              <a:rect l="l" t="t" r="r" b="b"/>
              <a:pathLst>
                <a:path w="14960" h="16500" extrusionOk="0">
                  <a:moveTo>
                    <a:pt x="14824" y="0"/>
                  </a:moveTo>
                  <a:cubicBezTo>
                    <a:pt x="14755" y="0"/>
                    <a:pt x="14686" y="44"/>
                    <a:pt x="14684" y="131"/>
                  </a:cubicBezTo>
                  <a:cubicBezTo>
                    <a:pt x="14629" y="3688"/>
                    <a:pt x="12961" y="7402"/>
                    <a:pt x="10607" y="10013"/>
                  </a:cubicBezTo>
                  <a:cubicBezTo>
                    <a:pt x="9390" y="11360"/>
                    <a:pt x="7955" y="12476"/>
                    <a:pt x="6338" y="13309"/>
                  </a:cubicBezTo>
                  <a:cubicBezTo>
                    <a:pt x="5351" y="13819"/>
                    <a:pt x="4317" y="14230"/>
                    <a:pt x="3285" y="14638"/>
                  </a:cubicBezTo>
                  <a:cubicBezTo>
                    <a:pt x="2315" y="15019"/>
                    <a:pt x="1240" y="15320"/>
                    <a:pt x="332" y="15834"/>
                  </a:cubicBezTo>
                  <a:cubicBezTo>
                    <a:pt x="0" y="16020"/>
                    <a:pt x="183" y="16500"/>
                    <a:pt x="519" y="16500"/>
                  </a:cubicBezTo>
                  <a:cubicBezTo>
                    <a:pt x="548" y="16500"/>
                    <a:pt x="578" y="16496"/>
                    <a:pt x="609" y="16488"/>
                  </a:cubicBezTo>
                  <a:cubicBezTo>
                    <a:pt x="1736" y="16215"/>
                    <a:pt x="2850" y="15636"/>
                    <a:pt x="3926" y="15200"/>
                  </a:cubicBezTo>
                  <a:cubicBezTo>
                    <a:pt x="4981" y="14776"/>
                    <a:pt x="6030" y="14330"/>
                    <a:pt x="7026" y="13778"/>
                  </a:cubicBezTo>
                  <a:cubicBezTo>
                    <a:pt x="8640" y="12884"/>
                    <a:pt x="10089" y="11689"/>
                    <a:pt x="11278" y="10273"/>
                  </a:cubicBezTo>
                  <a:cubicBezTo>
                    <a:pt x="12437" y="8899"/>
                    <a:pt x="13358" y="7344"/>
                    <a:pt x="14013" y="5668"/>
                  </a:cubicBezTo>
                  <a:cubicBezTo>
                    <a:pt x="14719" y="3859"/>
                    <a:pt x="14931" y="2057"/>
                    <a:pt x="14958" y="131"/>
                  </a:cubicBezTo>
                  <a:cubicBezTo>
                    <a:pt x="14960" y="44"/>
                    <a:pt x="14892" y="0"/>
                    <a:pt x="148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35"/>
            <p:cNvSpPr/>
            <p:nvPr/>
          </p:nvSpPr>
          <p:spPr>
            <a:xfrm>
              <a:off x="14523550" y="3660700"/>
              <a:ext cx="32400" cy="26700"/>
            </a:xfrm>
            <a:custGeom>
              <a:avLst/>
              <a:gdLst/>
              <a:ahLst/>
              <a:cxnLst/>
              <a:rect l="l" t="t" r="r" b="b"/>
              <a:pathLst>
                <a:path w="1296" h="1068" extrusionOk="0">
                  <a:moveTo>
                    <a:pt x="442" y="0"/>
                  </a:moveTo>
                  <a:cubicBezTo>
                    <a:pt x="375" y="0"/>
                    <a:pt x="362" y="117"/>
                    <a:pt x="385" y="187"/>
                  </a:cubicBezTo>
                  <a:cubicBezTo>
                    <a:pt x="467" y="444"/>
                    <a:pt x="579" y="691"/>
                    <a:pt x="714" y="924"/>
                  </a:cubicBezTo>
                  <a:cubicBezTo>
                    <a:pt x="477" y="821"/>
                    <a:pt x="237" y="721"/>
                    <a:pt x="1" y="622"/>
                  </a:cubicBezTo>
                  <a:lnTo>
                    <a:pt x="1" y="622"/>
                  </a:lnTo>
                  <a:cubicBezTo>
                    <a:pt x="131" y="841"/>
                    <a:pt x="350" y="1006"/>
                    <a:pt x="600" y="1067"/>
                  </a:cubicBezTo>
                  <a:lnTo>
                    <a:pt x="919" y="951"/>
                  </a:lnTo>
                  <a:cubicBezTo>
                    <a:pt x="1011" y="780"/>
                    <a:pt x="1107" y="605"/>
                    <a:pt x="1200" y="433"/>
                  </a:cubicBezTo>
                  <a:cubicBezTo>
                    <a:pt x="1258" y="324"/>
                    <a:pt x="1296" y="156"/>
                    <a:pt x="1183" y="108"/>
                  </a:cubicBezTo>
                  <a:cubicBezTo>
                    <a:pt x="1170" y="103"/>
                    <a:pt x="1156" y="101"/>
                    <a:pt x="1143" y="101"/>
                  </a:cubicBezTo>
                  <a:cubicBezTo>
                    <a:pt x="1086" y="101"/>
                    <a:pt x="1030" y="138"/>
                    <a:pt x="991" y="180"/>
                  </a:cubicBezTo>
                  <a:cubicBezTo>
                    <a:pt x="829" y="351"/>
                    <a:pt x="785" y="595"/>
                    <a:pt x="747" y="827"/>
                  </a:cubicBezTo>
                  <a:cubicBezTo>
                    <a:pt x="734" y="533"/>
                    <a:pt x="631" y="242"/>
                    <a:pt x="456" y="2"/>
                  </a:cubicBezTo>
                  <a:cubicBezTo>
                    <a:pt x="451" y="1"/>
                    <a:pt x="447" y="0"/>
                    <a:pt x="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35"/>
            <p:cNvSpPr/>
            <p:nvPr/>
          </p:nvSpPr>
          <p:spPr>
            <a:xfrm>
              <a:off x="14519275" y="3658150"/>
              <a:ext cx="41400" cy="34475"/>
            </a:xfrm>
            <a:custGeom>
              <a:avLst/>
              <a:gdLst/>
              <a:ahLst/>
              <a:cxnLst/>
              <a:rect l="l" t="t" r="r" b="b"/>
              <a:pathLst>
                <a:path w="1656" h="1379" extrusionOk="0">
                  <a:moveTo>
                    <a:pt x="654" y="186"/>
                  </a:moveTo>
                  <a:cubicBezTo>
                    <a:pt x="654" y="186"/>
                    <a:pt x="655" y="186"/>
                    <a:pt x="655" y="186"/>
                  </a:cubicBezTo>
                  <a:cubicBezTo>
                    <a:pt x="656" y="187"/>
                    <a:pt x="655" y="187"/>
                    <a:pt x="652" y="189"/>
                  </a:cubicBezTo>
                  <a:lnTo>
                    <a:pt x="652" y="189"/>
                  </a:lnTo>
                  <a:cubicBezTo>
                    <a:pt x="653" y="187"/>
                    <a:pt x="653" y="186"/>
                    <a:pt x="654" y="186"/>
                  </a:cubicBezTo>
                  <a:close/>
                  <a:moveTo>
                    <a:pt x="1328" y="393"/>
                  </a:moveTo>
                  <a:cubicBezTo>
                    <a:pt x="1329" y="393"/>
                    <a:pt x="1327" y="394"/>
                    <a:pt x="1323" y="395"/>
                  </a:cubicBezTo>
                  <a:lnTo>
                    <a:pt x="1323" y="395"/>
                  </a:lnTo>
                  <a:cubicBezTo>
                    <a:pt x="1323" y="395"/>
                    <a:pt x="1323" y="395"/>
                    <a:pt x="1323" y="395"/>
                  </a:cubicBezTo>
                  <a:lnTo>
                    <a:pt x="1323" y="395"/>
                  </a:lnTo>
                  <a:cubicBezTo>
                    <a:pt x="1326" y="393"/>
                    <a:pt x="1328" y="393"/>
                    <a:pt x="1328" y="393"/>
                  </a:cubicBezTo>
                  <a:close/>
                  <a:moveTo>
                    <a:pt x="1276" y="439"/>
                  </a:moveTo>
                  <a:lnTo>
                    <a:pt x="1276" y="439"/>
                  </a:lnTo>
                  <a:cubicBezTo>
                    <a:pt x="1275" y="440"/>
                    <a:pt x="1275" y="440"/>
                    <a:pt x="1275" y="440"/>
                  </a:cubicBezTo>
                  <a:cubicBezTo>
                    <a:pt x="1275" y="441"/>
                    <a:pt x="1274" y="441"/>
                    <a:pt x="1274" y="441"/>
                  </a:cubicBezTo>
                  <a:lnTo>
                    <a:pt x="1274" y="441"/>
                  </a:lnTo>
                  <a:cubicBezTo>
                    <a:pt x="1274" y="441"/>
                    <a:pt x="1274" y="441"/>
                    <a:pt x="1275" y="441"/>
                  </a:cubicBezTo>
                  <a:lnTo>
                    <a:pt x="1275" y="441"/>
                  </a:lnTo>
                  <a:cubicBezTo>
                    <a:pt x="1275" y="440"/>
                    <a:pt x="1275" y="440"/>
                    <a:pt x="1276" y="439"/>
                  </a:cubicBezTo>
                  <a:close/>
                  <a:moveTo>
                    <a:pt x="487" y="754"/>
                  </a:moveTo>
                  <a:cubicBezTo>
                    <a:pt x="489" y="755"/>
                    <a:pt x="491" y="757"/>
                    <a:pt x="494" y="758"/>
                  </a:cubicBezTo>
                  <a:cubicBezTo>
                    <a:pt x="493" y="758"/>
                    <a:pt x="492" y="757"/>
                    <a:pt x="491" y="757"/>
                  </a:cubicBezTo>
                  <a:lnTo>
                    <a:pt x="491" y="757"/>
                  </a:lnTo>
                  <a:cubicBezTo>
                    <a:pt x="490" y="755"/>
                    <a:pt x="489" y="754"/>
                    <a:pt x="487" y="754"/>
                  </a:cubicBezTo>
                  <a:close/>
                  <a:moveTo>
                    <a:pt x="605" y="1"/>
                  </a:moveTo>
                  <a:cubicBezTo>
                    <a:pt x="570" y="1"/>
                    <a:pt x="533" y="17"/>
                    <a:pt x="504" y="45"/>
                  </a:cubicBezTo>
                  <a:cubicBezTo>
                    <a:pt x="367" y="173"/>
                    <a:pt x="477" y="382"/>
                    <a:pt x="511" y="529"/>
                  </a:cubicBezTo>
                  <a:cubicBezTo>
                    <a:pt x="528" y="595"/>
                    <a:pt x="546" y="663"/>
                    <a:pt x="566" y="729"/>
                  </a:cubicBezTo>
                  <a:lnTo>
                    <a:pt x="566" y="729"/>
                  </a:lnTo>
                  <a:cubicBezTo>
                    <a:pt x="512" y="707"/>
                    <a:pt x="458" y="688"/>
                    <a:pt x="404" y="666"/>
                  </a:cubicBezTo>
                  <a:cubicBezTo>
                    <a:pt x="350" y="649"/>
                    <a:pt x="292" y="632"/>
                    <a:pt x="244" y="597"/>
                  </a:cubicBezTo>
                  <a:cubicBezTo>
                    <a:pt x="223" y="582"/>
                    <a:pt x="200" y="576"/>
                    <a:pt x="177" y="576"/>
                  </a:cubicBezTo>
                  <a:cubicBezTo>
                    <a:pt x="88" y="576"/>
                    <a:pt x="1" y="672"/>
                    <a:pt x="31" y="762"/>
                  </a:cubicBezTo>
                  <a:cubicBezTo>
                    <a:pt x="52" y="827"/>
                    <a:pt x="62" y="896"/>
                    <a:pt x="86" y="957"/>
                  </a:cubicBezTo>
                  <a:cubicBezTo>
                    <a:pt x="127" y="1063"/>
                    <a:pt x="216" y="1160"/>
                    <a:pt x="309" y="1225"/>
                  </a:cubicBezTo>
                  <a:cubicBezTo>
                    <a:pt x="380" y="1272"/>
                    <a:pt x="463" y="1310"/>
                    <a:pt x="545" y="1340"/>
                  </a:cubicBezTo>
                  <a:cubicBezTo>
                    <a:pt x="601" y="1362"/>
                    <a:pt x="659" y="1378"/>
                    <a:pt x="716" y="1378"/>
                  </a:cubicBezTo>
                  <a:cubicBezTo>
                    <a:pt x="766" y="1378"/>
                    <a:pt x="816" y="1366"/>
                    <a:pt x="864" y="1334"/>
                  </a:cubicBezTo>
                  <a:cubicBezTo>
                    <a:pt x="921" y="1294"/>
                    <a:pt x="954" y="1238"/>
                    <a:pt x="957" y="1177"/>
                  </a:cubicBezTo>
                  <a:lnTo>
                    <a:pt x="957" y="1177"/>
                  </a:lnTo>
                  <a:cubicBezTo>
                    <a:pt x="999" y="1217"/>
                    <a:pt x="1053" y="1240"/>
                    <a:pt x="1112" y="1240"/>
                  </a:cubicBezTo>
                  <a:cubicBezTo>
                    <a:pt x="1150" y="1240"/>
                    <a:pt x="1188" y="1231"/>
                    <a:pt x="1227" y="1211"/>
                  </a:cubicBezTo>
                  <a:cubicBezTo>
                    <a:pt x="1367" y="1135"/>
                    <a:pt x="1405" y="970"/>
                    <a:pt x="1457" y="834"/>
                  </a:cubicBezTo>
                  <a:cubicBezTo>
                    <a:pt x="1491" y="741"/>
                    <a:pt x="1546" y="659"/>
                    <a:pt x="1587" y="549"/>
                  </a:cubicBezTo>
                  <a:cubicBezTo>
                    <a:pt x="1655" y="374"/>
                    <a:pt x="1645" y="135"/>
                    <a:pt x="1453" y="42"/>
                  </a:cubicBezTo>
                  <a:cubicBezTo>
                    <a:pt x="1407" y="20"/>
                    <a:pt x="1361" y="11"/>
                    <a:pt x="1317" y="11"/>
                  </a:cubicBezTo>
                  <a:cubicBezTo>
                    <a:pt x="1138" y="11"/>
                    <a:pt x="983" y="169"/>
                    <a:pt x="896" y="323"/>
                  </a:cubicBezTo>
                  <a:lnTo>
                    <a:pt x="896" y="323"/>
                  </a:lnTo>
                  <a:cubicBezTo>
                    <a:pt x="848" y="239"/>
                    <a:pt x="794" y="161"/>
                    <a:pt x="737" y="83"/>
                  </a:cubicBezTo>
                  <a:cubicBezTo>
                    <a:pt x="703" y="35"/>
                    <a:pt x="679" y="1"/>
                    <a:pt x="614" y="1"/>
                  </a:cubicBezTo>
                  <a:cubicBezTo>
                    <a:pt x="611" y="1"/>
                    <a:pt x="608" y="1"/>
                    <a:pt x="6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Google Shape;2467;p35"/>
            <p:cNvSpPr/>
            <p:nvPr/>
          </p:nvSpPr>
          <p:spPr>
            <a:xfrm>
              <a:off x="14449550" y="3539275"/>
              <a:ext cx="132025" cy="147600"/>
            </a:xfrm>
            <a:custGeom>
              <a:avLst/>
              <a:gdLst/>
              <a:ahLst/>
              <a:cxnLst/>
              <a:rect l="l" t="t" r="r" b="b"/>
              <a:pathLst>
                <a:path w="5281" h="5904" extrusionOk="0">
                  <a:moveTo>
                    <a:pt x="2459" y="1"/>
                  </a:moveTo>
                  <a:cubicBezTo>
                    <a:pt x="1806" y="1"/>
                    <a:pt x="1175" y="286"/>
                    <a:pt x="740" y="816"/>
                  </a:cubicBezTo>
                  <a:cubicBezTo>
                    <a:pt x="0" y="1710"/>
                    <a:pt x="138" y="2841"/>
                    <a:pt x="555" y="3851"/>
                  </a:cubicBezTo>
                  <a:cubicBezTo>
                    <a:pt x="788" y="4414"/>
                    <a:pt x="1114" y="4952"/>
                    <a:pt x="1583" y="5342"/>
                  </a:cubicBezTo>
                  <a:cubicBezTo>
                    <a:pt x="1809" y="5531"/>
                    <a:pt x="2059" y="5692"/>
                    <a:pt x="2334" y="5801"/>
                  </a:cubicBezTo>
                  <a:cubicBezTo>
                    <a:pt x="2554" y="5889"/>
                    <a:pt x="2759" y="5904"/>
                    <a:pt x="2976" y="5904"/>
                  </a:cubicBezTo>
                  <a:cubicBezTo>
                    <a:pt x="3063" y="5904"/>
                    <a:pt x="3152" y="5902"/>
                    <a:pt x="3245" y="5901"/>
                  </a:cubicBezTo>
                  <a:cubicBezTo>
                    <a:pt x="3382" y="5897"/>
                    <a:pt x="3382" y="5695"/>
                    <a:pt x="3245" y="5692"/>
                  </a:cubicBezTo>
                  <a:cubicBezTo>
                    <a:pt x="2796" y="5674"/>
                    <a:pt x="2252" y="5366"/>
                    <a:pt x="1912" y="5082"/>
                  </a:cubicBezTo>
                  <a:cubicBezTo>
                    <a:pt x="1549" y="4770"/>
                    <a:pt x="1265" y="4376"/>
                    <a:pt x="1049" y="3951"/>
                  </a:cubicBezTo>
                  <a:cubicBezTo>
                    <a:pt x="628" y="3125"/>
                    <a:pt x="343" y="2097"/>
                    <a:pt x="874" y="1261"/>
                  </a:cubicBezTo>
                  <a:cubicBezTo>
                    <a:pt x="1230" y="699"/>
                    <a:pt x="1822" y="379"/>
                    <a:pt x="2451" y="379"/>
                  </a:cubicBezTo>
                  <a:cubicBezTo>
                    <a:pt x="2639" y="379"/>
                    <a:pt x="2830" y="408"/>
                    <a:pt x="3019" y="467"/>
                  </a:cubicBezTo>
                  <a:cubicBezTo>
                    <a:pt x="3882" y="734"/>
                    <a:pt x="4451" y="1505"/>
                    <a:pt x="4632" y="2368"/>
                  </a:cubicBezTo>
                  <a:cubicBezTo>
                    <a:pt x="4739" y="2872"/>
                    <a:pt x="4708" y="3407"/>
                    <a:pt x="4554" y="3896"/>
                  </a:cubicBezTo>
                  <a:cubicBezTo>
                    <a:pt x="4386" y="4424"/>
                    <a:pt x="4033" y="4876"/>
                    <a:pt x="3889" y="5414"/>
                  </a:cubicBezTo>
                  <a:cubicBezTo>
                    <a:pt x="3858" y="5535"/>
                    <a:pt x="3954" y="5618"/>
                    <a:pt x="4052" y="5618"/>
                  </a:cubicBezTo>
                  <a:cubicBezTo>
                    <a:pt x="4105" y="5618"/>
                    <a:pt x="4158" y="5594"/>
                    <a:pt x="4194" y="5540"/>
                  </a:cubicBezTo>
                  <a:cubicBezTo>
                    <a:pt x="4828" y="4582"/>
                    <a:pt x="5280" y="3554"/>
                    <a:pt x="5078" y="2382"/>
                  </a:cubicBezTo>
                  <a:cubicBezTo>
                    <a:pt x="4907" y="1364"/>
                    <a:pt x="4211" y="494"/>
                    <a:pt x="3234" y="138"/>
                  </a:cubicBezTo>
                  <a:cubicBezTo>
                    <a:pt x="2980" y="45"/>
                    <a:pt x="2718" y="1"/>
                    <a:pt x="24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35"/>
            <p:cNvSpPr/>
            <p:nvPr/>
          </p:nvSpPr>
          <p:spPr>
            <a:xfrm>
              <a:off x="14608950" y="3503850"/>
              <a:ext cx="31900" cy="24700"/>
            </a:xfrm>
            <a:custGeom>
              <a:avLst/>
              <a:gdLst/>
              <a:ahLst/>
              <a:cxnLst/>
              <a:rect l="l" t="t" r="r" b="b"/>
              <a:pathLst>
                <a:path w="1276" h="988" extrusionOk="0">
                  <a:moveTo>
                    <a:pt x="1132" y="0"/>
                  </a:moveTo>
                  <a:cubicBezTo>
                    <a:pt x="1070" y="0"/>
                    <a:pt x="1014" y="50"/>
                    <a:pt x="977" y="105"/>
                  </a:cubicBezTo>
                  <a:cubicBezTo>
                    <a:pt x="843" y="297"/>
                    <a:pt x="843" y="548"/>
                    <a:pt x="843" y="780"/>
                  </a:cubicBezTo>
                  <a:cubicBezTo>
                    <a:pt x="782" y="492"/>
                    <a:pt x="631" y="225"/>
                    <a:pt x="422" y="16"/>
                  </a:cubicBezTo>
                  <a:cubicBezTo>
                    <a:pt x="421" y="16"/>
                    <a:pt x="420" y="16"/>
                    <a:pt x="419" y="16"/>
                  </a:cubicBezTo>
                  <a:cubicBezTo>
                    <a:pt x="340" y="16"/>
                    <a:pt x="344" y="141"/>
                    <a:pt x="381" y="211"/>
                  </a:cubicBezTo>
                  <a:cubicBezTo>
                    <a:pt x="505" y="448"/>
                    <a:pt x="655" y="674"/>
                    <a:pt x="826" y="880"/>
                  </a:cubicBezTo>
                  <a:cubicBezTo>
                    <a:pt x="641" y="837"/>
                    <a:pt x="381" y="564"/>
                    <a:pt x="213" y="564"/>
                  </a:cubicBezTo>
                  <a:cubicBezTo>
                    <a:pt x="151" y="564"/>
                    <a:pt x="101" y="602"/>
                    <a:pt x="73" y="701"/>
                  </a:cubicBezTo>
                  <a:cubicBezTo>
                    <a:pt x="1" y="955"/>
                    <a:pt x="349" y="987"/>
                    <a:pt x="659" y="987"/>
                  </a:cubicBezTo>
                  <a:cubicBezTo>
                    <a:pt x="764" y="987"/>
                    <a:pt x="865" y="984"/>
                    <a:pt x="944" y="984"/>
                  </a:cubicBezTo>
                  <a:cubicBezTo>
                    <a:pt x="975" y="984"/>
                    <a:pt x="1002" y="984"/>
                    <a:pt x="1025" y="986"/>
                  </a:cubicBezTo>
                  <a:lnTo>
                    <a:pt x="1032" y="876"/>
                  </a:lnTo>
                  <a:cubicBezTo>
                    <a:pt x="1097" y="691"/>
                    <a:pt x="1162" y="506"/>
                    <a:pt x="1224" y="321"/>
                  </a:cubicBezTo>
                  <a:cubicBezTo>
                    <a:pt x="1265" y="205"/>
                    <a:pt x="1275" y="30"/>
                    <a:pt x="1155" y="2"/>
                  </a:cubicBezTo>
                  <a:cubicBezTo>
                    <a:pt x="1147" y="1"/>
                    <a:pt x="1140" y="0"/>
                    <a:pt x="11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35"/>
            <p:cNvSpPr/>
            <p:nvPr/>
          </p:nvSpPr>
          <p:spPr>
            <a:xfrm>
              <a:off x="14606575" y="3498925"/>
              <a:ext cx="39400" cy="35750"/>
            </a:xfrm>
            <a:custGeom>
              <a:avLst/>
              <a:gdLst/>
              <a:ahLst/>
              <a:cxnLst/>
              <a:rect l="l" t="t" r="r" b="b"/>
              <a:pathLst>
                <a:path w="1576" h="1430" extrusionOk="0">
                  <a:moveTo>
                    <a:pt x="1141" y="329"/>
                  </a:moveTo>
                  <a:lnTo>
                    <a:pt x="1141" y="329"/>
                  </a:lnTo>
                  <a:cubicBezTo>
                    <a:pt x="1141" y="329"/>
                    <a:pt x="1141" y="330"/>
                    <a:pt x="1141" y="331"/>
                  </a:cubicBezTo>
                  <a:lnTo>
                    <a:pt x="1141" y="331"/>
                  </a:lnTo>
                  <a:cubicBezTo>
                    <a:pt x="1141" y="330"/>
                    <a:pt x="1141" y="330"/>
                    <a:pt x="1141" y="329"/>
                  </a:cubicBezTo>
                  <a:cubicBezTo>
                    <a:pt x="1141" y="329"/>
                    <a:pt x="1141" y="329"/>
                    <a:pt x="1141" y="329"/>
                  </a:cubicBezTo>
                  <a:close/>
                  <a:moveTo>
                    <a:pt x="1147" y="327"/>
                  </a:moveTo>
                  <a:cubicBezTo>
                    <a:pt x="1147" y="327"/>
                    <a:pt x="1147" y="333"/>
                    <a:pt x="1146" y="340"/>
                  </a:cubicBezTo>
                  <a:lnTo>
                    <a:pt x="1146" y="340"/>
                  </a:lnTo>
                  <a:cubicBezTo>
                    <a:pt x="1145" y="339"/>
                    <a:pt x="1145" y="338"/>
                    <a:pt x="1144" y="337"/>
                  </a:cubicBezTo>
                  <a:lnTo>
                    <a:pt x="1144" y="337"/>
                  </a:lnTo>
                  <a:cubicBezTo>
                    <a:pt x="1146" y="330"/>
                    <a:pt x="1147" y="327"/>
                    <a:pt x="1147" y="327"/>
                  </a:cubicBezTo>
                  <a:close/>
                  <a:moveTo>
                    <a:pt x="328" y="899"/>
                  </a:moveTo>
                  <a:cubicBezTo>
                    <a:pt x="328" y="899"/>
                    <a:pt x="325" y="902"/>
                    <a:pt x="321" y="905"/>
                  </a:cubicBezTo>
                  <a:lnTo>
                    <a:pt x="321" y="905"/>
                  </a:lnTo>
                  <a:cubicBezTo>
                    <a:pt x="321" y="905"/>
                    <a:pt x="322" y="905"/>
                    <a:pt x="322" y="905"/>
                  </a:cubicBezTo>
                  <a:cubicBezTo>
                    <a:pt x="326" y="901"/>
                    <a:pt x="328" y="899"/>
                    <a:pt x="328" y="899"/>
                  </a:cubicBezTo>
                  <a:close/>
                  <a:moveTo>
                    <a:pt x="326" y="908"/>
                  </a:moveTo>
                  <a:cubicBezTo>
                    <a:pt x="327" y="908"/>
                    <a:pt x="326" y="909"/>
                    <a:pt x="321" y="910"/>
                  </a:cubicBezTo>
                  <a:lnTo>
                    <a:pt x="321" y="910"/>
                  </a:lnTo>
                  <a:cubicBezTo>
                    <a:pt x="321" y="910"/>
                    <a:pt x="321" y="909"/>
                    <a:pt x="322" y="909"/>
                  </a:cubicBezTo>
                  <a:lnTo>
                    <a:pt x="322" y="909"/>
                  </a:lnTo>
                  <a:cubicBezTo>
                    <a:pt x="324" y="908"/>
                    <a:pt x="325" y="908"/>
                    <a:pt x="326" y="908"/>
                  </a:cubicBezTo>
                  <a:close/>
                  <a:moveTo>
                    <a:pt x="318" y="910"/>
                  </a:moveTo>
                  <a:cubicBezTo>
                    <a:pt x="317" y="911"/>
                    <a:pt x="317" y="912"/>
                    <a:pt x="317" y="912"/>
                  </a:cubicBezTo>
                  <a:cubicBezTo>
                    <a:pt x="317" y="912"/>
                    <a:pt x="317" y="911"/>
                    <a:pt x="318" y="910"/>
                  </a:cubicBezTo>
                  <a:lnTo>
                    <a:pt x="318" y="910"/>
                  </a:lnTo>
                  <a:cubicBezTo>
                    <a:pt x="318" y="910"/>
                    <a:pt x="318" y="910"/>
                    <a:pt x="318" y="910"/>
                  </a:cubicBezTo>
                  <a:close/>
                  <a:moveTo>
                    <a:pt x="313" y="912"/>
                  </a:moveTo>
                  <a:cubicBezTo>
                    <a:pt x="313" y="912"/>
                    <a:pt x="312" y="912"/>
                    <a:pt x="312" y="912"/>
                  </a:cubicBezTo>
                  <a:cubicBezTo>
                    <a:pt x="312" y="912"/>
                    <a:pt x="313" y="912"/>
                    <a:pt x="313" y="912"/>
                  </a:cubicBezTo>
                  <a:close/>
                  <a:moveTo>
                    <a:pt x="312" y="983"/>
                  </a:moveTo>
                  <a:cubicBezTo>
                    <a:pt x="313" y="983"/>
                    <a:pt x="313" y="983"/>
                    <a:pt x="313" y="983"/>
                  </a:cubicBezTo>
                  <a:lnTo>
                    <a:pt x="313" y="983"/>
                  </a:lnTo>
                  <a:cubicBezTo>
                    <a:pt x="313" y="983"/>
                    <a:pt x="313" y="983"/>
                    <a:pt x="312" y="983"/>
                  </a:cubicBezTo>
                  <a:lnTo>
                    <a:pt x="312" y="983"/>
                  </a:lnTo>
                  <a:cubicBezTo>
                    <a:pt x="312" y="983"/>
                    <a:pt x="312" y="983"/>
                    <a:pt x="312" y="983"/>
                  </a:cubicBezTo>
                  <a:close/>
                  <a:moveTo>
                    <a:pt x="316" y="919"/>
                  </a:moveTo>
                  <a:cubicBezTo>
                    <a:pt x="320" y="919"/>
                    <a:pt x="323" y="920"/>
                    <a:pt x="327" y="921"/>
                  </a:cubicBezTo>
                  <a:lnTo>
                    <a:pt x="327" y="921"/>
                  </a:lnTo>
                  <a:cubicBezTo>
                    <a:pt x="327" y="921"/>
                    <a:pt x="328" y="922"/>
                    <a:pt x="329" y="922"/>
                  </a:cubicBezTo>
                  <a:cubicBezTo>
                    <a:pt x="357" y="938"/>
                    <a:pt x="387" y="953"/>
                    <a:pt x="416" y="969"/>
                  </a:cubicBezTo>
                  <a:lnTo>
                    <a:pt x="416" y="969"/>
                  </a:lnTo>
                  <a:cubicBezTo>
                    <a:pt x="404" y="972"/>
                    <a:pt x="391" y="975"/>
                    <a:pt x="380" y="977"/>
                  </a:cubicBezTo>
                  <a:cubicBezTo>
                    <a:pt x="376" y="977"/>
                    <a:pt x="371" y="979"/>
                    <a:pt x="367" y="980"/>
                  </a:cubicBezTo>
                  <a:lnTo>
                    <a:pt x="367" y="980"/>
                  </a:lnTo>
                  <a:cubicBezTo>
                    <a:pt x="365" y="979"/>
                    <a:pt x="362" y="979"/>
                    <a:pt x="360" y="979"/>
                  </a:cubicBezTo>
                  <a:cubicBezTo>
                    <a:pt x="356" y="979"/>
                    <a:pt x="353" y="979"/>
                    <a:pt x="350" y="980"/>
                  </a:cubicBezTo>
                  <a:lnTo>
                    <a:pt x="350" y="980"/>
                  </a:lnTo>
                  <a:cubicBezTo>
                    <a:pt x="353" y="979"/>
                    <a:pt x="357" y="979"/>
                    <a:pt x="360" y="979"/>
                  </a:cubicBezTo>
                  <a:cubicBezTo>
                    <a:pt x="362" y="979"/>
                    <a:pt x="365" y="979"/>
                    <a:pt x="367" y="980"/>
                  </a:cubicBezTo>
                  <a:lnTo>
                    <a:pt x="367" y="980"/>
                  </a:lnTo>
                  <a:cubicBezTo>
                    <a:pt x="367" y="980"/>
                    <a:pt x="367" y="980"/>
                    <a:pt x="367" y="980"/>
                  </a:cubicBezTo>
                  <a:lnTo>
                    <a:pt x="367" y="980"/>
                  </a:lnTo>
                  <a:cubicBezTo>
                    <a:pt x="368" y="980"/>
                    <a:pt x="369" y="980"/>
                    <a:pt x="370" y="981"/>
                  </a:cubicBezTo>
                  <a:cubicBezTo>
                    <a:pt x="369" y="980"/>
                    <a:pt x="368" y="980"/>
                    <a:pt x="367" y="980"/>
                  </a:cubicBezTo>
                  <a:lnTo>
                    <a:pt x="367" y="980"/>
                  </a:lnTo>
                  <a:cubicBezTo>
                    <a:pt x="364" y="980"/>
                    <a:pt x="362" y="981"/>
                    <a:pt x="359" y="981"/>
                  </a:cubicBezTo>
                  <a:cubicBezTo>
                    <a:pt x="352" y="982"/>
                    <a:pt x="348" y="982"/>
                    <a:pt x="346" y="982"/>
                  </a:cubicBezTo>
                  <a:cubicBezTo>
                    <a:pt x="342" y="982"/>
                    <a:pt x="345" y="981"/>
                    <a:pt x="350" y="980"/>
                  </a:cubicBezTo>
                  <a:lnTo>
                    <a:pt x="350" y="980"/>
                  </a:lnTo>
                  <a:cubicBezTo>
                    <a:pt x="341" y="980"/>
                    <a:pt x="332" y="982"/>
                    <a:pt x="329" y="984"/>
                  </a:cubicBezTo>
                  <a:cubicBezTo>
                    <a:pt x="325" y="984"/>
                    <a:pt x="319" y="984"/>
                    <a:pt x="316" y="983"/>
                  </a:cubicBezTo>
                  <a:lnTo>
                    <a:pt x="316" y="983"/>
                  </a:lnTo>
                  <a:cubicBezTo>
                    <a:pt x="315" y="983"/>
                    <a:pt x="313" y="983"/>
                    <a:pt x="312" y="982"/>
                  </a:cubicBezTo>
                  <a:lnTo>
                    <a:pt x="312" y="982"/>
                  </a:lnTo>
                  <a:cubicBezTo>
                    <a:pt x="309" y="979"/>
                    <a:pt x="306" y="976"/>
                    <a:pt x="302" y="974"/>
                  </a:cubicBezTo>
                  <a:lnTo>
                    <a:pt x="302" y="974"/>
                  </a:lnTo>
                  <a:cubicBezTo>
                    <a:pt x="302" y="971"/>
                    <a:pt x="301" y="968"/>
                    <a:pt x="301" y="967"/>
                  </a:cubicBezTo>
                  <a:lnTo>
                    <a:pt x="301" y="961"/>
                  </a:lnTo>
                  <a:lnTo>
                    <a:pt x="301" y="961"/>
                  </a:lnTo>
                  <a:cubicBezTo>
                    <a:pt x="302" y="957"/>
                    <a:pt x="303" y="951"/>
                    <a:pt x="304" y="946"/>
                  </a:cubicBezTo>
                  <a:cubicBezTo>
                    <a:pt x="308" y="939"/>
                    <a:pt x="312" y="933"/>
                    <a:pt x="312" y="925"/>
                  </a:cubicBezTo>
                  <a:cubicBezTo>
                    <a:pt x="312" y="925"/>
                    <a:pt x="312" y="925"/>
                    <a:pt x="312" y="925"/>
                  </a:cubicBezTo>
                  <a:lnTo>
                    <a:pt x="312" y="925"/>
                  </a:lnTo>
                  <a:cubicBezTo>
                    <a:pt x="312" y="926"/>
                    <a:pt x="312" y="926"/>
                    <a:pt x="312" y="926"/>
                  </a:cubicBezTo>
                  <a:cubicBezTo>
                    <a:pt x="312" y="926"/>
                    <a:pt x="313" y="925"/>
                    <a:pt x="315" y="922"/>
                  </a:cubicBezTo>
                  <a:cubicBezTo>
                    <a:pt x="315" y="921"/>
                    <a:pt x="316" y="920"/>
                    <a:pt x="316" y="919"/>
                  </a:cubicBezTo>
                  <a:close/>
                  <a:moveTo>
                    <a:pt x="313" y="983"/>
                  </a:moveTo>
                  <a:cubicBezTo>
                    <a:pt x="313" y="984"/>
                    <a:pt x="314" y="984"/>
                    <a:pt x="315" y="984"/>
                  </a:cubicBezTo>
                  <a:lnTo>
                    <a:pt x="315" y="984"/>
                  </a:lnTo>
                  <a:cubicBezTo>
                    <a:pt x="318" y="985"/>
                    <a:pt x="319" y="986"/>
                    <a:pt x="318" y="986"/>
                  </a:cubicBezTo>
                  <a:cubicBezTo>
                    <a:pt x="318" y="986"/>
                    <a:pt x="316" y="986"/>
                    <a:pt x="313" y="984"/>
                  </a:cubicBezTo>
                  <a:lnTo>
                    <a:pt x="313" y="984"/>
                  </a:lnTo>
                  <a:cubicBezTo>
                    <a:pt x="313" y="984"/>
                    <a:pt x="313" y="984"/>
                    <a:pt x="313" y="983"/>
                  </a:cubicBezTo>
                  <a:close/>
                  <a:moveTo>
                    <a:pt x="327" y="986"/>
                  </a:moveTo>
                  <a:cubicBezTo>
                    <a:pt x="330" y="986"/>
                    <a:pt x="332" y="987"/>
                    <a:pt x="336" y="987"/>
                  </a:cubicBezTo>
                  <a:cubicBezTo>
                    <a:pt x="334" y="987"/>
                    <a:pt x="331" y="986"/>
                    <a:pt x="327" y="986"/>
                  </a:cubicBezTo>
                  <a:close/>
                  <a:moveTo>
                    <a:pt x="1223" y="0"/>
                  </a:moveTo>
                  <a:cubicBezTo>
                    <a:pt x="1033" y="0"/>
                    <a:pt x="894" y="195"/>
                    <a:pt x="824" y="371"/>
                  </a:cubicBezTo>
                  <a:lnTo>
                    <a:pt x="824" y="371"/>
                  </a:lnTo>
                  <a:cubicBezTo>
                    <a:pt x="772" y="304"/>
                    <a:pt x="716" y="241"/>
                    <a:pt x="654" y="182"/>
                  </a:cubicBezTo>
                  <a:cubicBezTo>
                    <a:pt x="613" y="144"/>
                    <a:pt x="572" y="100"/>
                    <a:pt x="517" y="97"/>
                  </a:cubicBezTo>
                  <a:cubicBezTo>
                    <a:pt x="469" y="97"/>
                    <a:pt x="424" y="117"/>
                    <a:pt x="394" y="148"/>
                  </a:cubicBezTo>
                  <a:cubicBezTo>
                    <a:pt x="263" y="285"/>
                    <a:pt x="404" y="498"/>
                    <a:pt x="473" y="624"/>
                  </a:cubicBezTo>
                  <a:cubicBezTo>
                    <a:pt x="478" y="633"/>
                    <a:pt x="483" y="642"/>
                    <a:pt x="488" y="651"/>
                  </a:cubicBezTo>
                  <a:lnTo>
                    <a:pt x="488" y="651"/>
                  </a:lnTo>
                  <a:cubicBezTo>
                    <a:pt x="434" y="627"/>
                    <a:pt x="376" y="610"/>
                    <a:pt x="318" y="610"/>
                  </a:cubicBezTo>
                  <a:cubicBezTo>
                    <a:pt x="311" y="610"/>
                    <a:pt x="305" y="610"/>
                    <a:pt x="298" y="611"/>
                  </a:cubicBezTo>
                  <a:cubicBezTo>
                    <a:pt x="188" y="617"/>
                    <a:pt x="103" y="679"/>
                    <a:pt x="58" y="778"/>
                  </a:cubicBezTo>
                  <a:cubicBezTo>
                    <a:pt x="17" y="860"/>
                    <a:pt x="0" y="960"/>
                    <a:pt x="30" y="1053"/>
                  </a:cubicBezTo>
                  <a:cubicBezTo>
                    <a:pt x="44" y="1094"/>
                    <a:pt x="68" y="1131"/>
                    <a:pt x="95" y="1162"/>
                  </a:cubicBezTo>
                  <a:cubicBezTo>
                    <a:pt x="113" y="1180"/>
                    <a:pt x="130" y="1193"/>
                    <a:pt x="147" y="1203"/>
                  </a:cubicBezTo>
                  <a:cubicBezTo>
                    <a:pt x="154" y="1208"/>
                    <a:pt x="178" y="1223"/>
                    <a:pt x="179" y="1223"/>
                  </a:cubicBezTo>
                  <a:cubicBezTo>
                    <a:pt x="179" y="1223"/>
                    <a:pt x="175" y="1221"/>
                    <a:pt x="165" y="1213"/>
                  </a:cubicBezTo>
                  <a:lnTo>
                    <a:pt x="165" y="1213"/>
                  </a:lnTo>
                  <a:cubicBezTo>
                    <a:pt x="185" y="1224"/>
                    <a:pt x="201" y="1244"/>
                    <a:pt x="222" y="1254"/>
                  </a:cubicBezTo>
                  <a:lnTo>
                    <a:pt x="222" y="1254"/>
                  </a:lnTo>
                  <a:cubicBezTo>
                    <a:pt x="235" y="1264"/>
                    <a:pt x="246" y="1274"/>
                    <a:pt x="260" y="1282"/>
                  </a:cubicBezTo>
                  <a:cubicBezTo>
                    <a:pt x="288" y="1303"/>
                    <a:pt x="318" y="1323"/>
                    <a:pt x="353" y="1341"/>
                  </a:cubicBezTo>
                  <a:cubicBezTo>
                    <a:pt x="394" y="1365"/>
                    <a:pt x="445" y="1392"/>
                    <a:pt x="493" y="1402"/>
                  </a:cubicBezTo>
                  <a:cubicBezTo>
                    <a:pt x="551" y="1412"/>
                    <a:pt x="613" y="1419"/>
                    <a:pt x="671" y="1426"/>
                  </a:cubicBezTo>
                  <a:cubicBezTo>
                    <a:pt x="693" y="1429"/>
                    <a:pt x="716" y="1430"/>
                    <a:pt x="740" y="1430"/>
                  </a:cubicBezTo>
                  <a:cubicBezTo>
                    <a:pt x="805" y="1430"/>
                    <a:pt x="872" y="1422"/>
                    <a:pt x="935" y="1419"/>
                  </a:cubicBezTo>
                  <a:cubicBezTo>
                    <a:pt x="973" y="1416"/>
                    <a:pt x="1011" y="1416"/>
                    <a:pt x="1052" y="1412"/>
                  </a:cubicBezTo>
                  <a:cubicBezTo>
                    <a:pt x="1137" y="1406"/>
                    <a:pt x="1188" y="1371"/>
                    <a:pt x="1254" y="1316"/>
                  </a:cubicBezTo>
                  <a:cubicBezTo>
                    <a:pt x="1296" y="1283"/>
                    <a:pt x="1311" y="1234"/>
                    <a:pt x="1308" y="1184"/>
                  </a:cubicBezTo>
                  <a:lnTo>
                    <a:pt x="1308" y="1184"/>
                  </a:lnTo>
                  <a:cubicBezTo>
                    <a:pt x="1325" y="1169"/>
                    <a:pt x="1341" y="1152"/>
                    <a:pt x="1357" y="1131"/>
                  </a:cubicBezTo>
                  <a:cubicBezTo>
                    <a:pt x="1384" y="1094"/>
                    <a:pt x="1401" y="1056"/>
                    <a:pt x="1414" y="1012"/>
                  </a:cubicBezTo>
                  <a:cubicBezTo>
                    <a:pt x="1428" y="960"/>
                    <a:pt x="1435" y="909"/>
                    <a:pt x="1446" y="857"/>
                  </a:cubicBezTo>
                  <a:cubicBezTo>
                    <a:pt x="1460" y="799"/>
                    <a:pt x="1470" y="737"/>
                    <a:pt x="1484" y="679"/>
                  </a:cubicBezTo>
                  <a:cubicBezTo>
                    <a:pt x="1497" y="634"/>
                    <a:pt x="1514" y="590"/>
                    <a:pt x="1528" y="546"/>
                  </a:cubicBezTo>
                  <a:cubicBezTo>
                    <a:pt x="1576" y="357"/>
                    <a:pt x="1555" y="114"/>
                    <a:pt x="1349" y="28"/>
                  </a:cubicBezTo>
                  <a:cubicBezTo>
                    <a:pt x="1305" y="9"/>
                    <a:pt x="1263" y="0"/>
                    <a:pt x="12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35"/>
            <p:cNvSpPr/>
            <p:nvPr/>
          </p:nvSpPr>
          <p:spPr>
            <a:xfrm>
              <a:off x="14522600" y="3387675"/>
              <a:ext cx="137850" cy="145075"/>
            </a:xfrm>
            <a:custGeom>
              <a:avLst/>
              <a:gdLst/>
              <a:ahLst/>
              <a:cxnLst/>
              <a:rect l="l" t="t" r="r" b="b"/>
              <a:pathLst>
                <a:path w="5514" h="5803" extrusionOk="0">
                  <a:moveTo>
                    <a:pt x="2510" y="0"/>
                  </a:moveTo>
                  <a:cubicBezTo>
                    <a:pt x="1702" y="0"/>
                    <a:pt x="953" y="419"/>
                    <a:pt x="546" y="1158"/>
                  </a:cubicBezTo>
                  <a:cubicBezTo>
                    <a:pt x="1" y="2145"/>
                    <a:pt x="317" y="3217"/>
                    <a:pt x="875" y="4121"/>
                  </a:cubicBezTo>
                  <a:cubicBezTo>
                    <a:pt x="1190" y="4635"/>
                    <a:pt x="1598" y="5108"/>
                    <a:pt x="2118" y="5424"/>
                  </a:cubicBezTo>
                  <a:cubicBezTo>
                    <a:pt x="2389" y="5588"/>
                    <a:pt x="2697" y="5722"/>
                    <a:pt x="3010" y="5780"/>
                  </a:cubicBezTo>
                  <a:cubicBezTo>
                    <a:pt x="3094" y="5796"/>
                    <a:pt x="3175" y="5802"/>
                    <a:pt x="3254" y="5802"/>
                  </a:cubicBezTo>
                  <a:cubicBezTo>
                    <a:pt x="3467" y="5802"/>
                    <a:pt x="3668" y="5755"/>
                    <a:pt x="3889" y="5715"/>
                  </a:cubicBezTo>
                  <a:cubicBezTo>
                    <a:pt x="3999" y="5695"/>
                    <a:pt x="3981" y="5509"/>
                    <a:pt x="3874" y="5509"/>
                  </a:cubicBezTo>
                  <a:cubicBezTo>
                    <a:pt x="3870" y="5509"/>
                    <a:pt x="3866" y="5509"/>
                    <a:pt x="3862" y="5509"/>
                  </a:cubicBezTo>
                  <a:cubicBezTo>
                    <a:pt x="3809" y="5517"/>
                    <a:pt x="3754" y="5520"/>
                    <a:pt x="3698" y="5520"/>
                  </a:cubicBezTo>
                  <a:cubicBezTo>
                    <a:pt x="3287" y="5520"/>
                    <a:pt x="2810" y="5343"/>
                    <a:pt x="2478" y="5157"/>
                  </a:cubicBezTo>
                  <a:cubicBezTo>
                    <a:pt x="2064" y="4920"/>
                    <a:pt x="1704" y="4581"/>
                    <a:pt x="1419" y="4200"/>
                  </a:cubicBezTo>
                  <a:cubicBezTo>
                    <a:pt x="867" y="3464"/>
                    <a:pt x="395" y="2494"/>
                    <a:pt x="758" y="1572"/>
                  </a:cubicBezTo>
                  <a:cubicBezTo>
                    <a:pt x="1047" y="840"/>
                    <a:pt x="1732" y="374"/>
                    <a:pt x="2496" y="374"/>
                  </a:cubicBezTo>
                  <a:cubicBezTo>
                    <a:pt x="2593" y="374"/>
                    <a:pt x="2691" y="382"/>
                    <a:pt x="2790" y="397"/>
                  </a:cubicBezTo>
                  <a:cubicBezTo>
                    <a:pt x="3695" y="535"/>
                    <a:pt x="4394" y="1230"/>
                    <a:pt x="4691" y="2073"/>
                  </a:cubicBezTo>
                  <a:cubicBezTo>
                    <a:pt x="4856" y="2535"/>
                    <a:pt x="4914" y="3043"/>
                    <a:pt x="4839" y="3529"/>
                  </a:cubicBezTo>
                  <a:cubicBezTo>
                    <a:pt x="4757" y="4080"/>
                    <a:pt x="4486" y="4591"/>
                    <a:pt x="4431" y="5149"/>
                  </a:cubicBezTo>
                  <a:cubicBezTo>
                    <a:pt x="4423" y="5247"/>
                    <a:pt x="4519" y="5314"/>
                    <a:pt x="4608" y="5314"/>
                  </a:cubicBezTo>
                  <a:cubicBezTo>
                    <a:pt x="4663" y="5314"/>
                    <a:pt x="4715" y="5289"/>
                    <a:pt x="4740" y="5232"/>
                  </a:cubicBezTo>
                  <a:cubicBezTo>
                    <a:pt x="5205" y="4183"/>
                    <a:pt x="5514" y="3077"/>
                    <a:pt x="5113" y="1956"/>
                  </a:cubicBezTo>
                  <a:cubicBezTo>
                    <a:pt x="4773" y="1001"/>
                    <a:pt x="3976" y="240"/>
                    <a:pt x="2964" y="44"/>
                  </a:cubicBezTo>
                  <a:cubicBezTo>
                    <a:pt x="2812" y="15"/>
                    <a:pt x="2660" y="0"/>
                    <a:pt x="25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35"/>
            <p:cNvSpPr/>
            <p:nvPr/>
          </p:nvSpPr>
          <p:spPr>
            <a:xfrm>
              <a:off x="14731700" y="3466100"/>
              <a:ext cx="36775" cy="26525"/>
            </a:xfrm>
            <a:custGeom>
              <a:avLst/>
              <a:gdLst/>
              <a:ahLst/>
              <a:cxnLst/>
              <a:rect l="l" t="t" r="r" b="b"/>
              <a:pathLst>
                <a:path w="1471" h="1061" extrusionOk="0">
                  <a:moveTo>
                    <a:pt x="614" y="0"/>
                  </a:moveTo>
                  <a:cubicBezTo>
                    <a:pt x="547" y="0"/>
                    <a:pt x="533" y="116"/>
                    <a:pt x="555" y="187"/>
                  </a:cubicBezTo>
                  <a:cubicBezTo>
                    <a:pt x="638" y="443"/>
                    <a:pt x="747" y="690"/>
                    <a:pt x="878" y="923"/>
                  </a:cubicBezTo>
                  <a:cubicBezTo>
                    <a:pt x="697" y="844"/>
                    <a:pt x="476" y="505"/>
                    <a:pt x="307" y="505"/>
                  </a:cubicBezTo>
                  <a:cubicBezTo>
                    <a:pt x="255" y="505"/>
                    <a:pt x="208" y="537"/>
                    <a:pt x="168" y="619"/>
                  </a:cubicBezTo>
                  <a:cubicBezTo>
                    <a:pt x="0" y="968"/>
                    <a:pt x="809" y="998"/>
                    <a:pt x="1055" y="1060"/>
                  </a:cubicBezTo>
                  <a:lnTo>
                    <a:pt x="1083" y="954"/>
                  </a:lnTo>
                  <a:cubicBezTo>
                    <a:pt x="1179" y="783"/>
                    <a:pt x="1275" y="611"/>
                    <a:pt x="1368" y="440"/>
                  </a:cubicBezTo>
                  <a:cubicBezTo>
                    <a:pt x="1430" y="331"/>
                    <a:pt x="1471" y="162"/>
                    <a:pt x="1354" y="114"/>
                  </a:cubicBezTo>
                  <a:cubicBezTo>
                    <a:pt x="1340" y="109"/>
                    <a:pt x="1326" y="106"/>
                    <a:pt x="1312" y="106"/>
                  </a:cubicBezTo>
                  <a:cubicBezTo>
                    <a:pt x="1258" y="106"/>
                    <a:pt x="1203" y="142"/>
                    <a:pt x="1162" y="183"/>
                  </a:cubicBezTo>
                  <a:cubicBezTo>
                    <a:pt x="998" y="351"/>
                    <a:pt x="953" y="598"/>
                    <a:pt x="916" y="827"/>
                  </a:cubicBezTo>
                  <a:cubicBezTo>
                    <a:pt x="902" y="532"/>
                    <a:pt x="802" y="241"/>
                    <a:pt x="628" y="2"/>
                  </a:cubicBezTo>
                  <a:cubicBezTo>
                    <a:pt x="623" y="1"/>
                    <a:pt x="618" y="0"/>
                    <a:pt x="6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35"/>
            <p:cNvSpPr/>
            <p:nvPr/>
          </p:nvSpPr>
          <p:spPr>
            <a:xfrm>
              <a:off x="14730675" y="3463225"/>
              <a:ext cx="42850" cy="34775"/>
            </a:xfrm>
            <a:custGeom>
              <a:avLst/>
              <a:gdLst/>
              <a:ahLst/>
              <a:cxnLst/>
              <a:rect l="l" t="t" r="r" b="b"/>
              <a:pathLst>
                <a:path w="1714" h="1391" extrusionOk="0">
                  <a:moveTo>
                    <a:pt x="696" y="209"/>
                  </a:moveTo>
                  <a:lnTo>
                    <a:pt x="696" y="209"/>
                  </a:lnTo>
                  <a:cubicBezTo>
                    <a:pt x="698" y="211"/>
                    <a:pt x="697" y="213"/>
                    <a:pt x="695" y="214"/>
                  </a:cubicBezTo>
                  <a:lnTo>
                    <a:pt x="695" y="214"/>
                  </a:lnTo>
                  <a:cubicBezTo>
                    <a:pt x="696" y="211"/>
                    <a:pt x="696" y="209"/>
                    <a:pt x="696" y="209"/>
                  </a:cubicBezTo>
                  <a:close/>
                  <a:moveTo>
                    <a:pt x="1272" y="343"/>
                  </a:moveTo>
                  <a:cubicBezTo>
                    <a:pt x="1272" y="345"/>
                    <a:pt x="1271" y="348"/>
                    <a:pt x="1270" y="353"/>
                  </a:cubicBezTo>
                  <a:lnTo>
                    <a:pt x="1270" y="353"/>
                  </a:lnTo>
                  <a:cubicBezTo>
                    <a:pt x="1270" y="352"/>
                    <a:pt x="1270" y="352"/>
                    <a:pt x="1269" y="351"/>
                  </a:cubicBezTo>
                  <a:lnTo>
                    <a:pt x="1269" y="351"/>
                  </a:lnTo>
                  <a:cubicBezTo>
                    <a:pt x="1270" y="348"/>
                    <a:pt x="1271" y="346"/>
                    <a:pt x="1272" y="343"/>
                  </a:cubicBezTo>
                  <a:close/>
                  <a:moveTo>
                    <a:pt x="327" y="769"/>
                  </a:moveTo>
                  <a:cubicBezTo>
                    <a:pt x="329" y="769"/>
                    <a:pt x="332" y="769"/>
                    <a:pt x="335" y="770"/>
                  </a:cubicBezTo>
                  <a:lnTo>
                    <a:pt x="335" y="770"/>
                  </a:lnTo>
                  <a:cubicBezTo>
                    <a:pt x="324" y="770"/>
                    <a:pt x="323" y="769"/>
                    <a:pt x="327" y="769"/>
                  </a:cubicBezTo>
                  <a:close/>
                  <a:moveTo>
                    <a:pt x="333" y="767"/>
                  </a:moveTo>
                  <a:cubicBezTo>
                    <a:pt x="334" y="768"/>
                    <a:pt x="336" y="769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8" y="770"/>
                    <a:pt x="338" y="770"/>
                    <a:pt x="338" y="770"/>
                  </a:cubicBezTo>
                  <a:lnTo>
                    <a:pt x="338" y="770"/>
                  </a:lnTo>
                  <a:cubicBezTo>
                    <a:pt x="336" y="769"/>
                    <a:pt x="334" y="768"/>
                    <a:pt x="333" y="767"/>
                  </a:cubicBezTo>
                  <a:close/>
                  <a:moveTo>
                    <a:pt x="342" y="773"/>
                  </a:moveTo>
                  <a:cubicBezTo>
                    <a:pt x="343" y="773"/>
                    <a:pt x="344" y="774"/>
                    <a:pt x="345" y="774"/>
                  </a:cubicBezTo>
                  <a:lnTo>
                    <a:pt x="345" y="774"/>
                  </a:lnTo>
                  <a:cubicBezTo>
                    <a:pt x="347" y="775"/>
                    <a:pt x="349" y="776"/>
                    <a:pt x="350" y="777"/>
                  </a:cubicBezTo>
                  <a:lnTo>
                    <a:pt x="350" y="777"/>
                  </a:lnTo>
                  <a:cubicBezTo>
                    <a:pt x="350" y="777"/>
                    <a:pt x="350" y="777"/>
                    <a:pt x="350" y="777"/>
                  </a:cubicBezTo>
                  <a:lnTo>
                    <a:pt x="350" y="777"/>
                  </a:lnTo>
                  <a:cubicBezTo>
                    <a:pt x="349" y="776"/>
                    <a:pt x="346" y="775"/>
                    <a:pt x="342" y="773"/>
                  </a:cubicBezTo>
                  <a:close/>
                  <a:moveTo>
                    <a:pt x="352" y="778"/>
                  </a:move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lnTo>
                    <a:pt x="352" y="778"/>
                  </a:lnTo>
                  <a:cubicBezTo>
                    <a:pt x="352" y="778"/>
                    <a:pt x="352" y="778"/>
                    <a:pt x="352" y="778"/>
                  </a:cubicBezTo>
                  <a:close/>
                  <a:moveTo>
                    <a:pt x="330" y="815"/>
                  </a:moveTo>
                  <a:lnTo>
                    <a:pt x="330" y="815"/>
                  </a:lnTo>
                  <a:cubicBezTo>
                    <a:pt x="330" y="815"/>
                    <a:pt x="330" y="815"/>
                    <a:pt x="330" y="815"/>
                  </a:cubicBezTo>
                  <a:lnTo>
                    <a:pt x="330" y="815"/>
                  </a:lnTo>
                  <a:cubicBezTo>
                    <a:pt x="330" y="815"/>
                    <a:pt x="329" y="815"/>
                    <a:pt x="329" y="816"/>
                  </a:cubicBezTo>
                  <a:cubicBezTo>
                    <a:pt x="329" y="815"/>
                    <a:pt x="330" y="815"/>
                    <a:pt x="330" y="815"/>
                  </a:cubicBezTo>
                  <a:close/>
                  <a:moveTo>
                    <a:pt x="323" y="816"/>
                  </a:moveTo>
                  <a:cubicBezTo>
                    <a:pt x="324" y="816"/>
                    <a:pt x="326" y="820"/>
                    <a:pt x="328" y="824"/>
                  </a:cubicBezTo>
                  <a:lnTo>
                    <a:pt x="328" y="824"/>
                  </a:lnTo>
                  <a:cubicBezTo>
                    <a:pt x="328" y="825"/>
                    <a:pt x="328" y="825"/>
                    <a:pt x="328" y="826"/>
                  </a:cubicBezTo>
                  <a:lnTo>
                    <a:pt x="328" y="826"/>
                  </a:lnTo>
                  <a:cubicBezTo>
                    <a:pt x="327" y="823"/>
                    <a:pt x="326" y="821"/>
                    <a:pt x="325" y="820"/>
                  </a:cubicBezTo>
                  <a:lnTo>
                    <a:pt x="325" y="820"/>
                  </a:lnTo>
                  <a:cubicBezTo>
                    <a:pt x="324" y="817"/>
                    <a:pt x="323" y="816"/>
                    <a:pt x="323" y="816"/>
                  </a:cubicBezTo>
                  <a:close/>
                  <a:moveTo>
                    <a:pt x="326" y="829"/>
                  </a:moveTo>
                  <a:cubicBezTo>
                    <a:pt x="326" y="829"/>
                    <a:pt x="326" y="829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lnTo>
                    <a:pt x="327" y="830"/>
                  </a:lnTo>
                  <a:cubicBezTo>
                    <a:pt x="326" y="829"/>
                    <a:pt x="326" y="829"/>
                    <a:pt x="326" y="829"/>
                  </a:cubicBezTo>
                  <a:close/>
                  <a:moveTo>
                    <a:pt x="327" y="830"/>
                  </a:moveTo>
                  <a:lnTo>
                    <a:pt x="327" y="830"/>
                  </a:lnTo>
                  <a:cubicBezTo>
                    <a:pt x="327" y="830"/>
                    <a:pt x="328" y="831"/>
                    <a:pt x="328" y="831"/>
                  </a:cubicBezTo>
                  <a:lnTo>
                    <a:pt x="328" y="831"/>
                  </a:lnTo>
                  <a:cubicBezTo>
                    <a:pt x="328" y="831"/>
                    <a:pt x="328" y="831"/>
                    <a:pt x="328" y="832"/>
                  </a:cubicBezTo>
                  <a:lnTo>
                    <a:pt x="328" y="832"/>
                  </a:lnTo>
                  <a:cubicBezTo>
                    <a:pt x="328" y="831"/>
                    <a:pt x="328" y="831"/>
                    <a:pt x="327" y="830"/>
                  </a:cubicBezTo>
                  <a:lnTo>
                    <a:pt x="327" y="830"/>
                  </a:lnTo>
                  <a:cubicBezTo>
                    <a:pt x="327" y="830"/>
                    <a:pt x="327" y="830"/>
                    <a:pt x="327" y="830"/>
                  </a:cubicBezTo>
                  <a:close/>
                  <a:moveTo>
                    <a:pt x="332" y="836"/>
                  </a:moveTo>
                  <a:cubicBezTo>
                    <a:pt x="333" y="836"/>
                    <a:pt x="333" y="837"/>
                    <a:pt x="334" y="837"/>
                  </a:cubicBezTo>
                  <a:lnTo>
                    <a:pt x="334" y="837"/>
                  </a:lnTo>
                  <a:cubicBezTo>
                    <a:pt x="333" y="837"/>
                    <a:pt x="333" y="836"/>
                    <a:pt x="333" y="836"/>
                  </a:cubicBezTo>
                  <a:cubicBezTo>
                    <a:pt x="333" y="836"/>
                    <a:pt x="332" y="836"/>
                    <a:pt x="332" y="836"/>
                  </a:cubicBezTo>
                  <a:close/>
                  <a:moveTo>
                    <a:pt x="327" y="836"/>
                  </a:moveTo>
                  <a:cubicBezTo>
                    <a:pt x="327" y="836"/>
                    <a:pt x="331" y="838"/>
                    <a:pt x="336" y="840"/>
                  </a:cubicBezTo>
                  <a:lnTo>
                    <a:pt x="336" y="840"/>
                  </a:lnTo>
                  <a:cubicBezTo>
                    <a:pt x="335" y="839"/>
                    <a:pt x="334" y="838"/>
                    <a:pt x="334" y="837"/>
                  </a:cubicBezTo>
                  <a:lnTo>
                    <a:pt x="334" y="837"/>
                  </a:lnTo>
                  <a:cubicBezTo>
                    <a:pt x="334" y="838"/>
                    <a:pt x="335" y="839"/>
                    <a:pt x="337" y="840"/>
                  </a:cubicBezTo>
                  <a:lnTo>
                    <a:pt x="337" y="840"/>
                  </a:lnTo>
                  <a:cubicBezTo>
                    <a:pt x="336" y="840"/>
                    <a:pt x="336" y="840"/>
                    <a:pt x="336" y="840"/>
                  </a:cubicBezTo>
                  <a:lnTo>
                    <a:pt x="336" y="840"/>
                  </a:lnTo>
                  <a:cubicBezTo>
                    <a:pt x="336" y="840"/>
                    <a:pt x="336" y="840"/>
                    <a:pt x="336" y="840"/>
                  </a:cubicBezTo>
                  <a:cubicBezTo>
                    <a:pt x="329" y="837"/>
                    <a:pt x="327" y="836"/>
                    <a:pt x="327" y="836"/>
                  </a:cubicBezTo>
                  <a:close/>
                  <a:moveTo>
                    <a:pt x="336" y="840"/>
                  </a:moveTo>
                  <a:lnTo>
                    <a:pt x="336" y="840"/>
                  </a:lnTo>
                  <a:cubicBezTo>
                    <a:pt x="336" y="840"/>
                    <a:pt x="337" y="840"/>
                    <a:pt x="337" y="841"/>
                  </a:cubicBezTo>
                  <a:lnTo>
                    <a:pt x="337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1"/>
                    <a:pt x="338" y="841"/>
                    <a:pt x="338" y="841"/>
                  </a:cubicBezTo>
                  <a:lnTo>
                    <a:pt x="338" y="841"/>
                  </a:lnTo>
                  <a:cubicBezTo>
                    <a:pt x="338" y="842"/>
                    <a:pt x="339" y="842"/>
                    <a:pt x="339" y="843"/>
                  </a:cubicBezTo>
                  <a:lnTo>
                    <a:pt x="339" y="843"/>
                  </a:lnTo>
                  <a:cubicBezTo>
                    <a:pt x="330" y="843"/>
                    <a:pt x="332" y="842"/>
                    <a:pt x="338" y="841"/>
                  </a:cubicBezTo>
                  <a:lnTo>
                    <a:pt x="338" y="841"/>
                  </a:lnTo>
                  <a:cubicBezTo>
                    <a:pt x="337" y="841"/>
                    <a:pt x="337" y="840"/>
                    <a:pt x="336" y="840"/>
                  </a:cubicBezTo>
                  <a:close/>
                  <a:moveTo>
                    <a:pt x="342" y="842"/>
                  </a:moveTo>
                  <a:cubicBezTo>
                    <a:pt x="346" y="843"/>
                    <a:pt x="349" y="843"/>
                    <a:pt x="353" y="843"/>
                  </a:cubicBezTo>
                  <a:lnTo>
                    <a:pt x="343" y="843"/>
                  </a:lnTo>
                  <a:cubicBezTo>
                    <a:pt x="343" y="843"/>
                    <a:pt x="343" y="842"/>
                    <a:pt x="342" y="842"/>
                  </a:cubicBezTo>
                  <a:close/>
                  <a:moveTo>
                    <a:pt x="353" y="779"/>
                  </a:moveTo>
                  <a:cubicBezTo>
                    <a:pt x="359" y="782"/>
                    <a:pt x="364" y="785"/>
                    <a:pt x="370" y="788"/>
                  </a:cubicBezTo>
                  <a:cubicBezTo>
                    <a:pt x="374" y="790"/>
                    <a:pt x="387" y="799"/>
                    <a:pt x="393" y="803"/>
                  </a:cubicBezTo>
                  <a:lnTo>
                    <a:pt x="393" y="803"/>
                  </a:lnTo>
                  <a:cubicBezTo>
                    <a:pt x="409" y="817"/>
                    <a:pt x="425" y="831"/>
                    <a:pt x="440" y="845"/>
                  </a:cubicBezTo>
                  <a:lnTo>
                    <a:pt x="440" y="845"/>
                  </a:lnTo>
                  <a:cubicBezTo>
                    <a:pt x="426" y="845"/>
                    <a:pt x="412" y="846"/>
                    <a:pt x="397" y="846"/>
                  </a:cubicBezTo>
                  <a:cubicBezTo>
                    <a:pt x="384" y="846"/>
                    <a:pt x="370" y="846"/>
                    <a:pt x="360" y="843"/>
                  </a:cubicBezTo>
                  <a:lnTo>
                    <a:pt x="353" y="843"/>
                  </a:lnTo>
                  <a:cubicBezTo>
                    <a:pt x="350" y="842"/>
                    <a:pt x="345" y="841"/>
                    <a:pt x="341" y="841"/>
                  </a:cubicBezTo>
                  <a:lnTo>
                    <a:pt x="341" y="841"/>
                  </a:lnTo>
                  <a:cubicBezTo>
                    <a:pt x="342" y="842"/>
                    <a:pt x="342" y="842"/>
                    <a:pt x="342" y="842"/>
                  </a:cubicBezTo>
                  <a:lnTo>
                    <a:pt x="342" y="842"/>
                  </a:lnTo>
                  <a:cubicBezTo>
                    <a:pt x="342" y="842"/>
                    <a:pt x="342" y="842"/>
                    <a:pt x="341" y="842"/>
                  </a:cubicBezTo>
                  <a:lnTo>
                    <a:pt x="341" y="842"/>
                  </a:lnTo>
                  <a:cubicBezTo>
                    <a:pt x="343" y="843"/>
                    <a:pt x="343" y="843"/>
                    <a:pt x="343" y="843"/>
                  </a:cubicBezTo>
                  <a:cubicBezTo>
                    <a:pt x="342" y="843"/>
                    <a:pt x="342" y="843"/>
                    <a:pt x="341" y="843"/>
                  </a:cubicBezTo>
                  <a:lnTo>
                    <a:pt x="341" y="843"/>
                  </a:lnTo>
                  <a:cubicBezTo>
                    <a:pt x="347" y="849"/>
                    <a:pt x="349" y="851"/>
                    <a:pt x="349" y="851"/>
                  </a:cubicBezTo>
                  <a:cubicBezTo>
                    <a:pt x="349" y="851"/>
                    <a:pt x="346" y="849"/>
                    <a:pt x="343" y="846"/>
                  </a:cubicBezTo>
                  <a:lnTo>
                    <a:pt x="343" y="846"/>
                  </a:lnTo>
                  <a:cubicBezTo>
                    <a:pt x="345" y="848"/>
                    <a:pt x="346" y="849"/>
                    <a:pt x="346" y="849"/>
                  </a:cubicBezTo>
                  <a:cubicBezTo>
                    <a:pt x="345" y="849"/>
                    <a:pt x="344" y="847"/>
                    <a:pt x="339" y="843"/>
                  </a:cubicBezTo>
                  <a:lnTo>
                    <a:pt x="339" y="843"/>
                  </a:lnTo>
                  <a:cubicBezTo>
                    <a:pt x="339" y="843"/>
                    <a:pt x="340" y="843"/>
                    <a:pt x="340" y="843"/>
                  </a:cubicBezTo>
                  <a:lnTo>
                    <a:pt x="340" y="843"/>
                  </a:lnTo>
                  <a:cubicBezTo>
                    <a:pt x="341" y="844"/>
                    <a:pt x="342" y="845"/>
                    <a:pt x="343" y="846"/>
                  </a:cubicBezTo>
                  <a:lnTo>
                    <a:pt x="343" y="846"/>
                  </a:lnTo>
                  <a:cubicBezTo>
                    <a:pt x="342" y="845"/>
                    <a:pt x="342" y="844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1" y="843"/>
                    <a:pt x="341" y="843"/>
                    <a:pt x="341" y="843"/>
                  </a:cubicBezTo>
                  <a:lnTo>
                    <a:pt x="341" y="843"/>
                  </a:lnTo>
                  <a:cubicBezTo>
                    <a:pt x="340" y="842"/>
                    <a:pt x="340" y="842"/>
                    <a:pt x="340" y="842"/>
                  </a:cubicBezTo>
                  <a:lnTo>
                    <a:pt x="340" y="842"/>
                  </a:lnTo>
                  <a:cubicBezTo>
                    <a:pt x="340" y="842"/>
                    <a:pt x="341" y="842"/>
                    <a:pt x="341" y="842"/>
                  </a:cubicBezTo>
                  <a:lnTo>
                    <a:pt x="341" y="842"/>
                  </a:lnTo>
                  <a:cubicBezTo>
                    <a:pt x="341" y="842"/>
                    <a:pt x="341" y="842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40" y="841"/>
                    <a:pt x="341" y="841"/>
                    <a:pt x="341" y="841"/>
                  </a:cubicBezTo>
                  <a:cubicBezTo>
                    <a:pt x="341" y="841"/>
                    <a:pt x="341" y="841"/>
                    <a:pt x="341" y="841"/>
                  </a:cubicBezTo>
                  <a:lnTo>
                    <a:pt x="341" y="841"/>
                  </a:lnTo>
                  <a:cubicBezTo>
                    <a:pt x="340" y="841"/>
                    <a:pt x="340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40" y="841"/>
                  </a:cubicBezTo>
                  <a:lnTo>
                    <a:pt x="340" y="841"/>
                  </a:lnTo>
                  <a:cubicBezTo>
                    <a:pt x="339" y="841"/>
                    <a:pt x="339" y="841"/>
                    <a:pt x="339" y="841"/>
                  </a:cubicBezTo>
                  <a:lnTo>
                    <a:pt x="339" y="841"/>
                  </a:lnTo>
                  <a:cubicBezTo>
                    <a:pt x="337" y="839"/>
                    <a:pt x="334" y="836"/>
                    <a:pt x="331" y="833"/>
                  </a:cubicBezTo>
                  <a:lnTo>
                    <a:pt x="331" y="833"/>
                  </a:lnTo>
                  <a:cubicBezTo>
                    <a:pt x="331" y="834"/>
                    <a:pt x="332" y="835"/>
                    <a:pt x="332" y="836"/>
                  </a:cubicBezTo>
                  <a:lnTo>
                    <a:pt x="332" y="836"/>
                  </a:lnTo>
                  <a:cubicBezTo>
                    <a:pt x="331" y="835"/>
                    <a:pt x="330" y="834"/>
                    <a:pt x="330" y="833"/>
                  </a:cubicBezTo>
                  <a:lnTo>
                    <a:pt x="330" y="833"/>
                  </a:lnTo>
                  <a:cubicBezTo>
                    <a:pt x="330" y="833"/>
                    <a:pt x="330" y="833"/>
                    <a:pt x="330" y="832"/>
                  </a:cubicBezTo>
                  <a:lnTo>
                    <a:pt x="330" y="832"/>
                  </a:lnTo>
                  <a:cubicBezTo>
                    <a:pt x="330" y="833"/>
                    <a:pt x="330" y="833"/>
                    <a:pt x="331" y="833"/>
                  </a:cubicBezTo>
                  <a:lnTo>
                    <a:pt x="331" y="833"/>
                  </a:lnTo>
                  <a:cubicBezTo>
                    <a:pt x="330" y="833"/>
                    <a:pt x="330" y="832"/>
                    <a:pt x="330" y="831"/>
                  </a:cubicBezTo>
                  <a:lnTo>
                    <a:pt x="330" y="831"/>
                  </a:lnTo>
                  <a:cubicBezTo>
                    <a:pt x="330" y="831"/>
                    <a:pt x="329" y="830"/>
                    <a:pt x="329" y="829"/>
                  </a:cubicBezTo>
                  <a:lnTo>
                    <a:pt x="329" y="829"/>
                  </a:lnTo>
                  <a:cubicBezTo>
                    <a:pt x="332" y="833"/>
                    <a:pt x="333" y="835"/>
                    <a:pt x="333" y="835"/>
                  </a:cubicBezTo>
                  <a:cubicBezTo>
                    <a:pt x="334" y="835"/>
                    <a:pt x="332" y="831"/>
                    <a:pt x="329" y="827"/>
                  </a:cubicBezTo>
                  <a:lnTo>
                    <a:pt x="329" y="827"/>
                  </a:lnTo>
                  <a:cubicBezTo>
                    <a:pt x="329" y="828"/>
                    <a:pt x="329" y="828"/>
                    <a:pt x="329" y="829"/>
                  </a:cubicBezTo>
                  <a:cubicBezTo>
                    <a:pt x="329" y="828"/>
                    <a:pt x="329" y="828"/>
                    <a:pt x="328" y="827"/>
                  </a:cubicBezTo>
                  <a:lnTo>
                    <a:pt x="328" y="827"/>
                  </a:lnTo>
                  <a:cubicBezTo>
                    <a:pt x="329" y="827"/>
                    <a:pt x="329" y="826"/>
                    <a:pt x="329" y="826"/>
                  </a:cubicBezTo>
                  <a:lnTo>
                    <a:pt x="329" y="826"/>
                  </a:lnTo>
                  <a:cubicBezTo>
                    <a:pt x="329" y="826"/>
                    <a:pt x="329" y="827"/>
                    <a:pt x="329" y="827"/>
                  </a:cubicBezTo>
                  <a:lnTo>
                    <a:pt x="329" y="827"/>
                  </a:lnTo>
                  <a:cubicBezTo>
                    <a:pt x="330" y="826"/>
                    <a:pt x="330" y="825"/>
                    <a:pt x="330" y="823"/>
                  </a:cubicBezTo>
                  <a:lnTo>
                    <a:pt x="330" y="823"/>
                  </a:lnTo>
                  <a:cubicBezTo>
                    <a:pt x="333" y="816"/>
                    <a:pt x="340" y="802"/>
                    <a:pt x="339" y="802"/>
                  </a:cubicBezTo>
                  <a:lnTo>
                    <a:pt x="339" y="802"/>
                  </a:lnTo>
                  <a:cubicBezTo>
                    <a:pt x="339" y="802"/>
                    <a:pt x="336" y="805"/>
                    <a:pt x="330" y="814"/>
                  </a:cubicBezTo>
                  <a:lnTo>
                    <a:pt x="330" y="814"/>
                  </a:lnTo>
                  <a:cubicBezTo>
                    <a:pt x="330" y="814"/>
                    <a:pt x="330" y="814"/>
                    <a:pt x="330" y="814"/>
                  </a:cubicBezTo>
                  <a:lnTo>
                    <a:pt x="330" y="814"/>
                  </a:lnTo>
                  <a:cubicBezTo>
                    <a:pt x="333" y="807"/>
                    <a:pt x="337" y="801"/>
                    <a:pt x="343" y="795"/>
                  </a:cubicBezTo>
                  <a:cubicBezTo>
                    <a:pt x="343" y="793"/>
                    <a:pt x="347" y="787"/>
                    <a:pt x="350" y="781"/>
                  </a:cubicBezTo>
                  <a:lnTo>
                    <a:pt x="350" y="781"/>
                  </a:lnTo>
                  <a:cubicBezTo>
                    <a:pt x="351" y="781"/>
                    <a:pt x="352" y="780"/>
                    <a:pt x="353" y="779"/>
                  </a:cubicBezTo>
                  <a:close/>
                  <a:moveTo>
                    <a:pt x="593" y="849"/>
                  </a:moveTo>
                  <a:lnTo>
                    <a:pt x="593" y="849"/>
                  </a:lnTo>
                  <a:cubicBezTo>
                    <a:pt x="626" y="853"/>
                    <a:pt x="635" y="854"/>
                    <a:pt x="633" y="854"/>
                  </a:cubicBezTo>
                  <a:cubicBezTo>
                    <a:pt x="633" y="854"/>
                    <a:pt x="633" y="854"/>
                    <a:pt x="632" y="854"/>
                  </a:cubicBezTo>
                  <a:lnTo>
                    <a:pt x="632" y="854"/>
                  </a:lnTo>
                  <a:cubicBezTo>
                    <a:pt x="619" y="852"/>
                    <a:pt x="607" y="851"/>
                    <a:pt x="593" y="849"/>
                  </a:cubicBezTo>
                  <a:close/>
                  <a:moveTo>
                    <a:pt x="1004" y="1387"/>
                  </a:moveTo>
                  <a:cubicBezTo>
                    <a:pt x="1015" y="1389"/>
                    <a:pt x="1018" y="1389"/>
                    <a:pt x="1017" y="1389"/>
                  </a:cubicBezTo>
                  <a:cubicBezTo>
                    <a:pt x="1015" y="1389"/>
                    <a:pt x="1005" y="1388"/>
                    <a:pt x="995" y="1387"/>
                  </a:cubicBezTo>
                  <a:close/>
                  <a:moveTo>
                    <a:pt x="669" y="0"/>
                  </a:moveTo>
                  <a:cubicBezTo>
                    <a:pt x="624" y="0"/>
                    <a:pt x="583" y="14"/>
                    <a:pt x="549" y="44"/>
                  </a:cubicBezTo>
                  <a:cubicBezTo>
                    <a:pt x="418" y="164"/>
                    <a:pt x="511" y="380"/>
                    <a:pt x="559" y="517"/>
                  </a:cubicBezTo>
                  <a:cubicBezTo>
                    <a:pt x="563" y="528"/>
                    <a:pt x="567" y="539"/>
                    <a:pt x="571" y="549"/>
                  </a:cubicBezTo>
                  <a:lnTo>
                    <a:pt x="571" y="549"/>
                  </a:lnTo>
                  <a:cubicBezTo>
                    <a:pt x="499" y="503"/>
                    <a:pt x="418" y="469"/>
                    <a:pt x="340" y="469"/>
                  </a:cubicBezTo>
                  <a:cubicBezTo>
                    <a:pt x="276" y="469"/>
                    <a:pt x="214" y="491"/>
                    <a:pt x="158" y="548"/>
                  </a:cubicBezTo>
                  <a:cubicBezTo>
                    <a:pt x="32" y="675"/>
                    <a:pt x="0" y="881"/>
                    <a:pt x="124" y="1017"/>
                  </a:cubicBezTo>
                  <a:cubicBezTo>
                    <a:pt x="134" y="1028"/>
                    <a:pt x="144" y="1038"/>
                    <a:pt x="155" y="1045"/>
                  </a:cubicBezTo>
                  <a:cubicBezTo>
                    <a:pt x="162" y="1052"/>
                    <a:pt x="177" y="1071"/>
                    <a:pt x="178" y="1071"/>
                  </a:cubicBezTo>
                  <a:cubicBezTo>
                    <a:pt x="178" y="1071"/>
                    <a:pt x="175" y="1068"/>
                    <a:pt x="168" y="1058"/>
                  </a:cubicBezTo>
                  <a:lnTo>
                    <a:pt x="168" y="1058"/>
                  </a:lnTo>
                  <a:cubicBezTo>
                    <a:pt x="171" y="1062"/>
                    <a:pt x="175" y="1066"/>
                    <a:pt x="179" y="1072"/>
                  </a:cubicBezTo>
                  <a:cubicBezTo>
                    <a:pt x="199" y="1096"/>
                    <a:pt x="223" y="1117"/>
                    <a:pt x="247" y="1141"/>
                  </a:cubicBezTo>
                  <a:cubicBezTo>
                    <a:pt x="319" y="1210"/>
                    <a:pt x="397" y="1268"/>
                    <a:pt x="494" y="1302"/>
                  </a:cubicBezTo>
                  <a:cubicBezTo>
                    <a:pt x="596" y="1336"/>
                    <a:pt x="696" y="1354"/>
                    <a:pt x="802" y="1367"/>
                  </a:cubicBezTo>
                  <a:cubicBezTo>
                    <a:pt x="843" y="1371"/>
                    <a:pt x="884" y="1374"/>
                    <a:pt x="925" y="1381"/>
                  </a:cubicBezTo>
                  <a:cubicBezTo>
                    <a:pt x="946" y="1381"/>
                    <a:pt x="963" y="1384"/>
                    <a:pt x="981" y="1387"/>
                  </a:cubicBezTo>
                  <a:lnTo>
                    <a:pt x="984" y="1387"/>
                  </a:lnTo>
                  <a:cubicBezTo>
                    <a:pt x="1000" y="1390"/>
                    <a:pt x="1017" y="1391"/>
                    <a:pt x="1034" y="1391"/>
                  </a:cubicBezTo>
                  <a:cubicBezTo>
                    <a:pt x="1096" y="1391"/>
                    <a:pt x="1160" y="1374"/>
                    <a:pt x="1206" y="1332"/>
                  </a:cubicBezTo>
                  <a:lnTo>
                    <a:pt x="1206" y="1332"/>
                  </a:lnTo>
                  <a:cubicBezTo>
                    <a:pt x="1246" y="1304"/>
                    <a:pt x="1274" y="1258"/>
                    <a:pt x="1283" y="1209"/>
                  </a:cubicBezTo>
                  <a:lnTo>
                    <a:pt x="1283" y="1209"/>
                  </a:lnTo>
                  <a:cubicBezTo>
                    <a:pt x="1354" y="1167"/>
                    <a:pt x="1399" y="1104"/>
                    <a:pt x="1433" y="1021"/>
                  </a:cubicBezTo>
                  <a:cubicBezTo>
                    <a:pt x="1450" y="973"/>
                    <a:pt x="1471" y="922"/>
                    <a:pt x="1491" y="873"/>
                  </a:cubicBezTo>
                  <a:cubicBezTo>
                    <a:pt x="1501" y="846"/>
                    <a:pt x="1512" y="822"/>
                    <a:pt x="1522" y="798"/>
                  </a:cubicBezTo>
                  <a:cubicBezTo>
                    <a:pt x="1525" y="785"/>
                    <a:pt x="1532" y="771"/>
                    <a:pt x="1539" y="754"/>
                  </a:cubicBezTo>
                  <a:lnTo>
                    <a:pt x="1539" y="754"/>
                  </a:lnTo>
                  <a:cubicBezTo>
                    <a:pt x="1536" y="760"/>
                    <a:pt x="1535" y="763"/>
                    <a:pt x="1535" y="763"/>
                  </a:cubicBezTo>
                  <a:cubicBezTo>
                    <a:pt x="1534" y="763"/>
                    <a:pt x="1537" y="755"/>
                    <a:pt x="1545" y="740"/>
                  </a:cubicBezTo>
                  <a:cubicBezTo>
                    <a:pt x="1566" y="702"/>
                    <a:pt x="1587" y="661"/>
                    <a:pt x="1607" y="617"/>
                  </a:cubicBezTo>
                  <a:cubicBezTo>
                    <a:pt x="1686" y="432"/>
                    <a:pt x="1713" y="182"/>
                    <a:pt x="1508" y="65"/>
                  </a:cubicBezTo>
                  <a:cubicBezTo>
                    <a:pt x="1457" y="36"/>
                    <a:pt x="1407" y="24"/>
                    <a:pt x="1359" y="24"/>
                  </a:cubicBezTo>
                  <a:cubicBezTo>
                    <a:pt x="1187" y="24"/>
                    <a:pt x="1032" y="179"/>
                    <a:pt x="947" y="326"/>
                  </a:cubicBezTo>
                  <a:lnTo>
                    <a:pt x="947" y="326"/>
                  </a:lnTo>
                  <a:cubicBezTo>
                    <a:pt x="908" y="250"/>
                    <a:pt x="861" y="177"/>
                    <a:pt x="809" y="106"/>
                  </a:cubicBezTo>
                  <a:cubicBezTo>
                    <a:pt x="772" y="58"/>
                    <a:pt x="740" y="3"/>
                    <a:pt x="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35"/>
            <p:cNvSpPr/>
            <p:nvPr/>
          </p:nvSpPr>
          <p:spPr>
            <a:xfrm>
              <a:off x="14662675" y="3344500"/>
              <a:ext cx="131575" cy="147725"/>
            </a:xfrm>
            <a:custGeom>
              <a:avLst/>
              <a:gdLst/>
              <a:ahLst/>
              <a:cxnLst/>
              <a:rect l="l" t="t" r="r" b="b"/>
              <a:pathLst>
                <a:path w="5263" h="5909" extrusionOk="0">
                  <a:moveTo>
                    <a:pt x="2450" y="1"/>
                  </a:moveTo>
                  <a:cubicBezTo>
                    <a:pt x="1803" y="1"/>
                    <a:pt x="1177" y="281"/>
                    <a:pt x="743" y="802"/>
                  </a:cubicBezTo>
                  <a:cubicBezTo>
                    <a:pt x="0" y="1693"/>
                    <a:pt x="123" y="2826"/>
                    <a:pt x="538" y="3841"/>
                  </a:cubicBezTo>
                  <a:cubicBezTo>
                    <a:pt x="764" y="4403"/>
                    <a:pt x="1086" y="4944"/>
                    <a:pt x="1555" y="5339"/>
                  </a:cubicBezTo>
                  <a:cubicBezTo>
                    <a:pt x="1781" y="5527"/>
                    <a:pt x="2028" y="5688"/>
                    <a:pt x="2299" y="5797"/>
                  </a:cubicBezTo>
                  <a:cubicBezTo>
                    <a:pt x="2536" y="5896"/>
                    <a:pt x="2753" y="5908"/>
                    <a:pt x="2986" y="5908"/>
                  </a:cubicBezTo>
                  <a:cubicBezTo>
                    <a:pt x="3060" y="5908"/>
                    <a:pt x="3135" y="5907"/>
                    <a:pt x="3214" y="5907"/>
                  </a:cubicBezTo>
                  <a:cubicBezTo>
                    <a:pt x="3348" y="5904"/>
                    <a:pt x="3348" y="5701"/>
                    <a:pt x="3214" y="5695"/>
                  </a:cubicBezTo>
                  <a:cubicBezTo>
                    <a:pt x="2761" y="5674"/>
                    <a:pt x="2220" y="5362"/>
                    <a:pt x="1884" y="5075"/>
                  </a:cubicBezTo>
                  <a:cubicBezTo>
                    <a:pt x="1521" y="4766"/>
                    <a:pt x="1240" y="4365"/>
                    <a:pt x="1028" y="3941"/>
                  </a:cubicBezTo>
                  <a:cubicBezTo>
                    <a:pt x="614" y="3111"/>
                    <a:pt x="339" y="2080"/>
                    <a:pt x="873" y="1248"/>
                  </a:cubicBezTo>
                  <a:cubicBezTo>
                    <a:pt x="1232" y="692"/>
                    <a:pt x="1822" y="379"/>
                    <a:pt x="2446" y="379"/>
                  </a:cubicBezTo>
                  <a:cubicBezTo>
                    <a:pt x="2637" y="379"/>
                    <a:pt x="2833" y="408"/>
                    <a:pt x="3025" y="470"/>
                  </a:cubicBezTo>
                  <a:cubicBezTo>
                    <a:pt x="3889" y="744"/>
                    <a:pt x="4450" y="1521"/>
                    <a:pt x="4626" y="2385"/>
                  </a:cubicBezTo>
                  <a:cubicBezTo>
                    <a:pt x="4728" y="2892"/>
                    <a:pt x="4694" y="3423"/>
                    <a:pt x="4533" y="3913"/>
                  </a:cubicBezTo>
                  <a:cubicBezTo>
                    <a:pt x="4362" y="4437"/>
                    <a:pt x="4006" y="4890"/>
                    <a:pt x="3862" y="5424"/>
                  </a:cubicBezTo>
                  <a:cubicBezTo>
                    <a:pt x="3828" y="5547"/>
                    <a:pt x="3922" y="5628"/>
                    <a:pt x="4020" y="5628"/>
                  </a:cubicBezTo>
                  <a:cubicBezTo>
                    <a:pt x="4073" y="5628"/>
                    <a:pt x="4127" y="5605"/>
                    <a:pt x="4163" y="5551"/>
                  </a:cubicBezTo>
                  <a:cubicBezTo>
                    <a:pt x="4803" y="4594"/>
                    <a:pt x="5263" y="3571"/>
                    <a:pt x="5070" y="2399"/>
                  </a:cubicBezTo>
                  <a:cubicBezTo>
                    <a:pt x="4903" y="1381"/>
                    <a:pt x="4214" y="508"/>
                    <a:pt x="3241" y="144"/>
                  </a:cubicBezTo>
                  <a:cubicBezTo>
                    <a:pt x="2982" y="48"/>
                    <a:pt x="2714" y="1"/>
                    <a:pt x="24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35"/>
            <p:cNvSpPr/>
            <p:nvPr/>
          </p:nvSpPr>
          <p:spPr>
            <a:xfrm rot="130776">
              <a:off x="15076887" y="3765840"/>
              <a:ext cx="991989" cy="1404774"/>
            </a:xfrm>
            <a:custGeom>
              <a:avLst/>
              <a:gdLst/>
              <a:ahLst/>
              <a:cxnLst/>
              <a:rect l="l" t="t" r="r" b="b"/>
              <a:pathLst>
                <a:path w="147951" h="209516" extrusionOk="0">
                  <a:moveTo>
                    <a:pt x="686" y="0"/>
                  </a:moveTo>
                  <a:cubicBezTo>
                    <a:pt x="333" y="0"/>
                    <a:pt x="1" y="505"/>
                    <a:pt x="299" y="887"/>
                  </a:cubicBezTo>
                  <a:cubicBezTo>
                    <a:pt x="12779" y="16811"/>
                    <a:pt x="23736" y="34222"/>
                    <a:pt x="33810" y="51746"/>
                  </a:cubicBezTo>
                  <a:cubicBezTo>
                    <a:pt x="42611" y="67053"/>
                    <a:pt x="50718" y="82719"/>
                    <a:pt x="58656" y="98487"/>
                  </a:cubicBezTo>
                  <a:cubicBezTo>
                    <a:pt x="72389" y="125765"/>
                    <a:pt x="85924" y="153782"/>
                    <a:pt x="106138" y="176984"/>
                  </a:cubicBezTo>
                  <a:cubicBezTo>
                    <a:pt x="117497" y="190023"/>
                    <a:pt x="130867" y="201116"/>
                    <a:pt x="146076" y="209386"/>
                  </a:cubicBezTo>
                  <a:cubicBezTo>
                    <a:pt x="146241" y="209476"/>
                    <a:pt x="146403" y="209515"/>
                    <a:pt x="146555" y="209515"/>
                  </a:cubicBezTo>
                  <a:cubicBezTo>
                    <a:pt x="147409" y="209515"/>
                    <a:pt x="147951" y="208272"/>
                    <a:pt x="147053" y="207719"/>
                  </a:cubicBezTo>
                  <a:cubicBezTo>
                    <a:pt x="133835" y="199601"/>
                    <a:pt x="121640" y="189902"/>
                    <a:pt x="111121" y="178480"/>
                  </a:cubicBezTo>
                  <a:cubicBezTo>
                    <a:pt x="101086" y="167589"/>
                    <a:pt x="92659" y="155356"/>
                    <a:pt x="85115" y="142638"/>
                  </a:cubicBezTo>
                  <a:cubicBezTo>
                    <a:pt x="68219" y="114141"/>
                    <a:pt x="54912" y="83668"/>
                    <a:pt x="38425" y="54929"/>
                  </a:cubicBezTo>
                  <a:cubicBezTo>
                    <a:pt x="33150" y="45740"/>
                    <a:pt x="27539" y="36736"/>
                    <a:pt x="21643" y="27935"/>
                  </a:cubicBezTo>
                  <a:cubicBezTo>
                    <a:pt x="15207" y="18329"/>
                    <a:pt x="8136" y="9267"/>
                    <a:pt x="1010" y="176"/>
                  </a:cubicBezTo>
                  <a:cubicBezTo>
                    <a:pt x="913" y="52"/>
                    <a:pt x="798" y="0"/>
                    <a:pt x="6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5" name="Google Shape;2475;p35"/>
          <p:cNvSpPr/>
          <p:nvPr/>
        </p:nvSpPr>
        <p:spPr>
          <a:xfrm>
            <a:off x="3831724" y="1145889"/>
            <a:ext cx="1480546" cy="1472523"/>
          </a:xfrm>
          <a:custGeom>
            <a:avLst/>
            <a:gdLst/>
            <a:ahLst/>
            <a:cxnLst/>
            <a:rect l="l" t="t" r="r" b="b"/>
            <a:pathLst>
              <a:path w="4466" h="4442" extrusionOk="0">
                <a:moveTo>
                  <a:pt x="2227" y="0"/>
                </a:moveTo>
                <a:cubicBezTo>
                  <a:pt x="1667" y="0"/>
                  <a:pt x="1072" y="250"/>
                  <a:pt x="667" y="655"/>
                </a:cubicBezTo>
                <a:cubicBezTo>
                  <a:pt x="274" y="1048"/>
                  <a:pt x="0" y="1667"/>
                  <a:pt x="12" y="2215"/>
                </a:cubicBezTo>
                <a:cubicBezTo>
                  <a:pt x="72" y="3429"/>
                  <a:pt x="1001" y="4441"/>
                  <a:pt x="2227" y="4441"/>
                </a:cubicBezTo>
                <a:cubicBezTo>
                  <a:pt x="2798" y="4441"/>
                  <a:pt x="3394" y="4179"/>
                  <a:pt x="3799" y="3786"/>
                </a:cubicBezTo>
                <a:cubicBezTo>
                  <a:pt x="4180" y="3394"/>
                  <a:pt x="4465" y="2774"/>
                  <a:pt x="4442" y="2215"/>
                </a:cubicBezTo>
                <a:cubicBezTo>
                  <a:pt x="4394" y="1012"/>
                  <a:pt x="3477" y="0"/>
                  <a:pt x="22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6" name="Google Shape;2476;p35"/>
          <p:cNvSpPr txBox="1">
            <a:spLocks noGrp="1"/>
          </p:cNvSpPr>
          <p:nvPr>
            <p:ph type="title"/>
          </p:nvPr>
        </p:nvSpPr>
        <p:spPr>
          <a:xfrm>
            <a:off x="3237450" y="3039832"/>
            <a:ext cx="4007696" cy="6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References</a:t>
            </a:r>
          </a:p>
        </p:txBody>
      </p:sp>
      <p:sp>
        <p:nvSpPr>
          <p:cNvPr id="2477" name="Google Shape;2477;p35"/>
          <p:cNvSpPr txBox="1">
            <a:spLocks noGrp="1"/>
          </p:cNvSpPr>
          <p:nvPr>
            <p:ph type="title" idx="2"/>
          </p:nvPr>
        </p:nvSpPr>
        <p:spPr>
          <a:xfrm>
            <a:off x="3281259" y="1392450"/>
            <a:ext cx="2553300" cy="10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131843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176</Words>
  <Application>Microsoft Office PowerPoint</Application>
  <PresentationFormat>On-screen Show (16:9)</PresentationFormat>
  <Paragraphs>37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Montserrat</vt:lpstr>
      <vt:lpstr>Helvetica Neue</vt:lpstr>
      <vt:lpstr>Trebuchet MS</vt:lpstr>
      <vt:lpstr>Questrial</vt:lpstr>
      <vt:lpstr>Wingdings 3</vt:lpstr>
      <vt:lpstr>Arial</vt:lpstr>
      <vt:lpstr>Raleway</vt:lpstr>
      <vt:lpstr>Wingdings</vt:lpstr>
      <vt:lpstr>Facet</vt:lpstr>
      <vt:lpstr>Defining Management </vt:lpstr>
      <vt:lpstr>The Definition </vt:lpstr>
      <vt:lpstr>Management</vt:lpstr>
      <vt:lpstr>PowerPoint Presentation</vt:lpstr>
      <vt:lpstr>The 5 operations of a Manager </vt:lpstr>
      <vt:lpstr>PowerPoint Presentation</vt:lpstr>
      <vt:lpstr>Conclusion</vt:lpstr>
      <vt:lpstr>PowerPoint Presentation</vt:lpstr>
      <vt:lpstr>References</vt:lpstr>
      <vt:lpstr>PowerPoint Presentation</vt:lpstr>
      <vt:lpstr>Thank You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DANDELION THESIS</dc:title>
  <cp:lastModifiedBy>Maher Fattouh</cp:lastModifiedBy>
  <cp:revision>24</cp:revision>
  <dcterms:modified xsi:type="dcterms:W3CDTF">2021-06-13T09:07:28Z</dcterms:modified>
</cp:coreProperties>
</file>