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B91A81-4D13-4850-9E6D-F8A51AAF78F8}" v="44" dt="2021-03-30T13:19:44.8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ado273.sb@gmail.com" userId="41ed50db859bc58d" providerId="LiveId" clId="{891ABBC1-13F5-469B-9A7D-B013F93E98F0}"/>
    <pc:docChg chg="modSld">
      <pc:chgData name="saado273.sb@gmail.com" userId="41ed50db859bc58d" providerId="LiveId" clId="{891ABBC1-13F5-469B-9A7D-B013F93E98F0}" dt="2021-03-31T09:18:42.380" v="3" actId="1035"/>
      <pc:docMkLst>
        <pc:docMk/>
      </pc:docMkLst>
      <pc:sldChg chg="modSp mod">
        <pc:chgData name="saado273.sb@gmail.com" userId="41ed50db859bc58d" providerId="LiveId" clId="{891ABBC1-13F5-469B-9A7D-B013F93E98F0}" dt="2021-03-31T09:18:42.380" v="3" actId="1035"/>
        <pc:sldMkLst>
          <pc:docMk/>
          <pc:sldMk cId="1294076242" sldId="257"/>
        </pc:sldMkLst>
        <pc:graphicFrameChg chg="mod">
          <ac:chgData name="saado273.sb@gmail.com" userId="41ed50db859bc58d" providerId="LiveId" clId="{891ABBC1-13F5-469B-9A7D-B013F93E98F0}" dt="2021-03-31T09:18:42.380" v="3" actId="1035"/>
          <ac:graphicFrameMkLst>
            <pc:docMk/>
            <pc:sldMk cId="1294076242" sldId="257"/>
            <ac:graphicFrameMk id="8" creationId="{99A57998-AFDA-4CDB-A9FA-BE56EFC63638}"/>
          </ac:graphicFrameMkLst>
        </pc:graphicFrameChg>
      </pc:sldChg>
    </pc:docChg>
  </pc:docChgLst>
  <pc:docChgLst>
    <pc:chgData name="saado273.sb@gmail.com" userId="41ed50db859bc58d" providerId="LiveId" clId="{57B91A81-4D13-4850-9E6D-F8A51AAF78F8}"/>
    <pc:docChg chg="undo custSel mod addSld delSld modSld">
      <pc:chgData name="saado273.sb@gmail.com" userId="41ed50db859bc58d" providerId="LiveId" clId="{57B91A81-4D13-4850-9E6D-F8A51AAF78F8}" dt="2021-03-30T19:35:49.780" v="784" actId="1036"/>
      <pc:docMkLst>
        <pc:docMk/>
      </pc:docMkLst>
      <pc:sldChg chg="addSp delSp modSp new mod modTransition setBg">
        <pc:chgData name="saado273.sb@gmail.com" userId="41ed50db859bc58d" providerId="LiveId" clId="{57B91A81-4D13-4850-9E6D-F8A51AAF78F8}" dt="2021-03-30T19:11:50.956" v="777" actId="1440"/>
        <pc:sldMkLst>
          <pc:docMk/>
          <pc:sldMk cId="3047474230" sldId="256"/>
        </pc:sldMkLst>
        <pc:spChg chg="mod">
          <ac:chgData name="saado273.sb@gmail.com" userId="41ed50db859bc58d" providerId="LiveId" clId="{57B91A81-4D13-4850-9E6D-F8A51AAF78F8}" dt="2021-03-30T12:54:47.468" v="523" actId="27636"/>
          <ac:spMkLst>
            <pc:docMk/>
            <pc:sldMk cId="3047474230" sldId="256"/>
            <ac:spMk id="2" creationId="{BA4A70D5-14EA-4AFD-B11F-40ADD80B88D5}"/>
          </ac:spMkLst>
        </pc:spChg>
        <pc:spChg chg="del mod">
          <ac:chgData name="saado273.sb@gmail.com" userId="41ed50db859bc58d" providerId="LiveId" clId="{57B91A81-4D13-4850-9E6D-F8A51AAF78F8}" dt="2021-03-30T09:17:17.183" v="65" actId="478"/>
          <ac:spMkLst>
            <pc:docMk/>
            <pc:sldMk cId="3047474230" sldId="256"/>
            <ac:spMk id="3" creationId="{0AAF8F8C-D6E4-4E38-898A-2D0603969E80}"/>
          </ac:spMkLst>
        </pc:spChg>
        <pc:spChg chg="add mod">
          <ac:chgData name="saado273.sb@gmail.com" userId="41ed50db859bc58d" providerId="LiveId" clId="{57B91A81-4D13-4850-9E6D-F8A51AAF78F8}" dt="2021-03-30T19:11:18.054" v="773" actId="20577"/>
          <ac:spMkLst>
            <pc:docMk/>
            <pc:sldMk cId="3047474230" sldId="256"/>
            <ac:spMk id="12" creationId="{B19E06A3-F5CC-4E6A-AC48-E335BCA39A62}"/>
          </ac:spMkLst>
        </pc:spChg>
        <pc:spChg chg="mod">
          <ac:chgData name="saado273.sb@gmail.com" userId="41ed50db859bc58d" providerId="LiveId" clId="{57B91A81-4D13-4850-9E6D-F8A51AAF78F8}" dt="2021-03-30T12:54:47.248" v="522"/>
          <ac:spMkLst>
            <pc:docMk/>
            <pc:sldMk cId="3047474230" sldId="256"/>
            <ac:spMk id="13" creationId="{37CC8F85-2FA7-4522-837B-36AFC0880E6A}"/>
          </ac:spMkLst>
        </pc:spChg>
        <pc:spChg chg="add mod">
          <ac:chgData name="saado273.sb@gmail.com" userId="41ed50db859bc58d" providerId="LiveId" clId="{57B91A81-4D13-4850-9E6D-F8A51AAF78F8}" dt="2021-03-30T09:27:25.879" v="287" actId="255"/>
          <ac:spMkLst>
            <pc:docMk/>
            <pc:sldMk cId="3047474230" sldId="256"/>
            <ac:spMk id="14" creationId="{3AF3578F-AA2D-439B-85E4-4EABFC41179C}"/>
          </ac:spMkLst>
        </pc:spChg>
        <pc:picChg chg="add del mod">
          <ac:chgData name="saado273.sb@gmail.com" userId="41ed50db859bc58d" providerId="LiveId" clId="{57B91A81-4D13-4850-9E6D-F8A51AAF78F8}" dt="2021-03-30T09:16:27.098" v="51" actId="931"/>
          <ac:picMkLst>
            <pc:docMk/>
            <pc:sldMk cId="3047474230" sldId="256"/>
            <ac:picMk id="5" creationId="{5645B135-387F-41C2-93C7-87CE48B58AC1}"/>
          </ac:picMkLst>
        </pc:picChg>
        <pc:picChg chg="add del mod">
          <ac:chgData name="saado273.sb@gmail.com" userId="41ed50db859bc58d" providerId="LiveId" clId="{57B91A81-4D13-4850-9E6D-F8A51AAF78F8}" dt="2021-03-30T09:16:27.098" v="51" actId="931"/>
          <ac:picMkLst>
            <pc:docMk/>
            <pc:sldMk cId="3047474230" sldId="256"/>
            <ac:picMk id="7" creationId="{29E31072-FC71-4B1E-9287-3C169A4A7FD8}"/>
          </ac:picMkLst>
        </pc:picChg>
        <pc:picChg chg="add mod">
          <ac:chgData name="saado273.sb@gmail.com" userId="41ed50db859bc58d" providerId="LiveId" clId="{57B91A81-4D13-4850-9E6D-F8A51AAF78F8}" dt="2021-03-30T09:23:43.833" v="210" actId="1076"/>
          <ac:picMkLst>
            <pc:docMk/>
            <pc:sldMk cId="3047474230" sldId="256"/>
            <ac:picMk id="9" creationId="{F74FA145-ECDC-4DA6-8D52-7F13E186A432}"/>
          </ac:picMkLst>
        </pc:picChg>
        <pc:picChg chg="add mod">
          <ac:chgData name="saado273.sb@gmail.com" userId="41ed50db859bc58d" providerId="LiveId" clId="{57B91A81-4D13-4850-9E6D-F8A51AAF78F8}" dt="2021-03-30T19:11:50.956" v="777" actId="1440"/>
          <ac:picMkLst>
            <pc:docMk/>
            <pc:sldMk cId="3047474230" sldId="256"/>
            <ac:picMk id="11" creationId="{AECEA1BC-B82A-49D1-9511-C7A9029DF8E3}"/>
          </ac:picMkLst>
        </pc:picChg>
      </pc:sldChg>
      <pc:sldChg chg="addSp delSp modSp new mod modTransition setBg delDesignElem">
        <pc:chgData name="saado273.sb@gmail.com" userId="41ed50db859bc58d" providerId="LiveId" clId="{57B91A81-4D13-4850-9E6D-F8A51AAF78F8}" dt="2021-03-30T13:19:01.478" v="683"/>
        <pc:sldMkLst>
          <pc:docMk/>
          <pc:sldMk cId="1294076242" sldId="257"/>
        </pc:sldMkLst>
        <pc:spChg chg="mod">
          <ac:chgData name="saado273.sb@gmail.com" userId="41ed50db859bc58d" providerId="LiveId" clId="{57B91A81-4D13-4850-9E6D-F8A51AAF78F8}" dt="2021-03-30T12:55:16.723" v="530" actId="26606"/>
          <ac:spMkLst>
            <pc:docMk/>
            <pc:sldMk cId="1294076242" sldId="257"/>
            <ac:spMk id="2" creationId="{FBE38B98-895E-47AF-B700-76AEF83FA2A5}"/>
          </ac:spMkLst>
        </pc:spChg>
        <pc:spChg chg="add del mod">
          <ac:chgData name="saado273.sb@gmail.com" userId="41ed50db859bc58d" providerId="LiveId" clId="{57B91A81-4D13-4850-9E6D-F8A51AAF78F8}" dt="2021-03-30T12:51:13.956" v="460" actId="26606"/>
          <ac:spMkLst>
            <pc:docMk/>
            <pc:sldMk cId="1294076242" sldId="257"/>
            <ac:spMk id="3" creationId="{A2F5D7C4-6D40-4DAF-9A2C-5BADA52B7BEA}"/>
          </ac:spMkLst>
        </pc:spChg>
        <pc:spChg chg="mod">
          <ac:chgData name="saado273.sb@gmail.com" userId="41ed50db859bc58d" providerId="LiveId" clId="{57B91A81-4D13-4850-9E6D-F8A51AAF78F8}" dt="2021-03-30T12:55:16.723" v="530" actId="26606"/>
          <ac:spMkLst>
            <pc:docMk/>
            <pc:sldMk cId="1294076242" sldId="257"/>
            <ac:spMk id="4" creationId="{969A7157-56A6-4AA7-B1B1-BD127DD3647C}"/>
          </ac:spMkLst>
        </pc:spChg>
        <pc:spChg chg="add del">
          <ac:chgData name="saado273.sb@gmail.com" userId="41ed50db859bc58d" providerId="LiveId" clId="{57B91A81-4D13-4850-9E6D-F8A51AAF78F8}" dt="2021-03-30T12:54:47.248" v="522"/>
          <ac:spMkLst>
            <pc:docMk/>
            <pc:sldMk cId="1294076242" sldId="257"/>
            <ac:spMk id="10" creationId="{30B3D270-B19D-4DB8-BD3C-3E707485B515}"/>
          </ac:spMkLst>
        </pc:spChg>
        <pc:spChg chg="add del">
          <ac:chgData name="saado273.sb@gmail.com" userId="41ed50db859bc58d" providerId="LiveId" clId="{57B91A81-4D13-4850-9E6D-F8A51AAF78F8}" dt="2021-03-30T12:54:47.248" v="522"/>
          <ac:spMkLst>
            <pc:docMk/>
            <pc:sldMk cId="1294076242" sldId="257"/>
            <ac:spMk id="12" creationId="{49BDAF94-B52E-4307-B54C-EF413086FC77}"/>
          </ac:spMkLst>
        </pc:spChg>
        <pc:spChg chg="add del">
          <ac:chgData name="saado273.sb@gmail.com" userId="41ed50db859bc58d" providerId="LiveId" clId="{57B91A81-4D13-4850-9E6D-F8A51AAF78F8}" dt="2021-03-30T12:55:16.649" v="529" actId="26606"/>
          <ac:spMkLst>
            <pc:docMk/>
            <pc:sldMk cId="1294076242" sldId="257"/>
            <ac:spMk id="13" creationId="{482E7304-2AC2-4A5C-924D-A6AC3FFC5EAC}"/>
          </ac:spMkLst>
        </pc:spChg>
        <pc:spChg chg="add del">
          <ac:chgData name="saado273.sb@gmail.com" userId="41ed50db859bc58d" providerId="LiveId" clId="{57B91A81-4D13-4850-9E6D-F8A51AAF78F8}" dt="2021-03-30T12:55:16.649" v="529" actId="26606"/>
          <ac:spMkLst>
            <pc:docMk/>
            <pc:sldMk cId="1294076242" sldId="257"/>
            <ac:spMk id="17" creationId="{A3C183B1-1D4B-4E3D-A02E-A426E3BFA016}"/>
          </ac:spMkLst>
        </pc:spChg>
        <pc:spChg chg="add">
          <ac:chgData name="saado273.sb@gmail.com" userId="41ed50db859bc58d" providerId="LiveId" clId="{57B91A81-4D13-4850-9E6D-F8A51AAF78F8}" dt="2021-03-30T12:55:16.723" v="530" actId="26606"/>
          <ac:spMkLst>
            <pc:docMk/>
            <pc:sldMk cId="1294076242" sldId="257"/>
            <ac:spMk id="19" creationId="{A9DA474E-6B91-4200-840F-0257B2358A75}"/>
          </ac:spMkLst>
        </pc:spChg>
        <pc:spChg chg="add">
          <ac:chgData name="saado273.sb@gmail.com" userId="41ed50db859bc58d" providerId="LiveId" clId="{57B91A81-4D13-4850-9E6D-F8A51AAF78F8}" dt="2021-03-30T12:55:16.723" v="530" actId="26606"/>
          <ac:spMkLst>
            <pc:docMk/>
            <pc:sldMk cId="1294076242" sldId="257"/>
            <ac:spMk id="20" creationId="{32D32A60-013B-47A8-8833-D2424080917B}"/>
          </ac:spMkLst>
        </pc:spChg>
        <pc:spChg chg="add">
          <ac:chgData name="saado273.sb@gmail.com" userId="41ed50db859bc58d" providerId="LiveId" clId="{57B91A81-4D13-4850-9E6D-F8A51AAF78F8}" dt="2021-03-30T12:55:16.723" v="530" actId="26606"/>
          <ac:spMkLst>
            <pc:docMk/>
            <pc:sldMk cId="1294076242" sldId="257"/>
            <ac:spMk id="22" creationId="{AE27932B-B694-4C4C-90D7-A0333A7C5876}"/>
          </ac:spMkLst>
        </pc:spChg>
        <pc:graphicFrameChg chg="add del">
          <ac:chgData name="saado273.sb@gmail.com" userId="41ed50db859bc58d" providerId="LiveId" clId="{57B91A81-4D13-4850-9E6D-F8A51AAF78F8}" dt="2021-03-30T12:51:13.917" v="459" actId="26606"/>
          <ac:graphicFrameMkLst>
            <pc:docMk/>
            <pc:sldMk cId="1294076242" sldId="257"/>
            <ac:graphicFrameMk id="6" creationId="{408CDBFF-19FB-479B-9CBB-9C5DB884DB43}"/>
          </ac:graphicFrameMkLst>
        </pc:graphicFrameChg>
        <pc:graphicFrameChg chg="add mod ord modGraphic">
          <ac:chgData name="saado273.sb@gmail.com" userId="41ed50db859bc58d" providerId="LiveId" clId="{57B91A81-4D13-4850-9E6D-F8A51AAF78F8}" dt="2021-03-30T12:55:16.723" v="530" actId="26606"/>
          <ac:graphicFrameMkLst>
            <pc:docMk/>
            <pc:sldMk cId="1294076242" sldId="257"/>
            <ac:graphicFrameMk id="8" creationId="{99A57998-AFDA-4CDB-A9FA-BE56EFC63638}"/>
          </ac:graphicFrameMkLst>
        </pc:graphicFrameChg>
        <pc:picChg chg="add">
          <ac:chgData name="saado273.sb@gmail.com" userId="41ed50db859bc58d" providerId="LiveId" clId="{57B91A81-4D13-4850-9E6D-F8A51AAF78F8}" dt="2021-03-30T12:55:16.723" v="530" actId="26606"/>
          <ac:picMkLst>
            <pc:docMk/>
            <pc:sldMk cId="1294076242" sldId="257"/>
            <ac:picMk id="21" creationId="{DF63C9AD-AE6E-4512-8171-91612E84CCFB}"/>
          </ac:picMkLst>
        </pc:picChg>
        <pc:cxnChg chg="add del">
          <ac:chgData name="saado273.sb@gmail.com" userId="41ed50db859bc58d" providerId="LiveId" clId="{57B91A81-4D13-4850-9E6D-F8A51AAF78F8}" dt="2021-03-30T12:55:16.649" v="529" actId="26606"/>
          <ac:cxnSpMkLst>
            <pc:docMk/>
            <pc:sldMk cId="1294076242" sldId="257"/>
            <ac:cxnSpMk id="15" creationId="{D259FEF2-F6A5-442F-BA10-4E39EECD0ABE}"/>
          </ac:cxnSpMkLst>
        </pc:cxnChg>
        <pc:cxnChg chg="add">
          <ac:chgData name="saado273.sb@gmail.com" userId="41ed50db859bc58d" providerId="LiveId" clId="{57B91A81-4D13-4850-9E6D-F8A51AAF78F8}" dt="2021-03-30T12:55:16.723" v="530" actId="26606"/>
          <ac:cxnSpMkLst>
            <pc:docMk/>
            <pc:sldMk cId="1294076242" sldId="257"/>
            <ac:cxnSpMk id="23" creationId="{FE1A49CE-B63D-457A-A180-1C883E1A63D2}"/>
          </ac:cxnSpMkLst>
        </pc:cxnChg>
        <pc:cxnChg chg="add">
          <ac:chgData name="saado273.sb@gmail.com" userId="41ed50db859bc58d" providerId="LiveId" clId="{57B91A81-4D13-4850-9E6D-F8A51AAF78F8}" dt="2021-03-30T12:55:16.723" v="530" actId="26606"/>
          <ac:cxnSpMkLst>
            <pc:docMk/>
            <pc:sldMk cId="1294076242" sldId="257"/>
            <ac:cxnSpMk id="24" creationId="{9EBB0476-5CF0-4F44-8D68-5D42D7AEE43A}"/>
          </ac:cxnSpMkLst>
        </pc:cxnChg>
      </pc:sldChg>
      <pc:sldChg chg="addSp delSp modSp new mod modTransition setBg delDesignElem">
        <pc:chgData name="saado273.sb@gmail.com" userId="41ed50db859bc58d" providerId="LiveId" clId="{57B91A81-4D13-4850-9E6D-F8A51AAF78F8}" dt="2021-03-30T13:19:05.182" v="684"/>
        <pc:sldMkLst>
          <pc:docMk/>
          <pc:sldMk cId="2862853711" sldId="258"/>
        </pc:sldMkLst>
        <pc:spChg chg="mod">
          <ac:chgData name="saado273.sb@gmail.com" userId="41ed50db859bc58d" providerId="LiveId" clId="{57B91A81-4D13-4850-9E6D-F8A51AAF78F8}" dt="2021-03-30T12:52:56.048" v="486" actId="26606"/>
          <ac:spMkLst>
            <pc:docMk/>
            <pc:sldMk cId="2862853711" sldId="258"/>
            <ac:spMk id="2" creationId="{4427CE54-5E9A-4DCE-B259-8508034922AB}"/>
          </ac:spMkLst>
        </pc:spChg>
        <pc:spChg chg="del">
          <ac:chgData name="saado273.sb@gmail.com" userId="41ed50db859bc58d" providerId="LiveId" clId="{57B91A81-4D13-4850-9E6D-F8A51AAF78F8}" dt="2021-03-30T12:52:29.761" v="475" actId="478"/>
          <ac:spMkLst>
            <pc:docMk/>
            <pc:sldMk cId="2862853711" sldId="258"/>
            <ac:spMk id="3" creationId="{D9363B78-F4CF-4EE3-BC28-1A62C789F768}"/>
          </ac:spMkLst>
        </pc:spChg>
        <pc:spChg chg="mod">
          <ac:chgData name="saado273.sb@gmail.com" userId="41ed50db859bc58d" providerId="LiveId" clId="{57B91A81-4D13-4850-9E6D-F8A51AAF78F8}" dt="2021-03-30T12:54:47.248" v="522"/>
          <ac:spMkLst>
            <pc:docMk/>
            <pc:sldMk cId="2862853711" sldId="258"/>
            <ac:spMk id="4" creationId="{D15811A0-A76E-44A9-B745-2E4A05F4B163}"/>
          </ac:spMkLst>
        </pc:spChg>
        <pc:spChg chg="add del">
          <ac:chgData name="saado273.sb@gmail.com" userId="41ed50db859bc58d" providerId="LiveId" clId="{57B91A81-4D13-4850-9E6D-F8A51AAF78F8}" dt="2021-03-30T12:52:43.029" v="477" actId="26606"/>
          <ac:spMkLst>
            <pc:docMk/>
            <pc:sldMk cId="2862853711" sldId="258"/>
            <ac:spMk id="9" creationId="{A6F05DDE-5F2C-44F5-BACC-DED4737B11B8}"/>
          </ac:spMkLst>
        </pc:spChg>
        <pc:spChg chg="add del">
          <ac:chgData name="saado273.sb@gmail.com" userId="41ed50db859bc58d" providerId="LiveId" clId="{57B91A81-4D13-4850-9E6D-F8A51AAF78F8}" dt="2021-03-30T12:52:43.029" v="477" actId="26606"/>
          <ac:spMkLst>
            <pc:docMk/>
            <pc:sldMk cId="2862853711" sldId="258"/>
            <ac:spMk id="11" creationId="{7EFFE664-A3F2-4977-A6E3-C38CF57A1630}"/>
          </ac:spMkLst>
        </pc:spChg>
        <pc:spChg chg="add del">
          <ac:chgData name="saado273.sb@gmail.com" userId="41ed50db859bc58d" providerId="LiveId" clId="{57B91A81-4D13-4850-9E6D-F8A51AAF78F8}" dt="2021-03-30T12:52:43.029" v="477" actId="26606"/>
          <ac:spMkLst>
            <pc:docMk/>
            <pc:sldMk cId="2862853711" sldId="258"/>
            <ac:spMk id="13" creationId="{C85C471A-7EB8-45A1-901F-B4BBC499F1ED}"/>
          </ac:spMkLst>
        </pc:spChg>
        <pc:spChg chg="add del">
          <ac:chgData name="saado273.sb@gmail.com" userId="41ed50db859bc58d" providerId="LiveId" clId="{57B91A81-4D13-4850-9E6D-F8A51AAF78F8}" dt="2021-03-30T12:52:44.140" v="479" actId="26606"/>
          <ac:spMkLst>
            <pc:docMk/>
            <pc:sldMk cId="2862853711" sldId="258"/>
            <ac:spMk id="15" creationId="{0361BE5E-E17F-47E3-AF50-969EA826BEE1}"/>
          </ac:spMkLst>
        </pc:spChg>
        <pc:spChg chg="add del">
          <ac:chgData name="saado273.sb@gmail.com" userId="41ed50db859bc58d" providerId="LiveId" clId="{57B91A81-4D13-4850-9E6D-F8A51AAF78F8}" dt="2021-03-30T12:52:44.140" v="479" actId="26606"/>
          <ac:spMkLst>
            <pc:docMk/>
            <pc:sldMk cId="2862853711" sldId="258"/>
            <ac:spMk id="16" creationId="{A6F05DDE-5F2C-44F5-BACC-DED4737B11B8}"/>
          </ac:spMkLst>
        </pc:spChg>
        <pc:spChg chg="add del">
          <ac:chgData name="saado273.sb@gmail.com" userId="41ed50db859bc58d" providerId="LiveId" clId="{57B91A81-4D13-4850-9E6D-F8A51AAF78F8}" dt="2021-03-30T12:52:44.140" v="479" actId="26606"/>
          <ac:spMkLst>
            <pc:docMk/>
            <pc:sldMk cId="2862853711" sldId="258"/>
            <ac:spMk id="17" creationId="{79C8665A-B6C6-46BB-9012-A922385678AC}"/>
          </ac:spMkLst>
        </pc:spChg>
        <pc:spChg chg="add del">
          <ac:chgData name="saado273.sb@gmail.com" userId="41ed50db859bc58d" providerId="LiveId" clId="{57B91A81-4D13-4850-9E6D-F8A51AAF78F8}" dt="2021-03-30T12:52:44.140" v="479" actId="26606"/>
          <ac:spMkLst>
            <pc:docMk/>
            <pc:sldMk cId="2862853711" sldId="258"/>
            <ac:spMk id="18" creationId="{2D8964DE-AB9E-402E-8B81-8AA9BB47981B}"/>
          </ac:spMkLst>
        </pc:spChg>
        <pc:spChg chg="add del">
          <ac:chgData name="saado273.sb@gmail.com" userId="41ed50db859bc58d" providerId="LiveId" clId="{57B91A81-4D13-4850-9E6D-F8A51AAF78F8}" dt="2021-03-30T12:52:46.321" v="481" actId="26606"/>
          <ac:spMkLst>
            <pc:docMk/>
            <pc:sldMk cId="2862853711" sldId="258"/>
            <ac:spMk id="20" creationId="{A6F05DDE-5F2C-44F5-BACC-DED4737B11B8}"/>
          </ac:spMkLst>
        </pc:spChg>
        <pc:spChg chg="add del">
          <ac:chgData name="saado273.sb@gmail.com" userId="41ed50db859bc58d" providerId="LiveId" clId="{57B91A81-4D13-4850-9E6D-F8A51AAF78F8}" dt="2021-03-30T12:52:46.321" v="481" actId="26606"/>
          <ac:spMkLst>
            <pc:docMk/>
            <pc:sldMk cId="2862853711" sldId="258"/>
            <ac:spMk id="21" creationId="{1322BCA3-31C1-4329-B0BA-4748F937B5C0}"/>
          </ac:spMkLst>
        </pc:spChg>
        <pc:spChg chg="add del">
          <ac:chgData name="saado273.sb@gmail.com" userId="41ed50db859bc58d" providerId="LiveId" clId="{57B91A81-4D13-4850-9E6D-F8A51AAF78F8}" dt="2021-03-30T12:52:46.321" v="481" actId="26606"/>
          <ac:spMkLst>
            <pc:docMk/>
            <pc:sldMk cId="2862853711" sldId="258"/>
            <ac:spMk id="22" creationId="{F6C1DD8F-426A-45F7-A524-5569263BE5D0}"/>
          </ac:spMkLst>
        </pc:spChg>
        <pc:spChg chg="add del">
          <ac:chgData name="saado273.sb@gmail.com" userId="41ed50db859bc58d" providerId="LiveId" clId="{57B91A81-4D13-4850-9E6D-F8A51AAF78F8}" dt="2021-03-30T12:52:46.321" v="481" actId="26606"/>
          <ac:spMkLst>
            <pc:docMk/>
            <pc:sldMk cId="2862853711" sldId="258"/>
            <ac:spMk id="24" creationId="{3D65D7AA-A0C8-491E-9211-059F0D299A43}"/>
          </ac:spMkLst>
        </pc:spChg>
        <pc:spChg chg="add del">
          <ac:chgData name="saado273.sb@gmail.com" userId="41ed50db859bc58d" providerId="LiveId" clId="{57B91A81-4D13-4850-9E6D-F8A51AAF78F8}" dt="2021-03-30T12:52:48.874" v="483" actId="26606"/>
          <ac:spMkLst>
            <pc:docMk/>
            <pc:sldMk cId="2862853711" sldId="258"/>
            <ac:spMk id="26" creationId="{A6F05DDE-5F2C-44F5-BACC-DED4737B11B8}"/>
          </ac:spMkLst>
        </pc:spChg>
        <pc:spChg chg="add del">
          <ac:chgData name="saado273.sb@gmail.com" userId="41ed50db859bc58d" providerId="LiveId" clId="{57B91A81-4D13-4850-9E6D-F8A51AAF78F8}" dt="2021-03-30T12:52:48.874" v="483" actId="26606"/>
          <ac:spMkLst>
            <pc:docMk/>
            <pc:sldMk cId="2862853711" sldId="258"/>
            <ac:spMk id="27" creationId="{CA3FC43A-F2E5-409E-8C82-7DC3B69EA268}"/>
          </ac:spMkLst>
        </pc:spChg>
        <pc:spChg chg="add del">
          <ac:chgData name="saado273.sb@gmail.com" userId="41ed50db859bc58d" providerId="LiveId" clId="{57B91A81-4D13-4850-9E6D-F8A51AAF78F8}" dt="2021-03-30T12:52:48.874" v="483" actId="26606"/>
          <ac:spMkLst>
            <pc:docMk/>
            <pc:sldMk cId="2862853711" sldId="258"/>
            <ac:spMk id="28" creationId="{1EEBFF7B-A218-4767-9A82-7ADFE8C9390D}"/>
          </ac:spMkLst>
        </pc:spChg>
        <pc:spChg chg="add del">
          <ac:chgData name="saado273.sb@gmail.com" userId="41ed50db859bc58d" providerId="LiveId" clId="{57B91A81-4D13-4850-9E6D-F8A51AAF78F8}" dt="2021-03-30T12:52:56.035" v="485" actId="26606"/>
          <ac:spMkLst>
            <pc:docMk/>
            <pc:sldMk cId="2862853711" sldId="258"/>
            <ac:spMk id="30" creationId="{A6F05DDE-5F2C-44F5-BACC-DED4737B11B8}"/>
          </ac:spMkLst>
        </pc:spChg>
        <pc:spChg chg="add del">
          <ac:chgData name="saado273.sb@gmail.com" userId="41ed50db859bc58d" providerId="LiveId" clId="{57B91A81-4D13-4850-9E6D-F8A51AAF78F8}" dt="2021-03-30T12:52:56.035" v="485" actId="26606"/>
          <ac:spMkLst>
            <pc:docMk/>
            <pc:sldMk cId="2862853711" sldId="258"/>
            <ac:spMk id="31" creationId="{B6BC6A0D-8979-47FF-B606-70528EF8E548}"/>
          </ac:spMkLst>
        </pc:spChg>
        <pc:spChg chg="add del">
          <ac:chgData name="saado273.sb@gmail.com" userId="41ed50db859bc58d" providerId="LiveId" clId="{57B91A81-4D13-4850-9E6D-F8A51AAF78F8}" dt="2021-03-30T12:52:56.035" v="485" actId="26606"/>
          <ac:spMkLst>
            <pc:docMk/>
            <pc:sldMk cId="2862853711" sldId="258"/>
            <ac:spMk id="32" creationId="{3B92CCBF-1641-4D35-9B74-6E4981730FF5}"/>
          </ac:spMkLst>
        </pc:spChg>
        <pc:spChg chg="add del">
          <ac:chgData name="saado273.sb@gmail.com" userId="41ed50db859bc58d" providerId="LiveId" clId="{57B91A81-4D13-4850-9E6D-F8A51AAF78F8}" dt="2021-03-30T12:54:47.248" v="522"/>
          <ac:spMkLst>
            <pc:docMk/>
            <pc:sldMk cId="2862853711" sldId="258"/>
            <ac:spMk id="34" creationId="{05A1FC82-21A0-43EE-948C-135D93A5DE0F}"/>
          </ac:spMkLst>
        </pc:spChg>
        <pc:spChg chg="add del">
          <ac:chgData name="saado273.sb@gmail.com" userId="41ed50db859bc58d" providerId="LiveId" clId="{57B91A81-4D13-4850-9E6D-F8A51AAF78F8}" dt="2021-03-30T12:54:47.248" v="522"/>
          <ac:spMkLst>
            <pc:docMk/>
            <pc:sldMk cId="2862853711" sldId="258"/>
            <ac:spMk id="35" creationId="{95F83622-9C51-462D-849C-7930BC3F9B09}"/>
          </ac:spMkLst>
        </pc:spChg>
        <pc:spChg chg="add del">
          <ac:chgData name="saado273.sb@gmail.com" userId="41ed50db859bc58d" providerId="LiveId" clId="{57B91A81-4D13-4850-9E6D-F8A51AAF78F8}" dt="2021-03-30T12:54:47.248" v="522"/>
          <ac:spMkLst>
            <pc:docMk/>
            <pc:sldMk cId="2862853711" sldId="258"/>
            <ac:spMk id="36" creationId="{DA797C01-AD12-4343-9A8C-6E992C1A425A}"/>
          </ac:spMkLst>
        </pc:spChg>
        <pc:cxnChg chg="add del">
          <ac:chgData name="saado273.sb@gmail.com" userId="41ed50db859bc58d" providerId="LiveId" clId="{57B91A81-4D13-4850-9E6D-F8A51AAF78F8}" dt="2021-03-30T12:52:46.321" v="481" actId="26606"/>
          <ac:cxnSpMkLst>
            <pc:docMk/>
            <pc:sldMk cId="2862853711" sldId="258"/>
            <ac:cxnSpMk id="23" creationId="{98D39CD7-AB20-4006-930C-6368406D01E5}"/>
          </ac:cxnSpMkLst>
        </pc:cxnChg>
      </pc:sldChg>
      <pc:sldChg chg="addSp delSp modSp new mod modTransition setBg setClrOvrMap">
        <pc:chgData name="saado273.sb@gmail.com" userId="41ed50db859bc58d" providerId="LiveId" clId="{57B91A81-4D13-4850-9E6D-F8A51AAF78F8}" dt="2021-03-30T13:19:08.027" v="685"/>
        <pc:sldMkLst>
          <pc:docMk/>
          <pc:sldMk cId="45676432" sldId="259"/>
        </pc:sldMkLst>
        <pc:spChg chg="mod">
          <ac:chgData name="saado273.sb@gmail.com" userId="41ed50db859bc58d" providerId="LiveId" clId="{57B91A81-4D13-4850-9E6D-F8A51AAF78F8}" dt="2021-03-30T13:01:33.659" v="573" actId="26606"/>
          <ac:spMkLst>
            <pc:docMk/>
            <pc:sldMk cId="45676432" sldId="259"/>
            <ac:spMk id="2" creationId="{F7F5D4BB-BEE5-42FA-A6AB-C95EE701A938}"/>
          </ac:spMkLst>
        </pc:spChg>
        <pc:spChg chg="del">
          <ac:chgData name="saado273.sb@gmail.com" userId="41ed50db859bc58d" providerId="LiveId" clId="{57B91A81-4D13-4850-9E6D-F8A51AAF78F8}" dt="2021-03-30T12:58:42.387" v="560" actId="478"/>
          <ac:spMkLst>
            <pc:docMk/>
            <pc:sldMk cId="45676432" sldId="259"/>
            <ac:spMk id="3" creationId="{22023C4C-AE47-4B07-BE7F-2DE422C3E90E}"/>
          </ac:spMkLst>
        </pc:spChg>
        <pc:spChg chg="mod ord">
          <ac:chgData name="saado273.sb@gmail.com" userId="41ed50db859bc58d" providerId="LiveId" clId="{57B91A81-4D13-4850-9E6D-F8A51AAF78F8}" dt="2021-03-30T13:01:33.659" v="573" actId="26606"/>
          <ac:spMkLst>
            <pc:docMk/>
            <pc:sldMk cId="45676432" sldId="259"/>
            <ac:spMk id="4" creationId="{E5E574E5-0988-4D08-80E9-3F2CCC92C56B}"/>
          </ac:spMkLst>
        </pc:spChg>
        <pc:spChg chg="mod">
          <ac:chgData name="saado273.sb@gmail.com" userId="41ed50db859bc58d" providerId="LiveId" clId="{57B91A81-4D13-4850-9E6D-F8A51AAF78F8}" dt="2021-03-30T13:01:33.659" v="573" actId="26606"/>
          <ac:spMkLst>
            <pc:docMk/>
            <pc:sldMk cId="45676432" sldId="259"/>
            <ac:spMk id="5" creationId="{9D9B4C1F-DE69-4A7E-B53A-B66FEEDE3C5F}"/>
          </ac:spMkLst>
        </pc:spChg>
        <pc:spChg chg="add del">
          <ac:chgData name="saado273.sb@gmail.com" userId="41ed50db859bc58d" providerId="LiveId" clId="{57B91A81-4D13-4850-9E6D-F8A51AAF78F8}" dt="2021-03-30T13:01:33.659" v="573" actId="26606"/>
          <ac:spMkLst>
            <pc:docMk/>
            <pc:sldMk cId="45676432" sldId="259"/>
            <ac:spMk id="10" creationId="{23522FE7-5A29-4EF6-B1EF-2CA55748A772}"/>
          </ac:spMkLst>
        </pc:spChg>
        <pc:spChg chg="add del">
          <ac:chgData name="saado273.sb@gmail.com" userId="41ed50db859bc58d" providerId="LiveId" clId="{57B91A81-4D13-4850-9E6D-F8A51AAF78F8}" dt="2021-03-30T13:01:33.659" v="573" actId="26606"/>
          <ac:spMkLst>
            <pc:docMk/>
            <pc:sldMk cId="45676432" sldId="259"/>
            <ac:spMk id="18" creationId="{29C51009-A09A-4689-8E6C-F8FC99E6A840}"/>
          </ac:spMkLst>
        </pc:spChg>
        <pc:spChg chg="add del">
          <ac:chgData name="saado273.sb@gmail.com" userId="41ed50db859bc58d" providerId="LiveId" clId="{57B91A81-4D13-4850-9E6D-F8A51AAF78F8}" dt="2021-03-30T13:01:27.075" v="568" actId="26606"/>
          <ac:spMkLst>
            <pc:docMk/>
            <pc:sldMk cId="45676432" sldId="259"/>
            <ac:spMk id="25" creationId="{1CE580D1-F917-4567-AFB4-99AA9B52ADF0}"/>
          </ac:spMkLst>
        </pc:spChg>
        <pc:spChg chg="add del">
          <ac:chgData name="saado273.sb@gmail.com" userId="41ed50db859bc58d" providerId="LiveId" clId="{57B91A81-4D13-4850-9E6D-F8A51AAF78F8}" dt="2021-03-30T13:01:27.075" v="568" actId="26606"/>
          <ac:spMkLst>
            <pc:docMk/>
            <pc:sldMk cId="45676432" sldId="259"/>
            <ac:spMk id="33" creationId="{C6870151-9189-4C3A-8379-EF3D95827A0A}"/>
          </ac:spMkLst>
        </pc:spChg>
        <pc:spChg chg="add del">
          <ac:chgData name="saado273.sb@gmail.com" userId="41ed50db859bc58d" providerId="LiveId" clId="{57B91A81-4D13-4850-9E6D-F8A51AAF78F8}" dt="2021-03-30T13:01:27.075" v="568" actId="26606"/>
          <ac:spMkLst>
            <pc:docMk/>
            <pc:sldMk cId="45676432" sldId="259"/>
            <ac:spMk id="35" creationId="{123EA69C-102A-4DD0-9547-05DCD271D159}"/>
          </ac:spMkLst>
        </pc:spChg>
        <pc:spChg chg="add del">
          <ac:chgData name="saado273.sb@gmail.com" userId="41ed50db859bc58d" providerId="LiveId" clId="{57B91A81-4D13-4850-9E6D-F8A51AAF78F8}" dt="2021-03-30T13:01:27.075" v="568" actId="26606"/>
          <ac:spMkLst>
            <pc:docMk/>
            <pc:sldMk cId="45676432" sldId="259"/>
            <ac:spMk id="37" creationId="{6A862265-5CA3-4C40-8582-7534C3B03C2A}"/>
          </ac:spMkLst>
        </pc:spChg>
        <pc:spChg chg="add del">
          <ac:chgData name="saado273.sb@gmail.com" userId="41ed50db859bc58d" providerId="LiveId" clId="{57B91A81-4D13-4850-9E6D-F8A51AAF78F8}" dt="2021-03-30T13:01:27.075" v="568" actId="26606"/>
          <ac:spMkLst>
            <pc:docMk/>
            <pc:sldMk cId="45676432" sldId="259"/>
            <ac:spMk id="39" creationId="{600EF80B-0391-4082-9AF5-F15B091B4CE9}"/>
          </ac:spMkLst>
        </pc:spChg>
        <pc:spChg chg="add del">
          <ac:chgData name="saado273.sb@gmail.com" userId="41ed50db859bc58d" providerId="LiveId" clId="{57B91A81-4D13-4850-9E6D-F8A51AAF78F8}" dt="2021-03-30T13:01:27.075" v="568" actId="26606"/>
          <ac:spMkLst>
            <pc:docMk/>
            <pc:sldMk cId="45676432" sldId="259"/>
            <ac:spMk id="43" creationId="{3FBF03E8-C602-4192-9C52-F84B29FDCC88}"/>
          </ac:spMkLst>
        </pc:spChg>
        <pc:spChg chg="add del">
          <ac:chgData name="saado273.sb@gmail.com" userId="41ed50db859bc58d" providerId="LiveId" clId="{57B91A81-4D13-4850-9E6D-F8A51AAF78F8}" dt="2021-03-30T13:01:28.343" v="570" actId="26606"/>
          <ac:spMkLst>
            <pc:docMk/>
            <pc:sldMk cId="45676432" sldId="259"/>
            <ac:spMk id="46" creationId="{1CE580D1-F917-4567-AFB4-99AA9B52ADF0}"/>
          </ac:spMkLst>
        </pc:spChg>
        <pc:spChg chg="add del">
          <ac:chgData name="saado273.sb@gmail.com" userId="41ed50db859bc58d" providerId="LiveId" clId="{57B91A81-4D13-4850-9E6D-F8A51AAF78F8}" dt="2021-03-30T13:01:28.343" v="570" actId="26606"/>
          <ac:spMkLst>
            <pc:docMk/>
            <pc:sldMk cId="45676432" sldId="259"/>
            <ac:spMk id="50" creationId="{10419CA0-BFB4-4390-AB8F-5DBFCA45D4D0}"/>
          </ac:spMkLst>
        </pc:spChg>
        <pc:spChg chg="add del">
          <ac:chgData name="saado273.sb@gmail.com" userId="41ed50db859bc58d" providerId="LiveId" clId="{57B91A81-4D13-4850-9E6D-F8A51AAF78F8}" dt="2021-03-30T13:01:28.343" v="570" actId="26606"/>
          <ac:spMkLst>
            <pc:docMk/>
            <pc:sldMk cId="45676432" sldId="259"/>
            <ac:spMk id="52" creationId="{596E9C81-ACBE-459E-A7D5-2BB824B68FDA}"/>
          </ac:spMkLst>
        </pc:spChg>
        <pc:spChg chg="add del">
          <ac:chgData name="saado273.sb@gmail.com" userId="41ed50db859bc58d" providerId="LiveId" clId="{57B91A81-4D13-4850-9E6D-F8A51AAF78F8}" dt="2021-03-30T13:01:33.595" v="572" actId="26606"/>
          <ac:spMkLst>
            <pc:docMk/>
            <pc:sldMk cId="45676432" sldId="259"/>
            <ac:spMk id="57" creationId="{1CE580D1-F917-4567-AFB4-99AA9B52ADF0}"/>
          </ac:spMkLst>
        </pc:spChg>
        <pc:spChg chg="add">
          <ac:chgData name="saado273.sb@gmail.com" userId="41ed50db859bc58d" providerId="LiveId" clId="{57B91A81-4D13-4850-9E6D-F8A51AAF78F8}" dt="2021-03-30T13:01:33.659" v="573" actId="26606"/>
          <ac:spMkLst>
            <pc:docMk/>
            <pc:sldMk cId="45676432" sldId="259"/>
            <ac:spMk id="64" creationId="{1CE580D1-F917-4567-AFB4-99AA9B52ADF0}"/>
          </ac:spMkLst>
        </pc:spChg>
        <pc:spChg chg="add">
          <ac:chgData name="saado273.sb@gmail.com" userId="41ed50db859bc58d" providerId="LiveId" clId="{57B91A81-4D13-4850-9E6D-F8A51AAF78F8}" dt="2021-03-30T13:01:33.659" v="573" actId="26606"/>
          <ac:spMkLst>
            <pc:docMk/>
            <pc:sldMk cId="45676432" sldId="259"/>
            <ac:spMk id="68" creationId="{C6870151-9189-4C3A-8379-EF3D95827A0A}"/>
          </ac:spMkLst>
        </pc:spChg>
        <pc:spChg chg="add">
          <ac:chgData name="saado273.sb@gmail.com" userId="41ed50db859bc58d" providerId="LiveId" clId="{57B91A81-4D13-4850-9E6D-F8A51AAF78F8}" dt="2021-03-30T13:01:33.659" v="573" actId="26606"/>
          <ac:spMkLst>
            <pc:docMk/>
            <pc:sldMk cId="45676432" sldId="259"/>
            <ac:spMk id="69" creationId="{123EA69C-102A-4DD0-9547-05DCD271D159}"/>
          </ac:spMkLst>
        </pc:spChg>
        <pc:spChg chg="add">
          <ac:chgData name="saado273.sb@gmail.com" userId="41ed50db859bc58d" providerId="LiveId" clId="{57B91A81-4D13-4850-9E6D-F8A51AAF78F8}" dt="2021-03-30T13:01:33.659" v="573" actId="26606"/>
          <ac:spMkLst>
            <pc:docMk/>
            <pc:sldMk cId="45676432" sldId="259"/>
            <ac:spMk id="70" creationId="{6A862265-5CA3-4C40-8582-7534C3B03C2A}"/>
          </ac:spMkLst>
        </pc:spChg>
        <pc:spChg chg="add">
          <ac:chgData name="saado273.sb@gmail.com" userId="41ed50db859bc58d" providerId="LiveId" clId="{57B91A81-4D13-4850-9E6D-F8A51AAF78F8}" dt="2021-03-30T13:01:33.659" v="573" actId="26606"/>
          <ac:spMkLst>
            <pc:docMk/>
            <pc:sldMk cId="45676432" sldId="259"/>
            <ac:spMk id="71" creationId="{600EF80B-0391-4082-9AF5-F15B091B4CE9}"/>
          </ac:spMkLst>
        </pc:spChg>
        <pc:spChg chg="add">
          <ac:chgData name="saado273.sb@gmail.com" userId="41ed50db859bc58d" providerId="LiveId" clId="{57B91A81-4D13-4850-9E6D-F8A51AAF78F8}" dt="2021-03-30T13:01:33.659" v="573" actId="26606"/>
          <ac:spMkLst>
            <pc:docMk/>
            <pc:sldMk cId="45676432" sldId="259"/>
            <ac:spMk id="73" creationId="{3FBF03E8-C602-4192-9C52-F84B29FDCC88}"/>
          </ac:spMkLst>
        </pc:spChg>
        <pc:grpChg chg="add del">
          <ac:chgData name="saado273.sb@gmail.com" userId="41ed50db859bc58d" providerId="LiveId" clId="{57B91A81-4D13-4850-9E6D-F8A51AAF78F8}" dt="2021-03-30T13:01:28.343" v="570" actId="26606"/>
          <ac:grpSpMkLst>
            <pc:docMk/>
            <pc:sldMk cId="45676432" sldId="259"/>
            <ac:grpSpMk id="53" creationId="{CEBDCB18-ABE5-43B0-8B68-89FEDAECB8B0}"/>
          </ac:grpSpMkLst>
        </pc:grpChg>
        <pc:grpChg chg="add del">
          <ac:chgData name="saado273.sb@gmail.com" userId="41ed50db859bc58d" providerId="LiveId" clId="{57B91A81-4D13-4850-9E6D-F8A51AAF78F8}" dt="2021-03-30T13:01:33.595" v="572" actId="26606"/>
          <ac:grpSpMkLst>
            <pc:docMk/>
            <pc:sldMk cId="45676432" sldId="259"/>
            <ac:grpSpMk id="61" creationId="{93401815-9C3D-43EE-B4E4-2504090CEF01}"/>
          </ac:grpSpMkLst>
        </pc:grpChg>
        <pc:picChg chg="add mod ord">
          <ac:chgData name="saado273.sb@gmail.com" userId="41ed50db859bc58d" providerId="LiveId" clId="{57B91A81-4D13-4850-9E6D-F8A51AAF78F8}" dt="2021-03-30T13:01:33.659" v="573" actId="26606"/>
          <ac:picMkLst>
            <pc:docMk/>
            <pc:sldMk cId="45676432" sldId="259"/>
            <ac:picMk id="7" creationId="{74F47ACA-8AA5-42D8-A04B-9CAFA8B3C203}"/>
          </ac:picMkLst>
        </pc:picChg>
        <pc:picChg chg="add del">
          <ac:chgData name="saado273.sb@gmail.com" userId="41ed50db859bc58d" providerId="LiveId" clId="{57B91A81-4D13-4850-9E6D-F8A51AAF78F8}" dt="2021-03-30T13:01:33.659" v="573" actId="26606"/>
          <ac:picMkLst>
            <pc:docMk/>
            <pc:sldMk cId="45676432" sldId="259"/>
            <ac:picMk id="12" creationId="{C2192E09-EBC7-416C-B887-DFF915D7F43D}"/>
          </ac:picMkLst>
        </pc:picChg>
        <pc:picChg chg="add del">
          <ac:chgData name="saado273.sb@gmail.com" userId="41ed50db859bc58d" providerId="LiveId" clId="{57B91A81-4D13-4850-9E6D-F8A51AAF78F8}" dt="2021-03-30T13:01:27.075" v="568" actId="26606"/>
          <ac:picMkLst>
            <pc:docMk/>
            <pc:sldMk cId="45676432" sldId="259"/>
            <ac:picMk id="27" creationId="{1F5620B8-A2D8-4568-B566-F0453A0D9167}"/>
          </ac:picMkLst>
        </pc:picChg>
        <pc:picChg chg="add del">
          <ac:chgData name="saado273.sb@gmail.com" userId="41ed50db859bc58d" providerId="LiveId" clId="{57B91A81-4D13-4850-9E6D-F8A51AAF78F8}" dt="2021-03-30T13:01:28.343" v="570" actId="26606"/>
          <ac:picMkLst>
            <pc:docMk/>
            <pc:sldMk cId="45676432" sldId="259"/>
            <ac:picMk id="47" creationId="{1F5620B8-A2D8-4568-B566-F0453A0D9167}"/>
          </ac:picMkLst>
        </pc:picChg>
        <pc:picChg chg="add del">
          <ac:chgData name="saado273.sb@gmail.com" userId="41ed50db859bc58d" providerId="LiveId" clId="{57B91A81-4D13-4850-9E6D-F8A51AAF78F8}" dt="2021-03-30T13:01:28.343" v="570" actId="26606"/>
          <ac:picMkLst>
            <pc:docMk/>
            <pc:sldMk cId="45676432" sldId="259"/>
            <ac:picMk id="55" creationId="{08EC5C75-E28F-4899-9C2E-39431B82B740}"/>
          </ac:picMkLst>
        </pc:picChg>
        <pc:picChg chg="add del">
          <ac:chgData name="saado273.sb@gmail.com" userId="41ed50db859bc58d" providerId="LiveId" clId="{57B91A81-4D13-4850-9E6D-F8A51AAF78F8}" dt="2021-03-30T13:01:33.595" v="572" actId="26606"/>
          <ac:picMkLst>
            <pc:docMk/>
            <pc:sldMk cId="45676432" sldId="259"/>
            <ac:picMk id="58" creationId="{1F5620B8-A2D8-4568-B566-F0453A0D9167}"/>
          </ac:picMkLst>
        </pc:picChg>
        <pc:picChg chg="add">
          <ac:chgData name="saado273.sb@gmail.com" userId="41ed50db859bc58d" providerId="LiveId" clId="{57B91A81-4D13-4850-9E6D-F8A51AAF78F8}" dt="2021-03-30T13:01:33.659" v="573" actId="26606"/>
          <ac:picMkLst>
            <pc:docMk/>
            <pc:sldMk cId="45676432" sldId="259"/>
            <ac:picMk id="65" creationId="{1F5620B8-A2D8-4568-B566-F0453A0D9167}"/>
          </ac:picMkLst>
        </pc:picChg>
        <pc:cxnChg chg="add del">
          <ac:chgData name="saado273.sb@gmail.com" userId="41ed50db859bc58d" providerId="LiveId" clId="{57B91A81-4D13-4850-9E6D-F8A51AAF78F8}" dt="2021-03-30T13:01:33.659" v="573" actId="26606"/>
          <ac:cxnSpMkLst>
            <pc:docMk/>
            <pc:sldMk cId="45676432" sldId="259"/>
            <ac:cxnSpMk id="14" creationId="{2924498D-E084-44BE-A196-CFCE35564350}"/>
          </ac:cxnSpMkLst>
        </pc:cxnChg>
        <pc:cxnChg chg="add del">
          <ac:chgData name="saado273.sb@gmail.com" userId="41ed50db859bc58d" providerId="LiveId" clId="{57B91A81-4D13-4850-9E6D-F8A51AAF78F8}" dt="2021-03-30T13:01:33.659" v="573" actId="26606"/>
          <ac:cxnSpMkLst>
            <pc:docMk/>
            <pc:sldMk cId="45676432" sldId="259"/>
            <ac:cxnSpMk id="16" creationId="{14C12901-9FCC-461E-A64A-89B4791235E9}"/>
          </ac:cxnSpMkLst>
        </pc:cxnChg>
        <pc:cxnChg chg="add del">
          <ac:chgData name="saado273.sb@gmail.com" userId="41ed50db859bc58d" providerId="LiveId" clId="{57B91A81-4D13-4850-9E6D-F8A51AAF78F8}" dt="2021-03-30T13:01:33.659" v="573" actId="26606"/>
          <ac:cxnSpMkLst>
            <pc:docMk/>
            <pc:sldMk cId="45676432" sldId="259"/>
            <ac:cxnSpMk id="20" creationId="{9EC65442-F244-409C-BF44-C5D6472E810A}"/>
          </ac:cxnSpMkLst>
        </pc:cxnChg>
        <pc:cxnChg chg="add del">
          <ac:chgData name="saado273.sb@gmail.com" userId="41ed50db859bc58d" providerId="LiveId" clId="{57B91A81-4D13-4850-9E6D-F8A51AAF78F8}" dt="2021-03-30T13:01:27.075" v="568" actId="26606"/>
          <ac:cxnSpMkLst>
            <pc:docMk/>
            <pc:sldMk cId="45676432" sldId="259"/>
            <ac:cxnSpMk id="29" creationId="{1C7D2BA4-4B7A-4596-8BCC-5CF715423894}"/>
          </ac:cxnSpMkLst>
        </pc:cxnChg>
        <pc:cxnChg chg="add del">
          <ac:chgData name="saado273.sb@gmail.com" userId="41ed50db859bc58d" providerId="LiveId" clId="{57B91A81-4D13-4850-9E6D-F8A51AAF78F8}" dt="2021-03-30T13:01:27.075" v="568" actId="26606"/>
          <ac:cxnSpMkLst>
            <pc:docMk/>
            <pc:sldMk cId="45676432" sldId="259"/>
            <ac:cxnSpMk id="31" creationId="{C9D4B225-18E9-4C5B-94D8-2ABE6D161E4A}"/>
          </ac:cxnSpMkLst>
        </pc:cxnChg>
        <pc:cxnChg chg="add del">
          <ac:chgData name="saado273.sb@gmail.com" userId="41ed50db859bc58d" providerId="LiveId" clId="{57B91A81-4D13-4850-9E6D-F8A51AAF78F8}" dt="2021-03-30T13:01:27.075" v="568" actId="26606"/>
          <ac:cxnSpMkLst>
            <pc:docMk/>
            <pc:sldMk cId="45676432" sldId="259"/>
            <ac:cxnSpMk id="41" creationId="{D33AC32D-5F44-45F7-A0BD-7C11A86BED57}"/>
          </ac:cxnSpMkLst>
        </pc:cxnChg>
        <pc:cxnChg chg="add del">
          <ac:chgData name="saado273.sb@gmail.com" userId="41ed50db859bc58d" providerId="LiveId" clId="{57B91A81-4D13-4850-9E6D-F8A51AAF78F8}" dt="2021-03-30T13:01:28.343" v="570" actId="26606"/>
          <ac:cxnSpMkLst>
            <pc:docMk/>
            <pc:sldMk cId="45676432" sldId="259"/>
            <ac:cxnSpMk id="45" creationId="{46AAE0A1-60AD-4190-B85D-2DD8148369C7}"/>
          </ac:cxnSpMkLst>
        </pc:cxnChg>
        <pc:cxnChg chg="add del">
          <ac:chgData name="saado273.sb@gmail.com" userId="41ed50db859bc58d" providerId="LiveId" clId="{57B91A81-4D13-4850-9E6D-F8A51AAF78F8}" dt="2021-03-30T13:01:28.343" v="570" actId="26606"/>
          <ac:cxnSpMkLst>
            <pc:docMk/>
            <pc:sldMk cId="45676432" sldId="259"/>
            <ac:cxnSpMk id="48" creationId="{1C7D2BA4-4B7A-4596-8BCC-5CF715423894}"/>
          </ac:cxnSpMkLst>
        </pc:cxnChg>
        <pc:cxnChg chg="add del">
          <ac:chgData name="saado273.sb@gmail.com" userId="41ed50db859bc58d" providerId="LiveId" clId="{57B91A81-4D13-4850-9E6D-F8A51AAF78F8}" dt="2021-03-30T13:01:28.343" v="570" actId="26606"/>
          <ac:cxnSpMkLst>
            <pc:docMk/>
            <pc:sldMk cId="45676432" sldId="259"/>
            <ac:cxnSpMk id="49" creationId="{C9D4B225-18E9-4C5B-94D8-2ABE6D161E4A}"/>
          </ac:cxnSpMkLst>
        </pc:cxnChg>
        <pc:cxnChg chg="add del">
          <ac:chgData name="saado273.sb@gmail.com" userId="41ed50db859bc58d" providerId="LiveId" clId="{57B91A81-4D13-4850-9E6D-F8A51AAF78F8}" dt="2021-03-30T13:01:28.343" v="570" actId="26606"/>
          <ac:cxnSpMkLst>
            <pc:docMk/>
            <pc:sldMk cId="45676432" sldId="259"/>
            <ac:cxnSpMk id="51" creationId="{5CF4C623-16D7-4722-8EFB-A5B0E3BC077D}"/>
          </ac:cxnSpMkLst>
        </pc:cxnChg>
        <pc:cxnChg chg="add del">
          <ac:chgData name="saado273.sb@gmail.com" userId="41ed50db859bc58d" providerId="LiveId" clId="{57B91A81-4D13-4850-9E6D-F8A51AAF78F8}" dt="2021-03-30T13:01:33.595" v="572" actId="26606"/>
          <ac:cxnSpMkLst>
            <pc:docMk/>
            <pc:sldMk cId="45676432" sldId="259"/>
            <ac:cxnSpMk id="59" creationId="{1C7D2BA4-4B7A-4596-8BCC-5CF715423894}"/>
          </ac:cxnSpMkLst>
        </pc:cxnChg>
        <pc:cxnChg chg="add del">
          <ac:chgData name="saado273.sb@gmail.com" userId="41ed50db859bc58d" providerId="LiveId" clId="{57B91A81-4D13-4850-9E6D-F8A51AAF78F8}" dt="2021-03-30T13:01:33.595" v="572" actId="26606"/>
          <ac:cxnSpMkLst>
            <pc:docMk/>
            <pc:sldMk cId="45676432" sldId="259"/>
            <ac:cxnSpMk id="60" creationId="{C9D4B225-18E9-4C5B-94D8-2ABE6D161E4A}"/>
          </ac:cxnSpMkLst>
        </pc:cxnChg>
        <pc:cxnChg chg="add">
          <ac:chgData name="saado273.sb@gmail.com" userId="41ed50db859bc58d" providerId="LiveId" clId="{57B91A81-4D13-4850-9E6D-F8A51AAF78F8}" dt="2021-03-30T13:01:33.659" v="573" actId="26606"/>
          <ac:cxnSpMkLst>
            <pc:docMk/>
            <pc:sldMk cId="45676432" sldId="259"/>
            <ac:cxnSpMk id="66" creationId="{1C7D2BA4-4B7A-4596-8BCC-5CF715423894}"/>
          </ac:cxnSpMkLst>
        </pc:cxnChg>
        <pc:cxnChg chg="add">
          <ac:chgData name="saado273.sb@gmail.com" userId="41ed50db859bc58d" providerId="LiveId" clId="{57B91A81-4D13-4850-9E6D-F8A51AAF78F8}" dt="2021-03-30T13:01:33.659" v="573" actId="26606"/>
          <ac:cxnSpMkLst>
            <pc:docMk/>
            <pc:sldMk cId="45676432" sldId="259"/>
            <ac:cxnSpMk id="67" creationId="{C9D4B225-18E9-4C5B-94D8-2ABE6D161E4A}"/>
          </ac:cxnSpMkLst>
        </pc:cxnChg>
        <pc:cxnChg chg="add">
          <ac:chgData name="saado273.sb@gmail.com" userId="41ed50db859bc58d" providerId="LiveId" clId="{57B91A81-4D13-4850-9E6D-F8A51AAF78F8}" dt="2021-03-30T13:01:33.659" v="573" actId="26606"/>
          <ac:cxnSpMkLst>
            <pc:docMk/>
            <pc:sldMk cId="45676432" sldId="259"/>
            <ac:cxnSpMk id="72" creationId="{D33AC32D-5F44-45F7-A0BD-7C11A86BED57}"/>
          </ac:cxnSpMkLst>
        </pc:cxnChg>
      </pc:sldChg>
      <pc:sldChg chg="addSp delSp modSp new del mod setBg setClrOvrMap delDesignElem">
        <pc:chgData name="saado273.sb@gmail.com" userId="41ed50db859bc58d" providerId="LiveId" clId="{57B91A81-4D13-4850-9E6D-F8A51AAF78F8}" dt="2021-03-30T12:57:49.064" v="537" actId="47"/>
        <pc:sldMkLst>
          <pc:docMk/>
          <pc:sldMk cId="2655208835" sldId="259"/>
        </pc:sldMkLst>
        <pc:spChg chg="del">
          <ac:chgData name="saado273.sb@gmail.com" userId="41ed50db859bc58d" providerId="LiveId" clId="{57B91A81-4D13-4850-9E6D-F8A51AAF78F8}" dt="2021-03-30T12:53:32.647" v="488"/>
          <ac:spMkLst>
            <pc:docMk/>
            <pc:sldMk cId="2655208835" sldId="259"/>
            <ac:spMk id="2" creationId="{BC3096EF-C443-4CB6-AE5A-D9079B653FB7}"/>
          </ac:spMkLst>
        </pc:spChg>
        <pc:spChg chg="del">
          <ac:chgData name="saado273.sb@gmail.com" userId="41ed50db859bc58d" providerId="LiveId" clId="{57B91A81-4D13-4850-9E6D-F8A51AAF78F8}" dt="2021-03-30T12:53:32.647" v="488"/>
          <ac:spMkLst>
            <pc:docMk/>
            <pc:sldMk cId="2655208835" sldId="259"/>
            <ac:spMk id="3" creationId="{50A5FA17-CA6A-4077-A2D5-DA5EFEDE24A9}"/>
          </ac:spMkLst>
        </pc:spChg>
        <pc:spChg chg="mod">
          <ac:chgData name="saado273.sb@gmail.com" userId="41ed50db859bc58d" providerId="LiveId" clId="{57B91A81-4D13-4850-9E6D-F8A51AAF78F8}" dt="2021-03-30T12:57:41.682" v="535" actId="26606"/>
          <ac:spMkLst>
            <pc:docMk/>
            <pc:sldMk cId="2655208835" sldId="259"/>
            <ac:spMk id="4" creationId="{CA98CDCA-7377-4B91-8E4E-FA0F2CE898E0}"/>
          </ac:spMkLst>
        </pc:spChg>
        <pc:spChg chg="add mod">
          <ac:chgData name="saado273.sb@gmail.com" userId="41ed50db859bc58d" providerId="LiveId" clId="{57B91A81-4D13-4850-9E6D-F8A51AAF78F8}" dt="2021-03-30T12:57:41.682" v="535" actId="26606"/>
          <ac:spMkLst>
            <pc:docMk/>
            <pc:sldMk cId="2655208835" sldId="259"/>
            <ac:spMk id="5" creationId="{50FB6054-8B65-4AE1-827C-FCB55FA508E0}"/>
          </ac:spMkLst>
        </pc:spChg>
        <pc:spChg chg="add del mod">
          <ac:chgData name="saado273.sb@gmail.com" userId="41ed50db859bc58d" providerId="LiveId" clId="{57B91A81-4D13-4850-9E6D-F8A51AAF78F8}" dt="2021-03-30T12:55:49.201" v="532" actId="478"/>
          <ac:spMkLst>
            <pc:docMk/>
            <pc:sldMk cId="2655208835" sldId="259"/>
            <ac:spMk id="6" creationId="{1959B7F5-1D1B-4B10-8B9E-501FA5B0C133}"/>
          </ac:spMkLst>
        </pc:spChg>
        <pc:spChg chg="add del">
          <ac:chgData name="saado273.sb@gmail.com" userId="41ed50db859bc58d" providerId="LiveId" clId="{57B91A81-4D13-4850-9E6D-F8A51AAF78F8}" dt="2021-03-30T12:57:41.682" v="535" actId="26606"/>
          <ac:spMkLst>
            <pc:docMk/>
            <pc:sldMk cId="2655208835" sldId="259"/>
            <ac:spMk id="10" creationId="{23522FE7-5A29-4EF6-B1EF-2CA55748A772}"/>
          </ac:spMkLst>
        </pc:spChg>
        <pc:spChg chg="add del">
          <ac:chgData name="saado273.sb@gmail.com" userId="41ed50db859bc58d" providerId="LiveId" clId="{57B91A81-4D13-4850-9E6D-F8A51AAF78F8}" dt="2021-03-30T12:54:47.248" v="522"/>
          <ac:spMkLst>
            <pc:docMk/>
            <pc:sldMk cId="2655208835" sldId="259"/>
            <ac:spMk id="11" creationId="{A6F05DDE-5F2C-44F5-BACC-DED4737B11B8}"/>
          </ac:spMkLst>
        </pc:spChg>
        <pc:spChg chg="add del">
          <ac:chgData name="saado273.sb@gmail.com" userId="41ed50db859bc58d" providerId="LiveId" clId="{57B91A81-4D13-4850-9E6D-F8A51AAF78F8}" dt="2021-03-30T12:54:47.248" v="522"/>
          <ac:spMkLst>
            <pc:docMk/>
            <pc:sldMk cId="2655208835" sldId="259"/>
            <ac:spMk id="13" creationId="{CA3FC43A-F2E5-409E-8C82-7DC3B69EA268}"/>
          </ac:spMkLst>
        </pc:spChg>
        <pc:spChg chg="add del">
          <ac:chgData name="saado273.sb@gmail.com" userId="41ed50db859bc58d" providerId="LiveId" clId="{57B91A81-4D13-4850-9E6D-F8A51AAF78F8}" dt="2021-03-30T12:54:47.248" v="522"/>
          <ac:spMkLst>
            <pc:docMk/>
            <pc:sldMk cId="2655208835" sldId="259"/>
            <ac:spMk id="15" creationId="{1EEBFF7B-A218-4767-9A82-7ADFE8C9390D}"/>
          </ac:spMkLst>
        </pc:spChg>
        <pc:spChg chg="add del">
          <ac:chgData name="saado273.sb@gmail.com" userId="41ed50db859bc58d" providerId="LiveId" clId="{57B91A81-4D13-4850-9E6D-F8A51AAF78F8}" dt="2021-03-30T12:57:41.682" v="535" actId="26606"/>
          <ac:spMkLst>
            <pc:docMk/>
            <pc:sldMk cId="2655208835" sldId="259"/>
            <ac:spMk id="18" creationId="{50FD0717-BEEE-48D4-8750-E44E166E9787}"/>
          </ac:spMkLst>
        </pc:spChg>
        <pc:spChg chg="add del">
          <ac:chgData name="saado273.sb@gmail.com" userId="41ed50db859bc58d" providerId="LiveId" clId="{57B91A81-4D13-4850-9E6D-F8A51AAF78F8}" dt="2021-03-30T12:57:41.682" v="535" actId="26606"/>
          <ac:spMkLst>
            <pc:docMk/>
            <pc:sldMk cId="2655208835" sldId="259"/>
            <ac:spMk id="20" creationId="{E4CBA4EB-F997-4F56-9436-88F607540DE6}"/>
          </ac:spMkLst>
        </pc:spChg>
        <pc:spChg chg="add del">
          <ac:chgData name="saado273.sb@gmail.com" userId="41ed50db859bc58d" providerId="LiveId" clId="{57B91A81-4D13-4850-9E6D-F8A51AAF78F8}" dt="2021-03-30T12:57:41.682" v="535" actId="26606"/>
          <ac:spMkLst>
            <pc:docMk/>
            <pc:sldMk cId="2655208835" sldId="259"/>
            <ac:spMk id="26" creationId="{37EE4B41-0C22-468A-BCFF-66786B9C8986}"/>
          </ac:spMkLst>
        </pc:spChg>
        <pc:spChg chg="add">
          <ac:chgData name="saado273.sb@gmail.com" userId="41ed50db859bc58d" providerId="LiveId" clId="{57B91A81-4D13-4850-9E6D-F8A51AAF78F8}" dt="2021-03-30T12:57:41.682" v="535" actId="26606"/>
          <ac:spMkLst>
            <pc:docMk/>
            <pc:sldMk cId="2655208835" sldId="259"/>
            <ac:spMk id="35" creationId="{23522FE7-5A29-4EF6-B1EF-2CA55748A772}"/>
          </ac:spMkLst>
        </pc:spChg>
        <pc:spChg chg="add">
          <ac:chgData name="saado273.sb@gmail.com" userId="41ed50db859bc58d" providerId="LiveId" clId="{57B91A81-4D13-4850-9E6D-F8A51AAF78F8}" dt="2021-03-30T12:57:41.682" v="535" actId="26606"/>
          <ac:spMkLst>
            <pc:docMk/>
            <pc:sldMk cId="2655208835" sldId="259"/>
            <ac:spMk id="43" creationId="{F0AB17F6-592B-45CB-96F6-705C9825AFBC}"/>
          </ac:spMkLst>
        </pc:spChg>
        <pc:grpChg chg="add del">
          <ac:chgData name="saado273.sb@gmail.com" userId="41ed50db859bc58d" providerId="LiveId" clId="{57B91A81-4D13-4850-9E6D-F8A51AAF78F8}" dt="2021-03-30T12:57:41.682" v="535" actId="26606"/>
          <ac:grpSpMkLst>
            <pc:docMk/>
            <pc:sldMk cId="2655208835" sldId="259"/>
            <ac:grpSpMk id="22" creationId="{C2DA450E-1EDD-4D4A-8257-4808EB93716D}"/>
          </ac:grpSpMkLst>
        </pc:grpChg>
        <pc:picChg chg="add del">
          <ac:chgData name="saado273.sb@gmail.com" userId="41ed50db859bc58d" providerId="LiveId" clId="{57B91A81-4D13-4850-9E6D-F8A51AAF78F8}" dt="2021-03-30T12:57:41.682" v="535" actId="26606"/>
          <ac:picMkLst>
            <pc:docMk/>
            <pc:sldMk cId="2655208835" sldId="259"/>
            <ac:picMk id="12" creationId="{C2192E09-EBC7-416C-B887-DFF915D7F43D}"/>
          </ac:picMkLst>
        </pc:picChg>
        <pc:picChg chg="add del">
          <ac:chgData name="saado273.sb@gmail.com" userId="41ed50db859bc58d" providerId="LiveId" clId="{57B91A81-4D13-4850-9E6D-F8A51AAF78F8}" dt="2021-03-30T12:57:41.682" v="535" actId="26606"/>
          <ac:picMkLst>
            <pc:docMk/>
            <pc:sldMk cId="2655208835" sldId="259"/>
            <ac:picMk id="28" creationId="{8B060F31-12EA-4404-8435-DA25F36C8961}"/>
          </ac:picMkLst>
        </pc:picChg>
        <pc:picChg chg="add">
          <ac:chgData name="saado273.sb@gmail.com" userId="41ed50db859bc58d" providerId="LiveId" clId="{57B91A81-4D13-4850-9E6D-F8A51AAF78F8}" dt="2021-03-30T12:57:41.682" v="535" actId="26606"/>
          <ac:picMkLst>
            <pc:docMk/>
            <pc:sldMk cId="2655208835" sldId="259"/>
            <ac:picMk id="37" creationId="{C2192E09-EBC7-416C-B887-DFF915D7F43D}"/>
          </ac:picMkLst>
        </pc:picChg>
        <pc:cxnChg chg="add del">
          <ac:chgData name="saado273.sb@gmail.com" userId="41ed50db859bc58d" providerId="LiveId" clId="{57B91A81-4D13-4850-9E6D-F8A51AAF78F8}" dt="2021-03-30T12:57:41.682" v="535" actId="26606"/>
          <ac:cxnSpMkLst>
            <pc:docMk/>
            <pc:sldMk cId="2655208835" sldId="259"/>
            <ac:cxnSpMk id="14" creationId="{2924498D-E084-44BE-A196-CFCE35564350}"/>
          </ac:cxnSpMkLst>
        </pc:cxnChg>
        <pc:cxnChg chg="add del">
          <ac:chgData name="saado273.sb@gmail.com" userId="41ed50db859bc58d" providerId="LiveId" clId="{57B91A81-4D13-4850-9E6D-F8A51AAF78F8}" dt="2021-03-30T12:57:41.682" v="535" actId="26606"/>
          <ac:cxnSpMkLst>
            <pc:docMk/>
            <pc:sldMk cId="2655208835" sldId="259"/>
            <ac:cxnSpMk id="16" creationId="{3BBC7667-C352-4842-9AFD-E5C16AD002F4}"/>
          </ac:cxnSpMkLst>
        </pc:cxnChg>
        <pc:cxnChg chg="add del">
          <ac:chgData name="saado273.sb@gmail.com" userId="41ed50db859bc58d" providerId="LiveId" clId="{57B91A81-4D13-4850-9E6D-F8A51AAF78F8}" dt="2021-03-30T12:57:41.682" v="535" actId="26606"/>
          <ac:cxnSpMkLst>
            <pc:docMk/>
            <pc:sldMk cId="2655208835" sldId="259"/>
            <ac:cxnSpMk id="30" creationId="{E4F1CB68-9DEB-4A71-8E7C-DE9278F0359E}"/>
          </ac:cxnSpMkLst>
        </pc:cxnChg>
        <pc:cxnChg chg="add">
          <ac:chgData name="saado273.sb@gmail.com" userId="41ed50db859bc58d" providerId="LiveId" clId="{57B91A81-4D13-4850-9E6D-F8A51AAF78F8}" dt="2021-03-30T12:57:41.682" v="535" actId="26606"/>
          <ac:cxnSpMkLst>
            <pc:docMk/>
            <pc:sldMk cId="2655208835" sldId="259"/>
            <ac:cxnSpMk id="39" creationId="{2924498D-E084-44BE-A196-CFCE35564350}"/>
          </ac:cxnSpMkLst>
        </pc:cxnChg>
        <pc:cxnChg chg="add">
          <ac:chgData name="saado273.sb@gmail.com" userId="41ed50db859bc58d" providerId="LiveId" clId="{57B91A81-4D13-4850-9E6D-F8A51AAF78F8}" dt="2021-03-30T12:57:41.682" v="535" actId="26606"/>
          <ac:cxnSpMkLst>
            <pc:docMk/>
            <pc:sldMk cId="2655208835" sldId="259"/>
            <ac:cxnSpMk id="41" creationId="{3BBC7667-C352-4842-9AFD-E5C16AD002F4}"/>
          </ac:cxnSpMkLst>
        </pc:cxnChg>
        <pc:cxnChg chg="add">
          <ac:chgData name="saado273.sb@gmail.com" userId="41ed50db859bc58d" providerId="LiveId" clId="{57B91A81-4D13-4850-9E6D-F8A51AAF78F8}" dt="2021-03-30T12:57:41.682" v="535" actId="26606"/>
          <ac:cxnSpMkLst>
            <pc:docMk/>
            <pc:sldMk cId="2655208835" sldId="259"/>
            <ac:cxnSpMk id="45" creationId="{5A9284E7-0823-472D-9963-18D89DFEB8B4}"/>
          </ac:cxnSpMkLst>
        </pc:cxnChg>
      </pc:sldChg>
      <pc:sldChg chg="addSp delSp modSp new mod modTransition setBg">
        <pc:chgData name="saado273.sb@gmail.com" userId="41ed50db859bc58d" providerId="LiveId" clId="{57B91A81-4D13-4850-9E6D-F8A51AAF78F8}" dt="2021-03-30T13:19:10.374" v="686"/>
        <pc:sldMkLst>
          <pc:docMk/>
          <pc:sldMk cId="254120791" sldId="260"/>
        </pc:sldMkLst>
        <pc:spChg chg="mod">
          <ac:chgData name="saado273.sb@gmail.com" userId="41ed50db859bc58d" providerId="LiveId" clId="{57B91A81-4D13-4850-9E6D-F8A51AAF78F8}" dt="2021-03-30T13:02:53.962" v="595" actId="26606"/>
          <ac:spMkLst>
            <pc:docMk/>
            <pc:sldMk cId="254120791" sldId="260"/>
            <ac:spMk id="2" creationId="{2917C694-D3AF-4A22-A3CA-D8CAD582DEA7}"/>
          </ac:spMkLst>
        </pc:spChg>
        <pc:spChg chg="del mod">
          <ac:chgData name="saado273.sb@gmail.com" userId="41ed50db859bc58d" providerId="LiveId" clId="{57B91A81-4D13-4850-9E6D-F8A51AAF78F8}" dt="2021-03-30T13:03:06.654" v="596" actId="478"/>
          <ac:spMkLst>
            <pc:docMk/>
            <pc:sldMk cId="254120791" sldId="260"/>
            <ac:spMk id="3" creationId="{828529DE-F6CE-4DCB-AE3B-AEAEDCD27B69}"/>
          </ac:spMkLst>
        </pc:spChg>
        <pc:spChg chg="mod">
          <ac:chgData name="saado273.sb@gmail.com" userId="41ed50db859bc58d" providerId="LiveId" clId="{57B91A81-4D13-4850-9E6D-F8A51AAF78F8}" dt="2021-03-30T13:02:53.962" v="595" actId="26606"/>
          <ac:spMkLst>
            <pc:docMk/>
            <pc:sldMk cId="254120791" sldId="260"/>
            <ac:spMk id="4" creationId="{71792150-AC6C-4A22-9F9D-3D03ADC7D409}"/>
          </ac:spMkLst>
        </pc:spChg>
        <pc:spChg chg="add">
          <ac:chgData name="saado273.sb@gmail.com" userId="41ed50db859bc58d" providerId="LiveId" clId="{57B91A81-4D13-4850-9E6D-F8A51AAF78F8}" dt="2021-03-30T13:02:53.962" v="595" actId="26606"/>
          <ac:spMkLst>
            <pc:docMk/>
            <pc:sldMk cId="254120791" sldId="260"/>
            <ac:spMk id="10" creationId="{1CE580D1-F917-4567-AFB4-99AA9B52ADF0}"/>
          </ac:spMkLst>
        </pc:spChg>
        <pc:spChg chg="add">
          <ac:chgData name="saado273.sb@gmail.com" userId="41ed50db859bc58d" providerId="LiveId" clId="{57B91A81-4D13-4850-9E6D-F8A51AAF78F8}" dt="2021-03-30T13:02:53.962" v="595" actId="26606"/>
          <ac:spMkLst>
            <pc:docMk/>
            <pc:sldMk cId="254120791" sldId="260"/>
            <ac:spMk id="18" creationId="{A4092ECB-D375-4A85-AD6E-85644D2A99E5}"/>
          </ac:spMkLst>
        </pc:spChg>
        <pc:picChg chg="add">
          <ac:chgData name="saado273.sb@gmail.com" userId="41ed50db859bc58d" providerId="LiveId" clId="{57B91A81-4D13-4850-9E6D-F8A51AAF78F8}" dt="2021-03-30T13:02:53.962" v="595" actId="26606"/>
          <ac:picMkLst>
            <pc:docMk/>
            <pc:sldMk cId="254120791" sldId="260"/>
            <ac:picMk id="6" creationId="{7B3D137F-C6F9-493E-8953-33B2CCCC3033}"/>
          </ac:picMkLst>
        </pc:picChg>
        <pc:picChg chg="add">
          <ac:chgData name="saado273.sb@gmail.com" userId="41ed50db859bc58d" providerId="LiveId" clId="{57B91A81-4D13-4850-9E6D-F8A51AAF78F8}" dt="2021-03-30T13:02:53.962" v="595" actId="26606"/>
          <ac:picMkLst>
            <pc:docMk/>
            <pc:sldMk cId="254120791" sldId="260"/>
            <ac:picMk id="12" creationId="{1F5620B8-A2D8-4568-B566-F0453A0D9167}"/>
          </ac:picMkLst>
        </pc:picChg>
        <pc:cxnChg chg="add">
          <ac:chgData name="saado273.sb@gmail.com" userId="41ed50db859bc58d" providerId="LiveId" clId="{57B91A81-4D13-4850-9E6D-F8A51AAF78F8}" dt="2021-03-30T13:02:53.962" v="595" actId="26606"/>
          <ac:cxnSpMkLst>
            <pc:docMk/>
            <pc:sldMk cId="254120791" sldId="260"/>
            <ac:cxnSpMk id="14" creationId="{1C7D2BA4-4B7A-4596-8BCC-5CF715423894}"/>
          </ac:cxnSpMkLst>
        </pc:cxnChg>
        <pc:cxnChg chg="add">
          <ac:chgData name="saado273.sb@gmail.com" userId="41ed50db859bc58d" providerId="LiveId" clId="{57B91A81-4D13-4850-9E6D-F8A51AAF78F8}" dt="2021-03-30T13:02:53.962" v="595" actId="26606"/>
          <ac:cxnSpMkLst>
            <pc:docMk/>
            <pc:sldMk cId="254120791" sldId="260"/>
            <ac:cxnSpMk id="16" creationId="{4977F1E1-2B6F-4BB6-899F-67D8764D83C5}"/>
          </ac:cxnSpMkLst>
        </pc:cxnChg>
        <pc:cxnChg chg="add">
          <ac:chgData name="saado273.sb@gmail.com" userId="41ed50db859bc58d" providerId="LiveId" clId="{57B91A81-4D13-4850-9E6D-F8A51AAF78F8}" dt="2021-03-30T13:02:53.962" v="595" actId="26606"/>
          <ac:cxnSpMkLst>
            <pc:docMk/>
            <pc:sldMk cId="254120791" sldId="260"/>
            <ac:cxnSpMk id="20" creationId="{B6C1711D-6DAC-4FE1-B7B6-AC8A81B84C08}"/>
          </ac:cxnSpMkLst>
        </pc:cxnChg>
      </pc:sldChg>
      <pc:sldChg chg="new del">
        <pc:chgData name="saado273.sb@gmail.com" userId="41ed50db859bc58d" providerId="LiveId" clId="{57B91A81-4D13-4850-9E6D-F8A51AAF78F8}" dt="2021-03-30T12:57:48.188" v="536" actId="47"/>
        <pc:sldMkLst>
          <pc:docMk/>
          <pc:sldMk cId="1377821290" sldId="260"/>
        </pc:sldMkLst>
      </pc:sldChg>
      <pc:sldChg chg="addSp modSp new mod modTransition setBg setClrOvrMap">
        <pc:chgData name="saado273.sb@gmail.com" userId="41ed50db859bc58d" providerId="LiveId" clId="{57B91A81-4D13-4850-9E6D-F8A51AAF78F8}" dt="2021-03-30T13:19:13.461" v="687"/>
        <pc:sldMkLst>
          <pc:docMk/>
          <pc:sldMk cId="3047638302" sldId="261"/>
        </pc:sldMkLst>
        <pc:spChg chg="mod">
          <ac:chgData name="saado273.sb@gmail.com" userId="41ed50db859bc58d" providerId="LiveId" clId="{57B91A81-4D13-4850-9E6D-F8A51AAF78F8}" dt="2021-03-30T13:06:22.161" v="600" actId="26606"/>
          <ac:spMkLst>
            <pc:docMk/>
            <pc:sldMk cId="3047638302" sldId="261"/>
            <ac:spMk id="2" creationId="{026452A5-952E-4DE1-AFD7-AF5B3368199E}"/>
          </ac:spMkLst>
        </pc:spChg>
        <pc:spChg chg="mod ord">
          <ac:chgData name="saado273.sb@gmail.com" userId="41ed50db859bc58d" providerId="LiveId" clId="{57B91A81-4D13-4850-9E6D-F8A51AAF78F8}" dt="2021-03-30T13:06:22.161" v="600" actId="26606"/>
          <ac:spMkLst>
            <pc:docMk/>
            <pc:sldMk cId="3047638302" sldId="261"/>
            <ac:spMk id="3" creationId="{BC8A3FA3-2F1A-46F4-A4A4-9DEA16555D38}"/>
          </ac:spMkLst>
        </pc:spChg>
        <pc:spChg chg="mod">
          <ac:chgData name="saado273.sb@gmail.com" userId="41ed50db859bc58d" providerId="LiveId" clId="{57B91A81-4D13-4850-9E6D-F8A51AAF78F8}" dt="2021-03-30T13:06:22.161" v="600" actId="26606"/>
          <ac:spMkLst>
            <pc:docMk/>
            <pc:sldMk cId="3047638302" sldId="261"/>
            <ac:spMk id="4" creationId="{D9B01642-DF52-4B04-B4C8-55E653A4D355}"/>
          </ac:spMkLst>
        </pc:spChg>
        <pc:spChg chg="add">
          <ac:chgData name="saado273.sb@gmail.com" userId="41ed50db859bc58d" providerId="LiveId" clId="{57B91A81-4D13-4850-9E6D-F8A51AAF78F8}" dt="2021-03-30T13:06:22.161" v="600" actId="26606"/>
          <ac:spMkLst>
            <pc:docMk/>
            <pc:sldMk cId="3047638302" sldId="261"/>
            <ac:spMk id="10" creationId="{C6870151-9189-4C3A-8379-EF3D95827A0A}"/>
          </ac:spMkLst>
        </pc:spChg>
        <pc:spChg chg="add">
          <ac:chgData name="saado273.sb@gmail.com" userId="41ed50db859bc58d" providerId="LiveId" clId="{57B91A81-4D13-4850-9E6D-F8A51AAF78F8}" dt="2021-03-30T13:06:22.161" v="600" actId="26606"/>
          <ac:spMkLst>
            <pc:docMk/>
            <pc:sldMk cId="3047638302" sldId="261"/>
            <ac:spMk id="12" creationId="{123EA69C-102A-4DD0-9547-05DCD271D159}"/>
          </ac:spMkLst>
        </pc:spChg>
        <pc:spChg chg="add">
          <ac:chgData name="saado273.sb@gmail.com" userId="41ed50db859bc58d" providerId="LiveId" clId="{57B91A81-4D13-4850-9E6D-F8A51AAF78F8}" dt="2021-03-30T13:06:22.161" v="600" actId="26606"/>
          <ac:spMkLst>
            <pc:docMk/>
            <pc:sldMk cId="3047638302" sldId="261"/>
            <ac:spMk id="14" creationId="{6A862265-5CA3-4C40-8582-7534C3B03C2A}"/>
          </ac:spMkLst>
        </pc:spChg>
        <pc:spChg chg="add">
          <ac:chgData name="saado273.sb@gmail.com" userId="41ed50db859bc58d" providerId="LiveId" clId="{57B91A81-4D13-4850-9E6D-F8A51AAF78F8}" dt="2021-03-30T13:06:22.161" v="600" actId="26606"/>
          <ac:spMkLst>
            <pc:docMk/>
            <pc:sldMk cId="3047638302" sldId="261"/>
            <ac:spMk id="16" creationId="{600EF80B-0391-4082-9AF5-F15B091B4CE9}"/>
          </ac:spMkLst>
        </pc:spChg>
        <pc:spChg chg="add">
          <ac:chgData name="saado273.sb@gmail.com" userId="41ed50db859bc58d" providerId="LiveId" clId="{57B91A81-4D13-4850-9E6D-F8A51AAF78F8}" dt="2021-03-30T13:06:22.161" v="600" actId="26606"/>
          <ac:spMkLst>
            <pc:docMk/>
            <pc:sldMk cId="3047638302" sldId="261"/>
            <ac:spMk id="20" creationId="{3FBF03E8-C602-4192-9C52-F84B29FDCC88}"/>
          </ac:spMkLst>
        </pc:spChg>
        <pc:picChg chg="add">
          <ac:chgData name="saado273.sb@gmail.com" userId="41ed50db859bc58d" providerId="LiveId" clId="{57B91A81-4D13-4850-9E6D-F8A51AAF78F8}" dt="2021-03-30T13:06:22.161" v="600" actId="26606"/>
          <ac:picMkLst>
            <pc:docMk/>
            <pc:sldMk cId="3047638302" sldId="261"/>
            <ac:picMk id="6" creationId="{D7742E91-2F1F-4334-986E-89D1A0592BC0}"/>
          </ac:picMkLst>
        </pc:picChg>
        <pc:cxnChg chg="add">
          <ac:chgData name="saado273.sb@gmail.com" userId="41ed50db859bc58d" providerId="LiveId" clId="{57B91A81-4D13-4850-9E6D-F8A51AAF78F8}" dt="2021-03-30T13:06:22.161" v="600" actId="26606"/>
          <ac:cxnSpMkLst>
            <pc:docMk/>
            <pc:sldMk cId="3047638302" sldId="261"/>
            <ac:cxnSpMk id="18" creationId="{D33AC32D-5F44-45F7-A0BD-7C11A86BED57}"/>
          </ac:cxnSpMkLst>
        </pc:cxnChg>
      </pc:sldChg>
      <pc:sldChg chg="addSp modSp new mod modTransition setBg">
        <pc:chgData name="saado273.sb@gmail.com" userId="41ed50db859bc58d" providerId="LiveId" clId="{57B91A81-4D13-4850-9E6D-F8A51AAF78F8}" dt="2021-03-30T13:19:17.023" v="688"/>
        <pc:sldMkLst>
          <pc:docMk/>
          <pc:sldMk cId="2844997562" sldId="262"/>
        </pc:sldMkLst>
        <pc:spChg chg="mod">
          <ac:chgData name="saado273.sb@gmail.com" userId="41ed50db859bc58d" providerId="LiveId" clId="{57B91A81-4D13-4850-9E6D-F8A51AAF78F8}" dt="2021-03-30T13:08:45.707" v="605" actId="26606"/>
          <ac:spMkLst>
            <pc:docMk/>
            <pc:sldMk cId="2844997562" sldId="262"/>
            <ac:spMk id="2" creationId="{6A036AC0-AFA1-4134-9AF3-020ECA8DBAF8}"/>
          </ac:spMkLst>
        </pc:spChg>
        <pc:spChg chg="mod ord">
          <ac:chgData name="saado273.sb@gmail.com" userId="41ed50db859bc58d" providerId="LiveId" clId="{57B91A81-4D13-4850-9E6D-F8A51AAF78F8}" dt="2021-03-30T13:08:45.707" v="605" actId="26606"/>
          <ac:spMkLst>
            <pc:docMk/>
            <pc:sldMk cId="2844997562" sldId="262"/>
            <ac:spMk id="3" creationId="{30A02F06-A981-44ED-9EAF-49AA77E070BB}"/>
          </ac:spMkLst>
        </pc:spChg>
        <pc:spChg chg="mod">
          <ac:chgData name="saado273.sb@gmail.com" userId="41ed50db859bc58d" providerId="LiveId" clId="{57B91A81-4D13-4850-9E6D-F8A51AAF78F8}" dt="2021-03-30T13:08:45.707" v="605" actId="26606"/>
          <ac:spMkLst>
            <pc:docMk/>
            <pc:sldMk cId="2844997562" sldId="262"/>
            <ac:spMk id="4" creationId="{38F160D2-8637-4C01-B3D3-06D7E7ED3648}"/>
          </ac:spMkLst>
        </pc:spChg>
        <pc:spChg chg="add">
          <ac:chgData name="saado273.sb@gmail.com" userId="41ed50db859bc58d" providerId="LiveId" clId="{57B91A81-4D13-4850-9E6D-F8A51AAF78F8}" dt="2021-03-30T13:08:45.707" v="605" actId="26606"/>
          <ac:spMkLst>
            <pc:docMk/>
            <pc:sldMk cId="2844997562" sldId="262"/>
            <ac:spMk id="9" creationId="{0216D9FD-860F-4F5C-8D9B-CE7002071D21}"/>
          </ac:spMkLst>
        </pc:spChg>
        <pc:spChg chg="add">
          <ac:chgData name="saado273.sb@gmail.com" userId="41ed50db859bc58d" providerId="LiveId" clId="{57B91A81-4D13-4850-9E6D-F8A51AAF78F8}" dt="2021-03-30T13:08:45.707" v="605" actId="26606"/>
          <ac:spMkLst>
            <pc:docMk/>
            <pc:sldMk cId="2844997562" sldId="262"/>
            <ac:spMk id="11" creationId="{8D074069-7026-466C-B495-20FB9578CFBB}"/>
          </ac:spMkLst>
        </pc:spChg>
        <pc:spChg chg="add">
          <ac:chgData name="saado273.sb@gmail.com" userId="41ed50db859bc58d" providerId="LiveId" clId="{57B91A81-4D13-4850-9E6D-F8A51AAF78F8}" dt="2021-03-30T13:08:45.707" v="605" actId="26606"/>
          <ac:spMkLst>
            <pc:docMk/>
            <pc:sldMk cId="2844997562" sldId="262"/>
            <ac:spMk id="13" creationId="{C1685D80-4D5A-471F-9215-651424F47500}"/>
          </ac:spMkLst>
        </pc:spChg>
      </pc:sldChg>
      <pc:sldChg chg="addSp delSp modSp new mod modTransition setBg setClrOvrMap">
        <pc:chgData name="saado273.sb@gmail.com" userId="41ed50db859bc58d" providerId="LiveId" clId="{57B91A81-4D13-4850-9E6D-F8A51AAF78F8}" dt="2021-03-30T13:19:23.100" v="689"/>
        <pc:sldMkLst>
          <pc:docMk/>
          <pc:sldMk cId="2908433530" sldId="263"/>
        </pc:sldMkLst>
        <pc:spChg chg="mod">
          <ac:chgData name="saado273.sb@gmail.com" userId="41ed50db859bc58d" providerId="LiveId" clId="{57B91A81-4D13-4850-9E6D-F8A51AAF78F8}" dt="2021-03-30T13:09:48.019" v="613" actId="26606"/>
          <ac:spMkLst>
            <pc:docMk/>
            <pc:sldMk cId="2908433530" sldId="263"/>
            <ac:spMk id="2" creationId="{09C262FE-BA83-4B11-8CDB-B8B4F5CB5039}"/>
          </ac:spMkLst>
        </pc:spChg>
        <pc:spChg chg="mod ord">
          <ac:chgData name="saado273.sb@gmail.com" userId="41ed50db859bc58d" providerId="LiveId" clId="{57B91A81-4D13-4850-9E6D-F8A51AAF78F8}" dt="2021-03-30T13:09:48.019" v="613" actId="26606"/>
          <ac:spMkLst>
            <pc:docMk/>
            <pc:sldMk cId="2908433530" sldId="263"/>
            <ac:spMk id="3" creationId="{2CF5F628-BD8D-40B8-AE0F-4BC54C1361DC}"/>
          </ac:spMkLst>
        </pc:spChg>
        <pc:spChg chg="mod">
          <ac:chgData name="saado273.sb@gmail.com" userId="41ed50db859bc58d" providerId="LiveId" clId="{57B91A81-4D13-4850-9E6D-F8A51AAF78F8}" dt="2021-03-30T13:09:48.019" v="613" actId="26606"/>
          <ac:spMkLst>
            <pc:docMk/>
            <pc:sldMk cId="2908433530" sldId="263"/>
            <ac:spMk id="4" creationId="{E7880876-52DE-4C75-A978-90834C152014}"/>
          </ac:spMkLst>
        </pc:spChg>
        <pc:spChg chg="add del">
          <ac:chgData name="saado273.sb@gmail.com" userId="41ed50db859bc58d" providerId="LiveId" clId="{57B91A81-4D13-4850-9E6D-F8A51AAF78F8}" dt="2021-03-30T13:09:46.987" v="610" actId="26606"/>
          <ac:spMkLst>
            <pc:docMk/>
            <pc:sldMk cId="2908433530" sldId="263"/>
            <ac:spMk id="10" creationId="{C6870151-9189-4C3A-8379-EF3D95827A0A}"/>
          </ac:spMkLst>
        </pc:spChg>
        <pc:spChg chg="add del">
          <ac:chgData name="saado273.sb@gmail.com" userId="41ed50db859bc58d" providerId="LiveId" clId="{57B91A81-4D13-4850-9E6D-F8A51AAF78F8}" dt="2021-03-30T13:09:46.987" v="610" actId="26606"/>
          <ac:spMkLst>
            <pc:docMk/>
            <pc:sldMk cId="2908433530" sldId="263"/>
            <ac:spMk id="12" creationId="{123EA69C-102A-4DD0-9547-05DCD271D159}"/>
          </ac:spMkLst>
        </pc:spChg>
        <pc:spChg chg="add del">
          <ac:chgData name="saado273.sb@gmail.com" userId="41ed50db859bc58d" providerId="LiveId" clId="{57B91A81-4D13-4850-9E6D-F8A51AAF78F8}" dt="2021-03-30T13:09:46.987" v="610" actId="26606"/>
          <ac:spMkLst>
            <pc:docMk/>
            <pc:sldMk cId="2908433530" sldId="263"/>
            <ac:spMk id="14" creationId="{6A862265-5CA3-4C40-8582-7534C3B03C2A}"/>
          </ac:spMkLst>
        </pc:spChg>
        <pc:spChg chg="add del">
          <ac:chgData name="saado273.sb@gmail.com" userId="41ed50db859bc58d" providerId="LiveId" clId="{57B91A81-4D13-4850-9E6D-F8A51AAF78F8}" dt="2021-03-30T13:09:46.987" v="610" actId="26606"/>
          <ac:spMkLst>
            <pc:docMk/>
            <pc:sldMk cId="2908433530" sldId="263"/>
            <ac:spMk id="16" creationId="{600EF80B-0391-4082-9AF5-F15B091B4CE9}"/>
          </ac:spMkLst>
        </pc:spChg>
        <pc:spChg chg="add del">
          <ac:chgData name="saado273.sb@gmail.com" userId="41ed50db859bc58d" providerId="LiveId" clId="{57B91A81-4D13-4850-9E6D-F8A51AAF78F8}" dt="2021-03-30T13:09:46.987" v="610" actId="26606"/>
          <ac:spMkLst>
            <pc:docMk/>
            <pc:sldMk cId="2908433530" sldId="263"/>
            <ac:spMk id="20" creationId="{3FBF03E8-C602-4192-9C52-F84B29FDCC88}"/>
          </ac:spMkLst>
        </pc:spChg>
        <pc:spChg chg="add del">
          <ac:chgData name="saado273.sb@gmail.com" userId="41ed50db859bc58d" providerId="LiveId" clId="{57B91A81-4D13-4850-9E6D-F8A51AAF78F8}" dt="2021-03-30T13:09:47.954" v="612" actId="26606"/>
          <ac:spMkLst>
            <pc:docMk/>
            <pc:sldMk cId="2908433530" sldId="263"/>
            <ac:spMk id="22" creationId="{C6870151-9189-4C3A-8379-EF3D95827A0A}"/>
          </ac:spMkLst>
        </pc:spChg>
        <pc:spChg chg="add del">
          <ac:chgData name="saado273.sb@gmail.com" userId="41ed50db859bc58d" providerId="LiveId" clId="{57B91A81-4D13-4850-9E6D-F8A51AAF78F8}" dt="2021-03-30T13:09:47.954" v="612" actId="26606"/>
          <ac:spMkLst>
            <pc:docMk/>
            <pc:sldMk cId="2908433530" sldId="263"/>
            <ac:spMk id="24" creationId="{123EA69C-102A-4DD0-9547-05DCD271D159}"/>
          </ac:spMkLst>
        </pc:spChg>
        <pc:spChg chg="add del">
          <ac:chgData name="saado273.sb@gmail.com" userId="41ed50db859bc58d" providerId="LiveId" clId="{57B91A81-4D13-4850-9E6D-F8A51AAF78F8}" dt="2021-03-30T13:09:47.954" v="612" actId="26606"/>
          <ac:spMkLst>
            <pc:docMk/>
            <pc:sldMk cId="2908433530" sldId="263"/>
            <ac:spMk id="25" creationId="{6A862265-5CA3-4C40-8582-7534C3B03C2A}"/>
          </ac:spMkLst>
        </pc:spChg>
        <pc:spChg chg="add del">
          <ac:chgData name="saado273.sb@gmail.com" userId="41ed50db859bc58d" providerId="LiveId" clId="{57B91A81-4D13-4850-9E6D-F8A51AAF78F8}" dt="2021-03-30T13:09:47.954" v="612" actId="26606"/>
          <ac:spMkLst>
            <pc:docMk/>
            <pc:sldMk cId="2908433530" sldId="263"/>
            <ac:spMk id="26" creationId="{600EF80B-0391-4082-9AF5-F15B091B4CE9}"/>
          </ac:spMkLst>
        </pc:spChg>
        <pc:spChg chg="add del">
          <ac:chgData name="saado273.sb@gmail.com" userId="41ed50db859bc58d" providerId="LiveId" clId="{57B91A81-4D13-4850-9E6D-F8A51AAF78F8}" dt="2021-03-30T13:09:47.954" v="612" actId="26606"/>
          <ac:spMkLst>
            <pc:docMk/>
            <pc:sldMk cId="2908433530" sldId="263"/>
            <ac:spMk id="28" creationId="{3FBF03E8-C602-4192-9C52-F84B29FDCC88}"/>
          </ac:spMkLst>
        </pc:spChg>
        <pc:spChg chg="add">
          <ac:chgData name="saado273.sb@gmail.com" userId="41ed50db859bc58d" providerId="LiveId" clId="{57B91A81-4D13-4850-9E6D-F8A51AAF78F8}" dt="2021-03-30T13:09:48.019" v="613" actId="26606"/>
          <ac:spMkLst>
            <pc:docMk/>
            <pc:sldMk cId="2908433530" sldId="263"/>
            <ac:spMk id="30" creationId="{C6870151-9189-4C3A-8379-EF3D95827A0A}"/>
          </ac:spMkLst>
        </pc:spChg>
        <pc:spChg chg="add">
          <ac:chgData name="saado273.sb@gmail.com" userId="41ed50db859bc58d" providerId="LiveId" clId="{57B91A81-4D13-4850-9E6D-F8A51AAF78F8}" dt="2021-03-30T13:09:48.019" v="613" actId="26606"/>
          <ac:spMkLst>
            <pc:docMk/>
            <pc:sldMk cId="2908433530" sldId="263"/>
            <ac:spMk id="32" creationId="{123EA69C-102A-4DD0-9547-05DCD271D159}"/>
          </ac:spMkLst>
        </pc:spChg>
        <pc:spChg chg="add">
          <ac:chgData name="saado273.sb@gmail.com" userId="41ed50db859bc58d" providerId="LiveId" clId="{57B91A81-4D13-4850-9E6D-F8A51AAF78F8}" dt="2021-03-30T13:09:48.019" v="613" actId="26606"/>
          <ac:spMkLst>
            <pc:docMk/>
            <pc:sldMk cId="2908433530" sldId="263"/>
            <ac:spMk id="33" creationId="{6A862265-5CA3-4C40-8582-7534C3B03C2A}"/>
          </ac:spMkLst>
        </pc:spChg>
        <pc:spChg chg="add">
          <ac:chgData name="saado273.sb@gmail.com" userId="41ed50db859bc58d" providerId="LiveId" clId="{57B91A81-4D13-4850-9E6D-F8A51AAF78F8}" dt="2021-03-30T13:09:48.019" v="613" actId="26606"/>
          <ac:spMkLst>
            <pc:docMk/>
            <pc:sldMk cId="2908433530" sldId="263"/>
            <ac:spMk id="34" creationId="{600EF80B-0391-4082-9AF5-F15B091B4CE9}"/>
          </ac:spMkLst>
        </pc:spChg>
        <pc:spChg chg="add">
          <ac:chgData name="saado273.sb@gmail.com" userId="41ed50db859bc58d" providerId="LiveId" clId="{57B91A81-4D13-4850-9E6D-F8A51AAF78F8}" dt="2021-03-30T13:09:48.019" v="613" actId="26606"/>
          <ac:spMkLst>
            <pc:docMk/>
            <pc:sldMk cId="2908433530" sldId="263"/>
            <ac:spMk id="36" creationId="{3FBF03E8-C602-4192-9C52-F84B29FDCC88}"/>
          </ac:spMkLst>
        </pc:spChg>
        <pc:picChg chg="add del">
          <ac:chgData name="saado273.sb@gmail.com" userId="41ed50db859bc58d" providerId="LiveId" clId="{57B91A81-4D13-4850-9E6D-F8A51AAF78F8}" dt="2021-03-30T13:09:46.987" v="610" actId="26606"/>
          <ac:picMkLst>
            <pc:docMk/>
            <pc:sldMk cId="2908433530" sldId="263"/>
            <ac:picMk id="6" creationId="{3BB818F4-A466-4C77-92FD-0949B8DEF531}"/>
          </ac:picMkLst>
        </pc:picChg>
        <pc:picChg chg="add del">
          <ac:chgData name="saado273.sb@gmail.com" userId="41ed50db859bc58d" providerId="LiveId" clId="{57B91A81-4D13-4850-9E6D-F8A51AAF78F8}" dt="2021-03-30T13:09:47.954" v="612" actId="26606"/>
          <ac:picMkLst>
            <pc:docMk/>
            <pc:sldMk cId="2908433530" sldId="263"/>
            <ac:picMk id="23" creationId="{6749B72E-02CE-4C6E-9131-8F3ADE76B12E}"/>
          </ac:picMkLst>
        </pc:picChg>
        <pc:picChg chg="add">
          <ac:chgData name="saado273.sb@gmail.com" userId="41ed50db859bc58d" providerId="LiveId" clId="{57B91A81-4D13-4850-9E6D-F8A51AAF78F8}" dt="2021-03-30T13:09:48.019" v="613" actId="26606"/>
          <ac:picMkLst>
            <pc:docMk/>
            <pc:sldMk cId="2908433530" sldId="263"/>
            <ac:picMk id="31" creationId="{3BB818F4-A466-4C77-92FD-0949B8DEF531}"/>
          </ac:picMkLst>
        </pc:picChg>
        <pc:cxnChg chg="add del">
          <ac:chgData name="saado273.sb@gmail.com" userId="41ed50db859bc58d" providerId="LiveId" clId="{57B91A81-4D13-4850-9E6D-F8A51AAF78F8}" dt="2021-03-30T13:09:46.987" v="610" actId="26606"/>
          <ac:cxnSpMkLst>
            <pc:docMk/>
            <pc:sldMk cId="2908433530" sldId="263"/>
            <ac:cxnSpMk id="18" creationId="{D33AC32D-5F44-45F7-A0BD-7C11A86BED57}"/>
          </ac:cxnSpMkLst>
        </pc:cxnChg>
        <pc:cxnChg chg="add del">
          <ac:chgData name="saado273.sb@gmail.com" userId="41ed50db859bc58d" providerId="LiveId" clId="{57B91A81-4D13-4850-9E6D-F8A51AAF78F8}" dt="2021-03-30T13:09:47.954" v="612" actId="26606"/>
          <ac:cxnSpMkLst>
            <pc:docMk/>
            <pc:sldMk cId="2908433530" sldId="263"/>
            <ac:cxnSpMk id="27" creationId="{D33AC32D-5F44-45F7-A0BD-7C11A86BED57}"/>
          </ac:cxnSpMkLst>
        </pc:cxnChg>
        <pc:cxnChg chg="add">
          <ac:chgData name="saado273.sb@gmail.com" userId="41ed50db859bc58d" providerId="LiveId" clId="{57B91A81-4D13-4850-9E6D-F8A51AAF78F8}" dt="2021-03-30T13:09:48.019" v="613" actId="26606"/>
          <ac:cxnSpMkLst>
            <pc:docMk/>
            <pc:sldMk cId="2908433530" sldId="263"/>
            <ac:cxnSpMk id="35" creationId="{D33AC32D-5F44-45F7-A0BD-7C11A86BED57}"/>
          </ac:cxnSpMkLst>
        </pc:cxnChg>
      </pc:sldChg>
      <pc:sldChg chg="addSp delSp modSp new mod modTransition setBg">
        <pc:chgData name="saado273.sb@gmail.com" userId="41ed50db859bc58d" providerId="LiveId" clId="{57B91A81-4D13-4850-9E6D-F8A51AAF78F8}" dt="2021-03-30T19:35:49.780" v="784" actId="1036"/>
        <pc:sldMkLst>
          <pc:docMk/>
          <pc:sldMk cId="3143178972" sldId="264"/>
        </pc:sldMkLst>
        <pc:spChg chg="mod">
          <ac:chgData name="saado273.sb@gmail.com" userId="41ed50db859bc58d" providerId="LiveId" clId="{57B91A81-4D13-4850-9E6D-F8A51AAF78F8}" dt="2021-03-30T19:35:43.222" v="780" actId="20577"/>
          <ac:spMkLst>
            <pc:docMk/>
            <pc:sldMk cId="3143178972" sldId="264"/>
            <ac:spMk id="2" creationId="{180A03E5-05D2-417A-B50C-1D4CDEF49695}"/>
          </ac:spMkLst>
        </pc:spChg>
        <pc:spChg chg="del mod">
          <ac:chgData name="saado273.sb@gmail.com" userId="41ed50db859bc58d" providerId="LiveId" clId="{57B91A81-4D13-4850-9E6D-F8A51AAF78F8}" dt="2021-03-30T13:10:56.844" v="618" actId="478"/>
          <ac:spMkLst>
            <pc:docMk/>
            <pc:sldMk cId="3143178972" sldId="264"/>
            <ac:spMk id="3" creationId="{DD090E01-83B2-4467-9DC9-95318E11498A}"/>
          </ac:spMkLst>
        </pc:spChg>
        <pc:spChg chg="mod">
          <ac:chgData name="saado273.sb@gmail.com" userId="41ed50db859bc58d" providerId="LiveId" clId="{57B91A81-4D13-4850-9E6D-F8A51AAF78F8}" dt="2021-03-30T13:10:51.188" v="616" actId="26606"/>
          <ac:spMkLst>
            <pc:docMk/>
            <pc:sldMk cId="3143178972" sldId="264"/>
            <ac:spMk id="4" creationId="{8994A161-BABD-4093-80F5-5B3BACE31C0A}"/>
          </ac:spMkLst>
        </pc:spChg>
        <pc:spChg chg="add">
          <ac:chgData name="saado273.sb@gmail.com" userId="41ed50db859bc58d" providerId="LiveId" clId="{57B91A81-4D13-4850-9E6D-F8A51AAF78F8}" dt="2021-03-30T13:10:51.188" v="616" actId="26606"/>
          <ac:spMkLst>
            <pc:docMk/>
            <pc:sldMk cId="3143178972" sldId="264"/>
            <ac:spMk id="10" creationId="{1CE580D1-F917-4567-AFB4-99AA9B52ADF0}"/>
          </ac:spMkLst>
        </pc:spChg>
        <pc:spChg chg="add">
          <ac:chgData name="saado273.sb@gmail.com" userId="41ed50db859bc58d" providerId="LiveId" clId="{57B91A81-4D13-4850-9E6D-F8A51AAF78F8}" dt="2021-03-30T13:10:51.188" v="616" actId="26606"/>
          <ac:spMkLst>
            <pc:docMk/>
            <pc:sldMk cId="3143178972" sldId="264"/>
            <ac:spMk id="18" creationId="{A4092ECB-D375-4A85-AD6E-85644D2A99E5}"/>
          </ac:spMkLst>
        </pc:spChg>
        <pc:picChg chg="add mod">
          <ac:chgData name="saado273.sb@gmail.com" userId="41ed50db859bc58d" providerId="LiveId" clId="{57B91A81-4D13-4850-9E6D-F8A51AAF78F8}" dt="2021-03-30T19:35:49.780" v="784" actId="1036"/>
          <ac:picMkLst>
            <pc:docMk/>
            <pc:sldMk cId="3143178972" sldId="264"/>
            <ac:picMk id="6" creationId="{5357A81F-0F88-409C-8E00-DCE35237594F}"/>
          </ac:picMkLst>
        </pc:picChg>
        <pc:picChg chg="add">
          <ac:chgData name="saado273.sb@gmail.com" userId="41ed50db859bc58d" providerId="LiveId" clId="{57B91A81-4D13-4850-9E6D-F8A51AAF78F8}" dt="2021-03-30T13:10:51.188" v="616" actId="26606"/>
          <ac:picMkLst>
            <pc:docMk/>
            <pc:sldMk cId="3143178972" sldId="264"/>
            <ac:picMk id="12" creationId="{1F5620B8-A2D8-4568-B566-F0453A0D9167}"/>
          </ac:picMkLst>
        </pc:picChg>
        <pc:cxnChg chg="add">
          <ac:chgData name="saado273.sb@gmail.com" userId="41ed50db859bc58d" providerId="LiveId" clId="{57B91A81-4D13-4850-9E6D-F8A51AAF78F8}" dt="2021-03-30T13:10:51.188" v="616" actId="26606"/>
          <ac:cxnSpMkLst>
            <pc:docMk/>
            <pc:sldMk cId="3143178972" sldId="264"/>
            <ac:cxnSpMk id="14" creationId="{1C7D2BA4-4B7A-4596-8BCC-5CF715423894}"/>
          </ac:cxnSpMkLst>
        </pc:cxnChg>
        <pc:cxnChg chg="add">
          <ac:chgData name="saado273.sb@gmail.com" userId="41ed50db859bc58d" providerId="LiveId" clId="{57B91A81-4D13-4850-9E6D-F8A51AAF78F8}" dt="2021-03-30T13:10:51.188" v="616" actId="26606"/>
          <ac:cxnSpMkLst>
            <pc:docMk/>
            <pc:sldMk cId="3143178972" sldId="264"/>
            <ac:cxnSpMk id="16" creationId="{4977F1E1-2B6F-4BB6-899F-67D8764D83C5}"/>
          </ac:cxnSpMkLst>
        </pc:cxnChg>
        <pc:cxnChg chg="add">
          <ac:chgData name="saado273.sb@gmail.com" userId="41ed50db859bc58d" providerId="LiveId" clId="{57B91A81-4D13-4850-9E6D-F8A51AAF78F8}" dt="2021-03-30T13:10:51.188" v="616" actId="26606"/>
          <ac:cxnSpMkLst>
            <pc:docMk/>
            <pc:sldMk cId="3143178972" sldId="264"/>
            <ac:cxnSpMk id="20" creationId="{B6C1711D-6DAC-4FE1-B7B6-AC8A81B84C08}"/>
          </ac:cxnSpMkLst>
        </pc:cxnChg>
      </pc:sldChg>
      <pc:sldChg chg="addSp delSp modSp new mod modTransition setBg setClrOvrMap">
        <pc:chgData name="saado273.sb@gmail.com" userId="41ed50db859bc58d" providerId="LiveId" clId="{57B91A81-4D13-4850-9E6D-F8A51AAF78F8}" dt="2021-03-30T13:19:30.390" v="691"/>
        <pc:sldMkLst>
          <pc:docMk/>
          <pc:sldMk cId="1019262546" sldId="265"/>
        </pc:sldMkLst>
        <pc:spChg chg="mod">
          <ac:chgData name="saado273.sb@gmail.com" userId="41ed50db859bc58d" providerId="LiveId" clId="{57B91A81-4D13-4850-9E6D-F8A51AAF78F8}" dt="2021-03-30T13:11:54.872" v="626" actId="26606"/>
          <ac:spMkLst>
            <pc:docMk/>
            <pc:sldMk cId="1019262546" sldId="265"/>
            <ac:spMk id="2" creationId="{DA1A21C5-C75F-47E5-B5EA-FA3D86920C73}"/>
          </ac:spMkLst>
        </pc:spChg>
        <pc:spChg chg="del mod ord">
          <ac:chgData name="saado273.sb@gmail.com" userId="41ed50db859bc58d" providerId="LiveId" clId="{57B91A81-4D13-4850-9E6D-F8A51AAF78F8}" dt="2021-03-30T13:11:54.872" v="626" actId="26606"/>
          <ac:spMkLst>
            <pc:docMk/>
            <pc:sldMk cId="1019262546" sldId="265"/>
            <ac:spMk id="3" creationId="{BF2AB0D5-5D25-4E88-A24D-E4D1EBE0225D}"/>
          </ac:spMkLst>
        </pc:spChg>
        <pc:spChg chg="mod">
          <ac:chgData name="saado273.sb@gmail.com" userId="41ed50db859bc58d" providerId="LiveId" clId="{57B91A81-4D13-4850-9E6D-F8A51AAF78F8}" dt="2021-03-30T13:11:54.872" v="626" actId="26606"/>
          <ac:spMkLst>
            <pc:docMk/>
            <pc:sldMk cId="1019262546" sldId="265"/>
            <ac:spMk id="4" creationId="{580F8A80-1491-426C-809A-E8ACA106E07C}"/>
          </ac:spMkLst>
        </pc:spChg>
        <pc:spChg chg="add del">
          <ac:chgData name="saado273.sb@gmail.com" userId="41ed50db859bc58d" providerId="LiveId" clId="{57B91A81-4D13-4850-9E6D-F8A51AAF78F8}" dt="2021-03-30T13:11:45.479" v="623" actId="26606"/>
          <ac:spMkLst>
            <pc:docMk/>
            <pc:sldMk cId="1019262546" sldId="265"/>
            <ac:spMk id="10" creationId="{C6870151-9189-4C3A-8379-EF3D95827A0A}"/>
          </ac:spMkLst>
        </pc:spChg>
        <pc:spChg chg="add del">
          <ac:chgData name="saado273.sb@gmail.com" userId="41ed50db859bc58d" providerId="LiveId" clId="{57B91A81-4D13-4850-9E6D-F8A51AAF78F8}" dt="2021-03-30T13:11:45.479" v="623" actId="26606"/>
          <ac:spMkLst>
            <pc:docMk/>
            <pc:sldMk cId="1019262546" sldId="265"/>
            <ac:spMk id="12" creationId="{123EA69C-102A-4DD0-9547-05DCD271D159}"/>
          </ac:spMkLst>
        </pc:spChg>
        <pc:spChg chg="add del">
          <ac:chgData name="saado273.sb@gmail.com" userId="41ed50db859bc58d" providerId="LiveId" clId="{57B91A81-4D13-4850-9E6D-F8A51AAF78F8}" dt="2021-03-30T13:11:45.479" v="623" actId="26606"/>
          <ac:spMkLst>
            <pc:docMk/>
            <pc:sldMk cId="1019262546" sldId="265"/>
            <ac:spMk id="14" creationId="{6A862265-5CA3-4C40-8582-7534C3B03C2A}"/>
          </ac:spMkLst>
        </pc:spChg>
        <pc:spChg chg="add del">
          <ac:chgData name="saado273.sb@gmail.com" userId="41ed50db859bc58d" providerId="LiveId" clId="{57B91A81-4D13-4850-9E6D-F8A51AAF78F8}" dt="2021-03-30T13:11:45.479" v="623" actId="26606"/>
          <ac:spMkLst>
            <pc:docMk/>
            <pc:sldMk cId="1019262546" sldId="265"/>
            <ac:spMk id="16" creationId="{600EF80B-0391-4082-9AF5-F15B091B4CE9}"/>
          </ac:spMkLst>
        </pc:spChg>
        <pc:spChg chg="add del">
          <ac:chgData name="saado273.sb@gmail.com" userId="41ed50db859bc58d" providerId="LiveId" clId="{57B91A81-4D13-4850-9E6D-F8A51AAF78F8}" dt="2021-03-30T13:11:45.479" v="623" actId="26606"/>
          <ac:spMkLst>
            <pc:docMk/>
            <pc:sldMk cId="1019262546" sldId="265"/>
            <ac:spMk id="20" creationId="{3FBF03E8-C602-4192-9C52-F84B29FDCC88}"/>
          </ac:spMkLst>
        </pc:spChg>
        <pc:spChg chg="add del">
          <ac:chgData name="saado273.sb@gmail.com" userId="41ed50db859bc58d" providerId="LiveId" clId="{57B91A81-4D13-4850-9E6D-F8A51AAF78F8}" dt="2021-03-30T13:11:54.834" v="625" actId="26606"/>
          <ac:spMkLst>
            <pc:docMk/>
            <pc:sldMk cId="1019262546" sldId="265"/>
            <ac:spMk id="22" creationId="{C6870151-9189-4C3A-8379-EF3D95827A0A}"/>
          </ac:spMkLst>
        </pc:spChg>
        <pc:spChg chg="add del">
          <ac:chgData name="saado273.sb@gmail.com" userId="41ed50db859bc58d" providerId="LiveId" clId="{57B91A81-4D13-4850-9E6D-F8A51AAF78F8}" dt="2021-03-30T13:11:54.834" v="625" actId="26606"/>
          <ac:spMkLst>
            <pc:docMk/>
            <pc:sldMk cId="1019262546" sldId="265"/>
            <ac:spMk id="24" creationId="{123EA69C-102A-4DD0-9547-05DCD271D159}"/>
          </ac:spMkLst>
        </pc:spChg>
        <pc:spChg chg="add del">
          <ac:chgData name="saado273.sb@gmail.com" userId="41ed50db859bc58d" providerId="LiveId" clId="{57B91A81-4D13-4850-9E6D-F8A51AAF78F8}" dt="2021-03-30T13:11:54.834" v="625" actId="26606"/>
          <ac:spMkLst>
            <pc:docMk/>
            <pc:sldMk cId="1019262546" sldId="265"/>
            <ac:spMk id="25" creationId="{6A862265-5CA3-4C40-8582-7534C3B03C2A}"/>
          </ac:spMkLst>
        </pc:spChg>
        <pc:spChg chg="add del">
          <ac:chgData name="saado273.sb@gmail.com" userId="41ed50db859bc58d" providerId="LiveId" clId="{57B91A81-4D13-4850-9E6D-F8A51AAF78F8}" dt="2021-03-30T13:11:54.834" v="625" actId="26606"/>
          <ac:spMkLst>
            <pc:docMk/>
            <pc:sldMk cId="1019262546" sldId="265"/>
            <ac:spMk id="26" creationId="{600EF80B-0391-4082-9AF5-F15B091B4CE9}"/>
          </ac:spMkLst>
        </pc:spChg>
        <pc:spChg chg="add del">
          <ac:chgData name="saado273.sb@gmail.com" userId="41ed50db859bc58d" providerId="LiveId" clId="{57B91A81-4D13-4850-9E6D-F8A51AAF78F8}" dt="2021-03-30T13:11:54.834" v="625" actId="26606"/>
          <ac:spMkLst>
            <pc:docMk/>
            <pc:sldMk cId="1019262546" sldId="265"/>
            <ac:spMk id="28" creationId="{3FBF03E8-C602-4192-9C52-F84B29FDCC88}"/>
          </ac:spMkLst>
        </pc:spChg>
        <pc:graphicFrameChg chg="add">
          <ac:chgData name="saado273.sb@gmail.com" userId="41ed50db859bc58d" providerId="LiveId" clId="{57B91A81-4D13-4850-9E6D-F8A51AAF78F8}" dt="2021-03-30T13:11:54.872" v="626" actId="26606"/>
          <ac:graphicFrameMkLst>
            <pc:docMk/>
            <pc:sldMk cId="1019262546" sldId="265"/>
            <ac:graphicFrameMk id="30" creationId="{244AED64-5858-40D0-9829-3722F9C99C2C}"/>
          </ac:graphicFrameMkLst>
        </pc:graphicFrameChg>
        <pc:picChg chg="add del">
          <ac:chgData name="saado273.sb@gmail.com" userId="41ed50db859bc58d" providerId="LiveId" clId="{57B91A81-4D13-4850-9E6D-F8A51AAF78F8}" dt="2021-03-30T13:11:45.479" v="623" actId="26606"/>
          <ac:picMkLst>
            <pc:docMk/>
            <pc:sldMk cId="1019262546" sldId="265"/>
            <ac:picMk id="6" creationId="{5620AD87-3EF4-4D51-9A7E-76706A63BA48}"/>
          </ac:picMkLst>
        </pc:picChg>
        <pc:picChg chg="add del">
          <ac:chgData name="saado273.sb@gmail.com" userId="41ed50db859bc58d" providerId="LiveId" clId="{57B91A81-4D13-4850-9E6D-F8A51AAF78F8}" dt="2021-03-30T13:11:54.834" v="625" actId="26606"/>
          <ac:picMkLst>
            <pc:docMk/>
            <pc:sldMk cId="1019262546" sldId="265"/>
            <ac:picMk id="23" creationId="{8D4CDF2A-69FB-477D-8B3F-E62AF41248CF}"/>
          </ac:picMkLst>
        </pc:picChg>
        <pc:cxnChg chg="add del">
          <ac:chgData name="saado273.sb@gmail.com" userId="41ed50db859bc58d" providerId="LiveId" clId="{57B91A81-4D13-4850-9E6D-F8A51AAF78F8}" dt="2021-03-30T13:11:45.479" v="623" actId="26606"/>
          <ac:cxnSpMkLst>
            <pc:docMk/>
            <pc:sldMk cId="1019262546" sldId="265"/>
            <ac:cxnSpMk id="18" creationId="{D33AC32D-5F44-45F7-A0BD-7C11A86BED57}"/>
          </ac:cxnSpMkLst>
        </pc:cxnChg>
        <pc:cxnChg chg="add del">
          <ac:chgData name="saado273.sb@gmail.com" userId="41ed50db859bc58d" providerId="LiveId" clId="{57B91A81-4D13-4850-9E6D-F8A51AAF78F8}" dt="2021-03-30T13:11:54.834" v="625" actId="26606"/>
          <ac:cxnSpMkLst>
            <pc:docMk/>
            <pc:sldMk cId="1019262546" sldId="265"/>
            <ac:cxnSpMk id="27" creationId="{D33AC32D-5F44-45F7-A0BD-7C11A86BED57}"/>
          </ac:cxnSpMkLst>
        </pc:cxnChg>
      </pc:sldChg>
      <pc:sldChg chg="addSp modSp new mod modTransition setBg setClrOvrMap">
        <pc:chgData name="saado273.sb@gmail.com" userId="41ed50db859bc58d" providerId="LiveId" clId="{57B91A81-4D13-4850-9E6D-F8A51AAF78F8}" dt="2021-03-30T13:19:32.283" v="692"/>
        <pc:sldMkLst>
          <pc:docMk/>
          <pc:sldMk cId="3388181569" sldId="266"/>
        </pc:sldMkLst>
        <pc:spChg chg="mod">
          <ac:chgData name="saado273.sb@gmail.com" userId="41ed50db859bc58d" providerId="LiveId" clId="{57B91A81-4D13-4850-9E6D-F8A51AAF78F8}" dt="2021-03-30T13:13:15.084" v="630" actId="26606"/>
          <ac:spMkLst>
            <pc:docMk/>
            <pc:sldMk cId="3388181569" sldId="266"/>
            <ac:spMk id="2" creationId="{D37D6EE3-B829-4D37-ACAF-6C3D36FD676A}"/>
          </ac:spMkLst>
        </pc:spChg>
        <pc:spChg chg="mod ord">
          <ac:chgData name="saado273.sb@gmail.com" userId="41ed50db859bc58d" providerId="LiveId" clId="{57B91A81-4D13-4850-9E6D-F8A51AAF78F8}" dt="2021-03-30T13:13:15.084" v="630" actId="26606"/>
          <ac:spMkLst>
            <pc:docMk/>
            <pc:sldMk cId="3388181569" sldId="266"/>
            <ac:spMk id="3" creationId="{5B1A777B-F39C-4903-8342-E2A6125F05B6}"/>
          </ac:spMkLst>
        </pc:spChg>
        <pc:spChg chg="mod">
          <ac:chgData name="saado273.sb@gmail.com" userId="41ed50db859bc58d" providerId="LiveId" clId="{57B91A81-4D13-4850-9E6D-F8A51AAF78F8}" dt="2021-03-30T13:13:15.084" v="630" actId="26606"/>
          <ac:spMkLst>
            <pc:docMk/>
            <pc:sldMk cId="3388181569" sldId="266"/>
            <ac:spMk id="4" creationId="{8BB8DCD3-7461-4CF2-9BD7-F2A7977F9BC0}"/>
          </ac:spMkLst>
        </pc:spChg>
        <pc:spChg chg="add">
          <ac:chgData name="saado273.sb@gmail.com" userId="41ed50db859bc58d" providerId="LiveId" clId="{57B91A81-4D13-4850-9E6D-F8A51AAF78F8}" dt="2021-03-30T13:13:15.084" v="630" actId="26606"/>
          <ac:spMkLst>
            <pc:docMk/>
            <pc:sldMk cId="3388181569" sldId="266"/>
            <ac:spMk id="10" creationId="{C6870151-9189-4C3A-8379-EF3D95827A0A}"/>
          </ac:spMkLst>
        </pc:spChg>
        <pc:spChg chg="add">
          <ac:chgData name="saado273.sb@gmail.com" userId="41ed50db859bc58d" providerId="LiveId" clId="{57B91A81-4D13-4850-9E6D-F8A51AAF78F8}" dt="2021-03-30T13:13:15.084" v="630" actId="26606"/>
          <ac:spMkLst>
            <pc:docMk/>
            <pc:sldMk cId="3388181569" sldId="266"/>
            <ac:spMk id="12" creationId="{123EA69C-102A-4DD0-9547-05DCD271D159}"/>
          </ac:spMkLst>
        </pc:spChg>
        <pc:spChg chg="add">
          <ac:chgData name="saado273.sb@gmail.com" userId="41ed50db859bc58d" providerId="LiveId" clId="{57B91A81-4D13-4850-9E6D-F8A51AAF78F8}" dt="2021-03-30T13:13:15.084" v="630" actId="26606"/>
          <ac:spMkLst>
            <pc:docMk/>
            <pc:sldMk cId="3388181569" sldId="266"/>
            <ac:spMk id="14" creationId="{6A862265-5CA3-4C40-8582-7534C3B03C2A}"/>
          </ac:spMkLst>
        </pc:spChg>
        <pc:spChg chg="add">
          <ac:chgData name="saado273.sb@gmail.com" userId="41ed50db859bc58d" providerId="LiveId" clId="{57B91A81-4D13-4850-9E6D-F8A51AAF78F8}" dt="2021-03-30T13:13:15.084" v="630" actId="26606"/>
          <ac:spMkLst>
            <pc:docMk/>
            <pc:sldMk cId="3388181569" sldId="266"/>
            <ac:spMk id="16" creationId="{600EF80B-0391-4082-9AF5-F15B091B4CE9}"/>
          </ac:spMkLst>
        </pc:spChg>
        <pc:spChg chg="add">
          <ac:chgData name="saado273.sb@gmail.com" userId="41ed50db859bc58d" providerId="LiveId" clId="{57B91A81-4D13-4850-9E6D-F8A51AAF78F8}" dt="2021-03-30T13:13:15.084" v="630" actId="26606"/>
          <ac:spMkLst>
            <pc:docMk/>
            <pc:sldMk cId="3388181569" sldId="266"/>
            <ac:spMk id="20" creationId="{3FBF03E8-C602-4192-9C52-F84B29FDCC88}"/>
          </ac:spMkLst>
        </pc:spChg>
        <pc:picChg chg="add">
          <ac:chgData name="saado273.sb@gmail.com" userId="41ed50db859bc58d" providerId="LiveId" clId="{57B91A81-4D13-4850-9E6D-F8A51AAF78F8}" dt="2021-03-30T13:13:15.084" v="630" actId="26606"/>
          <ac:picMkLst>
            <pc:docMk/>
            <pc:sldMk cId="3388181569" sldId="266"/>
            <ac:picMk id="6" creationId="{C3D594CD-7224-4422-B75B-1406DCCF3A13}"/>
          </ac:picMkLst>
        </pc:picChg>
        <pc:cxnChg chg="add">
          <ac:chgData name="saado273.sb@gmail.com" userId="41ed50db859bc58d" providerId="LiveId" clId="{57B91A81-4D13-4850-9E6D-F8A51AAF78F8}" dt="2021-03-30T13:13:15.084" v="630" actId="26606"/>
          <ac:cxnSpMkLst>
            <pc:docMk/>
            <pc:sldMk cId="3388181569" sldId="266"/>
            <ac:cxnSpMk id="18" creationId="{D33AC32D-5F44-45F7-A0BD-7C11A86BED57}"/>
          </ac:cxnSpMkLst>
        </pc:cxnChg>
      </pc:sldChg>
      <pc:sldChg chg="addSp delSp modSp new mod modTransition setBg">
        <pc:chgData name="saado273.sb@gmail.com" userId="41ed50db859bc58d" providerId="LiveId" clId="{57B91A81-4D13-4850-9E6D-F8A51AAF78F8}" dt="2021-03-30T13:19:34.872" v="693"/>
        <pc:sldMkLst>
          <pc:docMk/>
          <pc:sldMk cId="1521833512" sldId="267"/>
        </pc:sldMkLst>
        <pc:spChg chg="mod">
          <ac:chgData name="saado273.sb@gmail.com" userId="41ed50db859bc58d" providerId="LiveId" clId="{57B91A81-4D13-4850-9E6D-F8A51AAF78F8}" dt="2021-03-30T13:14:15.025" v="634" actId="26606"/>
          <ac:spMkLst>
            <pc:docMk/>
            <pc:sldMk cId="1521833512" sldId="267"/>
            <ac:spMk id="2" creationId="{9AA25030-32A8-4D74-AF5D-C21E7C6C1998}"/>
          </ac:spMkLst>
        </pc:spChg>
        <pc:spChg chg="del mod">
          <ac:chgData name="saado273.sb@gmail.com" userId="41ed50db859bc58d" providerId="LiveId" clId="{57B91A81-4D13-4850-9E6D-F8A51AAF78F8}" dt="2021-03-30T13:14:15.025" v="634" actId="26606"/>
          <ac:spMkLst>
            <pc:docMk/>
            <pc:sldMk cId="1521833512" sldId="267"/>
            <ac:spMk id="3" creationId="{0DAF1178-474F-4801-A385-D4CE71CF362E}"/>
          </ac:spMkLst>
        </pc:spChg>
        <pc:spChg chg="mod">
          <ac:chgData name="saado273.sb@gmail.com" userId="41ed50db859bc58d" providerId="LiveId" clId="{57B91A81-4D13-4850-9E6D-F8A51AAF78F8}" dt="2021-03-30T13:14:15.025" v="634" actId="26606"/>
          <ac:spMkLst>
            <pc:docMk/>
            <pc:sldMk cId="1521833512" sldId="267"/>
            <ac:spMk id="4" creationId="{E725E3FC-51D0-4028-AE64-35C18F1D54CA}"/>
          </ac:spMkLst>
        </pc:spChg>
        <pc:graphicFrameChg chg="add">
          <ac:chgData name="saado273.sb@gmail.com" userId="41ed50db859bc58d" providerId="LiveId" clId="{57B91A81-4D13-4850-9E6D-F8A51AAF78F8}" dt="2021-03-30T13:14:15.025" v="634" actId="26606"/>
          <ac:graphicFrameMkLst>
            <pc:docMk/>
            <pc:sldMk cId="1521833512" sldId="267"/>
            <ac:graphicFrameMk id="6" creationId="{6DA30688-D5A1-482C-93A9-986FC1EE237D}"/>
          </ac:graphicFrameMkLst>
        </pc:graphicFrameChg>
      </pc:sldChg>
      <pc:sldChg chg="addSp delSp modSp new mod modTransition setBg setClrOvrMap">
        <pc:chgData name="saado273.sb@gmail.com" userId="41ed50db859bc58d" providerId="LiveId" clId="{57B91A81-4D13-4850-9E6D-F8A51AAF78F8}" dt="2021-03-30T13:19:38.797" v="694"/>
        <pc:sldMkLst>
          <pc:docMk/>
          <pc:sldMk cId="442560833" sldId="268"/>
        </pc:sldMkLst>
        <pc:spChg chg="mod">
          <ac:chgData name="saado273.sb@gmail.com" userId="41ed50db859bc58d" providerId="LiveId" clId="{57B91A81-4D13-4850-9E6D-F8A51AAF78F8}" dt="2021-03-30T13:14:57.801" v="648" actId="26606"/>
          <ac:spMkLst>
            <pc:docMk/>
            <pc:sldMk cId="442560833" sldId="268"/>
            <ac:spMk id="2" creationId="{DEA5C8B8-9B7F-41DA-B43D-1A8C87270A04}"/>
          </ac:spMkLst>
        </pc:spChg>
        <pc:spChg chg="del">
          <ac:chgData name="saado273.sb@gmail.com" userId="41ed50db859bc58d" providerId="LiveId" clId="{57B91A81-4D13-4850-9E6D-F8A51AAF78F8}" dt="2021-03-30T13:14:54.828" v="647" actId="478"/>
          <ac:spMkLst>
            <pc:docMk/>
            <pc:sldMk cId="442560833" sldId="268"/>
            <ac:spMk id="3" creationId="{2E02B5A3-3ADB-48E8-8D32-D4912FD4691D}"/>
          </ac:spMkLst>
        </pc:spChg>
        <pc:spChg chg="mod">
          <ac:chgData name="saado273.sb@gmail.com" userId="41ed50db859bc58d" providerId="LiveId" clId="{57B91A81-4D13-4850-9E6D-F8A51AAF78F8}" dt="2021-03-30T13:14:57.801" v="648" actId="26606"/>
          <ac:spMkLst>
            <pc:docMk/>
            <pc:sldMk cId="442560833" sldId="268"/>
            <ac:spMk id="4" creationId="{940A77B9-60AD-4D95-99E5-09664B8B14C9}"/>
          </ac:spMkLst>
        </pc:spChg>
        <pc:spChg chg="add">
          <ac:chgData name="saado273.sb@gmail.com" userId="41ed50db859bc58d" providerId="LiveId" clId="{57B91A81-4D13-4850-9E6D-F8A51AAF78F8}" dt="2021-03-30T13:14:57.801" v="648" actId="26606"/>
          <ac:spMkLst>
            <pc:docMk/>
            <pc:sldMk cId="442560833" sldId="268"/>
            <ac:spMk id="9" creationId="{23522FE7-5A29-4EF6-B1EF-2CA55748A772}"/>
          </ac:spMkLst>
        </pc:spChg>
        <pc:spChg chg="add">
          <ac:chgData name="saado273.sb@gmail.com" userId="41ed50db859bc58d" providerId="LiveId" clId="{57B91A81-4D13-4850-9E6D-F8A51AAF78F8}" dt="2021-03-30T13:14:57.801" v="648" actId="26606"/>
          <ac:spMkLst>
            <pc:docMk/>
            <pc:sldMk cId="442560833" sldId="268"/>
            <ac:spMk id="17" creationId="{F0AB17F6-592B-45CB-96F6-705C9825AFBC}"/>
          </ac:spMkLst>
        </pc:spChg>
        <pc:picChg chg="add">
          <ac:chgData name="saado273.sb@gmail.com" userId="41ed50db859bc58d" providerId="LiveId" clId="{57B91A81-4D13-4850-9E6D-F8A51AAF78F8}" dt="2021-03-30T13:14:57.801" v="648" actId="26606"/>
          <ac:picMkLst>
            <pc:docMk/>
            <pc:sldMk cId="442560833" sldId="268"/>
            <ac:picMk id="11" creationId="{C2192E09-EBC7-416C-B887-DFF915D7F43D}"/>
          </ac:picMkLst>
        </pc:picChg>
        <pc:cxnChg chg="add">
          <ac:chgData name="saado273.sb@gmail.com" userId="41ed50db859bc58d" providerId="LiveId" clId="{57B91A81-4D13-4850-9E6D-F8A51AAF78F8}" dt="2021-03-30T13:14:57.801" v="648" actId="26606"/>
          <ac:cxnSpMkLst>
            <pc:docMk/>
            <pc:sldMk cId="442560833" sldId="268"/>
            <ac:cxnSpMk id="13" creationId="{2924498D-E084-44BE-A196-CFCE35564350}"/>
          </ac:cxnSpMkLst>
        </pc:cxnChg>
        <pc:cxnChg chg="add">
          <ac:chgData name="saado273.sb@gmail.com" userId="41ed50db859bc58d" providerId="LiveId" clId="{57B91A81-4D13-4850-9E6D-F8A51AAF78F8}" dt="2021-03-30T13:14:57.801" v="648" actId="26606"/>
          <ac:cxnSpMkLst>
            <pc:docMk/>
            <pc:sldMk cId="442560833" sldId="268"/>
            <ac:cxnSpMk id="15" creationId="{3BBC7667-C352-4842-9AFD-E5C16AD002F4}"/>
          </ac:cxnSpMkLst>
        </pc:cxnChg>
        <pc:cxnChg chg="add">
          <ac:chgData name="saado273.sb@gmail.com" userId="41ed50db859bc58d" providerId="LiveId" clId="{57B91A81-4D13-4850-9E6D-F8A51AAF78F8}" dt="2021-03-30T13:14:57.801" v="648" actId="26606"/>
          <ac:cxnSpMkLst>
            <pc:docMk/>
            <pc:sldMk cId="442560833" sldId="268"/>
            <ac:cxnSpMk id="19" creationId="{5A9284E7-0823-472D-9963-18D89DFEB8B4}"/>
          </ac:cxnSpMkLst>
        </pc:cxnChg>
      </pc:sldChg>
      <pc:sldChg chg="modSp new mod setBg setClrOvrMap">
        <pc:chgData name="saado273.sb@gmail.com" userId="41ed50db859bc58d" providerId="LiveId" clId="{57B91A81-4D13-4850-9E6D-F8A51AAF78F8}" dt="2021-03-30T13:18:02.041" v="665" actId="20577"/>
        <pc:sldMkLst>
          <pc:docMk/>
          <pc:sldMk cId="2061965371" sldId="269"/>
        </pc:sldMkLst>
        <pc:spChg chg="mod">
          <ac:chgData name="saado273.sb@gmail.com" userId="41ed50db859bc58d" providerId="LiveId" clId="{57B91A81-4D13-4850-9E6D-F8A51AAF78F8}" dt="2021-03-30T13:17:35.378" v="661" actId="26606"/>
          <ac:spMkLst>
            <pc:docMk/>
            <pc:sldMk cId="2061965371" sldId="269"/>
            <ac:spMk id="2" creationId="{CABE0624-1E29-4378-AF05-0A53907D159C}"/>
          </ac:spMkLst>
        </pc:spChg>
        <pc:spChg chg="mod ord">
          <ac:chgData name="saado273.sb@gmail.com" userId="41ed50db859bc58d" providerId="LiveId" clId="{57B91A81-4D13-4850-9E6D-F8A51AAF78F8}" dt="2021-03-30T13:18:02.041" v="665" actId="20577"/>
          <ac:spMkLst>
            <pc:docMk/>
            <pc:sldMk cId="2061965371" sldId="269"/>
            <ac:spMk id="3" creationId="{DA9A6AD4-0D84-42C9-978B-33DC10CC20B7}"/>
          </ac:spMkLst>
        </pc:spChg>
        <pc:spChg chg="mod">
          <ac:chgData name="saado273.sb@gmail.com" userId="41ed50db859bc58d" providerId="LiveId" clId="{57B91A81-4D13-4850-9E6D-F8A51AAF78F8}" dt="2021-03-30T13:17:35.378" v="661" actId="26606"/>
          <ac:spMkLst>
            <pc:docMk/>
            <pc:sldMk cId="2061965371" sldId="269"/>
            <ac:spMk id="4" creationId="{2D520122-366A-4ECC-94CF-916CB61AD428}"/>
          </ac:spMkLst>
        </pc:spChg>
      </pc:sldChg>
      <pc:sldChg chg="addSp delSp modSp new mod modTransition setBg">
        <pc:chgData name="saado273.sb@gmail.com" userId="41ed50db859bc58d" providerId="LiveId" clId="{57B91A81-4D13-4850-9E6D-F8A51AAF78F8}" dt="2021-03-30T13:19:44.860" v="695"/>
        <pc:sldMkLst>
          <pc:docMk/>
          <pc:sldMk cId="3432482565" sldId="270"/>
        </pc:sldMkLst>
        <pc:spChg chg="mod">
          <ac:chgData name="saado273.sb@gmail.com" userId="41ed50db859bc58d" providerId="LiveId" clId="{57B91A81-4D13-4850-9E6D-F8A51AAF78F8}" dt="2021-03-30T13:18:32.240" v="679" actId="26606"/>
          <ac:spMkLst>
            <pc:docMk/>
            <pc:sldMk cId="3432482565" sldId="270"/>
            <ac:spMk id="2" creationId="{B8366BA4-4F8E-4A04-AF2F-C493E1FFC8F9}"/>
          </ac:spMkLst>
        </pc:spChg>
        <pc:spChg chg="del mod">
          <ac:chgData name="saado273.sb@gmail.com" userId="41ed50db859bc58d" providerId="LiveId" clId="{57B91A81-4D13-4850-9E6D-F8A51AAF78F8}" dt="2021-03-30T13:18:36.766" v="681" actId="478"/>
          <ac:spMkLst>
            <pc:docMk/>
            <pc:sldMk cId="3432482565" sldId="270"/>
            <ac:spMk id="3" creationId="{22672599-FE69-4A62-8167-56141D8F9BB4}"/>
          </ac:spMkLst>
        </pc:spChg>
        <pc:spChg chg="mod">
          <ac:chgData name="saado273.sb@gmail.com" userId="41ed50db859bc58d" providerId="LiveId" clId="{57B91A81-4D13-4850-9E6D-F8A51AAF78F8}" dt="2021-03-30T13:18:32.240" v="679" actId="26606"/>
          <ac:spMkLst>
            <pc:docMk/>
            <pc:sldMk cId="3432482565" sldId="270"/>
            <ac:spMk id="4" creationId="{6ED734B4-2E29-4801-B5AC-B4B22C95F6B1}"/>
          </ac:spMkLst>
        </pc:spChg>
        <pc:spChg chg="add">
          <ac:chgData name="saado273.sb@gmail.com" userId="41ed50db859bc58d" providerId="LiveId" clId="{57B91A81-4D13-4850-9E6D-F8A51AAF78F8}" dt="2021-03-30T13:18:32.240" v="679" actId="26606"/>
          <ac:spMkLst>
            <pc:docMk/>
            <pc:sldMk cId="3432482565" sldId="270"/>
            <ac:spMk id="10" creationId="{1CE580D1-F917-4567-AFB4-99AA9B52ADF0}"/>
          </ac:spMkLst>
        </pc:spChg>
        <pc:spChg chg="add">
          <ac:chgData name="saado273.sb@gmail.com" userId="41ed50db859bc58d" providerId="LiveId" clId="{57B91A81-4D13-4850-9E6D-F8A51AAF78F8}" dt="2021-03-30T13:18:32.240" v="679" actId="26606"/>
          <ac:spMkLst>
            <pc:docMk/>
            <pc:sldMk cId="3432482565" sldId="270"/>
            <ac:spMk id="18" creationId="{A4092ECB-D375-4A85-AD6E-85644D2A99E5}"/>
          </ac:spMkLst>
        </pc:spChg>
        <pc:picChg chg="add">
          <ac:chgData name="saado273.sb@gmail.com" userId="41ed50db859bc58d" providerId="LiveId" clId="{57B91A81-4D13-4850-9E6D-F8A51AAF78F8}" dt="2021-03-30T13:18:32.240" v="679" actId="26606"/>
          <ac:picMkLst>
            <pc:docMk/>
            <pc:sldMk cId="3432482565" sldId="270"/>
            <ac:picMk id="6" creationId="{2FE1D2E6-93F7-48A7-B43F-7567501A6ADB}"/>
          </ac:picMkLst>
        </pc:picChg>
        <pc:picChg chg="add">
          <ac:chgData name="saado273.sb@gmail.com" userId="41ed50db859bc58d" providerId="LiveId" clId="{57B91A81-4D13-4850-9E6D-F8A51AAF78F8}" dt="2021-03-30T13:18:32.240" v="679" actId="26606"/>
          <ac:picMkLst>
            <pc:docMk/>
            <pc:sldMk cId="3432482565" sldId="270"/>
            <ac:picMk id="12" creationId="{1F5620B8-A2D8-4568-B566-F0453A0D9167}"/>
          </ac:picMkLst>
        </pc:picChg>
        <pc:cxnChg chg="add">
          <ac:chgData name="saado273.sb@gmail.com" userId="41ed50db859bc58d" providerId="LiveId" clId="{57B91A81-4D13-4850-9E6D-F8A51AAF78F8}" dt="2021-03-30T13:18:32.240" v="679" actId="26606"/>
          <ac:cxnSpMkLst>
            <pc:docMk/>
            <pc:sldMk cId="3432482565" sldId="270"/>
            <ac:cxnSpMk id="14" creationId="{1C7D2BA4-4B7A-4596-8BCC-5CF715423894}"/>
          </ac:cxnSpMkLst>
        </pc:cxnChg>
        <pc:cxnChg chg="add">
          <ac:chgData name="saado273.sb@gmail.com" userId="41ed50db859bc58d" providerId="LiveId" clId="{57B91A81-4D13-4850-9E6D-F8A51AAF78F8}" dt="2021-03-30T13:18:32.240" v="679" actId="26606"/>
          <ac:cxnSpMkLst>
            <pc:docMk/>
            <pc:sldMk cId="3432482565" sldId="270"/>
            <ac:cxnSpMk id="16" creationId="{4977F1E1-2B6F-4BB6-899F-67D8764D83C5}"/>
          </ac:cxnSpMkLst>
        </pc:cxnChg>
        <pc:cxnChg chg="add">
          <ac:chgData name="saado273.sb@gmail.com" userId="41ed50db859bc58d" providerId="LiveId" clId="{57B91A81-4D13-4850-9E6D-F8A51AAF78F8}" dt="2021-03-30T13:18:32.240" v="679" actId="26606"/>
          <ac:cxnSpMkLst>
            <pc:docMk/>
            <pc:sldMk cId="3432482565" sldId="270"/>
            <ac:cxnSpMk id="20" creationId="{B6C1711D-6DAC-4FE1-B7B6-AC8A81B84C08}"/>
          </ac:cxnSpMkLst>
        </pc:cxn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FBCDC4-D5BE-4ACE-9811-47D2F2840445}" type="doc">
      <dgm:prSet loTypeId="urn:microsoft.com/office/officeart/2005/8/layout/list1" loCatId="list" qsTypeId="urn:microsoft.com/office/officeart/2005/8/quickstyle/simple4" qsCatId="simple" csTypeId="urn:microsoft.com/office/officeart/2005/8/colors/colorful2" csCatId="colorful" phldr="1"/>
      <dgm:spPr/>
      <dgm:t>
        <a:bodyPr/>
        <a:lstStyle/>
        <a:p>
          <a:endParaRPr lang="en-US"/>
        </a:p>
      </dgm:t>
    </dgm:pt>
    <dgm:pt modelId="{7465ECEB-BCC7-45DE-BF43-AE9BABF93913}">
      <dgm:prSet/>
      <dgm:spPr/>
      <dgm:t>
        <a:bodyPr/>
        <a:lstStyle/>
        <a:p>
          <a:r>
            <a:rPr lang="en-US" dirty="0"/>
            <a:t>Main </a:t>
          </a:r>
          <a:r>
            <a:rPr lang="en-US" dirty="0" smtClean="0"/>
            <a:t>Role </a:t>
          </a:r>
          <a:r>
            <a:rPr lang="en-US" dirty="0"/>
            <a:t>of Managers</a:t>
          </a:r>
        </a:p>
      </dgm:t>
    </dgm:pt>
    <dgm:pt modelId="{2CDC3866-E12D-4F28-BD73-8B371CD72E1B}" type="parTrans" cxnId="{976404AB-01EC-4CB2-945F-D53175B0163C}">
      <dgm:prSet/>
      <dgm:spPr/>
      <dgm:t>
        <a:bodyPr/>
        <a:lstStyle/>
        <a:p>
          <a:endParaRPr lang="en-US"/>
        </a:p>
      </dgm:t>
    </dgm:pt>
    <dgm:pt modelId="{D5936A28-BCBA-4DD7-B7FB-014ABA8A7E32}" type="sibTrans" cxnId="{976404AB-01EC-4CB2-945F-D53175B0163C}">
      <dgm:prSet/>
      <dgm:spPr/>
      <dgm:t>
        <a:bodyPr/>
        <a:lstStyle/>
        <a:p>
          <a:endParaRPr lang="en-US"/>
        </a:p>
      </dgm:t>
    </dgm:pt>
    <dgm:pt modelId="{05320B13-6DD0-409A-B453-4AAB98CF83FF}">
      <dgm:prSet/>
      <dgm:spPr/>
      <dgm:t>
        <a:bodyPr/>
        <a:lstStyle/>
        <a:p>
          <a:r>
            <a:rPr lang="en-US" dirty="0"/>
            <a:t>Types </a:t>
          </a:r>
          <a:r>
            <a:rPr lang="en-US" dirty="0" err="1" smtClean="0"/>
            <a:t>oF</a:t>
          </a:r>
          <a:r>
            <a:rPr lang="en-US" dirty="0" smtClean="0"/>
            <a:t> </a:t>
          </a:r>
          <a:r>
            <a:rPr lang="en-US" dirty="0"/>
            <a:t>Management</a:t>
          </a:r>
        </a:p>
      </dgm:t>
    </dgm:pt>
    <dgm:pt modelId="{8E37E542-164E-4775-8BC0-AAC9C40F87D3}" type="parTrans" cxnId="{A8AF35E1-4AE9-4DBB-A6EC-10423898CA0A}">
      <dgm:prSet/>
      <dgm:spPr/>
      <dgm:t>
        <a:bodyPr/>
        <a:lstStyle/>
        <a:p>
          <a:endParaRPr lang="en-US"/>
        </a:p>
      </dgm:t>
    </dgm:pt>
    <dgm:pt modelId="{8F2A2E24-7F74-493D-B4E3-0E972E6DEE1E}" type="sibTrans" cxnId="{A8AF35E1-4AE9-4DBB-A6EC-10423898CA0A}">
      <dgm:prSet/>
      <dgm:spPr/>
      <dgm:t>
        <a:bodyPr/>
        <a:lstStyle/>
        <a:p>
          <a:endParaRPr lang="en-US"/>
        </a:p>
      </dgm:t>
    </dgm:pt>
    <dgm:pt modelId="{F251B30B-470D-4126-9B87-A3A93569500C}">
      <dgm:prSet/>
      <dgm:spPr/>
      <dgm:t>
        <a:bodyPr/>
        <a:lstStyle/>
        <a:p>
          <a:r>
            <a:rPr lang="en-US"/>
            <a:t>Manager Skills</a:t>
          </a:r>
        </a:p>
      </dgm:t>
    </dgm:pt>
    <dgm:pt modelId="{E9BDBCF8-1068-47A7-95C4-BAC7614BE3D7}" type="parTrans" cxnId="{7B0B6A40-C822-4DFC-8CAA-17943709B5BB}">
      <dgm:prSet/>
      <dgm:spPr/>
      <dgm:t>
        <a:bodyPr/>
        <a:lstStyle/>
        <a:p>
          <a:endParaRPr lang="en-US"/>
        </a:p>
      </dgm:t>
    </dgm:pt>
    <dgm:pt modelId="{02B14F20-CDCB-451F-A55A-8BF8F921145B}" type="sibTrans" cxnId="{7B0B6A40-C822-4DFC-8CAA-17943709B5BB}">
      <dgm:prSet/>
      <dgm:spPr/>
      <dgm:t>
        <a:bodyPr/>
        <a:lstStyle/>
        <a:p>
          <a:endParaRPr lang="en-US"/>
        </a:p>
      </dgm:t>
    </dgm:pt>
    <dgm:pt modelId="{6E6F645C-6FDA-4A0E-B1FC-FD26704359F4}">
      <dgm:prSet/>
      <dgm:spPr/>
      <dgm:t>
        <a:bodyPr/>
        <a:lstStyle/>
        <a:p>
          <a:r>
            <a:rPr lang="en-US"/>
            <a:t>Conclusion </a:t>
          </a:r>
        </a:p>
      </dgm:t>
    </dgm:pt>
    <dgm:pt modelId="{0459723F-1AC1-4FBD-B2CE-0D43773CE04E}" type="parTrans" cxnId="{1700469D-D80C-42DF-8A8F-CBC59AE5E4F8}">
      <dgm:prSet/>
      <dgm:spPr/>
      <dgm:t>
        <a:bodyPr/>
        <a:lstStyle/>
        <a:p>
          <a:endParaRPr lang="en-US"/>
        </a:p>
      </dgm:t>
    </dgm:pt>
    <dgm:pt modelId="{C9DE9070-3057-4F61-B118-8CB5E6EEAD52}" type="sibTrans" cxnId="{1700469D-D80C-42DF-8A8F-CBC59AE5E4F8}">
      <dgm:prSet/>
      <dgm:spPr/>
      <dgm:t>
        <a:bodyPr/>
        <a:lstStyle/>
        <a:p>
          <a:endParaRPr lang="en-US"/>
        </a:p>
      </dgm:t>
    </dgm:pt>
    <dgm:pt modelId="{B3326944-3B28-4CD5-B9D0-CA8E3570F811}" type="pres">
      <dgm:prSet presAssocID="{93FBCDC4-D5BE-4ACE-9811-47D2F2840445}" presName="linear" presStyleCnt="0">
        <dgm:presLayoutVars>
          <dgm:dir/>
          <dgm:animLvl val="lvl"/>
          <dgm:resizeHandles val="exact"/>
        </dgm:presLayoutVars>
      </dgm:prSet>
      <dgm:spPr/>
      <dgm:t>
        <a:bodyPr/>
        <a:lstStyle/>
        <a:p>
          <a:endParaRPr lang="en-US"/>
        </a:p>
      </dgm:t>
    </dgm:pt>
    <dgm:pt modelId="{CC5245C1-8B11-41C3-A259-CC51EFC8630C}" type="pres">
      <dgm:prSet presAssocID="{7465ECEB-BCC7-45DE-BF43-AE9BABF93913}" presName="parentLin" presStyleCnt="0"/>
      <dgm:spPr/>
    </dgm:pt>
    <dgm:pt modelId="{E2EDA200-30DC-4641-8AA0-78AECBD904C4}" type="pres">
      <dgm:prSet presAssocID="{7465ECEB-BCC7-45DE-BF43-AE9BABF93913}" presName="parentLeftMargin" presStyleLbl="node1" presStyleIdx="0" presStyleCnt="4"/>
      <dgm:spPr/>
      <dgm:t>
        <a:bodyPr/>
        <a:lstStyle/>
        <a:p>
          <a:endParaRPr lang="en-US"/>
        </a:p>
      </dgm:t>
    </dgm:pt>
    <dgm:pt modelId="{E78BF37B-9ED4-44AF-AFE7-D66494D50E1C}" type="pres">
      <dgm:prSet presAssocID="{7465ECEB-BCC7-45DE-BF43-AE9BABF93913}" presName="parentText" presStyleLbl="node1" presStyleIdx="0" presStyleCnt="4">
        <dgm:presLayoutVars>
          <dgm:chMax val="0"/>
          <dgm:bulletEnabled val="1"/>
        </dgm:presLayoutVars>
      </dgm:prSet>
      <dgm:spPr/>
      <dgm:t>
        <a:bodyPr/>
        <a:lstStyle/>
        <a:p>
          <a:endParaRPr lang="en-US"/>
        </a:p>
      </dgm:t>
    </dgm:pt>
    <dgm:pt modelId="{5CC2D40B-9364-4A1B-AD0A-7CF96DD75228}" type="pres">
      <dgm:prSet presAssocID="{7465ECEB-BCC7-45DE-BF43-AE9BABF93913}" presName="negativeSpace" presStyleCnt="0"/>
      <dgm:spPr/>
    </dgm:pt>
    <dgm:pt modelId="{311311FC-13E2-4803-BF9A-20DA01A94452}" type="pres">
      <dgm:prSet presAssocID="{7465ECEB-BCC7-45DE-BF43-AE9BABF93913}" presName="childText" presStyleLbl="conFgAcc1" presStyleIdx="0" presStyleCnt="4">
        <dgm:presLayoutVars>
          <dgm:bulletEnabled val="1"/>
        </dgm:presLayoutVars>
      </dgm:prSet>
      <dgm:spPr/>
    </dgm:pt>
    <dgm:pt modelId="{42AF4DE7-2E0C-44F7-9791-3C3D680ED3BA}" type="pres">
      <dgm:prSet presAssocID="{D5936A28-BCBA-4DD7-B7FB-014ABA8A7E32}" presName="spaceBetweenRectangles" presStyleCnt="0"/>
      <dgm:spPr/>
    </dgm:pt>
    <dgm:pt modelId="{25AB363D-3F7A-4EA4-83A2-E756546BE17F}" type="pres">
      <dgm:prSet presAssocID="{05320B13-6DD0-409A-B453-4AAB98CF83FF}" presName="parentLin" presStyleCnt="0"/>
      <dgm:spPr/>
    </dgm:pt>
    <dgm:pt modelId="{A149F951-40D0-42F4-91AB-B485B8872B3F}" type="pres">
      <dgm:prSet presAssocID="{05320B13-6DD0-409A-B453-4AAB98CF83FF}" presName="parentLeftMargin" presStyleLbl="node1" presStyleIdx="0" presStyleCnt="4"/>
      <dgm:spPr/>
      <dgm:t>
        <a:bodyPr/>
        <a:lstStyle/>
        <a:p>
          <a:endParaRPr lang="en-US"/>
        </a:p>
      </dgm:t>
    </dgm:pt>
    <dgm:pt modelId="{A6E939DB-7864-43DF-A7C9-71F2FF2632E8}" type="pres">
      <dgm:prSet presAssocID="{05320B13-6DD0-409A-B453-4AAB98CF83FF}" presName="parentText" presStyleLbl="node1" presStyleIdx="1" presStyleCnt="4">
        <dgm:presLayoutVars>
          <dgm:chMax val="0"/>
          <dgm:bulletEnabled val="1"/>
        </dgm:presLayoutVars>
      </dgm:prSet>
      <dgm:spPr/>
      <dgm:t>
        <a:bodyPr/>
        <a:lstStyle/>
        <a:p>
          <a:endParaRPr lang="en-US"/>
        </a:p>
      </dgm:t>
    </dgm:pt>
    <dgm:pt modelId="{95C0AC49-AFF9-4D67-85FC-F7AAAC3BFCCA}" type="pres">
      <dgm:prSet presAssocID="{05320B13-6DD0-409A-B453-4AAB98CF83FF}" presName="negativeSpace" presStyleCnt="0"/>
      <dgm:spPr/>
    </dgm:pt>
    <dgm:pt modelId="{3046120C-4235-4B83-998B-F6C4B968D4DF}" type="pres">
      <dgm:prSet presAssocID="{05320B13-6DD0-409A-B453-4AAB98CF83FF}" presName="childText" presStyleLbl="conFgAcc1" presStyleIdx="1" presStyleCnt="4">
        <dgm:presLayoutVars>
          <dgm:bulletEnabled val="1"/>
        </dgm:presLayoutVars>
      </dgm:prSet>
      <dgm:spPr/>
    </dgm:pt>
    <dgm:pt modelId="{BB318BF1-E339-449B-AFE8-0910DCABA65A}" type="pres">
      <dgm:prSet presAssocID="{8F2A2E24-7F74-493D-B4E3-0E972E6DEE1E}" presName="spaceBetweenRectangles" presStyleCnt="0"/>
      <dgm:spPr/>
    </dgm:pt>
    <dgm:pt modelId="{50222F21-797D-478D-8F75-2E1465ED9E4E}" type="pres">
      <dgm:prSet presAssocID="{F251B30B-470D-4126-9B87-A3A93569500C}" presName="parentLin" presStyleCnt="0"/>
      <dgm:spPr/>
    </dgm:pt>
    <dgm:pt modelId="{EF0CFAB4-63AC-4E69-8E5B-E65344D69A83}" type="pres">
      <dgm:prSet presAssocID="{F251B30B-470D-4126-9B87-A3A93569500C}" presName="parentLeftMargin" presStyleLbl="node1" presStyleIdx="1" presStyleCnt="4"/>
      <dgm:spPr/>
      <dgm:t>
        <a:bodyPr/>
        <a:lstStyle/>
        <a:p>
          <a:endParaRPr lang="en-US"/>
        </a:p>
      </dgm:t>
    </dgm:pt>
    <dgm:pt modelId="{E32A9E30-431E-4873-B228-350A8C1405E5}" type="pres">
      <dgm:prSet presAssocID="{F251B30B-470D-4126-9B87-A3A93569500C}" presName="parentText" presStyleLbl="node1" presStyleIdx="2" presStyleCnt="4">
        <dgm:presLayoutVars>
          <dgm:chMax val="0"/>
          <dgm:bulletEnabled val="1"/>
        </dgm:presLayoutVars>
      </dgm:prSet>
      <dgm:spPr/>
      <dgm:t>
        <a:bodyPr/>
        <a:lstStyle/>
        <a:p>
          <a:endParaRPr lang="en-US"/>
        </a:p>
      </dgm:t>
    </dgm:pt>
    <dgm:pt modelId="{5408A4CE-EF7C-4B59-A501-9B9AAA78D6ED}" type="pres">
      <dgm:prSet presAssocID="{F251B30B-470D-4126-9B87-A3A93569500C}" presName="negativeSpace" presStyleCnt="0"/>
      <dgm:spPr/>
    </dgm:pt>
    <dgm:pt modelId="{597B83D6-8A42-4AC0-9269-0FCC266C081C}" type="pres">
      <dgm:prSet presAssocID="{F251B30B-470D-4126-9B87-A3A93569500C}" presName="childText" presStyleLbl="conFgAcc1" presStyleIdx="2" presStyleCnt="4">
        <dgm:presLayoutVars>
          <dgm:bulletEnabled val="1"/>
        </dgm:presLayoutVars>
      </dgm:prSet>
      <dgm:spPr/>
    </dgm:pt>
    <dgm:pt modelId="{25545E52-D3A3-4692-B632-BD53DC9F7148}" type="pres">
      <dgm:prSet presAssocID="{02B14F20-CDCB-451F-A55A-8BF8F921145B}" presName="spaceBetweenRectangles" presStyleCnt="0"/>
      <dgm:spPr/>
    </dgm:pt>
    <dgm:pt modelId="{0D779713-0130-4F2B-8FC6-F243BF35B185}" type="pres">
      <dgm:prSet presAssocID="{6E6F645C-6FDA-4A0E-B1FC-FD26704359F4}" presName="parentLin" presStyleCnt="0"/>
      <dgm:spPr/>
    </dgm:pt>
    <dgm:pt modelId="{6F8AA255-E496-4C53-8100-120A8E37EECA}" type="pres">
      <dgm:prSet presAssocID="{6E6F645C-6FDA-4A0E-B1FC-FD26704359F4}" presName="parentLeftMargin" presStyleLbl="node1" presStyleIdx="2" presStyleCnt="4"/>
      <dgm:spPr/>
      <dgm:t>
        <a:bodyPr/>
        <a:lstStyle/>
        <a:p>
          <a:endParaRPr lang="en-US"/>
        </a:p>
      </dgm:t>
    </dgm:pt>
    <dgm:pt modelId="{593ECC3B-88AB-4A1F-B5DD-FD9C6B1D2833}" type="pres">
      <dgm:prSet presAssocID="{6E6F645C-6FDA-4A0E-B1FC-FD26704359F4}" presName="parentText" presStyleLbl="node1" presStyleIdx="3" presStyleCnt="4">
        <dgm:presLayoutVars>
          <dgm:chMax val="0"/>
          <dgm:bulletEnabled val="1"/>
        </dgm:presLayoutVars>
      </dgm:prSet>
      <dgm:spPr/>
      <dgm:t>
        <a:bodyPr/>
        <a:lstStyle/>
        <a:p>
          <a:endParaRPr lang="en-US"/>
        </a:p>
      </dgm:t>
    </dgm:pt>
    <dgm:pt modelId="{E7277916-2A29-4EC1-AFA0-1A62A47C7EFB}" type="pres">
      <dgm:prSet presAssocID="{6E6F645C-6FDA-4A0E-B1FC-FD26704359F4}" presName="negativeSpace" presStyleCnt="0"/>
      <dgm:spPr/>
    </dgm:pt>
    <dgm:pt modelId="{B3DFB643-C283-4F62-BB88-881163FD6C88}" type="pres">
      <dgm:prSet presAssocID="{6E6F645C-6FDA-4A0E-B1FC-FD26704359F4}" presName="childText" presStyleLbl="conFgAcc1" presStyleIdx="3" presStyleCnt="4">
        <dgm:presLayoutVars>
          <dgm:bulletEnabled val="1"/>
        </dgm:presLayoutVars>
      </dgm:prSet>
      <dgm:spPr/>
    </dgm:pt>
  </dgm:ptLst>
  <dgm:cxnLst>
    <dgm:cxn modelId="{976404AB-01EC-4CB2-945F-D53175B0163C}" srcId="{93FBCDC4-D5BE-4ACE-9811-47D2F2840445}" destId="{7465ECEB-BCC7-45DE-BF43-AE9BABF93913}" srcOrd="0" destOrd="0" parTransId="{2CDC3866-E12D-4F28-BD73-8B371CD72E1B}" sibTransId="{D5936A28-BCBA-4DD7-B7FB-014ABA8A7E32}"/>
    <dgm:cxn modelId="{1700469D-D80C-42DF-8A8F-CBC59AE5E4F8}" srcId="{93FBCDC4-D5BE-4ACE-9811-47D2F2840445}" destId="{6E6F645C-6FDA-4A0E-B1FC-FD26704359F4}" srcOrd="3" destOrd="0" parTransId="{0459723F-1AC1-4FBD-B2CE-0D43773CE04E}" sibTransId="{C9DE9070-3057-4F61-B118-8CB5E6EEAD52}"/>
    <dgm:cxn modelId="{CB284A4D-98FE-4383-964B-80D36D40A603}" type="presOf" srcId="{F251B30B-470D-4126-9B87-A3A93569500C}" destId="{E32A9E30-431E-4873-B228-350A8C1405E5}" srcOrd="1" destOrd="0" presId="urn:microsoft.com/office/officeart/2005/8/layout/list1"/>
    <dgm:cxn modelId="{D2632DE3-22DA-464E-B3EB-2B85F720098F}" type="presOf" srcId="{6E6F645C-6FDA-4A0E-B1FC-FD26704359F4}" destId="{593ECC3B-88AB-4A1F-B5DD-FD9C6B1D2833}" srcOrd="1" destOrd="0" presId="urn:microsoft.com/office/officeart/2005/8/layout/list1"/>
    <dgm:cxn modelId="{EAF1AD41-60B4-485B-B1D3-1DEEFADB4521}" type="presOf" srcId="{7465ECEB-BCC7-45DE-BF43-AE9BABF93913}" destId="{E78BF37B-9ED4-44AF-AFE7-D66494D50E1C}" srcOrd="1" destOrd="0" presId="urn:microsoft.com/office/officeart/2005/8/layout/list1"/>
    <dgm:cxn modelId="{179DCF9F-465D-4DE6-94E3-075FB17BDD6D}" type="presOf" srcId="{05320B13-6DD0-409A-B453-4AAB98CF83FF}" destId="{A6E939DB-7864-43DF-A7C9-71F2FF2632E8}" srcOrd="1" destOrd="0" presId="urn:microsoft.com/office/officeart/2005/8/layout/list1"/>
    <dgm:cxn modelId="{C239A1A0-F4D7-4507-A0F5-13C893374528}" type="presOf" srcId="{F251B30B-470D-4126-9B87-A3A93569500C}" destId="{EF0CFAB4-63AC-4E69-8E5B-E65344D69A83}" srcOrd="0" destOrd="0" presId="urn:microsoft.com/office/officeart/2005/8/layout/list1"/>
    <dgm:cxn modelId="{C4D5D285-5F94-4AB6-A194-41FA74A10B15}" type="presOf" srcId="{05320B13-6DD0-409A-B453-4AAB98CF83FF}" destId="{A149F951-40D0-42F4-91AB-B485B8872B3F}" srcOrd="0" destOrd="0" presId="urn:microsoft.com/office/officeart/2005/8/layout/list1"/>
    <dgm:cxn modelId="{7B0B6A40-C822-4DFC-8CAA-17943709B5BB}" srcId="{93FBCDC4-D5BE-4ACE-9811-47D2F2840445}" destId="{F251B30B-470D-4126-9B87-A3A93569500C}" srcOrd="2" destOrd="0" parTransId="{E9BDBCF8-1068-47A7-95C4-BAC7614BE3D7}" sibTransId="{02B14F20-CDCB-451F-A55A-8BF8F921145B}"/>
    <dgm:cxn modelId="{A8AF35E1-4AE9-4DBB-A6EC-10423898CA0A}" srcId="{93FBCDC4-D5BE-4ACE-9811-47D2F2840445}" destId="{05320B13-6DD0-409A-B453-4AAB98CF83FF}" srcOrd="1" destOrd="0" parTransId="{8E37E542-164E-4775-8BC0-AAC9C40F87D3}" sibTransId="{8F2A2E24-7F74-493D-B4E3-0E972E6DEE1E}"/>
    <dgm:cxn modelId="{F5D06CAF-BD09-449C-9D6E-C9787BA718C2}" type="presOf" srcId="{6E6F645C-6FDA-4A0E-B1FC-FD26704359F4}" destId="{6F8AA255-E496-4C53-8100-120A8E37EECA}" srcOrd="0" destOrd="0" presId="urn:microsoft.com/office/officeart/2005/8/layout/list1"/>
    <dgm:cxn modelId="{54D7BE0D-7B3A-4E3A-9755-F8A6AA786C40}" type="presOf" srcId="{93FBCDC4-D5BE-4ACE-9811-47D2F2840445}" destId="{B3326944-3B28-4CD5-B9D0-CA8E3570F811}" srcOrd="0" destOrd="0" presId="urn:microsoft.com/office/officeart/2005/8/layout/list1"/>
    <dgm:cxn modelId="{51DD7A59-F1BF-4038-989A-7A91C0FCAB6A}" type="presOf" srcId="{7465ECEB-BCC7-45DE-BF43-AE9BABF93913}" destId="{E2EDA200-30DC-4641-8AA0-78AECBD904C4}" srcOrd="0" destOrd="0" presId="urn:microsoft.com/office/officeart/2005/8/layout/list1"/>
    <dgm:cxn modelId="{20B4D7DE-F0D9-488B-A908-E43221F29296}" type="presParOf" srcId="{B3326944-3B28-4CD5-B9D0-CA8E3570F811}" destId="{CC5245C1-8B11-41C3-A259-CC51EFC8630C}" srcOrd="0" destOrd="0" presId="urn:microsoft.com/office/officeart/2005/8/layout/list1"/>
    <dgm:cxn modelId="{ED51C748-50C5-424C-A0AF-A9C6FC1CAF30}" type="presParOf" srcId="{CC5245C1-8B11-41C3-A259-CC51EFC8630C}" destId="{E2EDA200-30DC-4641-8AA0-78AECBD904C4}" srcOrd="0" destOrd="0" presId="urn:microsoft.com/office/officeart/2005/8/layout/list1"/>
    <dgm:cxn modelId="{876C9EC6-B54D-4D38-A4B2-02972C3E7649}" type="presParOf" srcId="{CC5245C1-8B11-41C3-A259-CC51EFC8630C}" destId="{E78BF37B-9ED4-44AF-AFE7-D66494D50E1C}" srcOrd="1" destOrd="0" presId="urn:microsoft.com/office/officeart/2005/8/layout/list1"/>
    <dgm:cxn modelId="{6EC3AE08-48AC-41F5-9F52-83785B02CB67}" type="presParOf" srcId="{B3326944-3B28-4CD5-B9D0-CA8E3570F811}" destId="{5CC2D40B-9364-4A1B-AD0A-7CF96DD75228}" srcOrd="1" destOrd="0" presId="urn:microsoft.com/office/officeart/2005/8/layout/list1"/>
    <dgm:cxn modelId="{1734B00C-C90B-4F70-8BEF-567D2A0AE7D7}" type="presParOf" srcId="{B3326944-3B28-4CD5-B9D0-CA8E3570F811}" destId="{311311FC-13E2-4803-BF9A-20DA01A94452}" srcOrd="2" destOrd="0" presId="urn:microsoft.com/office/officeart/2005/8/layout/list1"/>
    <dgm:cxn modelId="{89E60448-1132-4DDD-879F-E4F424E10549}" type="presParOf" srcId="{B3326944-3B28-4CD5-B9D0-CA8E3570F811}" destId="{42AF4DE7-2E0C-44F7-9791-3C3D680ED3BA}" srcOrd="3" destOrd="0" presId="urn:microsoft.com/office/officeart/2005/8/layout/list1"/>
    <dgm:cxn modelId="{7087EB75-7012-4911-95F8-A484E5D93227}" type="presParOf" srcId="{B3326944-3B28-4CD5-B9D0-CA8E3570F811}" destId="{25AB363D-3F7A-4EA4-83A2-E756546BE17F}" srcOrd="4" destOrd="0" presId="urn:microsoft.com/office/officeart/2005/8/layout/list1"/>
    <dgm:cxn modelId="{76DEDC8C-99CA-4C1A-A747-20C0D2B5774F}" type="presParOf" srcId="{25AB363D-3F7A-4EA4-83A2-E756546BE17F}" destId="{A149F951-40D0-42F4-91AB-B485B8872B3F}" srcOrd="0" destOrd="0" presId="urn:microsoft.com/office/officeart/2005/8/layout/list1"/>
    <dgm:cxn modelId="{2F5AA2D2-6F36-4D7C-B947-3AA4FD34D328}" type="presParOf" srcId="{25AB363D-3F7A-4EA4-83A2-E756546BE17F}" destId="{A6E939DB-7864-43DF-A7C9-71F2FF2632E8}" srcOrd="1" destOrd="0" presId="urn:microsoft.com/office/officeart/2005/8/layout/list1"/>
    <dgm:cxn modelId="{AFA6BEEB-D47A-4FFF-B18B-0773C4B67AD5}" type="presParOf" srcId="{B3326944-3B28-4CD5-B9D0-CA8E3570F811}" destId="{95C0AC49-AFF9-4D67-85FC-F7AAAC3BFCCA}" srcOrd="5" destOrd="0" presId="urn:microsoft.com/office/officeart/2005/8/layout/list1"/>
    <dgm:cxn modelId="{2ED52E4B-8F79-4780-8183-5ACB6F8864BF}" type="presParOf" srcId="{B3326944-3B28-4CD5-B9D0-CA8E3570F811}" destId="{3046120C-4235-4B83-998B-F6C4B968D4DF}" srcOrd="6" destOrd="0" presId="urn:microsoft.com/office/officeart/2005/8/layout/list1"/>
    <dgm:cxn modelId="{A9FB58BC-4EC5-495F-B447-608A8D302518}" type="presParOf" srcId="{B3326944-3B28-4CD5-B9D0-CA8E3570F811}" destId="{BB318BF1-E339-449B-AFE8-0910DCABA65A}" srcOrd="7" destOrd="0" presId="urn:microsoft.com/office/officeart/2005/8/layout/list1"/>
    <dgm:cxn modelId="{5361871A-0CA1-4873-916D-09D1939B36CE}" type="presParOf" srcId="{B3326944-3B28-4CD5-B9D0-CA8E3570F811}" destId="{50222F21-797D-478D-8F75-2E1465ED9E4E}" srcOrd="8" destOrd="0" presId="urn:microsoft.com/office/officeart/2005/8/layout/list1"/>
    <dgm:cxn modelId="{EA18CC42-621B-4528-A3A4-516F4A99309F}" type="presParOf" srcId="{50222F21-797D-478D-8F75-2E1465ED9E4E}" destId="{EF0CFAB4-63AC-4E69-8E5B-E65344D69A83}" srcOrd="0" destOrd="0" presId="urn:microsoft.com/office/officeart/2005/8/layout/list1"/>
    <dgm:cxn modelId="{D4871590-CFF8-4C26-8BD5-E5ED4E0C8706}" type="presParOf" srcId="{50222F21-797D-478D-8F75-2E1465ED9E4E}" destId="{E32A9E30-431E-4873-B228-350A8C1405E5}" srcOrd="1" destOrd="0" presId="urn:microsoft.com/office/officeart/2005/8/layout/list1"/>
    <dgm:cxn modelId="{E537A5DA-76A0-4C83-AAFB-3385F3EFBC9C}" type="presParOf" srcId="{B3326944-3B28-4CD5-B9D0-CA8E3570F811}" destId="{5408A4CE-EF7C-4B59-A501-9B9AAA78D6ED}" srcOrd="9" destOrd="0" presId="urn:microsoft.com/office/officeart/2005/8/layout/list1"/>
    <dgm:cxn modelId="{E85395BC-DCA0-41D1-8A15-5242BF1E46F3}" type="presParOf" srcId="{B3326944-3B28-4CD5-B9D0-CA8E3570F811}" destId="{597B83D6-8A42-4AC0-9269-0FCC266C081C}" srcOrd="10" destOrd="0" presId="urn:microsoft.com/office/officeart/2005/8/layout/list1"/>
    <dgm:cxn modelId="{B14B0FA7-CF77-4CA5-98BC-B5DAC91BFD09}" type="presParOf" srcId="{B3326944-3B28-4CD5-B9D0-CA8E3570F811}" destId="{25545E52-D3A3-4692-B632-BD53DC9F7148}" srcOrd="11" destOrd="0" presId="urn:microsoft.com/office/officeart/2005/8/layout/list1"/>
    <dgm:cxn modelId="{483F2935-FE83-4EDE-9D9A-AA082EF4D83E}" type="presParOf" srcId="{B3326944-3B28-4CD5-B9D0-CA8E3570F811}" destId="{0D779713-0130-4F2B-8FC6-F243BF35B185}" srcOrd="12" destOrd="0" presId="urn:microsoft.com/office/officeart/2005/8/layout/list1"/>
    <dgm:cxn modelId="{977190B4-1D17-4135-9DB0-F6FA2924C107}" type="presParOf" srcId="{0D779713-0130-4F2B-8FC6-F243BF35B185}" destId="{6F8AA255-E496-4C53-8100-120A8E37EECA}" srcOrd="0" destOrd="0" presId="urn:microsoft.com/office/officeart/2005/8/layout/list1"/>
    <dgm:cxn modelId="{90631C39-7C7E-41A0-B60E-1AA38548B882}" type="presParOf" srcId="{0D779713-0130-4F2B-8FC6-F243BF35B185}" destId="{593ECC3B-88AB-4A1F-B5DD-FD9C6B1D2833}" srcOrd="1" destOrd="0" presId="urn:microsoft.com/office/officeart/2005/8/layout/list1"/>
    <dgm:cxn modelId="{521D2E9E-6F12-493E-B1E0-47ECA31E9EAA}" type="presParOf" srcId="{B3326944-3B28-4CD5-B9D0-CA8E3570F811}" destId="{E7277916-2A29-4EC1-AFA0-1A62A47C7EFB}" srcOrd="13" destOrd="0" presId="urn:microsoft.com/office/officeart/2005/8/layout/list1"/>
    <dgm:cxn modelId="{9A0D32AF-B7CE-4ECE-BAE5-305630541A06}" type="presParOf" srcId="{B3326944-3B28-4CD5-B9D0-CA8E3570F811}" destId="{B3DFB643-C283-4F62-BB88-881163FD6C88}"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B0D356-3CEF-48DA-8437-EB87855364AB}" type="doc">
      <dgm:prSet loTypeId="urn:microsoft.com/office/officeart/2005/8/layout/hierarchy1" loCatId="hierarchy" qsTypeId="urn:microsoft.com/office/officeart/2005/8/quickstyle/simple4" qsCatId="simple" csTypeId="urn:microsoft.com/office/officeart/2005/8/colors/accent1_2" csCatId="accent1"/>
      <dgm:spPr/>
      <dgm:t>
        <a:bodyPr/>
        <a:lstStyle/>
        <a:p>
          <a:endParaRPr lang="en-US"/>
        </a:p>
      </dgm:t>
    </dgm:pt>
    <dgm:pt modelId="{4A0090FC-1A5E-4E3D-8900-A8BCC96B6440}">
      <dgm:prSet/>
      <dgm:spPr/>
      <dgm:t>
        <a:bodyPr/>
        <a:lstStyle/>
        <a:p>
          <a:r>
            <a:rPr lang="en-GB" b="0" i="0"/>
            <a:t>Knowledge and skills used to perform specific tasks. Accountants, engineers, surgeons all have their specialized technical skills necessary for their respective professions. Managers, especially at the lower and middle levels, need technical skills for effective task performance.</a:t>
          </a:r>
          <a:endParaRPr lang="en-US"/>
        </a:p>
      </dgm:t>
    </dgm:pt>
    <dgm:pt modelId="{B591C945-F188-4066-BF82-54156BBAC025}" type="parTrans" cxnId="{9BA3E595-2BDE-4253-87CF-0E5E2464EC36}">
      <dgm:prSet/>
      <dgm:spPr/>
      <dgm:t>
        <a:bodyPr/>
        <a:lstStyle/>
        <a:p>
          <a:endParaRPr lang="en-US"/>
        </a:p>
      </dgm:t>
    </dgm:pt>
    <dgm:pt modelId="{174D3BF7-8005-4A59-B6DE-BEBDB6DCF011}" type="sibTrans" cxnId="{9BA3E595-2BDE-4253-87CF-0E5E2464EC36}">
      <dgm:prSet/>
      <dgm:spPr/>
      <dgm:t>
        <a:bodyPr/>
        <a:lstStyle/>
        <a:p>
          <a:endParaRPr lang="en-US"/>
        </a:p>
      </dgm:t>
    </dgm:pt>
    <dgm:pt modelId="{1BC17914-2960-46BF-B70B-980063B7F2B9}">
      <dgm:prSet/>
      <dgm:spPr/>
      <dgm:t>
        <a:bodyPr/>
        <a:lstStyle/>
        <a:p>
          <a:r>
            <a:rPr lang="en-GB" b="0" i="0"/>
            <a:t>Technical skills are important especially for first line managers, who spend much of their time training subordinates and supervising their work-related problems.</a:t>
          </a:r>
          <a:endParaRPr lang="en-US"/>
        </a:p>
      </dgm:t>
    </dgm:pt>
    <dgm:pt modelId="{83B8D372-5660-41C3-89E0-2B9CDF53C9CB}" type="parTrans" cxnId="{91900714-F3AB-46AB-8DCF-20C1A93FECA7}">
      <dgm:prSet/>
      <dgm:spPr/>
      <dgm:t>
        <a:bodyPr/>
        <a:lstStyle/>
        <a:p>
          <a:endParaRPr lang="en-US"/>
        </a:p>
      </dgm:t>
    </dgm:pt>
    <dgm:pt modelId="{7B84F5D8-B273-4C51-8FAB-0D7654D1F80E}" type="sibTrans" cxnId="{91900714-F3AB-46AB-8DCF-20C1A93FECA7}">
      <dgm:prSet/>
      <dgm:spPr/>
      <dgm:t>
        <a:bodyPr/>
        <a:lstStyle/>
        <a:p>
          <a:endParaRPr lang="en-US"/>
        </a:p>
      </dgm:t>
    </dgm:pt>
    <dgm:pt modelId="{1BD3AD59-9652-4B33-9715-F5A531D70EE0}" type="pres">
      <dgm:prSet presAssocID="{9DB0D356-3CEF-48DA-8437-EB87855364AB}" presName="hierChild1" presStyleCnt="0">
        <dgm:presLayoutVars>
          <dgm:chPref val="1"/>
          <dgm:dir/>
          <dgm:animOne val="branch"/>
          <dgm:animLvl val="lvl"/>
          <dgm:resizeHandles/>
        </dgm:presLayoutVars>
      </dgm:prSet>
      <dgm:spPr/>
      <dgm:t>
        <a:bodyPr/>
        <a:lstStyle/>
        <a:p>
          <a:endParaRPr lang="en-US"/>
        </a:p>
      </dgm:t>
    </dgm:pt>
    <dgm:pt modelId="{325C7078-0C1C-40AC-A8B8-D269C028DA75}" type="pres">
      <dgm:prSet presAssocID="{4A0090FC-1A5E-4E3D-8900-A8BCC96B6440}" presName="hierRoot1" presStyleCnt="0"/>
      <dgm:spPr/>
    </dgm:pt>
    <dgm:pt modelId="{73F151D9-41F6-4B81-97FF-F9B4AB9953A7}" type="pres">
      <dgm:prSet presAssocID="{4A0090FC-1A5E-4E3D-8900-A8BCC96B6440}" presName="composite" presStyleCnt="0"/>
      <dgm:spPr/>
    </dgm:pt>
    <dgm:pt modelId="{7697CF0A-4F0B-476D-9C2E-8CF85A23E70C}" type="pres">
      <dgm:prSet presAssocID="{4A0090FC-1A5E-4E3D-8900-A8BCC96B6440}" presName="background" presStyleLbl="node0" presStyleIdx="0" presStyleCnt="2"/>
      <dgm:spPr/>
    </dgm:pt>
    <dgm:pt modelId="{71D84022-9B6E-4C0D-A876-5AD68E1B98B1}" type="pres">
      <dgm:prSet presAssocID="{4A0090FC-1A5E-4E3D-8900-A8BCC96B6440}" presName="text" presStyleLbl="fgAcc0" presStyleIdx="0" presStyleCnt="2">
        <dgm:presLayoutVars>
          <dgm:chPref val="3"/>
        </dgm:presLayoutVars>
      </dgm:prSet>
      <dgm:spPr/>
      <dgm:t>
        <a:bodyPr/>
        <a:lstStyle/>
        <a:p>
          <a:endParaRPr lang="en-US"/>
        </a:p>
      </dgm:t>
    </dgm:pt>
    <dgm:pt modelId="{4679A0A6-A77C-4CDF-A3EE-53C9C2FCE458}" type="pres">
      <dgm:prSet presAssocID="{4A0090FC-1A5E-4E3D-8900-A8BCC96B6440}" presName="hierChild2" presStyleCnt="0"/>
      <dgm:spPr/>
    </dgm:pt>
    <dgm:pt modelId="{C5A7C41E-10DB-4A76-9862-EC19DDB64973}" type="pres">
      <dgm:prSet presAssocID="{1BC17914-2960-46BF-B70B-980063B7F2B9}" presName="hierRoot1" presStyleCnt="0"/>
      <dgm:spPr/>
    </dgm:pt>
    <dgm:pt modelId="{5D0D1E4A-25E5-4433-A3E9-41FD5E507B80}" type="pres">
      <dgm:prSet presAssocID="{1BC17914-2960-46BF-B70B-980063B7F2B9}" presName="composite" presStyleCnt="0"/>
      <dgm:spPr/>
    </dgm:pt>
    <dgm:pt modelId="{12E320C8-CBB5-4D88-B115-2077C6D524A3}" type="pres">
      <dgm:prSet presAssocID="{1BC17914-2960-46BF-B70B-980063B7F2B9}" presName="background" presStyleLbl="node0" presStyleIdx="1" presStyleCnt="2"/>
      <dgm:spPr/>
    </dgm:pt>
    <dgm:pt modelId="{FEE5A7E5-97D1-465B-B620-728F8E8BFA40}" type="pres">
      <dgm:prSet presAssocID="{1BC17914-2960-46BF-B70B-980063B7F2B9}" presName="text" presStyleLbl="fgAcc0" presStyleIdx="1" presStyleCnt="2">
        <dgm:presLayoutVars>
          <dgm:chPref val="3"/>
        </dgm:presLayoutVars>
      </dgm:prSet>
      <dgm:spPr/>
      <dgm:t>
        <a:bodyPr/>
        <a:lstStyle/>
        <a:p>
          <a:endParaRPr lang="en-US"/>
        </a:p>
      </dgm:t>
    </dgm:pt>
    <dgm:pt modelId="{3CA5A3DB-25C9-4A39-ABF1-5FE19D0BE27C}" type="pres">
      <dgm:prSet presAssocID="{1BC17914-2960-46BF-B70B-980063B7F2B9}" presName="hierChild2" presStyleCnt="0"/>
      <dgm:spPr/>
    </dgm:pt>
  </dgm:ptLst>
  <dgm:cxnLst>
    <dgm:cxn modelId="{9BA3E595-2BDE-4253-87CF-0E5E2464EC36}" srcId="{9DB0D356-3CEF-48DA-8437-EB87855364AB}" destId="{4A0090FC-1A5E-4E3D-8900-A8BCC96B6440}" srcOrd="0" destOrd="0" parTransId="{B591C945-F188-4066-BF82-54156BBAC025}" sibTransId="{174D3BF7-8005-4A59-B6DE-BEBDB6DCF011}"/>
    <dgm:cxn modelId="{CC3FAF2C-A4B9-4BA9-8BE5-850F830185B2}" type="presOf" srcId="{4A0090FC-1A5E-4E3D-8900-A8BCC96B6440}" destId="{71D84022-9B6E-4C0D-A876-5AD68E1B98B1}" srcOrd="0" destOrd="0" presId="urn:microsoft.com/office/officeart/2005/8/layout/hierarchy1"/>
    <dgm:cxn modelId="{91900714-F3AB-46AB-8DCF-20C1A93FECA7}" srcId="{9DB0D356-3CEF-48DA-8437-EB87855364AB}" destId="{1BC17914-2960-46BF-B70B-980063B7F2B9}" srcOrd="1" destOrd="0" parTransId="{83B8D372-5660-41C3-89E0-2B9CDF53C9CB}" sibTransId="{7B84F5D8-B273-4C51-8FAB-0D7654D1F80E}"/>
    <dgm:cxn modelId="{C26BAACB-80DC-41D4-A75C-E017876F42F9}" type="presOf" srcId="{1BC17914-2960-46BF-B70B-980063B7F2B9}" destId="{FEE5A7E5-97D1-465B-B620-728F8E8BFA40}" srcOrd="0" destOrd="0" presId="urn:microsoft.com/office/officeart/2005/8/layout/hierarchy1"/>
    <dgm:cxn modelId="{457532CA-ECA8-4A31-B426-DFE0215395F4}" type="presOf" srcId="{9DB0D356-3CEF-48DA-8437-EB87855364AB}" destId="{1BD3AD59-9652-4B33-9715-F5A531D70EE0}" srcOrd="0" destOrd="0" presId="urn:microsoft.com/office/officeart/2005/8/layout/hierarchy1"/>
    <dgm:cxn modelId="{A6267E56-05AD-4AB4-9FBF-BFF698AD8804}" type="presParOf" srcId="{1BD3AD59-9652-4B33-9715-F5A531D70EE0}" destId="{325C7078-0C1C-40AC-A8B8-D269C028DA75}" srcOrd="0" destOrd="0" presId="urn:microsoft.com/office/officeart/2005/8/layout/hierarchy1"/>
    <dgm:cxn modelId="{3710D8AA-2F36-4A7E-9475-22A501D00C9B}" type="presParOf" srcId="{325C7078-0C1C-40AC-A8B8-D269C028DA75}" destId="{73F151D9-41F6-4B81-97FF-F9B4AB9953A7}" srcOrd="0" destOrd="0" presId="urn:microsoft.com/office/officeart/2005/8/layout/hierarchy1"/>
    <dgm:cxn modelId="{E79B3BB8-75F6-4B3F-9488-0276B84EAF65}" type="presParOf" srcId="{73F151D9-41F6-4B81-97FF-F9B4AB9953A7}" destId="{7697CF0A-4F0B-476D-9C2E-8CF85A23E70C}" srcOrd="0" destOrd="0" presId="urn:microsoft.com/office/officeart/2005/8/layout/hierarchy1"/>
    <dgm:cxn modelId="{BB5C0A02-9828-4496-9E80-7698C5948EFC}" type="presParOf" srcId="{73F151D9-41F6-4B81-97FF-F9B4AB9953A7}" destId="{71D84022-9B6E-4C0D-A876-5AD68E1B98B1}" srcOrd="1" destOrd="0" presId="urn:microsoft.com/office/officeart/2005/8/layout/hierarchy1"/>
    <dgm:cxn modelId="{A58D5F0C-A7A9-43C1-95EB-1E54E69A2ACE}" type="presParOf" srcId="{325C7078-0C1C-40AC-A8B8-D269C028DA75}" destId="{4679A0A6-A77C-4CDF-A3EE-53C9C2FCE458}" srcOrd="1" destOrd="0" presId="urn:microsoft.com/office/officeart/2005/8/layout/hierarchy1"/>
    <dgm:cxn modelId="{C66C93C6-4192-4082-B55D-1F3B3CABE98B}" type="presParOf" srcId="{1BD3AD59-9652-4B33-9715-F5A531D70EE0}" destId="{C5A7C41E-10DB-4A76-9862-EC19DDB64973}" srcOrd="1" destOrd="0" presId="urn:microsoft.com/office/officeart/2005/8/layout/hierarchy1"/>
    <dgm:cxn modelId="{EDE11927-8819-429A-8B71-9C1009CECA8E}" type="presParOf" srcId="{C5A7C41E-10DB-4A76-9862-EC19DDB64973}" destId="{5D0D1E4A-25E5-4433-A3E9-41FD5E507B80}" srcOrd="0" destOrd="0" presId="urn:microsoft.com/office/officeart/2005/8/layout/hierarchy1"/>
    <dgm:cxn modelId="{EFBF6388-089E-4070-9941-D629D32D11E2}" type="presParOf" srcId="{5D0D1E4A-25E5-4433-A3E9-41FD5E507B80}" destId="{12E320C8-CBB5-4D88-B115-2077C6D524A3}" srcOrd="0" destOrd="0" presId="urn:microsoft.com/office/officeart/2005/8/layout/hierarchy1"/>
    <dgm:cxn modelId="{06365BC4-294B-4765-82A4-0271027B0BA6}" type="presParOf" srcId="{5D0D1E4A-25E5-4433-A3E9-41FD5E507B80}" destId="{FEE5A7E5-97D1-465B-B620-728F8E8BFA40}" srcOrd="1" destOrd="0" presId="urn:microsoft.com/office/officeart/2005/8/layout/hierarchy1"/>
    <dgm:cxn modelId="{02EFF9A8-E734-4E85-AF14-87FA2111A015}" type="presParOf" srcId="{C5A7C41E-10DB-4A76-9862-EC19DDB64973}" destId="{3CA5A3DB-25C9-4A39-ABF1-5FE19D0BE27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05AAB3-A57A-4F7B-A329-84EA19DC73E8}"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C12BA1B7-A9FC-4193-B619-1E74D6D4C2ED}">
      <dgm:prSet/>
      <dgm:spPr/>
      <dgm:t>
        <a:bodyPr/>
        <a:lstStyle/>
        <a:p>
          <a:r>
            <a:rPr lang="en-GB" b="0" i="0"/>
            <a:t>Ability to visualize the enterprise as a whole, to envision all the functions involved in a given situation or circumstance, to understand how its parts depend on one another, and anticipate how a change in any of its parts will affect the whole.</a:t>
          </a:r>
          <a:endParaRPr lang="en-US"/>
        </a:p>
      </dgm:t>
    </dgm:pt>
    <dgm:pt modelId="{DF8C4B9A-6DA7-406D-A73A-844BEDB6CE94}" type="parTrans" cxnId="{0ADDD3FA-4B37-47C6-A18B-41C611344C2E}">
      <dgm:prSet/>
      <dgm:spPr/>
      <dgm:t>
        <a:bodyPr/>
        <a:lstStyle/>
        <a:p>
          <a:endParaRPr lang="en-US"/>
        </a:p>
      </dgm:t>
    </dgm:pt>
    <dgm:pt modelId="{68A100EF-64B8-4FED-A3B0-FF5709F5BB2E}" type="sibTrans" cxnId="{0ADDD3FA-4B37-47C6-A18B-41C611344C2E}">
      <dgm:prSet/>
      <dgm:spPr/>
      <dgm:t>
        <a:bodyPr/>
        <a:lstStyle/>
        <a:p>
          <a:endParaRPr lang="en-US"/>
        </a:p>
      </dgm:t>
    </dgm:pt>
    <dgm:pt modelId="{223B739F-91A4-472A-96C5-F42AC05029F9}">
      <dgm:prSet/>
      <dgm:spPr/>
      <dgm:t>
        <a:bodyPr/>
        <a:lstStyle/>
        <a:p>
          <a:r>
            <a:rPr lang="en-GB" b="0" i="0"/>
            <a:t>Creativity, broad knowledge and ability to conceive abstract ideas. For example, the managing director of a telecom company visualizes the importance of better service for its clients which ultimately helps attract a vast number of clients and an unexpected increase in its subscriber base and profits.</a:t>
          </a:r>
          <a:endParaRPr lang="en-US"/>
        </a:p>
      </dgm:t>
    </dgm:pt>
    <dgm:pt modelId="{9DFCA214-5595-4F8E-A33C-5219439908CC}" type="parTrans" cxnId="{77D91857-96EB-4AA2-B7F0-3225DFECE86D}">
      <dgm:prSet/>
      <dgm:spPr/>
      <dgm:t>
        <a:bodyPr/>
        <a:lstStyle/>
        <a:p>
          <a:endParaRPr lang="en-US"/>
        </a:p>
      </dgm:t>
    </dgm:pt>
    <dgm:pt modelId="{547F17E1-478F-4BF2-A065-197B8D05E00B}" type="sibTrans" cxnId="{77D91857-96EB-4AA2-B7F0-3225DFECE86D}">
      <dgm:prSet/>
      <dgm:spPr/>
      <dgm:t>
        <a:bodyPr/>
        <a:lstStyle/>
        <a:p>
          <a:endParaRPr lang="en-US"/>
        </a:p>
      </dgm:t>
    </dgm:pt>
    <dgm:pt modelId="{4A05E7BE-6B3F-4831-839A-58137FF30D70}" type="pres">
      <dgm:prSet presAssocID="{F305AAB3-A57A-4F7B-A329-84EA19DC73E8}" presName="root" presStyleCnt="0">
        <dgm:presLayoutVars>
          <dgm:dir/>
          <dgm:resizeHandles val="exact"/>
        </dgm:presLayoutVars>
      </dgm:prSet>
      <dgm:spPr/>
      <dgm:t>
        <a:bodyPr/>
        <a:lstStyle/>
        <a:p>
          <a:endParaRPr lang="en-US"/>
        </a:p>
      </dgm:t>
    </dgm:pt>
    <dgm:pt modelId="{84DB05BE-7F9C-40FF-AC01-7952255BE4D3}" type="pres">
      <dgm:prSet presAssocID="{C12BA1B7-A9FC-4193-B619-1E74D6D4C2ED}" presName="compNode" presStyleCnt="0"/>
      <dgm:spPr/>
    </dgm:pt>
    <dgm:pt modelId="{3AB2CA4D-A241-4038-8A4D-08F25DDC930B}" type="pres">
      <dgm:prSet presAssocID="{C12BA1B7-A9FC-4193-B619-1E74D6D4C2E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6555E8C6-1C97-47F3-8298-0E1DC21A8844}" type="pres">
      <dgm:prSet presAssocID="{C12BA1B7-A9FC-4193-B619-1E74D6D4C2ED}" presName="spaceRect" presStyleCnt="0"/>
      <dgm:spPr/>
    </dgm:pt>
    <dgm:pt modelId="{B9E1272A-7B96-4A58-A366-8C0F15346777}" type="pres">
      <dgm:prSet presAssocID="{C12BA1B7-A9FC-4193-B619-1E74D6D4C2ED}" presName="textRect" presStyleLbl="revTx" presStyleIdx="0" presStyleCnt="2">
        <dgm:presLayoutVars>
          <dgm:chMax val="1"/>
          <dgm:chPref val="1"/>
        </dgm:presLayoutVars>
      </dgm:prSet>
      <dgm:spPr/>
      <dgm:t>
        <a:bodyPr/>
        <a:lstStyle/>
        <a:p>
          <a:endParaRPr lang="en-US"/>
        </a:p>
      </dgm:t>
    </dgm:pt>
    <dgm:pt modelId="{C7D6707B-661B-4015-9220-8834C157F572}" type="pres">
      <dgm:prSet presAssocID="{68A100EF-64B8-4FED-A3B0-FF5709F5BB2E}" presName="sibTrans" presStyleCnt="0"/>
      <dgm:spPr/>
    </dgm:pt>
    <dgm:pt modelId="{F2E7FBF3-D167-41BB-B73D-26B73D5AE18B}" type="pres">
      <dgm:prSet presAssocID="{223B739F-91A4-472A-96C5-F42AC05029F9}" presName="compNode" presStyleCnt="0"/>
      <dgm:spPr/>
    </dgm:pt>
    <dgm:pt modelId="{CB2C8163-BC3C-41B2-ADCE-298CEC77DBEA}" type="pres">
      <dgm:prSet presAssocID="{223B739F-91A4-472A-96C5-F42AC05029F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Welder"/>
        </a:ext>
      </dgm:extLst>
    </dgm:pt>
    <dgm:pt modelId="{1BEB0538-3268-4EC9-AB6D-52A9AEA7695E}" type="pres">
      <dgm:prSet presAssocID="{223B739F-91A4-472A-96C5-F42AC05029F9}" presName="spaceRect" presStyleCnt="0"/>
      <dgm:spPr/>
    </dgm:pt>
    <dgm:pt modelId="{21B03B2D-DE50-479A-BC2E-0512DFD35E8E}" type="pres">
      <dgm:prSet presAssocID="{223B739F-91A4-472A-96C5-F42AC05029F9}" presName="textRect" presStyleLbl="revTx" presStyleIdx="1" presStyleCnt="2">
        <dgm:presLayoutVars>
          <dgm:chMax val="1"/>
          <dgm:chPref val="1"/>
        </dgm:presLayoutVars>
      </dgm:prSet>
      <dgm:spPr/>
      <dgm:t>
        <a:bodyPr/>
        <a:lstStyle/>
        <a:p>
          <a:endParaRPr lang="en-US"/>
        </a:p>
      </dgm:t>
    </dgm:pt>
  </dgm:ptLst>
  <dgm:cxnLst>
    <dgm:cxn modelId="{77D91857-96EB-4AA2-B7F0-3225DFECE86D}" srcId="{F305AAB3-A57A-4F7B-A329-84EA19DC73E8}" destId="{223B739F-91A4-472A-96C5-F42AC05029F9}" srcOrd="1" destOrd="0" parTransId="{9DFCA214-5595-4F8E-A33C-5219439908CC}" sibTransId="{547F17E1-478F-4BF2-A065-197B8D05E00B}"/>
    <dgm:cxn modelId="{CCEB37B6-0D53-4E97-88F2-E23DCE74E677}" type="presOf" srcId="{F305AAB3-A57A-4F7B-A329-84EA19DC73E8}" destId="{4A05E7BE-6B3F-4831-839A-58137FF30D70}" srcOrd="0" destOrd="0" presId="urn:microsoft.com/office/officeart/2018/2/layout/IconLabelList"/>
    <dgm:cxn modelId="{CA9096C5-8114-4F11-94D2-940AD14C839E}" type="presOf" srcId="{C12BA1B7-A9FC-4193-B619-1E74D6D4C2ED}" destId="{B9E1272A-7B96-4A58-A366-8C0F15346777}" srcOrd="0" destOrd="0" presId="urn:microsoft.com/office/officeart/2018/2/layout/IconLabelList"/>
    <dgm:cxn modelId="{BBDF5A6E-65D5-4A27-AD47-7ADB419A8ADB}" type="presOf" srcId="{223B739F-91A4-472A-96C5-F42AC05029F9}" destId="{21B03B2D-DE50-479A-BC2E-0512DFD35E8E}" srcOrd="0" destOrd="0" presId="urn:microsoft.com/office/officeart/2018/2/layout/IconLabelList"/>
    <dgm:cxn modelId="{0ADDD3FA-4B37-47C6-A18B-41C611344C2E}" srcId="{F305AAB3-A57A-4F7B-A329-84EA19DC73E8}" destId="{C12BA1B7-A9FC-4193-B619-1E74D6D4C2ED}" srcOrd="0" destOrd="0" parTransId="{DF8C4B9A-6DA7-406D-A73A-844BEDB6CE94}" sibTransId="{68A100EF-64B8-4FED-A3B0-FF5709F5BB2E}"/>
    <dgm:cxn modelId="{3C2BAF64-19AC-4639-8B2D-AE83DB2AE98E}" type="presParOf" srcId="{4A05E7BE-6B3F-4831-839A-58137FF30D70}" destId="{84DB05BE-7F9C-40FF-AC01-7952255BE4D3}" srcOrd="0" destOrd="0" presId="urn:microsoft.com/office/officeart/2018/2/layout/IconLabelList"/>
    <dgm:cxn modelId="{D3638D62-058E-4163-A9DA-50E8BF8947E9}" type="presParOf" srcId="{84DB05BE-7F9C-40FF-AC01-7952255BE4D3}" destId="{3AB2CA4D-A241-4038-8A4D-08F25DDC930B}" srcOrd="0" destOrd="0" presId="urn:microsoft.com/office/officeart/2018/2/layout/IconLabelList"/>
    <dgm:cxn modelId="{ECC58E7A-C364-45C3-9963-6D746C8D6F2D}" type="presParOf" srcId="{84DB05BE-7F9C-40FF-AC01-7952255BE4D3}" destId="{6555E8C6-1C97-47F3-8298-0E1DC21A8844}" srcOrd="1" destOrd="0" presId="urn:microsoft.com/office/officeart/2018/2/layout/IconLabelList"/>
    <dgm:cxn modelId="{1211BC76-EA18-4222-BC24-66DB2EB52C38}" type="presParOf" srcId="{84DB05BE-7F9C-40FF-AC01-7952255BE4D3}" destId="{B9E1272A-7B96-4A58-A366-8C0F15346777}" srcOrd="2" destOrd="0" presId="urn:microsoft.com/office/officeart/2018/2/layout/IconLabelList"/>
    <dgm:cxn modelId="{53BFFCE7-610B-484F-9BE5-5834797A8BB7}" type="presParOf" srcId="{4A05E7BE-6B3F-4831-839A-58137FF30D70}" destId="{C7D6707B-661B-4015-9220-8834C157F572}" srcOrd="1" destOrd="0" presId="urn:microsoft.com/office/officeart/2018/2/layout/IconLabelList"/>
    <dgm:cxn modelId="{F0C6E7FB-DF6C-4E6C-9C74-F9EA52901260}" type="presParOf" srcId="{4A05E7BE-6B3F-4831-839A-58137FF30D70}" destId="{F2E7FBF3-D167-41BB-B73D-26B73D5AE18B}" srcOrd="2" destOrd="0" presId="urn:microsoft.com/office/officeart/2018/2/layout/IconLabelList"/>
    <dgm:cxn modelId="{85C30C9E-6C64-496B-B697-76FB77E121CF}" type="presParOf" srcId="{F2E7FBF3-D167-41BB-B73D-26B73D5AE18B}" destId="{CB2C8163-BC3C-41B2-ADCE-298CEC77DBEA}" srcOrd="0" destOrd="0" presId="urn:microsoft.com/office/officeart/2018/2/layout/IconLabelList"/>
    <dgm:cxn modelId="{B89C49CC-2B49-4FA5-AEB3-610CDBDDDF4C}" type="presParOf" srcId="{F2E7FBF3-D167-41BB-B73D-26B73D5AE18B}" destId="{1BEB0538-3268-4EC9-AB6D-52A9AEA7695E}" srcOrd="1" destOrd="0" presId="urn:microsoft.com/office/officeart/2018/2/layout/IconLabelList"/>
    <dgm:cxn modelId="{2473171D-C966-42F7-8E86-47BFB1A54B65}" type="presParOf" srcId="{F2E7FBF3-D167-41BB-B73D-26B73D5AE18B}" destId="{21B03B2D-DE50-479A-BC2E-0512DFD35E8E}"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1311FC-13E2-4803-BF9A-20DA01A94452}">
      <dsp:nvSpPr>
        <dsp:cNvPr id="0" name=""/>
        <dsp:cNvSpPr/>
      </dsp:nvSpPr>
      <dsp:spPr>
        <a:xfrm>
          <a:off x="0" y="413783"/>
          <a:ext cx="5913437" cy="655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78BF37B-9ED4-44AF-AFE7-D66494D50E1C}">
      <dsp:nvSpPr>
        <dsp:cNvPr id="0" name=""/>
        <dsp:cNvSpPr/>
      </dsp:nvSpPr>
      <dsp:spPr>
        <a:xfrm>
          <a:off x="295671" y="30023"/>
          <a:ext cx="4139405" cy="767520"/>
        </a:xfrm>
        <a:prstGeom prst="roundRect">
          <a:avLst/>
        </a:prstGeom>
        <a:gradFill rotWithShape="0">
          <a:gsLst>
            <a:gs pos="0">
              <a:schemeClr val="accent2">
                <a:hueOff val="0"/>
                <a:satOff val="0"/>
                <a:lumOff val="0"/>
                <a:alphaOff val="0"/>
                <a:tint val="98000"/>
                <a:satMod val="110000"/>
                <a:lumMod val="104000"/>
              </a:schemeClr>
            </a:gs>
            <a:gs pos="69000">
              <a:schemeClr val="accent2">
                <a:hueOff val="0"/>
                <a:satOff val="0"/>
                <a:lumOff val="0"/>
                <a:alphaOff val="0"/>
                <a:shade val="88000"/>
                <a:satMod val="130000"/>
                <a:lumMod val="92000"/>
              </a:schemeClr>
            </a:gs>
            <a:gs pos="100000">
              <a:schemeClr val="accent2">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0" tIns="0" rIns="156460" bIns="0" numCol="1" spcCol="1270" anchor="ctr" anchorCtr="0">
          <a:noAutofit/>
        </a:bodyPr>
        <a:lstStyle/>
        <a:p>
          <a:pPr lvl="0" algn="l" defTabSz="1155700">
            <a:lnSpc>
              <a:spcPct val="90000"/>
            </a:lnSpc>
            <a:spcBef>
              <a:spcPct val="0"/>
            </a:spcBef>
            <a:spcAft>
              <a:spcPct val="35000"/>
            </a:spcAft>
          </a:pPr>
          <a:r>
            <a:rPr lang="en-US" sz="2600" kern="1200" dirty="0"/>
            <a:t>Main </a:t>
          </a:r>
          <a:r>
            <a:rPr lang="en-US" sz="2600" kern="1200" dirty="0" smtClean="0"/>
            <a:t>Role </a:t>
          </a:r>
          <a:r>
            <a:rPr lang="en-US" sz="2600" kern="1200" dirty="0"/>
            <a:t>of Managers</a:t>
          </a:r>
        </a:p>
      </dsp:txBody>
      <dsp:txXfrm>
        <a:off x="333138" y="67490"/>
        <a:ext cx="4064471" cy="692586"/>
      </dsp:txXfrm>
    </dsp:sp>
    <dsp:sp modelId="{3046120C-4235-4B83-998B-F6C4B968D4DF}">
      <dsp:nvSpPr>
        <dsp:cNvPr id="0" name=""/>
        <dsp:cNvSpPr/>
      </dsp:nvSpPr>
      <dsp:spPr>
        <a:xfrm>
          <a:off x="0" y="1593143"/>
          <a:ext cx="5913437" cy="655200"/>
        </a:xfrm>
        <a:prstGeom prst="rect">
          <a:avLst/>
        </a:prstGeom>
        <a:solidFill>
          <a:schemeClr val="lt1">
            <a:alpha val="90000"/>
            <a:hueOff val="0"/>
            <a:satOff val="0"/>
            <a:lumOff val="0"/>
            <a:alphaOff val="0"/>
          </a:schemeClr>
        </a:solidFill>
        <a:ln w="9525" cap="flat" cmpd="sng" algn="ctr">
          <a:solidFill>
            <a:schemeClr val="accent2">
              <a:hueOff val="-1130992"/>
              <a:satOff val="3728"/>
              <a:lumOff val="3987"/>
              <a:alphaOff val="0"/>
            </a:schemeClr>
          </a:solidFill>
          <a:prstDash val="solid"/>
        </a:ln>
        <a:effectLst/>
      </dsp:spPr>
      <dsp:style>
        <a:lnRef idx="1">
          <a:scrgbClr r="0" g="0" b="0"/>
        </a:lnRef>
        <a:fillRef idx="1">
          <a:scrgbClr r="0" g="0" b="0"/>
        </a:fillRef>
        <a:effectRef idx="0">
          <a:scrgbClr r="0" g="0" b="0"/>
        </a:effectRef>
        <a:fontRef idx="minor"/>
      </dsp:style>
    </dsp:sp>
    <dsp:sp modelId="{A6E939DB-7864-43DF-A7C9-71F2FF2632E8}">
      <dsp:nvSpPr>
        <dsp:cNvPr id="0" name=""/>
        <dsp:cNvSpPr/>
      </dsp:nvSpPr>
      <dsp:spPr>
        <a:xfrm>
          <a:off x="295671" y="1209383"/>
          <a:ext cx="4139405" cy="767520"/>
        </a:xfrm>
        <a:prstGeom prst="roundRect">
          <a:avLst/>
        </a:prstGeom>
        <a:gradFill rotWithShape="0">
          <a:gsLst>
            <a:gs pos="0">
              <a:schemeClr val="accent2">
                <a:hueOff val="-1130992"/>
                <a:satOff val="3728"/>
                <a:lumOff val="3987"/>
                <a:alphaOff val="0"/>
                <a:tint val="98000"/>
                <a:satMod val="110000"/>
                <a:lumMod val="104000"/>
              </a:schemeClr>
            </a:gs>
            <a:gs pos="69000">
              <a:schemeClr val="accent2">
                <a:hueOff val="-1130992"/>
                <a:satOff val="3728"/>
                <a:lumOff val="3987"/>
                <a:alphaOff val="0"/>
                <a:shade val="88000"/>
                <a:satMod val="130000"/>
                <a:lumMod val="92000"/>
              </a:schemeClr>
            </a:gs>
            <a:gs pos="100000">
              <a:schemeClr val="accent2">
                <a:hueOff val="-1130992"/>
                <a:satOff val="3728"/>
                <a:lumOff val="3987"/>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0" tIns="0" rIns="156460" bIns="0" numCol="1" spcCol="1270" anchor="ctr" anchorCtr="0">
          <a:noAutofit/>
        </a:bodyPr>
        <a:lstStyle/>
        <a:p>
          <a:pPr lvl="0" algn="l" defTabSz="1155700">
            <a:lnSpc>
              <a:spcPct val="90000"/>
            </a:lnSpc>
            <a:spcBef>
              <a:spcPct val="0"/>
            </a:spcBef>
            <a:spcAft>
              <a:spcPct val="35000"/>
            </a:spcAft>
          </a:pPr>
          <a:r>
            <a:rPr lang="en-US" sz="2600" kern="1200" dirty="0"/>
            <a:t>Types </a:t>
          </a:r>
          <a:r>
            <a:rPr lang="en-US" sz="2600" kern="1200" dirty="0" err="1" smtClean="0"/>
            <a:t>oF</a:t>
          </a:r>
          <a:r>
            <a:rPr lang="en-US" sz="2600" kern="1200" dirty="0" smtClean="0"/>
            <a:t> </a:t>
          </a:r>
          <a:r>
            <a:rPr lang="en-US" sz="2600" kern="1200" dirty="0"/>
            <a:t>Management</a:t>
          </a:r>
        </a:p>
      </dsp:txBody>
      <dsp:txXfrm>
        <a:off x="333138" y="1246850"/>
        <a:ext cx="4064471" cy="692586"/>
      </dsp:txXfrm>
    </dsp:sp>
    <dsp:sp modelId="{597B83D6-8A42-4AC0-9269-0FCC266C081C}">
      <dsp:nvSpPr>
        <dsp:cNvPr id="0" name=""/>
        <dsp:cNvSpPr/>
      </dsp:nvSpPr>
      <dsp:spPr>
        <a:xfrm>
          <a:off x="0" y="2772503"/>
          <a:ext cx="5913437" cy="655200"/>
        </a:xfrm>
        <a:prstGeom prst="rect">
          <a:avLst/>
        </a:prstGeom>
        <a:solidFill>
          <a:schemeClr val="lt1">
            <a:alpha val="90000"/>
            <a:hueOff val="0"/>
            <a:satOff val="0"/>
            <a:lumOff val="0"/>
            <a:alphaOff val="0"/>
          </a:schemeClr>
        </a:solidFill>
        <a:ln w="9525" cap="flat" cmpd="sng" algn="ctr">
          <a:solidFill>
            <a:schemeClr val="accent2">
              <a:hueOff val="-2261984"/>
              <a:satOff val="7457"/>
              <a:lumOff val="7974"/>
              <a:alphaOff val="0"/>
            </a:schemeClr>
          </a:solidFill>
          <a:prstDash val="solid"/>
        </a:ln>
        <a:effectLst/>
      </dsp:spPr>
      <dsp:style>
        <a:lnRef idx="1">
          <a:scrgbClr r="0" g="0" b="0"/>
        </a:lnRef>
        <a:fillRef idx="1">
          <a:scrgbClr r="0" g="0" b="0"/>
        </a:fillRef>
        <a:effectRef idx="0">
          <a:scrgbClr r="0" g="0" b="0"/>
        </a:effectRef>
        <a:fontRef idx="minor"/>
      </dsp:style>
    </dsp:sp>
    <dsp:sp modelId="{E32A9E30-431E-4873-B228-350A8C1405E5}">
      <dsp:nvSpPr>
        <dsp:cNvPr id="0" name=""/>
        <dsp:cNvSpPr/>
      </dsp:nvSpPr>
      <dsp:spPr>
        <a:xfrm>
          <a:off x="295671" y="2388743"/>
          <a:ext cx="4139405" cy="767520"/>
        </a:xfrm>
        <a:prstGeom prst="roundRect">
          <a:avLst/>
        </a:prstGeom>
        <a:gradFill rotWithShape="0">
          <a:gsLst>
            <a:gs pos="0">
              <a:schemeClr val="accent2">
                <a:hueOff val="-2261984"/>
                <a:satOff val="7457"/>
                <a:lumOff val="7974"/>
                <a:alphaOff val="0"/>
                <a:tint val="98000"/>
                <a:satMod val="110000"/>
                <a:lumMod val="104000"/>
              </a:schemeClr>
            </a:gs>
            <a:gs pos="69000">
              <a:schemeClr val="accent2">
                <a:hueOff val="-2261984"/>
                <a:satOff val="7457"/>
                <a:lumOff val="7974"/>
                <a:alphaOff val="0"/>
                <a:shade val="88000"/>
                <a:satMod val="130000"/>
                <a:lumMod val="92000"/>
              </a:schemeClr>
            </a:gs>
            <a:gs pos="100000">
              <a:schemeClr val="accent2">
                <a:hueOff val="-2261984"/>
                <a:satOff val="7457"/>
                <a:lumOff val="7974"/>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0" tIns="0" rIns="156460" bIns="0" numCol="1" spcCol="1270" anchor="ctr" anchorCtr="0">
          <a:noAutofit/>
        </a:bodyPr>
        <a:lstStyle/>
        <a:p>
          <a:pPr lvl="0" algn="l" defTabSz="1155700">
            <a:lnSpc>
              <a:spcPct val="90000"/>
            </a:lnSpc>
            <a:spcBef>
              <a:spcPct val="0"/>
            </a:spcBef>
            <a:spcAft>
              <a:spcPct val="35000"/>
            </a:spcAft>
          </a:pPr>
          <a:r>
            <a:rPr lang="en-US" sz="2600" kern="1200"/>
            <a:t>Manager Skills</a:t>
          </a:r>
        </a:p>
      </dsp:txBody>
      <dsp:txXfrm>
        <a:off x="333138" y="2426210"/>
        <a:ext cx="4064471" cy="692586"/>
      </dsp:txXfrm>
    </dsp:sp>
    <dsp:sp modelId="{B3DFB643-C283-4F62-BB88-881163FD6C88}">
      <dsp:nvSpPr>
        <dsp:cNvPr id="0" name=""/>
        <dsp:cNvSpPr/>
      </dsp:nvSpPr>
      <dsp:spPr>
        <a:xfrm>
          <a:off x="0" y="3951864"/>
          <a:ext cx="5913437" cy="655200"/>
        </a:xfrm>
        <a:prstGeom prst="rect">
          <a:avLst/>
        </a:prstGeom>
        <a:solidFill>
          <a:schemeClr val="lt1">
            <a:alpha val="90000"/>
            <a:hueOff val="0"/>
            <a:satOff val="0"/>
            <a:lumOff val="0"/>
            <a:alphaOff val="0"/>
          </a:schemeClr>
        </a:solidFill>
        <a:ln w="9525" cap="flat" cmpd="sng" algn="ctr">
          <a:solidFill>
            <a:schemeClr val="accent2">
              <a:hueOff val="-3392975"/>
              <a:satOff val="11185"/>
              <a:lumOff val="11961"/>
              <a:alphaOff val="0"/>
            </a:schemeClr>
          </a:solidFill>
          <a:prstDash val="solid"/>
        </a:ln>
        <a:effectLst/>
      </dsp:spPr>
      <dsp:style>
        <a:lnRef idx="1">
          <a:scrgbClr r="0" g="0" b="0"/>
        </a:lnRef>
        <a:fillRef idx="1">
          <a:scrgbClr r="0" g="0" b="0"/>
        </a:fillRef>
        <a:effectRef idx="0">
          <a:scrgbClr r="0" g="0" b="0"/>
        </a:effectRef>
        <a:fontRef idx="minor"/>
      </dsp:style>
    </dsp:sp>
    <dsp:sp modelId="{593ECC3B-88AB-4A1F-B5DD-FD9C6B1D2833}">
      <dsp:nvSpPr>
        <dsp:cNvPr id="0" name=""/>
        <dsp:cNvSpPr/>
      </dsp:nvSpPr>
      <dsp:spPr>
        <a:xfrm>
          <a:off x="295671" y="3568104"/>
          <a:ext cx="4139405" cy="767520"/>
        </a:xfrm>
        <a:prstGeom prst="roundRect">
          <a:avLst/>
        </a:prstGeom>
        <a:gradFill rotWithShape="0">
          <a:gsLst>
            <a:gs pos="0">
              <a:schemeClr val="accent2">
                <a:hueOff val="-3392975"/>
                <a:satOff val="11185"/>
                <a:lumOff val="11961"/>
                <a:alphaOff val="0"/>
                <a:tint val="98000"/>
                <a:satMod val="110000"/>
                <a:lumMod val="104000"/>
              </a:schemeClr>
            </a:gs>
            <a:gs pos="69000">
              <a:schemeClr val="accent2">
                <a:hueOff val="-3392975"/>
                <a:satOff val="11185"/>
                <a:lumOff val="11961"/>
                <a:alphaOff val="0"/>
                <a:shade val="88000"/>
                <a:satMod val="130000"/>
                <a:lumMod val="92000"/>
              </a:schemeClr>
            </a:gs>
            <a:gs pos="100000">
              <a:schemeClr val="accent2">
                <a:hueOff val="-3392975"/>
                <a:satOff val="11185"/>
                <a:lumOff val="11961"/>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0" tIns="0" rIns="156460" bIns="0" numCol="1" spcCol="1270" anchor="ctr" anchorCtr="0">
          <a:noAutofit/>
        </a:bodyPr>
        <a:lstStyle/>
        <a:p>
          <a:pPr lvl="0" algn="l" defTabSz="1155700">
            <a:lnSpc>
              <a:spcPct val="90000"/>
            </a:lnSpc>
            <a:spcBef>
              <a:spcPct val="0"/>
            </a:spcBef>
            <a:spcAft>
              <a:spcPct val="35000"/>
            </a:spcAft>
          </a:pPr>
          <a:r>
            <a:rPr lang="en-US" sz="2600" kern="1200"/>
            <a:t>Conclusion </a:t>
          </a:r>
        </a:p>
      </dsp:txBody>
      <dsp:txXfrm>
        <a:off x="333138" y="3605571"/>
        <a:ext cx="4064471" cy="692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97CF0A-4F0B-476D-9C2E-8CF85A23E70C}">
      <dsp:nvSpPr>
        <dsp:cNvPr id="0" name=""/>
        <dsp:cNvSpPr/>
      </dsp:nvSpPr>
      <dsp:spPr>
        <a:xfrm>
          <a:off x="1172" y="138496"/>
          <a:ext cx="4115155" cy="2613123"/>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1D84022-9B6E-4C0D-A876-5AD68E1B98B1}">
      <dsp:nvSpPr>
        <dsp:cNvPr id="0" name=""/>
        <dsp:cNvSpPr/>
      </dsp:nvSpPr>
      <dsp:spPr>
        <a:xfrm>
          <a:off x="458411" y="572873"/>
          <a:ext cx="4115155" cy="261312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0" i="0" kern="1200"/>
            <a:t>Knowledge and skills used to perform specific tasks. Accountants, engineers, surgeons all have their specialized technical skills necessary for their respective professions. Managers, especially at the lower and middle levels, need technical skills for effective task performance.</a:t>
          </a:r>
          <a:endParaRPr lang="en-US" sz="2000" kern="1200"/>
        </a:p>
      </dsp:txBody>
      <dsp:txXfrm>
        <a:off x="534947" y="649409"/>
        <a:ext cx="3962083" cy="2460051"/>
      </dsp:txXfrm>
    </dsp:sp>
    <dsp:sp modelId="{12E320C8-CBB5-4D88-B115-2077C6D524A3}">
      <dsp:nvSpPr>
        <dsp:cNvPr id="0" name=""/>
        <dsp:cNvSpPr/>
      </dsp:nvSpPr>
      <dsp:spPr>
        <a:xfrm>
          <a:off x="5030807" y="138496"/>
          <a:ext cx="4115155" cy="2613123"/>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EE5A7E5-97D1-465B-B620-728F8E8BFA40}">
      <dsp:nvSpPr>
        <dsp:cNvPr id="0" name=""/>
        <dsp:cNvSpPr/>
      </dsp:nvSpPr>
      <dsp:spPr>
        <a:xfrm>
          <a:off x="5488046" y="572873"/>
          <a:ext cx="4115155" cy="261312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0" i="0" kern="1200"/>
            <a:t>Technical skills are important especially for first line managers, who spend much of their time training subordinates and supervising their work-related problems.</a:t>
          </a:r>
          <a:endParaRPr lang="en-US" sz="2000" kern="1200"/>
        </a:p>
      </dsp:txBody>
      <dsp:txXfrm>
        <a:off x="5564582" y="649409"/>
        <a:ext cx="3962083" cy="24600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B2CA4D-A241-4038-8A4D-08F25DDC930B}">
      <dsp:nvSpPr>
        <dsp:cNvPr id="0" name=""/>
        <dsp:cNvSpPr/>
      </dsp:nvSpPr>
      <dsp:spPr>
        <a:xfrm>
          <a:off x="1292187" y="8195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9E1272A-7B96-4A58-A366-8C0F15346777}">
      <dsp:nvSpPr>
        <dsp:cNvPr id="0" name=""/>
        <dsp:cNvSpPr/>
      </dsp:nvSpPr>
      <dsp:spPr>
        <a:xfrm>
          <a:off x="104187" y="2500041"/>
          <a:ext cx="4320000" cy="74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90000"/>
            </a:lnSpc>
            <a:spcBef>
              <a:spcPct val="0"/>
            </a:spcBef>
            <a:spcAft>
              <a:spcPct val="35000"/>
            </a:spcAft>
          </a:pPr>
          <a:r>
            <a:rPr lang="en-GB" sz="1100" b="0" i="0" kern="1200"/>
            <a:t>Ability to visualize the enterprise as a whole, to envision all the functions involved in a given situation or circumstance, to understand how its parts depend on one another, and anticipate how a change in any of its parts will affect the whole.</a:t>
          </a:r>
          <a:endParaRPr lang="en-US" sz="1100" kern="1200"/>
        </a:p>
      </dsp:txBody>
      <dsp:txXfrm>
        <a:off x="104187" y="2500041"/>
        <a:ext cx="4320000" cy="742500"/>
      </dsp:txXfrm>
    </dsp:sp>
    <dsp:sp modelId="{CB2C8163-BC3C-41B2-ADCE-298CEC77DBEA}">
      <dsp:nvSpPr>
        <dsp:cNvPr id="0" name=""/>
        <dsp:cNvSpPr/>
      </dsp:nvSpPr>
      <dsp:spPr>
        <a:xfrm>
          <a:off x="6368187" y="81952"/>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1B03B2D-DE50-479A-BC2E-0512DFD35E8E}">
      <dsp:nvSpPr>
        <dsp:cNvPr id="0" name=""/>
        <dsp:cNvSpPr/>
      </dsp:nvSpPr>
      <dsp:spPr>
        <a:xfrm>
          <a:off x="5180187" y="2500041"/>
          <a:ext cx="4320000" cy="74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90000"/>
            </a:lnSpc>
            <a:spcBef>
              <a:spcPct val="0"/>
            </a:spcBef>
            <a:spcAft>
              <a:spcPct val="35000"/>
            </a:spcAft>
          </a:pPr>
          <a:r>
            <a:rPr lang="en-GB" sz="1100" b="0" i="0" kern="1200"/>
            <a:t>Creativity, broad knowledge and ability to conceive abstract ideas. For example, the managing director of a telecom company visualizes the importance of better service for its clients which ultimately helps attract a vast number of clients and an unexpected increase in its subscriber base and profits.</a:t>
          </a:r>
          <a:endParaRPr lang="en-US" sz="1100" kern="1200"/>
        </a:p>
      </dsp:txBody>
      <dsp:txXfrm>
        <a:off x="5180187" y="2500041"/>
        <a:ext cx="4320000" cy="7425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488A54-9D9B-46FA-AEAA-1E44CEC0EA00}" type="datetimeFigureOut">
              <a:rPr lang="en-US" smtClean="0"/>
              <a:t>6/13/2021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E6F77D-EE59-49D5-AB6A-87D5A3D5F90E}" type="slidenum">
              <a:rPr lang="en-US" smtClean="0"/>
              <a:t>‹#›</a:t>
            </a:fld>
            <a:endParaRPr lang="en-US"/>
          </a:p>
        </p:txBody>
      </p:sp>
    </p:spTree>
    <p:extLst>
      <p:ext uri="{BB962C8B-B14F-4D97-AF65-F5344CB8AC3E}">
        <p14:creationId xmlns:p14="http://schemas.microsoft.com/office/powerpoint/2010/main" val="4129069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BC69BB-AE2D-48F2-A230-ECDA127E38B7}" type="datetime1">
              <a:rPr lang="en-US" smtClean="0"/>
              <a:t>6/13/2021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63F12161-503D-4852-B0A8-D1887045259C}"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3779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11008F-C242-42E7-9837-0B5993D2876C}" type="datetime1">
              <a:rPr lang="en-US" smtClean="0"/>
              <a:t>6/13/2021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12161-503D-4852-B0A8-D1887045259C}"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4622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8B9A9C-D002-4764-9A83-52ECDBE6DF52}" type="datetime1">
              <a:rPr lang="en-US" smtClean="0"/>
              <a:t>6/13/2021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12161-503D-4852-B0A8-D1887045259C}"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63375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DE7ACE-2930-4467-9386-3BEC7599A960}" type="datetime1">
              <a:rPr lang="en-US" smtClean="0"/>
              <a:t>6/13/2021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12161-503D-4852-B0A8-D1887045259C}"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35330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870FE1-1310-4BE9-A7E7-C01C2BC50A24}" type="datetime1">
              <a:rPr lang="en-US" smtClean="0"/>
              <a:t>6/13/2021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12161-503D-4852-B0A8-D1887045259C}"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17536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91F7A3-D649-4575-A6A6-53DCC4ED5181}" type="datetime1">
              <a:rPr lang="en-US" smtClean="0"/>
              <a:t>6/13/2021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12161-503D-4852-B0A8-D1887045259C}"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62639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E162BB-8601-44F2-935C-9E8AD9A405BB}" type="datetime1">
              <a:rPr lang="en-US" smtClean="0"/>
              <a:t>6/13/2021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12161-503D-4852-B0A8-D1887045259C}"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76972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109ED7-122A-4CCF-9B5E-B66AB20AF330}" type="datetime1">
              <a:rPr lang="en-US" smtClean="0"/>
              <a:t>6/13/2021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12161-503D-4852-B0A8-D1887045259C}"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11301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DD0A8-3583-43B3-8442-E4139C604F06}" type="datetime1">
              <a:rPr lang="en-US" smtClean="0"/>
              <a:t>6/13/2021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12161-503D-4852-B0A8-D1887045259C}" type="slidenum">
              <a:rPr lang="en-US" smtClean="0"/>
              <a:t>‹#›</a:t>
            </a:fld>
            <a:endParaRPr lang="en-US"/>
          </a:p>
        </p:txBody>
      </p:sp>
    </p:spTree>
    <p:extLst>
      <p:ext uri="{BB962C8B-B14F-4D97-AF65-F5344CB8AC3E}">
        <p14:creationId xmlns:p14="http://schemas.microsoft.com/office/powerpoint/2010/main" val="659364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9257C29-46D2-40AC-B1E1-BF1B2F63551C}" type="datetime1">
              <a:rPr lang="en-US" smtClean="0"/>
              <a:t>6/13/2021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12161-503D-4852-B0A8-D1887045259C}"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76289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6AAF8F5-5BA1-4C32-A331-B471E5590D12}" type="datetime1">
              <a:rPr lang="en-US" smtClean="0"/>
              <a:t>6/13/2021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63F12161-503D-4852-B0A8-D1887045259C}"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7635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811AB201-84D0-4D20-B0AE-9E079557B6D1}" type="datetime1">
              <a:rPr lang="en-US" smtClean="0"/>
              <a:t>6/13/2021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3F12161-503D-4852-B0A8-D1887045259C}"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227103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www.tutorialspoint.com/management_principles/management_principles_managers_role.htm#:%7E:text=Role%20of%20Managers%201%20The%20Top%20Management.%20The,a%20group%20of%20employees.%20...%20More%20items...%20"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13" name="Slide Number Placeholder 12">
            <a:extLst>
              <a:ext uri="{FF2B5EF4-FFF2-40B4-BE49-F238E27FC236}">
                <a16:creationId xmlns:a16="http://schemas.microsoft.com/office/drawing/2014/main" id="{37CC8F85-2FA7-4522-837B-36AFC0880E6A}"/>
              </a:ext>
            </a:extLst>
          </p:cNvPr>
          <p:cNvSpPr>
            <a:spLocks noGrp="1"/>
          </p:cNvSpPr>
          <p:nvPr>
            <p:ph type="sldNum" sz="quarter" idx="12"/>
          </p:nvPr>
        </p:nvSpPr>
        <p:spPr/>
        <p:txBody>
          <a:bodyPr>
            <a:normAutofit lnSpcReduction="10000"/>
          </a:bodyPr>
          <a:lstStyle/>
          <a:p>
            <a:fld id="{63F12161-503D-4852-B0A8-D1887045259C}" type="slidenum">
              <a:rPr lang="en-US" smtClean="0"/>
              <a:t>1</a:t>
            </a:fld>
            <a:endParaRPr lang="en-US"/>
          </a:p>
        </p:txBody>
      </p:sp>
      <p:pic>
        <p:nvPicPr>
          <p:cNvPr id="9" name="Picture 8" descr="Logo&#10;&#10;Description automatically generated">
            <a:extLst>
              <a:ext uri="{FF2B5EF4-FFF2-40B4-BE49-F238E27FC236}">
                <a16:creationId xmlns:a16="http://schemas.microsoft.com/office/drawing/2014/main" id="{F74FA145-ECDC-4DA6-8D52-7F13E186A4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138" y="159297"/>
            <a:ext cx="1977957" cy="1977957"/>
          </a:xfrm>
          <a:prstGeom prst="rect">
            <a:avLst/>
          </a:prstGeom>
          <a:ln>
            <a:noFill/>
          </a:ln>
          <a:effectLst>
            <a:outerShdw blurRad="292100" dist="139700" dir="2700000" algn="tl" rotWithShape="0">
              <a:srgbClr val="333333">
                <a:alpha val="65000"/>
              </a:srgbClr>
            </a:outerShdw>
          </a:effectLst>
        </p:spPr>
      </p:pic>
      <p:pic>
        <p:nvPicPr>
          <p:cNvPr id="11" name="Picture 10" descr="Logo&#10;&#10;Description automatically generated">
            <a:extLst>
              <a:ext uri="{FF2B5EF4-FFF2-40B4-BE49-F238E27FC236}">
                <a16:creationId xmlns:a16="http://schemas.microsoft.com/office/drawing/2014/main" id="{AECEA1BC-B82A-49D1-9511-C7A9029DF8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3968" y="159297"/>
            <a:ext cx="2381250" cy="1781175"/>
          </a:xfrm>
          <a:prstGeom prst="rect">
            <a:avLst/>
          </a:prstGeom>
          <a:ln>
            <a:noFill/>
          </a:ln>
          <a:effectLst>
            <a:outerShdw blurRad="292100" dist="139700" dir="2700000" algn="tl" rotWithShape="0">
              <a:srgbClr val="333333">
                <a:alpha val="65000"/>
              </a:srgbClr>
            </a:outerShdw>
          </a:effectLst>
        </p:spPr>
      </p:pic>
      <p:sp>
        <p:nvSpPr>
          <p:cNvPr id="12" name="TextBox 11">
            <a:extLst>
              <a:ext uri="{FF2B5EF4-FFF2-40B4-BE49-F238E27FC236}">
                <a16:creationId xmlns:a16="http://schemas.microsoft.com/office/drawing/2014/main" id="{B19E06A3-F5CC-4E6A-AC48-E335BCA39A62}"/>
              </a:ext>
            </a:extLst>
          </p:cNvPr>
          <p:cNvSpPr txBox="1"/>
          <p:nvPr/>
        </p:nvSpPr>
        <p:spPr>
          <a:xfrm>
            <a:off x="4625561" y="4731955"/>
            <a:ext cx="4636426" cy="923330"/>
          </a:xfrm>
          <a:prstGeom prst="rect">
            <a:avLst/>
          </a:prstGeom>
          <a:noFill/>
        </p:spPr>
        <p:txBody>
          <a:bodyPr wrap="square" rtlCol="0">
            <a:spAutoFit/>
          </a:bodyPr>
          <a:lstStyle/>
          <a:p>
            <a:pPr algn="ctr"/>
            <a:r>
              <a:rPr lang="en-US" dirty="0">
                <a:latin typeface="Bookman Old Style" panose="02050604050505020204" pitchFamily="18" charset="0"/>
              </a:rPr>
              <a:t>Name: Mohamed </a:t>
            </a:r>
            <a:r>
              <a:rPr lang="en-US" dirty="0" err="1">
                <a:latin typeface="Bookman Old Style" panose="02050604050505020204" pitchFamily="18" charset="0"/>
              </a:rPr>
              <a:t>Nageeb</a:t>
            </a:r>
            <a:endParaRPr lang="en-US" dirty="0">
              <a:latin typeface="Bookman Old Style" panose="02050604050505020204" pitchFamily="18" charset="0"/>
            </a:endParaRPr>
          </a:p>
          <a:p>
            <a:pPr algn="ctr"/>
            <a:r>
              <a:rPr lang="en-US" dirty="0">
                <a:latin typeface="Bookman Old Style" panose="02050604050505020204" pitchFamily="18" charset="0"/>
              </a:rPr>
              <a:t>Student ID : 2827</a:t>
            </a:r>
          </a:p>
          <a:p>
            <a:pPr algn="ctr"/>
            <a:r>
              <a:rPr lang="en-US" sz="1800" kern="1200" dirty="0">
                <a:solidFill>
                  <a:schemeClr val="tx1"/>
                </a:solidFill>
                <a:latin typeface="Bookman Old Style" panose="02050604050505020204" pitchFamily="18" charset="0"/>
              </a:rPr>
              <a:t>Email : Mohamed_2827@</a:t>
            </a:r>
            <a:r>
              <a:rPr lang="en-US" dirty="0">
                <a:latin typeface="Bookman Old Style" panose="02050604050505020204" pitchFamily="18" charset="0"/>
              </a:rPr>
              <a:t>limu.edu.ly</a:t>
            </a:r>
            <a:endParaRPr lang="en-US" sz="1800" kern="1200" dirty="0">
              <a:solidFill>
                <a:schemeClr val="tx1"/>
              </a:solidFill>
              <a:latin typeface="Bookman Old Style" panose="02050604050505020204" pitchFamily="18" charset="0"/>
            </a:endParaRPr>
          </a:p>
        </p:txBody>
      </p:sp>
      <p:sp>
        <p:nvSpPr>
          <p:cNvPr id="14" name="TextBox 13">
            <a:extLst>
              <a:ext uri="{FF2B5EF4-FFF2-40B4-BE49-F238E27FC236}">
                <a16:creationId xmlns:a16="http://schemas.microsoft.com/office/drawing/2014/main" id="{3AF3578F-AA2D-439B-85E4-4EABFC41179C}"/>
              </a:ext>
            </a:extLst>
          </p:cNvPr>
          <p:cNvSpPr txBox="1"/>
          <p:nvPr/>
        </p:nvSpPr>
        <p:spPr>
          <a:xfrm>
            <a:off x="2890684" y="240334"/>
            <a:ext cx="6272981" cy="954107"/>
          </a:xfrm>
          <a:prstGeom prst="rect">
            <a:avLst/>
          </a:prstGeom>
          <a:noFill/>
        </p:spPr>
        <p:txBody>
          <a:bodyPr wrap="square" rtlCol="0">
            <a:spAutoFit/>
          </a:bodyPr>
          <a:lstStyle/>
          <a:p>
            <a:pPr algn="ctr"/>
            <a:r>
              <a:rPr lang="en-US" sz="2800" dirty="0">
                <a:latin typeface="Bahnschrift Light SemiCondensed" panose="020B0502040204020203" pitchFamily="34" charset="0"/>
              </a:rPr>
              <a:t>Libyan International University</a:t>
            </a:r>
          </a:p>
          <a:p>
            <a:pPr algn="ctr"/>
            <a:r>
              <a:rPr lang="en-US" sz="2800" dirty="0">
                <a:latin typeface="Bahnschrift Light SemiCondensed" panose="020B0502040204020203" pitchFamily="34" charset="0"/>
              </a:rPr>
              <a:t>Faculty </a:t>
            </a:r>
            <a:r>
              <a:rPr lang="en-US" sz="2800" dirty="0" smtClean="0">
                <a:latin typeface="Bahnschrift Light SemiCondensed" panose="020B0502040204020203" pitchFamily="34" charset="0"/>
              </a:rPr>
              <a:t>of Business </a:t>
            </a:r>
            <a:r>
              <a:rPr lang="en-US" sz="2800" dirty="0">
                <a:latin typeface="Bahnschrift Light SemiCondensed" panose="020B0502040204020203" pitchFamily="34" charset="0"/>
              </a:rPr>
              <a:t>Administration</a:t>
            </a:r>
          </a:p>
        </p:txBody>
      </p:sp>
      <p:sp>
        <p:nvSpPr>
          <p:cNvPr id="4" name="TextBox 3"/>
          <p:cNvSpPr txBox="1"/>
          <p:nvPr/>
        </p:nvSpPr>
        <p:spPr>
          <a:xfrm>
            <a:off x="3186247" y="2137254"/>
            <a:ext cx="7795789" cy="1200329"/>
          </a:xfrm>
          <a:prstGeom prst="rect">
            <a:avLst/>
          </a:prstGeom>
          <a:noFill/>
        </p:spPr>
        <p:txBody>
          <a:bodyPr wrap="square" rtlCol="0">
            <a:spAutoFit/>
          </a:bodyPr>
          <a:lstStyle/>
          <a:p>
            <a:r>
              <a:rPr lang="en-US" sz="7200" dirty="0" smtClean="0"/>
              <a:t>Role of Managers </a:t>
            </a:r>
            <a:endParaRPr lang="en-US" sz="7200" dirty="0"/>
          </a:p>
        </p:txBody>
      </p:sp>
    </p:spTree>
    <p:extLst>
      <p:ext uri="{BB962C8B-B14F-4D97-AF65-F5344CB8AC3E}">
        <p14:creationId xmlns:p14="http://schemas.microsoft.com/office/powerpoint/2010/main" val="3047474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A21C5-C75F-47E5-B5EA-FA3D86920C73}"/>
              </a:ext>
            </a:extLst>
          </p:cNvPr>
          <p:cNvSpPr>
            <a:spLocks noGrp="1"/>
          </p:cNvSpPr>
          <p:nvPr>
            <p:ph type="title"/>
          </p:nvPr>
        </p:nvSpPr>
        <p:spPr>
          <a:xfrm>
            <a:off x="1451579" y="804519"/>
            <a:ext cx="9603275" cy="1049235"/>
          </a:xfrm>
        </p:spPr>
        <p:txBody>
          <a:bodyPr>
            <a:normAutofit/>
          </a:bodyPr>
          <a:lstStyle/>
          <a:p>
            <a:r>
              <a:rPr lang="en-US" b="0" i="0" dirty="0" smtClean="0">
                <a:effectLst/>
                <a:latin typeface="Arial" panose="020B0604020202020204" pitchFamily="34" charset="0"/>
              </a:rPr>
              <a:t>technical skill</a:t>
            </a:r>
            <a:r>
              <a:rPr lang="en-US" b="0" i="0" dirty="0">
                <a:effectLst/>
                <a:latin typeface="Arial" panose="020B0604020202020204" pitchFamily="34" charset="0"/>
              </a:rPr>
              <a:t/>
            </a:r>
            <a:br>
              <a:rPr lang="en-US" b="0" i="0" dirty="0">
                <a:effectLst/>
                <a:latin typeface="Arial" panose="020B0604020202020204" pitchFamily="34" charset="0"/>
              </a:rPr>
            </a:br>
            <a:endParaRPr lang="en-US" dirty="0"/>
          </a:p>
        </p:txBody>
      </p:sp>
      <p:sp>
        <p:nvSpPr>
          <p:cNvPr id="4" name="Slide Number Placeholder 3">
            <a:extLst>
              <a:ext uri="{FF2B5EF4-FFF2-40B4-BE49-F238E27FC236}">
                <a16:creationId xmlns:a16="http://schemas.microsoft.com/office/drawing/2014/main" id="{580F8A80-1491-426C-809A-E8ACA106E07C}"/>
              </a:ext>
            </a:extLst>
          </p:cNvPr>
          <p:cNvSpPr>
            <a:spLocks noGrp="1"/>
          </p:cNvSpPr>
          <p:nvPr>
            <p:ph type="sldNum" sz="quarter" idx="12"/>
          </p:nvPr>
        </p:nvSpPr>
        <p:spPr>
          <a:xfrm>
            <a:off x="480060" y="798973"/>
            <a:ext cx="811019" cy="503578"/>
          </a:xfrm>
        </p:spPr>
        <p:txBody>
          <a:bodyPr>
            <a:normAutofit/>
          </a:bodyPr>
          <a:lstStyle/>
          <a:p>
            <a:pPr>
              <a:lnSpc>
                <a:spcPct val="90000"/>
              </a:lnSpc>
              <a:spcAft>
                <a:spcPts val="600"/>
              </a:spcAft>
            </a:pPr>
            <a:fld id="{63F12161-503D-4852-B0A8-D1887045259C}" type="slidenum">
              <a:rPr lang="en-US" smtClean="0"/>
              <a:pPr>
                <a:lnSpc>
                  <a:spcPct val="90000"/>
                </a:lnSpc>
                <a:spcAft>
                  <a:spcPts val="600"/>
                </a:spcAft>
              </a:pPr>
              <a:t>10</a:t>
            </a:fld>
            <a:endParaRPr lang="en-US"/>
          </a:p>
        </p:txBody>
      </p:sp>
      <p:graphicFrame>
        <p:nvGraphicFramePr>
          <p:cNvPr id="30" name="Content Placeholder 2">
            <a:extLst>
              <a:ext uri="{FF2B5EF4-FFF2-40B4-BE49-F238E27FC236}">
                <a16:creationId xmlns:a16="http://schemas.microsoft.com/office/drawing/2014/main" id="{244AED64-5858-40D0-9829-3722F9C99C2C}"/>
              </a:ext>
            </a:extLst>
          </p:cNvPr>
          <p:cNvGraphicFramePr>
            <a:graphicFrameLocks noGrp="1"/>
          </p:cNvGraphicFramePr>
          <p:nvPr>
            <p:ph idx="1"/>
            <p:extLst>
              <p:ext uri="{D42A27DB-BD31-4B8C-83A1-F6EECF244321}">
                <p14:modId xmlns:p14="http://schemas.microsoft.com/office/powerpoint/2010/main" val="2940212512"/>
              </p:ext>
            </p:extLst>
          </p:nvPr>
        </p:nvGraphicFramePr>
        <p:xfrm>
          <a:off x="1450975" y="2340435"/>
          <a:ext cx="9604375" cy="332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926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6870151-9189-4C3A-8379-EF3D95827A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Light bulb on yellow background with sketched light beams and cord">
            <a:extLst>
              <a:ext uri="{FF2B5EF4-FFF2-40B4-BE49-F238E27FC236}">
                <a16:creationId xmlns:a16="http://schemas.microsoft.com/office/drawing/2014/main" id="{C3D594CD-7224-4422-B75B-1406DCCF3A13}"/>
              </a:ext>
            </a:extLst>
          </p:cNvPr>
          <p:cNvPicPr>
            <a:picLocks noChangeAspect="1"/>
          </p:cNvPicPr>
          <p:nvPr/>
        </p:nvPicPr>
        <p:blipFill rotWithShape="1">
          <a:blip r:embed="rId2">
            <a:alphaModFix amt="50000"/>
          </a:blip>
          <a:srcRect t="8534" r="-1" b="-1"/>
          <a:stretch/>
        </p:blipFill>
        <p:spPr>
          <a:xfrm>
            <a:off x="305" y="10"/>
            <a:ext cx="12191695" cy="6857990"/>
          </a:xfrm>
          <a:prstGeom prst="rect">
            <a:avLst/>
          </a:prstGeom>
        </p:spPr>
      </p:pic>
      <p:sp>
        <p:nvSpPr>
          <p:cNvPr id="12" name="Slide Number Placeholder 7">
            <a:extLst>
              <a:ext uri="{FF2B5EF4-FFF2-40B4-BE49-F238E27FC236}">
                <a16:creationId xmlns:a16="http://schemas.microsoft.com/office/drawing/2014/main" id="{123EA69C-102A-4DD0-9547-05DCD271D159}"/>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301" y="443732"/>
            <a:ext cx="811019" cy="503578"/>
          </a:xfrm>
          <a:prstGeom prst="rect">
            <a:avLst/>
          </a:prstGeom>
        </p:spPr>
        <p:txBody>
          <a:bodyPr vert="horz" lIns="91440" tIns="45720" rIns="91440" bIns="45720" rtlCol="0" anchor="t"/>
          <a:lstStyle>
            <a:defPPr>
              <a:defRPr lang="en-US"/>
            </a:defPPr>
            <a:lvl1pPr marL="0" algn="r" defTabSz="457200" rtl="0" eaLnBrk="1" latinLnBrk="0" hangingPunct="1">
              <a:defRPr sz="28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14" name="Footer Placeholder 6">
            <a:extLst>
              <a:ext uri="{FF2B5EF4-FFF2-40B4-BE49-F238E27FC236}">
                <a16:creationId xmlns:a16="http://schemas.microsoft.com/office/drawing/2014/main" id="{6A862265-5CA3-4C40-8582-7534C3B03C2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6636" y="540921"/>
            <a:ext cx="4973915" cy="309201"/>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
        <p:nvSpPr>
          <p:cNvPr id="16" name="Rectangle 15">
            <a:extLst>
              <a:ext uri="{FF2B5EF4-FFF2-40B4-BE49-F238E27FC236}">
                <a16:creationId xmlns:a16="http://schemas.microsoft.com/office/drawing/2014/main" id="{600EF80B-0391-4082-9AF5-F15B091B4C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93800"/>
            <a:ext cx="12192000" cy="5664199"/>
          </a:xfrm>
          <a:prstGeom prst="rect">
            <a:avLst/>
          </a:prstGeom>
          <a:gradFill flip="none" rotWithShape="1">
            <a:gsLst>
              <a:gs pos="0">
                <a:schemeClr val="bg2">
                  <a:lumMod val="87000"/>
                  <a:alpha val="4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D37D6EE3-B829-4D37-ACAF-6C3D36FD676A}"/>
              </a:ext>
            </a:extLst>
          </p:cNvPr>
          <p:cNvSpPr>
            <a:spLocks noGrp="1"/>
          </p:cNvSpPr>
          <p:nvPr>
            <p:ph type="title"/>
          </p:nvPr>
        </p:nvSpPr>
        <p:spPr>
          <a:xfrm>
            <a:off x="1130271" y="1193800"/>
            <a:ext cx="3193050" cy="4699000"/>
          </a:xfrm>
        </p:spPr>
        <p:txBody>
          <a:bodyPr anchor="ctr">
            <a:normAutofit/>
          </a:bodyPr>
          <a:lstStyle/>
          <a:p>
            <a:r>
              <a:rPr lang="en-US" b="0" i="0" dirty="0">
                <a:effectLst/>
                <a:latin typeface="Arial" panose="020B0604020202020204" pitchFamily="34" charset="0"/>
              </a:rPr>
              <a:t>Human Skill</a:t>
            </a:r>
            <a:br>
              <a:rPr lang="en-US" b="0" i="0" dirty="0">
                <a:effectLst/>
                <a:latin typeface="Arial" panose="020B0604020202020204" pitchFamily="34" charset="0"/>
              </a:rPr>
            </a:br>
            <a:endParaRPr lang="en-US" dirty="0"/>
          </a:p>
        </p:txBody>
      </p:sp>
      <p:sp>
        <p:nvSpPr>
          <p:cNvPr id="4" name="Slide Number Placeholder 3">
            <a:extLst>
              <a:ext uri="{FF2B5EF4-FFF2-40B4-BE49-F238E27FC236}">
                <a16:creationId xmlns:a16="http://schemas.microsoft.com/office/drawing/2014/main" id="{8BB8DCD3-7461-4CF2-9BD7-F2A7977F9BC0}"/>
              </a:ext>
            </a:extLst>
          </p:cNvPr>
          <p:cNvSpPr>
            <a:spLocks noGrp="1"/>
          </p:cNvSpPr>
          <p:nvPr>
            <p:ph type="sldNum" sz="quarter" idx="12"/>
          </p:nvPr>
        </p:nvSpPr>
        <p:spPr>
          <a:xfrm>
            <a:off x="3512302" y="448056"/>
            <a:ext cx="811019" cy="503578"/>
          </a:xfrm>
        </p:spPr>
        <p:txBody>
          <a:bodyPr>
            <a:normAutofit/>
          </a:bodyPr>
          <a:lstStyle/>
          <a:p>
            <a:pPr>
              <a:lnSpc>
                <a:spcPct val="90000"/>
              </a:lnSpc>
              <a:spcAft>
                <a:spcPts val="600"/>
              </a:spcAft>
            </a:pPr>
            <a:fld id="{63F12161-503D-4852-B0A8-D1887045259C}" type="slidenum">
              <a:rPr lang="en-US">
                <a:solidFill>
                  <a:schemeClr val="tx1"/>
                </a:solidFill>
              </a:rPr>
              <a:pPr>
                <a:lnSpc>
                  <a:spcPct val="90000"/>
                </a:lnSpc>
                <a:spcAft>
                  <a:spcPts val="600"/>
                </a:spcAft>
              </a:pPr>
              <a:t>11</a:t>
            </a:fld>
            <a:endParaRPr lang="en-US">
              <a:solidFill>
                <a:schemeClr val="tx1"/>
              </a:solidFill>
            </a:endParaRPr>
          </a:p>
        </p:txBody>
      </p:sp>
      <p:cxnSp>
        <p:nvCxnSpPr>
          <p:cNvPr id="18" name="Straight Connector 17">
            <a:extLst>
              <a:ext uri="{FF2B5EF4-FFF2-40B4-BE49-F238E27FC236}">
                <a16:creationId xmlns:a16="http://schemas.microsoft.com/office/drawing/2014/main" id="{D33AC32D-5F44-45F7-A0BD-7C11A86BED5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B1A777B-F39C-4903-8342-E2A6125F05B6}"/>
              </a:ext>
            </a:extLst>
          </p:cNvPr>
          <p:cNvSpPr>
            <a:spLocks noGrp="1"/>
          </p:cNvSpPr>
          <p:nvPr>
            <p:ph idx="1"/>
          </p:nvPr>
        </p:nvSpPr>
        <p:spPr>
          <a:xfrm>
            <a:off x="4976636" y="1193800"/>
            <a:ext cx="6085091" cy="4699000"/>
          </a:xfrm>
        </p:spPr>
        <p:txBody>
          <a:bodyPr anchor="ctr">
            <a:normAutofit/>
          </a:bodyPr>
          <a:lstStyle/>
          <a:p>
            <a:pPr>
              <a:buFont typeface="Arial" panose="020B0604020202020204" pitchFamily="34" charset="0"/>
              <a:buChar char="•"/>
            </a:pPr>
            <a:r>
              <a:rPr lang="en-GB" b="0" i="0" dirty="0">
                <a:effectLst/>
                <a:latin typeface="Arial" panose="020B0604020202020204" pitchFamily="34" charset="0"/>
              </a:rPr>
              <a:t>Ability to work with, understand, and motivate other people as individuals or in groups. According to Management theorist Mintzberg, the top (and middle) managers spend their time: 59 percent in meetings, 6 percent on the phone, and 3 percent on tours.</a:t>
            </a:r>
          </a:p>
          <a:p>
            <a:pPr>
              <a:buFont typeface="Arial" panose="020B0604020202020204" pitchFamily="34" charset="0"/>
              <a:buChar char="•"/>
            </a:pPr>
            <a:r>
              <a:rPr lang="en-GB" b="0" i="0" dirty="0">
                <a:effectLst/>
                <a:latin typeface="Arial" panose="020B0604020202020204" pitchFamily="34" charset="0"/>
              </a:rPr>
              <a:t>Ability to work with others and get co-operation from people in the work group. For example, knowing what to do and being able to communicate ideas and beliefs to others and understanding what thoughts others are trying to convey to the manager.</a:t>
            </a:r>
          </a:p>
          <a:p>
            <a:endParaRPr lang="en-US" dirty="0"/>
          </a:p>
        </p:txBody>
      </p:sp>
      <p:sp>
        <p:nvSpPr>
          <p:cNvPr id="20" name="Date Placeholder 1">
            <a:extLst>
              <a:ext uri="{FF2B5EF4-FFF2-40B4-BE49-F238E27FC236}">
                <a16:creationId xmlns:a16="http://schemas.microsoft.com/office/drawing/2014/main" id="{3FBF03E8-C602-4192-9C52-F84B29FDCC88}"/>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23229" y="6007878"/>
            <a:ext cx="3500715" cy="309201"/>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Tree>
    <p:extLst>
      <p:ext uri="{BB962C8B-B14F-4D97-AF65-F5344CB8AC3E}">
        <p14:creationId xmlns:p14="http://schemas.microsoft.com/office/powerpoint/2010/main" val="33881815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25030-32A8-4D74-AF5D-C21E7C6C1998}"/>
              </a:ext>
            </a:extLst>
          </p:cNvPr>
          <p:cNvSpPr>
            <a:spLocks noGrp="1"/>
          </p:cNvSpPr>
          <p:nvPr>
            <p:ph type="title"/>
          </p:nvPr>
        </p:nvSpPr>
        <p:spPr>
          <a:xfrm>
            <a:off x="1451579" y="804519"/>
            <a:ext cx="9603275" cy="1049235"/>
          </a:xfrm>
        </p:spPr>
        <p:txBody>
          <a:bodyPr>
            <a:normAutofit/>
          </a:bodyPr>
          <a:lstStyle/>
          <a:p>
            <a:r>
              <a:rPr lang="en-US" b="0" i="0" dirty="0">
                <a:effectLst/>
                <a:latin typeface="Arial" panose="020B0604020202020204" pitchFamily="34" charset="0"/>
              </a:rPr>
              <a:t>Conceptual Skill</a:t>
            </a:r>
            <a:br>
              <a:rPr lang="en-US" b="0" i="0" dirty="0">
                <a:effectLst/>
                <a:latin typeface="Arial" panose="020B0604020202020204" pitchFamily="34" charset="0"/>
              </a:rPr>
            </a:br>
            <a:endParaRPr lang="en-US" dirty="0"/>
          </a:p>
        </p:txBody>
      </p:sp>
      <p:sp>
        <p:nvSpPr>
          <p:cNvPr id="4" name="Slide Number Placeholder 3">
            <a:extLst>
              <a:ext uri="{FF2B5EF4-FFF2-40B4-BE49-F238E27FC236}">
                <a16:creationId xmlns:a16="http://schemas.microsoft.com/office/drawing/2014/main" id="{E725E3FC-51D0-4028-AE64-35C18F1D54CA}"/>
              </a:ext>
            </a:extLst>
          </p:cNvPr>
          <p:cNvSpPr>
            <a:spLocks noGrp="1"/>
          </p:cNvSpPr>
          <p:nvPr>
            <p:ph type="sldNum" sz="quarter" idx="12"/>
          </p:nvPr>
        </p:nvSpPr>
        <p:spPr>
          <a:xfrm>
            <a:off x="480060" y="798973"/>
            <a:ext cx="811019" cy="503578"/>
          </a:xfrm>
        </p:spPr>
        <p:txBody>
          <a:bodyPr>
            <a:normAutofit/>
          </a:bodyPr>
          <a:lstStyle/>
          <a:p>
            <a:pPr>
              <a:lnSpc>
                <a:spcPct val="90000"/>
              </a:lnSpc>
              <a:spcAft>
                <a:spcPts val="600"/>
              </a:spcAft>
            </a:pPr>
            <a:fld id="{63F12161-503D-4852-B0A8-D1887045259C}" type="slidenum">
              <a:rPr lang="en-US" smtClean="0"/>
              <a:pPr>
                <a:lnSpc>
                  <a:spcPct val="90000"/>
                </a:lnSpc>
                <a:spcAft>
                  <a:spcPts val="600"/>
                </a:spcAft>
              </a:pPr>
              <a:t>12</a:t>
            </a:fld>
            <a:endParaRPr lang="en-US"/>
          </a:p>
        </p:txBody>
      </p:sp>
      <p:graphicFrame>
        <p:nvGraphicFramePr>
          <p:cNvPr id="6" name="Content Placeholder 2">
            <a:extLst>
              <a:ext uri="{FF2B5EF4-FFF2-40B4-BE49-F238E27FC236}">
                <a16:creationId xmlns:a16="http://schemas.microsoft.com/office/drawing/2014/main" id="{6DA30688-D5A1-482C-93A9-986FC1EE237D}"/>
              </a:ext>
            </a:extLst>
          </p:cNvPr>
          <p:cNvGraphicFramePr>
            <a:graphicFrameLocks noGrp="1"/>
          </p:cNvGraphicFramePr>
          <p:nvPr>
            <p:ph idx="1"/>
            <p:extLst>
              <p:ext uri="{D42A27DB-BD31-4B8C-83A1-F6EECF244321}">
                <p14:modId xmlns:p14="http://schemas.microsoft.com/office/powerpoint/2010/main" val="2144907647"/>
              </p:ext>
            </p:extLst>
          </p:nvPr>
        </p:nvGraphicFramePr>
        <p:xfrm>
          <a:off x="1450975" y="2340435"/>
          <a:ext cx="9604375" cy="332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1833512"/>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3522FE7-5A29-4EF6-B1EF-2CA55748A7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a:extLst>
              <a:ext uri="{FF2B5EF4-FFF2-40B4-BE49-F238E27FC236}">
                <a16:creationId xmlns:a16="http://schemas.microsoft.com/office/drawing/2014/main" id="{C2192E09-EBC7-416C-B887-DFF915D7F43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3" name="Straight Connector 12">
            <a:extLst>
              <a:ext uri="{FF2B5EF4-FFF2-40B4-BE49-F238E27FC236}">
                <a16:creationId xmlns:a16="http://schemas.microsoft.com/office/drawing/2014/main" id="{2924498D-E084-44BE-A196-CFCE3556435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BBC7667-C352-4842-9AFD-E5C16AD002F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7" name="Rectangle 16">
            <a:extLst>
              <a:ext uri="{FF2B5EF4-FFF2-40B4-BE49-F238E27FC236}">
                <a16:creationId xmlns:a16="http://schemas.microsoft.com/office/drawing/2014/main" id="{F0AB17F6-592B-45CB-96F6-705C9825AFB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A5C8B8-9B7F-41DA-B43D-1A8C87270A04}"/>
              </a:ext>
            </a:extLst>
          </p:cNvPr>
          <p:cNvSpPr>
            <a:spLocks noGrp="1"/>
          </p:cNvSpPr>
          <p:nvPr>
            <p:ph type="title"/>
          </p:nvPr>
        </p:nvSpPr>
        <p:spPr>
          <a:xfrm>
            <a:off x="5039068" y="802298"/>
            <a:ext cx="6015784" cy="5116985"/>
          </a:xfrm>
        </p:spPr>
        <p:txBody>
          <a:bodyPr vert="horz" lIns="91440" tIns="45720" rIns="91440" bIns="0" rtlCol="0" anchor="ctr">
            <a:normAutofit/>
          </a:bodyPr>
          <a:lstStyle/>
          <a:p>
            <a:r>
              <a:rPr lang="en-US" sz="6600"/>
              <a:t>CONCLUSION </a:t>
            </a:r>
          </a:p>
        </p:txBody>
      </p:sp>
      <p:cxnSp>
        <p:nvCxnSpPr>
          <p:cNvPr id="19" name="Straight Connector 18">
            <a:extLst>
              <a:ext uri="{FF2B5EF4-FFF2-40B4-BE49-F238E27FC236}">
                <a16:creationId xmlns:a16="http://schemas.microsoft.com/office/drawing/2014/main" id="{5A9284E7-0823-472D-9963-18D89DFEB8B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760590"/>
            <a:ext cx="0" cy="320040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940A77B9-60AD-4D95-99E5-09664B8B14C9}"/>
              </a:ext>
            </a:extLst>
          </p:cNvPr>
          <p:cNvSpPr>
            <a:spLocks noGrp="1"/>
          </p:cNvSpPr>
          <p:nvPr>
            <p:ph type="sldNum" sz="quarter" idx="12"/>
          </p:nvPr>
        </p:nvSpPr>
        <p:spPr>
          <a:xfrm>
            <a:off x="11054852" y="6073488"/>
            <a:ext cx="811019" cy="503578"/>
          </a:xfrm>
        </p:spPr>
        <p:txBody>
          <a:bodyPr vert="horz" lIns="91440" tIns="45720" rIns="91440" bIns="45720" rtlCol="0" anchor="t">
            <a:normAutofit/>
          </a:bodyPr>
          <a:lstStyle/>
          <a:p>
            <a:pPr>
              <a:lnSpc>
                <a:spcPct val="90000"/>
              </a:lnSpc>
              <a:spcAft>
                <a:spcPts val="600"/>
              </a:spcAft>
            </a:pPr>
            <a:fld id="{63F12161-503D-4852-B0A8-D1887045259C}" type="slidenum">
              <a:rPr lang="en-US" kern="1200" dirty="0">
                <a:solidFill>
                  <a:schemeClr val="accent1"/>
                </a:solidFill>
                <a:latin typeface="+mn-lt"/>
                <a:ea typeface="+mn-ea"/>
                <a:cs typeface="+mn-cs"/>
              </a:rPr>
              <a:pPr>
                <a:lnSpc>
                  <a:spcPct val="90000"/>
                </a:lnSpc>
                <a:spcAft>
                  <a:spcPts val="600"/>
                </a:spcAft>
              </a:pPr>
              <a:t>13</a:t>
            </a:fld>
            <a:endParaRPr lang="en-US" kern="1200" dirty="0">
              <a:solidFill>
                <a:schemeClr val="accent1"/>
              </a:solidFill>
              <a:latin typeface="+mn-lt"/>
              <a:ea typeface="+mn-ea"/>
              <a:cs typeface="+mn-cs"/>
            </a:endParaRPr>
          </a:p>
        </p:txBody>
      </p:sp>
    </p:spTree>
    <p:extLst>
      <p:ext uri="{BB962C8B-B14F-4D97-AF65-F5344CB8AC3E}">
        <p14:creationId xmlns:p14="http://schemas.microsoft.com/office/powerpoint/2010/main" val="4425608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E0624-1E29-4378-AF05-0A53907D159C}"/>
              </a:ext>
            </a:extLst>
          </p:cNvPr>
          <p:cNvSpPr>
            <a:spLocks noGrp="1"/>
          </p:cNvSpPr>
          <p:nvPr>
            <p:ph type="title"/>
          </p:nvPr>
        </p:nvSpPr>
        <p:spPr>
          <a:xfrm>
            <a:off x="1451579" y="804519"/>
            <a:ext cx="9603275" cy="1049235"/>
          </a:xfrm>
        </p:spPr>
        <p:txBody>
          <a:bodyPr>
            <a:normAutofit/>
          </a:bodyPr>
          <a:lstStyle/>
          <a:p>
            <a:r>
              <a:rPr lang="en-US" dirty="0"/>
              <a:t>REFERANCE </a:t>
            </a:r>
          </a:p>
        </p:txBody>
      </p:sp>
      <p:sp>
        <p:nvSpPr>
          <p:cNvPr id="4" name="Slide Number Placeholder 3">
            <a:extLst>
              <a:ext uri="{FF2B5EF4-FFF2-40B4-BE49-F238E27FC236}">
                <a16:creationId xmlns:a16="http://schemas.microsoft.com/office/drawing/2014/main" id="{2D520122-366A-4ECC-94CF-916CB61AD428}"/>
              </a:ext>
            </a:extLst>
          </p:cNvPr>
          <p:cNvSpPr>
            <a:spLocks noGrp="1"/>
          </p:cNvSpPr>
          <p:nvPr>
            <p:ph type="sldNum" sz="quarter" idx="12"/>
          </p:nvPr>
        </p:nvSpPr>
        <p:spPr>
          <a:xfrm>
            <a:off x="480060" y="798973"/>
            <a:ext cx="811019" cy="503578"/>
          </a:xfrm>
        </p:spPr>
        <p:txBody>
          <a:bodyPr>
            <a:normAutofit/>
          </a:bodyPr>
          <a:lstStyle/>
          <a:p>
            <a:pPr>
              <a:lnSpc>
                <a:spcPct val="90000"/>
              </a:lnSpc>
              <a:spcAft>
                <a:spcPts val="600"/>
              </a:spcAft>
            </a:pPr>
            <a:fld id="{63F12161-503D-4852-B0A8-D1887045259C}" type="slidenum">
              <a:rPr lang="en-US" smtClean="0"/>
              <a:pPr>
                <a:lnSpc>
                  <a:spcPct val="90000"/>
                </a:lnSpc>
                <a:spcAft>
                  <a:spcPts val="600"/>
                </a:spcAft>
              </a:pPr>
              <a:t>14</a:t>
            </a:fld>
            <a:endParaRPr lang="en-US"/>
          </a:p>
        </p:txBody>
      </p:sp>
      <p:sp>
        <p:nvSpPr>
          <p:cNvPr id="3" name="Content Placeholder 2">
            <a:extLst>
              <a:ext uri="{FF2B5EF4-FFF2-40B4-BE49-F238E27FC236}">
                <a16:creationId xmlns:a16="http://schemas.microsoft.com/office/drawing/2014/main" id="{DA9A6AD4-0D84-42C9-978B-33DC10CC20B7}"/>
              </a:ext>
            </a:extLst>
          </p:cNvPr>
          <p:cNvSpPr>
            <a:spLocks noGrp="1"/>
          </p:cNvSpPr>
          <p:nvPr>
            <p:ph idx="1"/>
          </p:nvPr>
        </p:nvSpPr>
        <p:spPr>
          <a:xfrm>
            <a:off x="1451579" y="2015732"/>
            <a:ext cx="9603275" cy="3450613"/>
          </a:xfrm>
        </p:spPr>
        <p:txBody>
          <a:bodyPr>
            <a:normAutofit/>
          </a:bodyPr>
          <a:lstStyle/>
          <a:p>
            <a:r>
              <a:rPr lang="en-US" dirty="0">
                <a:effectLst/>
                <a:latin typeface="Times New Roman" panose="02020603050405020304" pitchFamily="18" charset="0"/>
              </a:rPr>
              <a:t>Bitesize, J. E. N. N. I. F. E. R. (2021). </a:t>
            </a:r>
            <a:r>
              <a:rPr lang="en-US" i="1" dirty="0">
                <a:effectLst/>
                <a:latin typeface="Times New Roman" panose="02020603050405020304" pitchFamily="18" charset="0"/>
              </a:rPr>
              <a:t>Management Principles - Role of Managers - </a:t>
            </a:r>
            <a:r>
              <a:rPr lang="en-US" i="1" dirty="0" err="1">
                <a:effectLst/>
                <a:latin typeface="Times New Roman" panose="02020603050405020304" pitchFamily="18" charset="0"/>
              </a:rPr>
              <a:t>Tutorialspoint</a:t>
            </a:r>
            <a:r>
              <a:rPr lang="en-US" dirty="0">
                <a:effectLst/>
                <a:latin typeface="Times New Roman" panose="02020603050405020304" pitchFamily="18" charset="0"/>
              </a:rPr>
              <a:t>. BBC Bitesize. </a:t>
            </a:r>
            <a:r>
              <a:rPr lang="en-US" dirty="0">
                <a:effectLst/>
                <a:latin typeface="Times New Roman" panose="02020603050405020304" pitchFamily="18" charset="0"/>
                <a:hlinkClick r:id="rId2"/>
              </a:rPr>
              <a:t>https://www.tutorialspoint.com/</a:t>
            </a:r>
            <a:r>
              <a:rPr lang="en-US" dirty="0" err="1">
                <a:effectLst/>
                <a:latin typeface="Times New Roman" panose="02020603050405020304" pitchFamily="18" charset="0"/>
                <a:hlinkClick r:id="rId2"/>
              </a:rPr>
              <a:t>management_principles</a:t>
            </a:r>
            <a:r>
              <a:rPr lang="en-US" dirty="0">
                <a:effectLst/>
                <a:latin typeface="Times New Roman" panose="02020603050405020304" pitchFamily="18" charset="0"/>
                <a:hlinkClick r:id="rId2"/>
              </a:rPr>
              <a:t>/management_principles_managers_role.htm#:%7E:text=Role%20of%20Managers%201%20The%20Top%20Management.%20The,a%20group%20of%20employees.%20...%20More%20items...%20</a:t>
            </a:r>
            <a:endParaRPr lang="en-US" dirty="0">
              <a:effectLst/>
              <a:latin typeface="Times New Roman" panose="02020603050405020304" pitchFamily="18" charset="0"/>
            </a:endParaRPr>
          </a:p>
          <a:p>
            <a:r>
              <a:rPr lang="en-GB" sz="1800" dirty="0">
                <a:effectLst/>
                <a:latin typeface="Times New Roman" panose="02020603050405020304" pitchFamily="18" charset="0"/>
              </a:rPr>
              <a:t>Bhat, A. (2020, February 27). </a:t>
            </a:r>
            <a:r>
              <a:rPr lang="en-GB" sz="1800" i="1" dirty="0">
                <a:effectLst/>
                <a:latin typeface="Times New Roman" panose="02020603050405020304" pitchFamily="18" charset="0"/>
              </a:rPr>
              <a:t>Business Research: Definition, Methods, Types and Examples</a:t>
            </a:r>
            <a:r>
              <a:rPr lang="en-GB" sz="1800" dirty="0">
                <a:effectLst/>
                <a:latin typeface="Times New Roman" panose="02020603050405020304" pitchFamily="18" charset="0"/>
              </a:rPr>
              <a:t>. </a:t>
            </a:r>
            <a:r>
              <a:rPr lang="en-GB" sz="1800" dirty="0" err="1">
                <a:effectLst/>
                <a:latin typeface="Times New Roman" panose="02020603050405020304" pitchFamily="18" charset="0"/>
              </a:rPr>
              <a:t>QuestionPro</a:t>
            </a:r>
            <a:r>
              <a:rPr lang="en-GB" sz="1800" dirty="0">
                <a:effectLst/>
                <a:latin typeface="Times New Roman" panose="02020603050405020304" pitchFamily="18" charset="0"/>
              </a:rPr>
              <a:t>. https://www.questionpro.com/blog/business-research/</a:t>
            </a:r>
          </a:p>
          <a:p>
            <a:r>
              <a:rPr lang="en-US" dirty="0">
                <a:latin typeface="Times New Roman" panose="02020603050405020304" pitchFamily="18" charset="0"/>
              </a:rPr>
              <a:t> </a:t>
            </a:r>
          </a:p>
          <a:p>
            <a:endParaRPr lang="en-US" dirty="0">
              <a:effectLst/>
              <a:latin typeface="Times New Roman" panose="02020603050405020304" pitchFamily="18" charset="0"/>
            </a:endParaRPr>
          </a:p>
          <a:p>
            <a:endParaRPr lang="en-US" dirty="0"/>
          </a:p>
        </p:txBody>
      </p:sp>
    </p:spTree>
    <p:extLst>
      <p:ext uri="{BB962C8B-B14F-4D97-AF65-F5344CB8AC3E}">
        <p14:creationId xmlns:p14="http://schemas.microsoft.com/office/powerpoint/2010/main" val="2061965371"/>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CE580D1-F917-4567-AFB4-99AA9B52AD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1F5620B8-A2D8-4568-B566-F0453A0D916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1C7D2BA4-4B7A-4596-8BCC-5CF71542389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77F1E1-2B6F-4BB6-899F-67D8764D83C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6" name="Picture 5" descr="Tying a bow in an arrangment of presents">
            <a:extLst>
              <a:ext uri="{FF2B5EF4-FFF2-40B4-BE49-F238E27FC236}">
                <a16:creationId xmlns:a16="http://schemas.microsoft.com/office/drawing/2014/main" id="{2FE1D2E6-93F7-48A7-B43F-7567501A6ADB}"/>
              </a:ext>
            </a:extLst>
          </p:cNvPr>
          <p:cNvPicPr>
            <a:picLocks noChangeAspect="1"/>
          </p:cNvPicPr>
          <p:nvPr/>
        </p:nvPicPr>
        <p:blipFill rotWithShape="1">
          <a:blip r:embed="rId3"/>
          <a:srcRect t="14237" r="-1" b="1490"/>
          <a:stretch/>
        </p:blipFill>
        <p:spPr>
          <a:xfrm>
            <a:off x="2" y="10"/>
            <a:ext cx="12191695" cy="6857990"/>
          </a:xfrm>
          <a:prstGeom prst="rect">
            <a:avLst/>
          </a:prstGeom>
        </p:spPr>
      </p:pic>
      <p:sp>
        <p:nvSpPr>
          <p:cNvPr id="18" name="Rectangle 17">
            <a:extLst>
              <a:ext uri="{FF2B5EF4-FFF2-40B4-BE49-F238E27FC236}">
                <a16:creationId xmlns:a16="http://schemas.microsoft.com/office/drawing/2014/main" id="{A4092ECB-D375-4A85-AD6E-85644D2A99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7" y="3064931"/>
            <a:ext cx="8293042"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366BA4-4F8E-4A04-AF2F-C493E1FFC8F9}"/>
              </a:ext>
            </a:extLst>
          </p:cNvPr>
          <p:cNvSpPr>
            <a:spLocks noGrp="1"/>
          </p:cNvSpPr>
          <p:nvPr>
            <p:ph type="title"/>
          </p:nvPr>
        </p:nvSpPr>
        <p:spPr>
          <a:xfrm>
            <a:off x="1300526" y="3236470"/>
            <a:ext cx="6829044" cy="1252601"/>
          </a:xfrm>
        </p:spPr>
        <p:txBody>
          <a:bodyPr vert="horz" lIns="91440" tIns="45720" rIns="91440" bIns="0" rtlCol="0" anchor="b">
            <a:normAutofit/>
          </a:bodyPr>
          <a:lstStyle/>
          <a:p>
            <a:pPr algn="r"/>
            <a:r>
              <a:rPr lang="en-US" sz="4400" dirty="0">
                <a:solidFill>
                  <a:srgbClr val="FFFFFE"/>
                </a:solidFill>
              </a:rPr>
              <a:t>THANK YOU!</a:t>
            </a:r>
          </a:p>
        </p:txBody>
      </p:sp>
      <p:sp>
        <p:nvSpPr>
          <p:cNvPr id="4" name="Slide Number Placeholder 3">
            <a:extLst>
              <a:ext uri="{FF2B5EF4-FFF2-40B4-BE49-F238E27FC236}">
                <a16:creationId xmlns:a16="http://schemas.microsoft.com/office/drawing/2014/main" id="{6ED734B4-2E29-4801-B5AC-B4B22C95F6B1}"/>
              </a:ext>
            </a:extLst>
          </p:cNvPr>
          <p:cNvSpPr>
            <a:spLocks noGrp="1"/>
          </p:cNvSpPr>
          <p:nvPr>
            <p:ph type="sldNum" sz="quarter" idx="12"/>
          </p:nvPr>
        </p:nvSpPr>
        <p:spPr>
          <a:xfrm>
            <a:off x="319133" y="3227912"/>
            <a:ext cx="811019" cy="503579"/>
          </a:xfrm>
        </p:spPr>
        <p:txBody>
          <a:bodyPr vert="horz" lIns="91440" tIns="45720" rIns="91440" bIns="45720" rtlCol="0" anchor="t">
            <a:normAutofit/>
          </a:bodyPr>
          <a:lstStyle/>
          <a:p>
            <a:pPr>
              <a:lnSpc>
                <a:spcPct val="90000"/>
              </a:lnSpc>
              <a:spcAft>
                <a:spcPts val="600"/>
              </a:spcAft>
            </a:pPr>
            <a:fld id="{63F12161-503D-4852-B0A8-D1887045259C}" type="slidenum">
              <a:rPr lang="en-US" smtClean="0">
                <a:solidFill>
                  <a:srgbClr val="FF2672"/>
                </a:solidFill>
              </a:rPr>
              <a:pPr>
                <a:lnSpc>
                  <a:spcPct val="90000"/>
                </a:lnSpc>
                <a:spcAft>
                  <a:spcPts val="600"/>
                </a:spcAft>
              </a:pPr>
              <a:t>15</a:t>
            </a:fld>
            <a:endParaRPr lang="en-US">
              <a:solidFill>
                <a:srgbClr val="FF2672"/>
              </a:solidFill>
            </a:endParaRPr>
          </a:p>
        </p:txBody>
      </p:sp>
      <p:cxnSp>
        <p:nvCxnSpPr>
          <p:cNvPr id="20" name="Straight Connector 19">
            <a:extLst>
              <a:ext uri="{FF2B5EF4-FFF2-40B4-BE49-F238E27FC236}">
                <a16:creationId xmlns:a16="http://schemas.microsoft.com/office/drawing/2014/main" id="{B6C1711D-6DAC-4FE1-B7B6-AC8A81B84C0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0525" y="4666480"/>
            <a:ext cx="6829043" cy="0"/>
          </a:xfrm>
          <a:prstGeom prst="line">
            <a:avLst/>
          </a:prstGeom>
          <a:ln w="31750">
            <a:solidFill>
              <a:srgbClr val="FF2672"/>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324825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20" name="Rectangle 12">
            <a:extLst>
              <a:ext uri="{FF2B5EF4-FFF2-40B4-BE49-F238E27FC236}">
                <a16:creationId xmlns:a16="http://schemas.microsoft.com/office/drawing/2014/main" id="{32D32A60-013B-47A8-8833-D2424080917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4">
            <a:extLst>
              <a:ext uri="{FF2B5EF4-FFF2-40B4-BE49-F238E27FC236}">
                <a16:creationId xmlns:a16="http://schemas.microsoft.com/office/drawing/2014/main" id="{AE27932B-B694-4C4C-90D7-A0333A7C58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FBE38B98-895E-47AF-B700-76AEF83FA2A5}"/>
              </a:ext>
            </a:extLst>
          </p:cNvPr>
          <p:cNvSpPr>
            <a:spLocks noGrp="1"/>
          </p:cNvSpPr>
          <p:nvPr>
            <p:ph type="title"/>
          </p:nvPr>
        </p:nvSpPr>
        <p:spPr>
          <a:xfrm>
            <a:off x="1130421" y="2303047"/>
            <a:ext cx="4172473" cy="2674198"/>
          </a:xfrm>
        </p:spPr>
        <p:txBody>
          <a:bodyPr anchor="t">
            <a:normAutofit/>
          </a:bodyPr>
          <a:lstStyle/>
          <a:p>
            <a:r>
              <a:rPr lang="en-US" dirty="0"/>
              <a:t>Table of Content : </a:t>
            </a:r>
          </a:p>
        </p:txBody>
      </p:sp>
      <p:cxnSp>
        <p:nvCxnSpPr>
          <p:cNvPr id="24" name="Straight Connector 16">
            <a:extLst>
              <a:ext uri="{FF2B5EF4-FFF2-40B4-BE49-F238E27FC236}">
                <a16:creationId xmlns:a16="http://schemas.microsoft.com/office/drawing/2014/main" id="{9EBB0476-5CF0-4F44-8D68-5D42D7AEE43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2146542"/>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4" name="Slide Number Placeholder 3">
            <a:extLst>
              <a:ext uri="{FF2B5EF4-FFF2-40B4-BE49-F238E27FC236}">
                <a16:creationId xmlns:a16="http://schemas.microsoft.com/office/drawing/2014/main" id="{969A7157-56A6-4AA7-B1B1-BD127DD3647C}"/>
              </a:ext>
            </a:extLst>
          </p:cNvPr>
          <p:cNvSpPr>
            <a:spLocks noGrp="1"/>
          </p:cNvSpPr>
          <p:nvPr>
            <p:ph type="sldNum" sz="quarter" idx="12"/>
          </p:nvPr>
        </p:nvSpPr>
        <p:spPr>
          <a:xfrm>
            <a:off x="239314" y="2333245"/>
            <a:ext cx="811019" cy="503578"/>
          </a:xfrm>
        </p:spPr>
        <p:txBody>
          <a:bodyPr>
            <a:normAutofit/>
          </a:bodyPr>
          <a:lstStyle/>
          <a:p>
            <a:pPr>
              <a:lnSpc>
                <a:spcPct val="90000"/>
              </a:lnSpc>
              <a:spcAft>
                <a:spcPts val="600"/>
              </a:spcAft>
            </a:pPr>
            <a:fld id="{63F12161-503D-4852-B0A8-D1887045259C}" type="slidenum">
              <a:rPr lang="en-US"/>
              <a:pPr>
                <a:lnSpc>
                  <a:spcPct val="90000"/>
                </a:lnSpc>
                <a:spcAft>
                  <a:spcPts val="600"/>
                </a:spcAft>
              </a:pPr>
              <a:t>2</a:t>
            </a:fld>
            <a:endParaRPr lang="en-US" dirty="0"/>
          </a:p>
        </p:txBody>
      </p:sp>
      <p:sp>
        <p:nvSpPr>
          <p:cNvPr id="19" name="Title 1">
            <a:extLst>
              <a:ext uri="{FF2B5EF4-FFF2-40B4-BE49-F238E27FC236}">
                <a16:creationId xmlns:a16="http://schemas.microsoft.com/office/drawing/2014/main" id="{A9DA474E-6B91-4200-840F-0257B2358A75}"/>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pic>
        <p:nvPicPr>
          <p:cNvPr id="21" name="Picture 20">
            <a:extLst>
              <a:ext uri="{FF2B5EF4-FFF2-40B4-BE49-F238E27FC236}">
                <a16:creationId xmlns:a16="http://schemas.microsoft.com/office/drawing/2014/main" id="{DF63C9AD-AE6E-4512-8171-91612E84CCF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3" name="Straight Connector 22">
            <a:extLst>
              <a:ext uri="{FF2B5EF4-FFF2-40B4-BE49-F238E27FC236}">
                <a16:creationId xmlns:a16="http://schemas.microsoft.com/office/drawing/2014/main" id="{FE1A49CE-B63D-457A-A180-1C883E1A63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2">
            <a:extLst>
              <a:ext uri="{FF2B5EF4-FFF2-40B4-BE49-F238E27FC236}">
                <a16:creationId xmlns:a16="http://schemas.microsoft.com/office/drawing/2014/main" id="{99A57998-AFDA-4CDB-A9FA-BE56EFC63638}"/>
              </a:ext>
            </a:extLst>
          </p:cNvPr>
          <p:cNvGraphicFramePr>
            <a:graphicFrameLocks noGrp="1"/>
          </p:cNvGraphicFramePr>
          <p:nvPr>
            <p:ph idx="1"/>
            <p:extLst>
              <p:ext uri="{D42A27DB-BD31-4B8C-83A1-F6EECF244321}">
                <p14:modId xmlns:p14="http://schemas.microsoft.com/office/powerpoint/2010/main" val="2887464575"/>
              </p:ext>
            </p:extLst>
          </p:nvPr>
        </p:nvGraphicFramePr>
        <p:xfrm>
          <a:off x="5141913" y="803275"/>
          <a:ext cx="5913437" cy="4637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4076242"/>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hade val="98000"/>
                <a:satMod val="130000"/>
                <a:lumMod val="102000"/>
              </a:schemeClr>
            </a:gs>
            <a:gs pos="100000">
              <a:schemeClr val="bg1">
                <a:tint val="98000"/>
                <a:shade val="78000"/>
                <a:satMod val="140000"/>
              </a:schemeClr>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7CE54-5E9A-4DCE-B259-8508034922AB}"/>
              </a:ext>
            </a:extLst>
          </p:cNvPr>
          <p:cNvSpPr>
            <a:spLocks noGrp="1"/>
          </p:cNvSpPr>
          <p:nvPr>
            <p:ph type="title"/>
          </p:nvPr>
        </p:nvSpPr>
        <p:spPr>
          <a:xfrm>
            <a:off x="1261872" y="758953"/>
            <a:ext cx="9418320" cy="2944084"/>
          </a:xfrm>
        </p:spPr>
        <p:txBody>
          <a:bodyPr vert="horz" lIns="91440" tIns="45720" rIns="91440" bIns="45720" rtlCol="0" anchor="b">
            <a:normAutofit/>
          </a:bodyPr>
          <a:lstStyle/>
          <a:p>
            <a:r>
              <a:rPr lang="en-US" dirty="0"/>
              <a:t>Introduction </a:t>
            </a:r>
          </a:p>
        </p:txBody>
      </p:sp>
      <p:sp>
        <p:nvSpPr>
          <p:cNvPr id="4" name="Slide Number Placeholder 3">
            <a:extLst>
              <a:ext uri="{FF2B5EF4-FFF2-40B4-BE49-F238E27FC236}">
                <a16:creationId xmlns:a16="http://schemas.microsoft.com/office/drawing/2014/main" id="{D15811A0-A76E-44A9-B745-2E4A05F4B163}"/>
              </a:ext>
            </a:extLst>
          </p:cNvPr>
          <p:cNvSpPr>
            <a:spLocks noGrp="1"/>
          </p:cNvSpPr>
          <p:nvPr>
            <p:ph type="sldNum" sz="quarter" idx="12"/>
          </p:nvPr>
        </p:nvSpPr>
        <p:spPr/>
        <p:txBody>
          <a:bodyPr vert="horz" lIns="45720" tIns="45720" rIns="45720" bIns="45720" rtlCol="0" anchor="ctr">
            <a:normAutofit/>
          </a:bodyPr>
          <a:lstStyle/>
          <a:p>
            <a:pPr>
              <a:lnSpc>
                <a:spcPct val="90000"/>
              </a:lnSpc>
              <a:spcAft>
                <a:spcPts val="600"/>
              </a:spcAft>
            </a:pPr>
            <a:fld id="{63F12161-503D-4852-B0A8-D1887045259C}" type="slidenum">
              <a:rPr lang="en-US">
                <a:solidFill>
                  <a:srgbClr val="FFFFFF">
                    <a:alpha val="80000"/>
                  </a:srgbClr>
                </a:solidFill>
              </a:rPr>
              <a:pPr>
                <a:lnSpc>
                  <a:spcPct val="90000"/>
                </a:lnSpc>
                <a:spcAft>
                  <a:spcPts val="600"/>
                </a:spcAft>
              </a:pPr>
              <a:t>3</a:t>
            </a:fld>
            <a:endParaRPr lang="en-US">
              <a:solidFill>
                <a:srgbClr val="FFFFFF">
                  <a:alpha val="80000"/>
                </a:srgbClr>
              </a:solidFill>
            </a:endParaRPr>
          </a:p>
        </p:txBody>
      </p:sp>
    </p:spTree>
    <p:extLst>
      <p:ext uri="{BB962C8B-B14F-4D97-AF65-F5344CB8AC3E}">
        <p14:creationId xmlns:p14="http://schemas.microsoft.com/office/powerpoint/2010/main" val="2862853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 name="Rectangle 24">
            <a:extLst>
              <a:ext uri="{FF2B5EF4-FFF2-40B4-BE49-F238E27FC236}">
                <a16:creationId xmlns:a16="http://schemas.microsoft.com/office/drawing/2014/main" id="{1CE580D1-F917-4567-AFB4-99AA9B52AD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5" name="Picture 26">
            <a:extLst>
              <a:ext uri="{FF2B5EF4-FFF2-40B4-BE49-F238E27FC236}">
                <a16:creationId xmlns:a16="http://schemas.microsoft.com/office/drawing/2014/main" id="{1F5620B8-A2D8-4568-B566-F0453A0D916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6" name="Straight Connector 28">
            <a:extLst>
              <a:ext uri="{FF2B5EF4-FFF2-40B4-BE49-F238E27FC236}">
                <a16:creationId xmlns:a16="http://schemas.microsoft.com/office/drawing/2014/main" id="{1C7D2BA4-4B7A-4596-8BCC-5CF71542389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7" name="Straight Connector 30">
            <a:extLst>
              <a:ext uri="{FF2B5EF4-FFF2-40B4-BE49-F238E27FC236}">
                <a16:creationId xmlns:a16="http://schemas.microsoft.com/office/drawing/2014/main" id="{C9D4B225-18E9-4C5B-94D8-2ABE6D161E4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68" name="Rectangle 32">
            <a:extLst>
              <a:ext uri="{FF2B5EF4-FFF2-40B4-BE49-F238E27FC236}">
                <a16:creationId xmlns:a16="http://schemas.microsoft.com/office/drawing/2014/main" id="{C6870151-9189-4C3A-8379-EF3D95827A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74F47ACA-8AA5-42D8-A04B-9CAFA8B3C203}"/>
              </a:ext>
            </a:extLst>
          </p:cNvPr>
          <p:cNvPicPr>
            <a:picLocks noChangeAspect="1"/>
          </p:cNvPicPr>
          <p:nvPr/>
        </p:nvPicPr>
        <p:blipFill rotWithShape="1">
          <a:blip r:embed="rId3">
            <a:alphaModFix amt="50000"/>
            <a:grayscl/>
            <a:extLst>
              <a:ext uri="{28A0092B-C50C-407E-A947-70E740481C1C}">
                <a14:useLocalDpi xmlns:a14="http://schemas.microsoft.com/office/drawing/2010/main" val="0"/>
              </a:ext>
            </a:extLst>
          </a:blip>
          <a:srcRect r="-1" b="5060"/>
          <a:stretch/>
        </p:blipFill>
        <p:spPr>
          <a:xfrm>
            <a:off x="305" y="10"/>
            <a:ext cx="12191695" cy="6857990"/>
          </a:xfrm>
          <a:prstGeom prst="rect">
            <a:avLst/>
          </a:prstGeom>
        </p:spPr>
      </p:pic>
      <p:sp>
        <p:nvSpPr>
          <p:cNvPr id="69" name="Slide Number Placeholder 7">
            <a:extLst>
              <a:ext uri="{FF2B5EF4-FFF2-40B4-BE49-F238E27FC236}">
                <a16:creationId xmlns:a16="http://schemas.microsoft.com/office/drawing/2014/main" id="{123EA69C-102A-4DD0-9547-05DCD271D159}"/>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301" y="443732"/>
            <a:ext cx="811019" cy="503578"/>
          </a:xfrm>
          <a:prstGeom prst="rect">
            <a:avLst/>
          </a:prstGeom>
        </p:spPr>
        <p:txBody>
          <a:bodyPr vert="horz" lIns="91440" tIns="45720" rIns="91440" bIns="45720" rtlCol="0" anchor="t"/>
          <a:lstStyle>
            <a:defPPr>
              <a:defRPr lang="en-US"/>
            </a:defPPr>
            <a:lvl1pPr marL="0" algn="r" defTabSz="457200" rtl="0" eaLnBrk="1" latinLnBrk="0" hangingPunct="1">
              <a:defRPr sz="28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70" name="Footer Placeholder 6">
            <a:extLst>
              <a:ext uri="{FF2B5EF4-FFF2-40B4-BE49-F238E27FC236}">
                <a16:creationId xmlns:a16="http://schemas.microsoft.com/office/drawing/2014/main" id="{6A862265-5CA3-4C40-8582-7534C3B03C2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6636" y="540921"/>
            <a:ext cx="4973915" cy="309201"/>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
        <p:nvSpPr>
          <p:cNvPr id="71" name="Rectangle 38">
            <a:extLst>
              <a:ext uri="{FF2B5EF4-FFF2-40B4-BE49-F238E27FC236}">
                <a16:creationId xmlns:a16="http://schemas.microsoft.com/office/drawing/2014/main" id="{600EF80B-0391-4082-9AF5-F15B091B4C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93800"/>
            <a:ext cx="12192000" cy="5664199"/>
          </a:xfrm>
          <a:prstGeom prst="rect">
            <a:avLst/>
          </a:prstGeom>
          <a:gradFill flip="none" rotWithShape="1">
            <a:gsLst>
              <a:gs pos="0">
                <a:schemeClr val="bg2">
                  <a:lumMod val="87000"/>
                  <a:alpha val="4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F7F5D4BB-BEE5-42FA-A6AB-C95EE701A938}"/>
              </a:ext>
            </a:extLst>
          </p:cNvPr>
          <p:cNvSpPr>
            <a:spLocks noGrp="1"/>
          </p:cNvSpPr>
          <p:nvPr>
            <p:ph type="title"/>
          </p:nvPr>
        </p:nvSpPr>
        <p:spPr>
          <a:xfrm>
            <a:off x="1130271" y="1193800"/>
            <a:ext cx="3193050" cy="4699000"/>
          </a:xfrm>
        </p:spPr>
        <p:txBody>
          <a:bodyPr vert="horz" lIns="91440" tIns="45720" rIns="91440" bIns="45720" rtlCol="0" anchor="ctr">
            <a:normAutofit/>
          </a:bodyPr>
          <a:lstStyle/>
          <a:p>
            <a:r>
              <a:rPr lang="en-US" dirty="0" smtClean="0"/>
              <a:t>main role of managers</a:t>
            </a:r>
            <a:endParaRPr lang="en-US" dirty="0"/>
          </a:p>
        </p:txBody>
      </p:sp>
      <p:sp>
        <p:nvSpPr>
          <p:cNvPr id="5" name="Slide Number Placeholder 4">
            <a:extLst>
              <a:ext uri="{FF2B5EF4-FFF2-40B4-BE49-F238E27FC236}">
                <a16:creationId xmlns:a16="http://schemas.microsoft.com/office/drawing/2014/main" id="{9D9B4C1F-DE69-4A7E-B53A-B66FEEDE3C5F}"/>
              </a:ext>
            </a:extLst>
          </p:cNvPr>
          <p:cNvSpPr>
            <a:spLocks noGrp="1"/>
          </p:cNvSpPr>
          <p:nvPr>
            <p:ph type="sldNum" sz="quarter" idx="12"/>
          </p:nvPr>
        </p:nvSpPr>
        <p:spPr>
          <a:xfrm>
            <a:off x="3512302" y="448056"/>
            <a:ext cx="811019" cy="503578"/>
          </a:xfrm>
        </p:spPr>
        <p:txBody>
          <a:bodyPr vert="horz" lIns="91440" tIns="45720" rIns="91440" bIns="45720" rtlCol="0" anchor="t">
            <a:normAutofit/>
          </a:bodyPr>
          <a:lstStyle/>
          <a:p>
            <a:pPr>
              <a:lnSpc>
                <a:spcPct val="90000"/>
              </a:lnSpc>
              <a:spcAft>
                <a:spcPts val="600"/>
              </a:spcAft>
            </a:pPr>
            <a:fld id="{63F12161-503D-4852-B0A8-D1887045259C}" type="slidenum">
              <a:rPr lang="en-US" dirty="0"/>
              <a:pPr>
                <a:lnSpc>
                  <a:spcPct val="90000"/>
                </a:lnSpc>
                <a:spcAft>
                  <a:spcPts val="600"/>
                </a:spcAft>
              </a:pPr>
              <a:t>4</a:t>
            </a:fld>
            <a:endParaRPr lang="en-US"/>
          </a:p>
        </p:txBody>
      </p:sp>
      <p:cxnSp>
        <p:nvCxnSpPr>
          <p:cNvPr id="72" name="Straight Connector 40">
            <a:extLst>
              <a:ext uri="{FF2B5EF4-FFF2-40B4-BE49-F238E27FC236}">
                <a16:creationId xmlns:a16="http://schemas.microsoft.com/office/drawing/2014/main" id="{D33AC32D-5F44-45F7-A0BD-7C11A86BED5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E5E574E5-0988-4D08-80E9-3F2CCC92C56B}"/>
              </a:ext>
            </a:extLst>
          </p:cNvPr>
          <p:cNvSpPr>
            <a:spLocks noGrp="1"/>
          </p:cNvSpPr>
          <p:nvPr>
            <p:ph sz="half" idx="2"/>
          </p:nvPr>
        </p:nvSpPr>
        <p:spPr>
          <a:xfrm>
            <a:off x="4976636" y="1193800"/>
            <a:ext cx="6085091" cy="4699000"/>
          </a:xfrm>
        </p:spPr>
        <p:txBody>
          <a:bodyPr vert="horz" lIns="91440" tIns="45720" rIns="91440" bIns="45720" rtlCol="0" anchor="ctr">
            <a:normAutofit/>
          </a:bodyPr>
          <a:lstStyle/>
          <a:p>
            <a:r>
              <a:rPr lang="en-US" b="0" i="0" dirty="0"/>
              <a:t>Managers are the primary force in an organization's growth and expansion. Larger organizations are particularly complex due to their size, process, people and nature of business. However, organizations need to be a cohesive whole encompassing every employee and their talent, directing them towards achieving the set business goals. This is an extremely challenging endeavor, and requires highly effective managers having evolved people management and communication skills.</a:t>
            </a:r>
            <a:endParaRPr lang="en-US" dirty="0"/>
          </a:p>
        </p:txBody>
      </p:sp>
      <p:sp>
        <p:nvSpPr>
          <p:cNvPr id="73" name="Date Placeholder 1">
            <a:extLst>
              <a:ext uri="{FF2B5EF4-FFF2-40B4-BE49-F238E27FC236}">
                <a16:creationId xmlns:a16="http://schemas.microsoft.com/office/drawing/2014/main" id="{3FBF03E8-C602-4192-9C52-F84B29FDCC88}"/>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23229" y="6007878"/>
            <a:ext cx="3500715" cy="309201"/>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Tree>
    <p:extLst>
      <p:ext uri="{BB962C8B-B14F-4D97-AF65-F5344CB8AC3E}">
        <p14:creationId xmlns:p14="http://schemas.microsoft.com/office/powerpoint/2010/main" val="456764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CE580D1-F917-4567-AFB4-99AA9B52AD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1F5620B8-A2D8-4568-B566-F0453A0D916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1C7D2BA4-4B7A-4596-8BCC-5CF71542389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77F1E1-2B6F-4BB6-899F-67D8764D83C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6" name="Picture 5" descr="Working space background">
            <a:extLst>
              <a:ext uri="{FF2B5EF4-FFF2-40B4-BE49-F238E27FC236}">
                <a16:creationId xmlns:a16="http://schemas.microsoft.com/office/drawing/2014/main" id="{7B3D137F-C6F9-493E-8953-33B2CCCC3033}"/>
              </a:ext>
            </a:extLst>
          </p:cNvPr>
          <p:cNvPicPr>
            <a:picLocks noChangeAspect="1"/>
          </p:cNvPicPr>
          <p:nvPr/>
        </p:nvPicPr>
        <p:blipFill rotWithShape="1">
          <a:blip r:embed="rId3"/>
          <a:srcRect t="12955" r="-1" b="2773"/>
          <a:stretch/>
        </p:blipFill>
        <p:spPr>
          <a:xfrm>
            <a:off x="2" y="10"/>
            <a:ext cx="12191695" cy="6857990"/>
          </a:xfrm>
          <a:prstGeom prst="rect">
            <a:avLst/>
          </a:prstGeom>
        </p:spPr>
      </p:pic>
      <p:sp>
        <p:nvSpPr>
          <p:cNvPr id="18" name="Rectangle 17">
            <a:extLst>
              <a:ext uri="{FF2B5EF4-FFF2-40B4-BE49-F238E27FC236}">
                <a16:creationId xmlns:a16="http://schemas.microsoft.com/office/drawing/2014/main" id="{A4092ECB-D375-4A85-AD6E-85644D2A99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7" y="3064931"/>
            <a:ext cx="8293042"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17C694-D3AF-4A22-A3CA-D8CAD582DEA7}"/>
              </a:ext>
            </a:extLst>
          </p:cNvPr>
          <p:cNvSpPr>
            <a:spLocks noGrp="1"/>
          </p:cNvSpPr>
          <p:nvPr>
            <p:ph type="title"/>
          </p:nvPr>
        </p:nvSpPr>
        <p:spPr>
          <a:xfrm>
            <a:off x="1300526" y="3236470"/>
            <a:ext cx="6829044" cy="1252601"/>
          </a:xfrm>
        </p:spPr>
        <p:txBody>
          <a:bodyPr vert="horz" lIns="91440" tIns="45720" rIns="91440" bIns="0" rtlCol="0" anchor="b">
            <a:normAutofit/>
          </a:bodyPr>
          <a:lstStyle/>
          <a:p>
            <a:pPr algn="r"/>
            <a:r>
              <a:rPr lang="en-US" sz="4400" dirty="0">
                <a:solidFill>
                  <a:srgbClr val="FFFFFE"/>
                </a:solidFill>
              </a:rPr>
              <a:t>TYPES OF MANAGEMENT </a:t>
            </a:r>
          </a:p>
        </p:txBody>
      </p:sp>
      <p:sp>
        <p:nvSpPr>
          <p:cNvPr id="4" name="Slide Number Placeholder 3">
            <a:extLst>
              <a:ext uri="{FF2B5EF4-FFF2-40B4-BE49-F238E27FC236}">
                <a16:creationId xmlns:a16="http://schemas.microsoft.com/office/drawing/2014/main" id="{71792150-AC6C-4A22-9F9D-3D03ADC7D409}"/>
              </a:ext>
            </a:extLst>
          </p:cNvPr>
          <p:cNvSpPr>
            <a:spLocks noGrp="1"/>
          </p:cNvSpPr>
          <p:nvPr>
            <p:ph type="sldNum" sz="quarter" idx="12"/>
          </p:nvPr>
        </p:nvSpPr>
        <p:spPr>
          <a:xfrm>
            <a:off x="319133" y="3227912"/>
            <a:ext cx="811019" cy="503579"/>
          </a:xfrm>
        </p:spPr>
        <p:txBody>
          <a:bodyPr vert="horz" lIns="91440" tIns="45720" rIns="91440" bIns="45720" rtlCol="0" anchor="t">
            <a:normAutofit/>
          </a:bodyPr>
          <a:lstStyle/>
          <a:p>
            <a:pPr>
              <a:lnSpc>
                <a:spcPct val="90000"/>
              </a:lnSpc>
              <a:spcAft>
                <a:spcPts val="600"/>
              </a:spcAft>
            </a:pPr>
            <a:fld id="{63F12161-503D-4852-B0A8-D1887045259C}" type="slidenum">
              <a:rPr lang="en-US" smtClean="0"/>
              <a:pPr>
                <a:lnSpc>
                  <a:spcPct val="90000"/>
                </a:lnSpc>
                <a:spcAft>
                  <a:spcPts val="600"/>
                </a:spcAft>
              </a:pPr>
              <a:t>5</a:t>
            </a:fld>
            <a:endParaRPr lang="en-US"/>
          </a:p>
        </p:txBody>
      </p:sp>
      <p:cxnSp>
        <p:nvCxnSpPr>
          <p:cNvPr id="20" name="Straight Connector 19">
            <a:extLst>
              <a:ext uri="{FF2B5EF4-FFF2-40B4-BE49-F238E27FC236}">
                <a16:creationId xmlns:a16="http://schemas.microsoft.com/office/drawing/2014/main" id="{B6C1711D-6DAC-4FE1-B7B6-AC8A81B84C0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0525" y="4666480"/>
            <a:ext cx="68290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41207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6870151-9189-4C3A-8379-EF3D95827A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White puzzle with one red piece">
            <a:extLst>
              <a:ext uri="{FF2B5EF4-FFF2-40B4-BE49-F238E27FC236}">
                <a16:creationId xmlns:a16="http://schemas.microsoft.com/office/drawing/2014/main" id="{D7742E91-2F1F-4334-986E-89D1A0592BC0}"/>
              </a:ext>
            </a:extLst>
          </p:cNvPr>
          <p:cNvPicPr>
            <a:picLocks noChangeAspect="1"/>
          </p:cNvPicPr>
          <p:nvPr/>
        </p:nvPicPr>
        <p:blipFill rotWithShape="1">
          <a:blip r:embed="rId2">
            <a:alphaModFix amt="50000"/>
          </a:blip>
          <a:srcRect l="2"/>
          <a:stretch/>
        </p:blipFill>
        <p:spPr>
          <a:xfrm>
            <a:off x="305" y="10"/>
            <a:ext cx="12191695" cy="6857990"/>
          </a:xfrm>
          <a:prstGeom prst="rect">
            <a:avLst/>
          </a:prstGeom>
        </p:spPr>
      </p:pic>
      <p:sp>
        <p:nvSpPr>
          <p:cNvPr id="12" name="Slide Number Placeholder 7">
            <a:extLst>
              <a:ext uri="{FF2B5EF4-FFF2-40B4-BE49-F238E27FC236}">
                <a16:creationId xmlns:a16="http://schemas.microsoft.com/office/drawing/2014/main" id="{123EA69C-102A-4DD0-9547-05DCD271D159}"/>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301" y="443732"/>
            <a:ext cx="811019" cy="503578"/>
          </a:xfrm>
          <a:prstGeom prst="rect">
            <a:avLst/>
          </a:prstGeom>
        </p:spPr>
        <p:txBody>
          <a:bodyPr vert="horz" lIns="91440" tIns="45720" rIns="91440" bIns="45720" rtlCol="0" anchor="t"/>
          <a:lstStyle>
            <a:defPPr>
              <a:defRPr lang="en-US"/>
            </a:defPPr>
            <a:lvl1pPr marL="0" algn="r" defTabSz="457200" rtl="0" eaLnBrk="1" latinLnBrk="0" hangingPunct="1">
              <a:defRPr sz="28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14" name="Footer Placeholder 6">
            <a:extLst>
              <a:ext uri="{FF2B5EF4-FFF2-40B4-BE49-F238E27FC236}">
                <a16:creationId xmlns:a16="http://schemas.microsoft.com/office/drawing/2014/main" id="{6A862265-5CA3-4C40-8582-7534C3B03C2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6636" y="540921"/>
            <a:ext cx="4973915" cy="309201"/>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
        <p:nvSpPr>
          <p:cNvPr id="16" name="Rectangle 15">
            <a:extLst>
              <a:ext uri="{FF2B5EF4-FFF2-40B4-BE49-F238E27FC236}">
                <a16:creationId xmlns:a16="http://schemas.microsoft.com/office/drawing/2014/main" id="{600EF80B-0391-4082-9AF5-F15B091B4C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93800"/>
            <a:ext cx="12192000" cy="5664199"/>
          </a:xfrm>
          <a:prstGeom prst="rect">
            <a:avLst/>
          </a:prstGeom>
          <a:gradFill flip="none" rotWithShape="1">
            <a:gsLst>
              <a:gs pos="0">
                <a:schemeClr val="bg2">
                  <a:lumMod val="87000"/>
                  <a:alpha val="4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026452A5-952E-4DE1-AFD7-AF5B3368199E}"/>
              </a:ext>
            </a:extLst>
          </p:cNvPr>
          <p:cNvSpPr>
            <a:spLocks noGrp="1"/>
          </p:cNvSpPr>
          <p:nvPr>
            <p:ph type="title"/>
          </p:nvPr>
        </p:nvSpPr>
        <p:spPr>
          <a:xfrm>
            <a:off x="1130271" y="1193800"/>
            <a:ext cx="3193050" cy="4699000"/>
          </a:xfrm>
        </p:spPr>
        <p:txBody>
          <a:bodyPr anchor="ctr">
            <a:normAutofit/>
          </a:bodyPr>
          <a:lstStyle/>
          <a:p>
            <a:r>
              <a:rPr lang="en-US" b="0" i="0" dirty="0">
                <a:effectLst/>
                <a:latin typeface="Arial" panose="020B0604020202020204" pitchFamily="34" charset="0"/>
              </a:rPr>
              <a:t>The Top Management</a:t>
            </a:r>
            <a:br>
              <a:rPr lang="en-US" b="0" i="0" dirty="0">
                <a:effectLst/>
                <a:latin typeface="Arial" panose="020B0604020202020204" pitchFamily="34" charset="0"/>
              </a:rPr>
            </a:br>
            <a:endParaRPr lang="en-US" dirty="0"/>
          </a:p>
        </p:txBody>
      </p:sp>
      <p:sp>
        <p:nvSpPr>
          <p:cNvPr id="4" name="Slide Number Placeholder 3">
            <a:extLst>
              <a:ext uri="{FF2B5EF4-FFF2-40B4-BE49-F238E27FC236}">
                <a16:creationId xmlns:a16="http://schemas.microsoft.com/office/drawing/2014/main" id="{D9B01642-DF52-4B04-B4C8-55E653A4D355}"/>
              </a:ext>
            </a:extLst>
          </p:cNvPr>
          <p:cNvSpPr>
            <a:spLocks noGrp="1"/>
          </p:cNvSpPr>
          <p:nvPr>
            <p:ph type="sldNum" sz="quarter" idx="12"/>
          </p:nvPr>
        </p:nvSpPr>
        <p:spPr>
          <a:xfrm>
            <a:off x="3512302" y="448056"/>
            <a:ext cx="811019" cy="503578"/>
          </a:xfrm>
        </p:spPr>
        <p:txBody>
          <a:bodyPr>
            <a:normAutofit/>
          </a:bodyPr>
          <a:lstStyle/>
          <a:p>
            <a:pPr>
              <a:lnSpc>
                <a:spcPct val="90000"/>
              </a:lnSpc>
              <a:spcAft>
                <a:spcPts val="600"/>
              </a:spcAft>
            </a:pPr>
            <a:fld id="{63F12161-503D-4852-B0A8-D1887045259C}" type="slidenum">
              <a:rPr lang="en-US">
                <a:solidFill>
                  <a:schemeClr val="tx1"/>
                </a:solidFill>
              </a:rPr>
              <a:pPr>
                <a:lnSpc>
                  <a:spcPct val="90000"/>
                </a:lnSpc>
                <a:spcAft>
                  <a:spcPts val="600"/>
                </a:spcAft>
              </a:pPr>
              <a:t>6</a:t>
            </a:fld>
            <a:endParaRPr lang="en-US">
              <a:solidFill>
                <a:schemeClr val="tx1"/>
              </a:solidFill>
            </a:endParaRPr>
          </a:p>
        </p:txBody>
      </p:sp>
      <p:cxnSp>
        <p:nvCxnSpPr>
          <p:cNvPr id="18" name="Straight Connector 17">
            <a:extLst>
              <a:ext uri="{FF2B5EF4-FFF2-40B4-BE49-F238E27FC236}">
                <a16:creationId xmlns:a16="http://schemas.microsoft.com/office/drawing/2014/main" id="{D33AC32D-5F44-45F7-A0BD-7C11A86BED5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C8A3FA3-2F1A-46F4-A4A4-9DEA16555D38}"/>
              </a:ext>
            </a:extLst>
          </p:cNvPr>
          <p:cNvSpPr>
            <a:spLocks noGrp="1"/>
          </p:cNvSpPr>
          <p:nvPr>
            <p:ph idx="1"/>
          </p:nvPr>
        </p:nvSpPr>
        <p:spPr>
          <a:xfrm>
            <a:off x="4976636" y="1193800"/>
            <a:ext cx="6085091" cy="4699000"/>
          </a:xfrm>
        </p:spPr>
        <p:txBody>
          <a:bodyPr anchor="ctr">
            <a:normAutofit/>
          </a:bodyPr>
          <a:lstStyle/>
          <a:p>
            <a:r>
              <a:rPr lang="en-GB" b="0" i="0" dirty="0">
                <a:effectLst/>
                <a:latin typeface="Arial" panose="020B0604020202020204" pitchFamily="34" charset="0"/>
              </a:rPr>
              <a:t>The top level executives direct the organization to achieve its objectives and are instrumental in creating the vision and mission of the organization. They are the strategic think-tank of the organization.</a:t>
            </a:r>
            <a:endParaRPr lang="en-US" dirty="0"/>
          </a:p>
        </p:txBody>
      </p:sp>
      <p:sp>
        <p:nvSpPr>
          <p:cNvPr id="20" name="Date Placeholder 1">
            <a:extLst>
              <a:ext uri="{FF2B5EF4-FFF2-40B4-BE49-F238E27FC236}">
                <a16:creationId xmlns:a16="http://schemas.microsoft.com/office/drawing/2014/main" id="{3FBF03E8-C602-4192-9C52-F84B29FDCC88}"/>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23229" y="6007878"/>
            <a:ext cx="3500715" cy="309201"/>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Tree>
    <p:extLst>
      <p:ext uri="{BB962C8B-B14F-4D97-AF65-F5344CB8AC3E}">
        <p14:creationId xmlns:p14="http://schemas.microsoft.com/office/powerpoint/2010/main" val="304763830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216D9FD-860F-4F5C-8D9B-CE7002071D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036AC0-AFA1-4134-9AF3-020ECA8DBAF8}"/>
              </a:ext>
            </a:extLst>
          </p:cNvPr>
          <p:cNvSpPr>
            <a:spLocks noGrp="1"/>
          </p:cNvSpPr>
          <p:nvPr>
            <p:ph type="title"/>
          </p:nvPr>
        </p:nvSpPr>
        <p:spPr>
          <a:xfrm>
            <a:off x="882651" y="977028"/>
            <a:ext cx="3333410" cy="5237503"/>
          </a:xfrm>
        </p:spPr>
        <p:txBody>
          <a:bodyPr anchor="ctr">
            <a:normAutofit/>
          </a:bodyPr>
          <a:lstStyle/>
          <a:p>
            <a:r>
              <a:rPr lang="en-US" b="0" i="0" dirty="0">
                <a:effectLst/>
                <a:latin typeface="Arial" panose="020B0604020202020204" pitchFamily="34" charset="0"/>
              </a:rPr>
              <a:t>Senior Management</a:t>
            </a:r>
            <a:endParaRPr lang="en-US" dirty="0"/>
          </a:p>
        </p:txBody>
      </p:sp>
      <p:sp>
        <p:nvSpPr>
          <p:cNvPr id="4" name="Slide Number Placeholder 3">
            <a:extLst>
              <a:ext uri="{FF2B5EF4-FFF2-40B4-BE49-F238E27FC236}">
                <a16:creationId xmlns:a16="http://schemas.microsoft.com/office/drawing/2014/main" id="{38F160D2-8637-4C01-B3D3-06D7E7ED3648}"/>
              </a:ext>
            </a:extLst>
          </p:cNvPr>
          <p:cNvSpPr>
            <a:spLocks noGrp="1"/>
          </p:cNvSpPr>
          <p:nvPr>
            <p:ph type="sldNum" sz="quarter" idx="12"/>
          </p:nvPr>
        </p:nvSpPr>
        <p:spPr>
          <a:xfrm>
            <a:off x="480060" y="232118"/>
            <a:ext cx="811019" cy="503578"/>
          </a:xfrm>
        </p:spPr>
        <p:txBody>
          <a:bodyPr>
            <a:normAutofit/>
          </a:bodyPr>
          <a:lstStyle/>
          <a:p>
            <a:pPr>
              <a:lnSpc>
                <a:spcPct val="90000"/>
              </a:lnSpc>
              <a:spcAft>
                <a:spcPts val="600"/>
              </a:spcAft>
            </a:pPr>
            <a:fld id="{63F12161-503D-4852-B0A8-D1887045259C}" type="slidenum">
              <a:rPr lang="en-US" smtClean="0"/>
              <a:pPr>
                <a:lnSpc>
                  <a:spcPct val="90000"/>
                </a:lnSpc>
                <a:spcAft>
                  <a:spcPts val="600"/>
                </a:spcAft>
              </a:pPr>
              <a:t>7</a:t>
            </a:fld>
            <a:endParaRPr lang="en-US"/>
          </a:p>
        </p:txBody>
      </p:sp>
      <p:sp>
        <p:nvSpPr>
          <p:cNvPr id="11" name="Rectangle 10">
            <a:extLst>
              <a:ext uri="{FF2B5EF4-FFF2-40B4-BE49-F238E27FC236}">
                <a16:creationId xmlns:a16="http://schemas.microsoft.com/office/drawing/2014/main" id="{8D074069-7026-466C-B495-20FB9578CF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3993" y="0"/>
            <a:ext cx="7538007" cy="6858000"/>
          </a:xfrm>
          <a:prstGeom prst="rect">
            <a:avLst/>
          </a:prstGeom>
          <a:solidFill>
            <a:schemeClr val="tx2"/>
          </a:solidFill>
          <a:ln w="6350">
            <a:noFill/>
          </a:ln>
          <a:effectLst/>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1685D80-4D5A-471F-9215-651424F4750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3787" y="0"/>
            <a:ext cx="164592" cy="6858000"/>
          </a:xfrm>
          <a:prstGeom prst="rect">
            <a:avLst/>
          </a:prstGeom>
          <a:solidFill>
            <a:schemeClr val="accent2"/>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0A02F06-A981-44ED-9EAF-49AA77E070BB}"/>
              </a:ext>
            </a:extLst>
          </p:cNvPr>
          <p:cNvSpPr>
            <a:spLocks noGrp="1"/>
          </p:cNvSpPr>
          <p:nvPr>
            <p:ph idx="1"/>
          </p:nvPr>
        </p:nvSpPr>
        <p:spPr>
          <a:xfrm>
            <a:off x="5791954" y="977029"/>
            <a:ext cx="5428789" cy="5237503"/>
          </a:xfrm>
        </p:spPr>
        <p:txBody>
          <a:bodyPr anchor="ctr">
            <a:normAutofit/>
          </a:bodyPr>
          <a:lstStyle/>
          <a:p>
            <a:r>
              <a:rPr lang="en-GB" b="0" i="0" dirty="0">
                <a:solidFill>
                  <a:schemeClr val="bg1"/>
                </a:solidFill>
                <a:effectLst/>
                <a:latin typeface="Arial" panose="020B0604020202020204" pitchFamily="34" charset="0"/>
              </a:rPr>
              <a:t>The General Manager is responsible for all aspects of a company. He is accountable for managing the P&amp;L (Profit &amp; Loss) statement of the company. General managers usually report to the company board or top executives and take directions from them to direct the business.</a:t>
            </a:r>
            <a:endParaRPr lang="en-US" dirty="0">
              <a:solidFill>
                <a:schemeClr val="bg1"/>
              </a:solidFill>
            </a:endParaRPr>
          </a:p>
        </p:txBody>
      </p:sp>
    </p:spTree>
    <p:extLst>
      <p:ext uri="{BB962C8B-B14F-4D97-AF65-F5344CB8AC3E}">
        <p14:creationId xmlns:p14="http://schemas.microsoft.com/office/powerpoint/2010/main" val="28449975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9">
            <a:extLst>
              <a:ext uri="{FF2B5EF4-FFF2-40B4-BE49-F238E27FC236}">
                <a16:creationId xmlns:a16="http://schemas.microsoft.com/office/drawing/2014/main" id="{C6870151-9189-4C3A-8379-EF3D95827A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5" descr="Rolls of blueprints">
            <a:extLst>
              <a:ext uri="{FF2B5EF4-FFF2-40B4-BE49-F238E27FC236}">
                <a16:creationId xmlns:a16="http://schemas.microsoft.com/office/drawing/2014/main" id="{3BB818F4-A466-4C77-92FD-0949B8DEF531}"/>
              </a:ext>
            </a:extLst>
          </p:cNvPr>
          <p:cNvPicPr>
            <a:picLocks noChangeAspect="1"/>
          </p:cNvPicPr>
          <p:nvPr/>
        </p:nvPicPr>
        <p:blipFill rotWithShape="1">
          <a:blip r:embed="rId2">
            <a:alphaModFix amt="50000"/>
          </a:blip>
          <a:srcRect t="1298" r="-1" b="14429"/>
          <a:stretch/>
        </p:blipFill>
        <p:spPr>
          <a:xfrm>
            <a:off x="305" y="10"/>
            <a:ext cx="12191695" cy="6857990"/>
          </a:xfrm>
          <a:prstGeom prst="rect">
            <a:avLst/>
          </a:prstGeom>
        </p:spPr>
      </p:pic>
      <p:sp>
        <p:nvSpPr>
          <p:cNvPr id="32" name="Slide Number Placeholder 7">
            <a:extLst>
              <a:ext uri="{FF2B5EF4-FFF2-40B4-BE49-F238E27FC236}">
                <a16:creationId xmlns:a16="http://schemas.microsoft.com/office/drawing/2014/main" id="{123EA69C-102A-4DD0-9547-05DCD271D159}"/>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301" y="443732"/>
            <a:ext cx="811019" cy="503578"/>
          </a:xfrm>
          <a:prstGeom prst="rect">
            <a:avLst/>
          </a:prstGeom>
        </p:spPr>
        <p:txBody>
          <a:bodyPr vert="horz" lIns="91440" tIns="45720" rIns="91440" bIns="45720" rtlCol="0" anchor="t"/>
          <a:lstStyle>
            <a:defPPr>
              <a:defRPr lang="en-US"/>
            </a:defPPr>
            <a:lvl1pPr marL="0" algn="r" defTabSz="457200" rtl="0" eaLnBrk="1" latinLnBrk="0" hangingPunct="1">
              <a:defRPr sz="28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33" name="Footer Placeholder 6">
            <a:extLst>
              <a:ext uri="{FF2B5EF4-FFF2-40B4-BE49-F238E27FC236}">
                <a16:creationId xmlns:a16="http://schemas.microsoft.com/office/drawing/2014/main" id="{6A862265-5CA3-4C40-8582-7534C3B03C2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6636" y="540921"/>
            <a:ext cx="4973915" cy="309201"/>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
        <p:nvSpPr>
          <p:cNvPr id="34" name="Rectangle 15">
            <a:extLst>
              <a:ext uri="{FF2B5EF4-FFF2-40B4-BE49-F238E27FC236}">
                <a16:creationId xmlns:a16="http://schemas.microsoft.com/office/drawing/2014/main" id="{600EF80B-0391-4082-9AF5-F15B091B4C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93800"/>
            <a:ext cx="12192000" cy="5664199"/>
          </a:xfrm>
          <a:prstGeom prst="rect">
            <a:avLst/>
          </a:prstGeom>
          <a:gradFill flip="none" rotWithShape="1">
            <a:gsLst>
              <a:gs pos="0">
                <a:schemeClr val="bg2">
                  <a:lumMod val="87000"/>
                  <a:alpha val="4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09C262FE-BA83-4B11-8CDB-B8B4F5CB5039}"/>
              </a:ext>
            </a:extLst>
          </p:cNvPr>
          <p:cNvSpPr>
            <a:spLocks noGrp="1"/>
          </p:cNvSpPr>
          <p:nvPr>
            <p:ph type="title"/>
          </p:nvPr>
        </p:nvSpPr>
        <p:spPr>
          <a:xfrm>
            <a:off x="1130271" y="1193800"/>
            <a:ext cx="3193050" cy="4699000"/>
          </a:xfrm>
        </p:spPr>
        <p:txBody>
          <a:bodyPr anchor="ctr">
            <a:normAutofit/>
          </a:bodyPr>
          <a:lstStyle/>
          <a:p>
            <a:r>
              <a:rPr lang="en-US" b="0" i="0" dirty="0">
                <a:effectLst/>
                <a:latin typeface="Arial" panose="020B0604020202020204" pitchFamily="34" charset="0"/>
              </a:rPr>
              <a:t>Project Managers</a:t>
            </a:r>
            <a:br>
              <a:rPr lang="en-US" b="0" i="0" dirty="0">
                <a:effectLst/>
                <a:latin typeface="Arial" panose="020B0604020202020204" pitchFamily="34" charset="0"/>
              </a:rPr>
            </a:br>
            <a:endParaRPr lang="en-US" dirty="0"/>
          </a:p>
        </p:txBody>
      </p:sp>
      <p:sp>
        <p:nvSpPr>
          <p:cNvPr id="4" name="Slide Number Placeholder 3">
            <a:extLst>
              <a:ext uri="{FF2B5EF4-FFF2-40B4-BE49-F238E27FC236}">
                <a16:creationId xmlns:a16="http://schemas.microsoft.com/office/drawing/2014/main" id="{E7880876-52DE-4C75-A978-90834C152014}"/>
              </a:ext>
            </a:extLst>
          </p:cNvPr>
          <p:cNvSpPr>
            <a:spLocks noGrp="1"/>
          </p:cNvSpPr>
          <p:nvPr>
            <p:ph type="sldNum" sz="quarter" idx="12"/>
          </p:nvPr>
        </p:nvSpPr>
        <p:spPr>
          <a:xfrm>
            <a:off x="3512302" y="448056"/>
            <a:ext cx="811019" cy="503578"/>
          </a:xfrm>
        </p:spPr>
        <p:txBody>
          <a:bodyPr>
            <a:normAutofit/>
          </a:bodyPr>
          <a:lstStyle/>
          <a:p>
            <a:pPr>
              <a:lnSpc>
                <a:spcPct val="90000"/>
              </a:lnSpc>
              <a:spcAft>
                <a:spcPts val="600"/>
              </a:spcAft>
            </a:pPr>
            <a:fld id="{63F12161-503D-4852-B0A8-D1887045259C}" type="slidenum">
              <a:rPr lang="en-US">
                <a:solidFill>
                  <a:schemeClr val="tx1"/>
                </a:solidFill>
              </a:rPr>
              <a:pPr>
                <a:lnSpc>
                  <a:spcPct val="90000"/>
                </a:lnSpc>
                <a:spcAft>
                  <a:spcPts val="600"/>
                </a:spcAft>
              </a:pPr>
              <a:t>8</a:t>
            </a:fld>
            <a:endParaRPr lang="en-US">
              <a:solidFill>
                <a:schemeClr val="tx1"/>
              </a:solidFill>
            </a:endParaRPr>
          </a:p>
        </p:txBody>
      </p:sp>
      <p:cxnSp>
        <p:nvCxnSpPr>
          <p:cNvPr id="35" name="Straight Connector 17">
            <a:extLst>
              <a:ext uri="{FF2B5EF4-FFF2-40B4-BE49-F238E27FC236}">
                <a16:creationId xmlns:a16="http://schemas.microsoft.com/office/drawing/2014/main" id="{D33AC32D-5F44-45F7-A0BD-7C11A86BED5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CF5F628-BD8D-40B8-AE0F-4BC54C1361DC}"/>
              </a:ext>
            </a:extLst>
          </p:cNvPr>
          <p:cNvSpPr>
            <a:spLocks noGrp="1"/>
          </p:cNvSpPr>
          <p:nvPr>
            <p:ph idx="1"/>
          </p:nvPr>
        </p:nvSpPr>
        <p:spPr>
          <a:xfrm>
            <a:off x="4976636" y="1193800"/>
            <a:ext cx="6085091" cy="4699000"/>
          </a:xfrm>
        </p:spPr>
        <p:txBody>
          <a:bodyPr anchor="ctr">
            <a:normAutofit/>
          </a:bodyPr>
          <a:lstStyle/>
          <a:p>
            <a:r>
              <a:rPr lang="en-GB" b="0" i="0" dirty="0">
                <a:effectLst/>
                <a:latin typeface="Arial" panose="020B0604020202020204" pitchFamily="34" charset="0"/>
              </a:rPr>
              <a:t>Every organization has multiple projects running simultaneously through its life cycle. A project manager is primarily accountable for leading a project from its inception to completion. He plans and organizes the resources required to complete the project. He will also define the project goals and objectives and decide how and at what intervals the project deliverables will be completed.</a:t>
            </a:r>
            <a:endParaRPr lang="en-US" dirty="0"/>
          </a:p>
        </p:txBody>
      </p:sp>
      <p:sp>
        <p:nvSpPr>
          <p:cNvPr id="36" name="Date Placeholder 1">
            <a:extLst>
              <a:ext uri="{FF2B5EF4-FFF2-40B4-BE49-F238E27FC236}">
                <a16:creationId xmlns:a16="http://schemas.microsoft.com/office/drawing/2014/main" id="{3FBF03E8-C602-4192-9C52-F84B29FDCC88}"/>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23229" y="6007878"/>
            <a:ext cx="3500715" cy="309201"/>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Tree>
    <p:extLst>
      <p:ext uri="{BB962C8B-B14F-4D97-AF65-F5344CB8AC3E}">
        <p14:creationId xmlns:p14="http://schemas.microsoft.com/office/powerpoint/2010/main" val="2908433530"/>
      </p:ext>
    </p:extLst>
  </p:cSld>
  <p:clrMapOvr>
    <a:overrideClrMapping bg1="dk1" tx1="lt1" bg2="dk2" tx2="lt2" accent1="accent1" accent2="accent2" accent3="accent3" accent4="accent4" accent5="accent5" accent6="accent6" hlink="hlink" folHlink="folHlink"/>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CE580D1-F917-4567-AFB4-99AA9B52AD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1F5620B8-A2D8-4568-B566-F0453A0D916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1C7D2BA4-4B7A-4596-8BCC-5CF71542389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977F1E1-2B6F-4BB6-899F-67D8764D83C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6" name="Picture 5" descr="White bulbs with a yellow one standing out">
            <a:extLst>
              <a:ext uri="{FF2B5EF4-FFF2-40B4-BE49-F238E27FC236}">
                <a16:creationId xmlns:a16="http://schemas.microsoft.com/office/drawing/2014/main" id="{5357A81F-0F88-409C-8E00-DCE35237594F}"/>
              </a:ext>
            </a:extLst>
          </p:cNvPr>
          <p:cNvPicPr>
            <a:picLocks noChangeAspect="1"/>
          </p:cNvPicPr>
          <p:nvPr/>
        </p:nvPicPr>
        <p:blipFill rotWithShape="1">
          <a:blip r:embed="rId3"/>
          <a:srcRect r="-1" b="15728"/>
          <a:stretch/>
        </p:blipFill>
        <p:spPr>
          <a:xfrm>
            <a:off x="2" y="56282"/>
            <a:ext cx="12191695" cy="6857990"/>
          </a:xfrm>
          <a:prstGeom prst="rect">
            <a:avLst/>
          </a:prstGeom>
        </p:spPr>
      </p:pic>
      <p:sp>
        <p:nvSpPr>
          <p:cNvPr id="18" name="Rectangle 17">
            <a:extLst>
              <a:ext uri="{FF2B5EF4-FFF2-40B4-BE49-F238E27FC236}">
                <a16:creationId xmlns:a16="http://schemas.microsoft.com/office/drawing/2014/main" id="{A4092ECB-D375-4A85-AD6E-85644D2A99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7" y="3064931"/>
            <a:ext cx="8293042"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0A03E5-05D2-417A-B50C-1D4CDEF49695}"/>
              </a:ext>
            </a:extLst>
          </p:cNvPr>
          <p:cNvSpPr>
            <a:spLocks noGrp="1"/>
          </p:cNvSpPr>
          <p:nvPr>
            <p:ph type="title"/>
          </p:nvPr>
        </p:nvSpPr>
        <p:spPr>
          <a:xfrm>
            <a:off x="1300526" y="3236470"/>
            <a:ext cx="6829044" cy="1252601"/>
          </a:xfrm>
        </p:spPr>
        <p:txBody>
          <a:bodyPr vert="horz" lIns="91440" tIns="45720" rIns="91440" bIns="0" rtlCol="0" anchor="b">
            <a:normAutofit/>
          </a:bodyPr>
          <a:lstStyle/>
          <a:p>
            <a:r>
              <a:rPr lang="en-US" sz="4100" dirty="0">
                <a:solidFill>
                  <a:srgbClr val="FFFFFE"/>
                </a:solidFill>
              </a:rPr>
              <a:t>Manager Skills</a:t>
            </a:r>
            <a:br>
              <a:rPr lang="en-US" sz="4100" dirty="0">
                <a:solidFill>
                  <a:srgbClr val="FFFFFE"/>
                </a:solidFill>
              </a:rPr>
            </a:br>
            <a:endParaRPr lang="en-US" sz="4100" dirty="0">
              <a:solidFill>
                <a:srgbClr val="FFFFFE"/>
              </a:solidFill>
            </a:endParaRPr>
          </a:p>
        </p:txBody>
      </p:sp>
      <p:sp>
        <p:nvSpPr>
          <p:cNvPr id="4" name="Slide Number Placeholder 3">
            <a:extLst>
              <a:ext uri="{FF2B5EF4-FFF2-40B4-BE49-F238E27FC236}">
                <a16:creationId xmlns:a16="http://schemas.microsoft.com/office/drawing/2014/main" id="{8994A161-BABD-4093-80F5-5B3BACE31C0A}"/>
              </a:ext>
            </a:extLst>
          </p:cNvPr>
          <p:cNvSpPr>
            <a:spLocks noGrp="1"/>
          </p:cNvSpPr>
          <p:nvPr>
            <p:ph type="sldNum" sz="quarter" idx="12"/>
          </p:nvPr>
        </p:nvSpPr>
        <p:spPr>
          <a:xfrm>
            <a:off x="319133" y="3227912"/>
            <a:ext cx="811019" cy="503579"/>
          </a:xfrm>
        </p:spPr>
        <p:txBody>
          <a:bodyPr vert="horz" lIns="91440" tIns="45720" rIns="91440" bIns="45720" rtlCol="0" anchor="t">
            <a:normAutofit/>
          </a:bodyPr>
          <a:lstStyle/>
          <a:p>
            <a:pPr>
              <a:lnSpc>
                <a:spcPct val="90000"/>
              </a:lnSpc>
              <a:spcAft>
                <a:spcPts val="600"/>
              </a:spcAft>
            </a:pPr>
            <a:fld id="{63F12161-503D-4852-B0A8-D1887045259C}" type="slidenum">
              <a:rPr lang="en-US" smtClean="0">
                <a:solidFill>
                  <a:srgbClr val="BAB92D"/>
                </a:solidFill>
              </a:rPr>
              <a:pPr>
                <a:lnSpc>
                  <a:spcPct val="90000"/>
                </a:lnSpc>
                <a:spcAft>
                  <a:spcPts val="600"/>
                </a:spcAft>
              </a:pPr>
              <a:t>9</a:t>
            </a:fld>
            <a:endParaRPr lang="en-US">
              <a:solidFill>
                <a:srgbClr val="BAB92D"/>
              </a:solidFill>
            </a:endParaRPr>
          </a:p>
        </p:txBody>
      </p:sp>
      <p:cxnSp>
        <p:nvCxnSpPr>
          <p:cNvPr id="20" name="Straight Connector 19">
            <a:extLst>
              <a:ext uri="{FF2B5EF4-FFF2-40B4-BE49-F238E27FC236}">
                <a16:creationId xmlns:a16="http://schemas.microsoft.com/office/drawing/2014/main" id="{B6C1711D-6DAC-4FE1-B7B6-AC8A81B84C0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0525" y="4666480"/>
            <a:ext cx="6829043" cy="0"/>
          </a:xfrm>
          <a:prstGeom prst="line">
            <a:avLst/>
          </a:prstGeom>
          <a:ln w="31750">
            <a:solidFill>
              <a:srgbClr val="BAB92D"/>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3178972"/>
      </p:ext>
    </p:extLst>
  </p:cSld>
  <p:clrMapOvr>
    <a:masterClrMapping/>
  </p:clrMapOvr>
  <p:transition spd="slow">
    <p:cover/>
  </p:transition>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2398</TotalTime>
  <Words>634</Words>
  <Application>Microsoft Office PowerPoint</Application>
  <PresentationFormat>Widescreen</PresentationFormat>
  <Paragraphs>52</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Bahnschrift Light SemiCondensed</vt:lpstr>
      <vt:lpstr>Bookman Old Style</vt:lpstr>
      <vt:lpstr>Calibri</vt:lpstr>
      <vt:lpstr>Gill Sans MT</vt:lpstr>
      <vt:lpstr>Times New Roman</vt:lpstr>
      <vt:lpstr>Gallery</vt:lpstr>
      <vt:lpstr>PowerPoint Presentation</vt:lpstr>
      <vt:lpstr>Table of Content : </vt:lpstr>
      <vt:lpstr>Introduction </vt:lpstr>
      <vt:lpstr>main role of managers</vt:lpstr>
      <vt:lpstr>TYPES OF MANAGEMENT </vt:lpstr>
      <vt:lpstr>The Top Management </vt:lpstr>
      <vt:lpstr>Senior Management</vt:lpstr>
      <vt:lpstr>Project Managers </vt:lpstr>
      <vt:lpstr>Manager Skills </vt:lpstr>
      <vt:lpstr>technical skill </vt:lpstr>
      <vt:lpstr>Human Skill </vt:lpstr>
      <vt:lpstr>Conceptual Skill </vt:lpstr>
      <vt:lpstr>CONCLUSION </vt:lpstr>
      <vt:lpstr>REFERANCE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Mangers</dc:title>
  <dc:creator>saado273.sb@gmail.com</dc:creator>
  <cp:lastModifiedBy>Maher Fattouh</cp:lastModifiedBy>
  <cp:revision>10</cp:revision>
  <dcterms:created xsi:type="dcterms:W3CDTF">2021-03-30T13:11:54Z</dcterms:created>
  <dcterms:modified xsi:type="dcterms:W3CDTF">2021-06-13T08:37:29Z</dcterms:modified>
</cp:coreProperties>
</file>